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1"/>
  </p:notesMasterIdLst>
  <p:sldIdLst>
    <p:sldId id="256" r:id="rId2"/>
    <p:sldId id="258" r:id="rId3"/>
    <p:sldId id="30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4" r:id="rId26"/>
    <p:sldId id="285" r:id="rId27"/>
    <p:sldId id="289" r:id="rId28"/>
    <p:sldId id="311" r:id="rId29"/>
    <p:sldId id="312" r:id="rId30"/>
    <p:sldId id="313" r:id="rId31"/>
    <p:sldId id="314" r:id="rId32"/>
    <p:sldId id="315" r:id="rId33"/>
    <p:sldId id="316" r:id="rId34"/>
    <p:sldId id="308" r:id="rId35"/>
    <p:sldId id="292" r:id="rId36"/>
    <p:sldId id="294" r:id="rId37"/>
    <p:sldId id="368" r:id="rId38"/>
    <p:sldId id="370" r:id="rId39"/>
    <p:sldId id="369" r:id="rId40"/>
    <p:sldId id="371" r:id="rId41"/>
    <p:sldId id="287" r:id="rId42"/>
    <p:sldId id="288" r:id="rId43"/>
    <p:sldId id="372" r:id="rId44"/>
    <p:sldId id="295" r:id="rId45"/>
    <p:sldId id="296" r:id="rId46"/>
    <p:sldId id="297" r:id="rId47"/>
    <p:sldId id="1744" r:id="rId48"/>
    <p:sldId id="298" r:id="rId49"/>
    <p:sldId id="306" r:id="rId50"/>
  </p:sldIdLst>
  <p:sldSz cx="9144000" cy="5143500" type="screen16x9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09EEE75-4554-4F72-A38D-21B928DEA88B}" styleName="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8" cap="flat" cmpd="sng" algn="ctr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8" cap="flat" cmpd="sng" algn="ctr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8" cap="flat" cmpd="sng" algn="ctr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8" cap="flat" cmpd="sng" algn="ctr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</a:tcBdr>
      </a:tcStyle>
    </a:wholeTbl>
    <a:band1H>
      <a:tcTxStyle>
        <a:font>
          <a:latin typeface=""/>
          <a:ea typeface=""/>
          <a:cs typeface=""/>
        </a:font>
      </a:tcTxStyle>
      <a:tcStyle>
        <a:tcBdr/>
      </a:tcStyle>
    </a:band1H>
    <a:band2H>
      <a:tcTxStyle>
        <a:font>
          <a:latin typeface=""/>
          <a:ea typeface=""/>
          <a:cs typeface=""/>
        </a:font>
      </a:tcTxStyle>
      <a:tcStyle>
        <a:tcBdr/>
      </a:tcStyle>
    </a:band2H>
    <a:band1V>
      <a:tcTxStyle>
        <a:font>
          <a:latin typeface=""/>
          <a:ea typeface=""/>
          <a:cs typeface=""/>
        </a:font>
      </a:tcTxStyle>
      <a:tcStyle>
        <a:tcBdr/>
      </a:tcStyle>
    </a:band1V>
    <a:band2V>
      <a:tcTxStyle>
        <a:font>
          <a:latin typeface=""/>
          <a:ea typeface=""/>
          <a:cs typeface=""/>
        </a:font>
      </a:tcTxStyle>
      <a:tcStyle>
        <a:tcBdr/>
      </a:tcStyle>
    </a:band2V>
    <a:lastCol>
      <a:tcTxStyle>
        <a:font>
          <a:latin typeface=""/>
          <a:ea typeface=""/>
          <a:cs typeface=""/>
        </a:font>
      </a:tcTxStyle>
      <a:tcStyle>
        <a:tcBdr/>
      </a:tcStyle>
    </a:lastCol>
    <a:firstCol>
      <a:tcTxStyle>
        <a:font>
          <a:latin typeface=""/>
          <a:ea typeface=""/>
          <a:cs typeface=""/>
        </a:font>
      </a:tcTxStyle>
      <a:tcStyle>
        <a:tcBdr/>
      </a:tcStyle>
    </a:firstCol>
    <a:lastRow>
      <a:tcTxStyle>
        <a:font>
          <a:latin typeface=""/>
          <a:ea typeface=""/>
          <a:cs typeface=""/>
        </a:font>
      </a:tcTxStyle>
      <a:tcStyle>
        <a:tcBdr/>
      </a:tcStyle>
    </a:lastRow>
    <a:firstRow>
      <a:tcTxStyle>
        <a:font>
          <a:latin typeface=""/>
          <a:ea typeface=""/>
          <a:cs typeface=""/>
        </a:font>
      </a:tcTxStyle>
      <a:tcStyle>
        <a:tcBdr/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061" autoAdjust="0"/>
  </p:normalViewPr>
  <p:slideViewPr>
    <p:cSldViewPr snapToGrid="0">
      <p:cViewPr varScale="1">
        <p:scale>
          <a:sx n="82" d="100"/>
          <a:sy n="82" d="100"/>
        </p:scale>
        <p:origin x="9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;n">
            <a:extLst>
              <a:ext uri="{FF2B5EF4-FFF2-40B4-BE49-F238E27FC236}">
                <a16:creationId xmlns:a16="http://schemas.microsoft.com/office/drawing/2014/main" id="{71BB4267-800C-4DEB-AFDB-D2641F6E0D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295" y="685800"/>
            <a:ext cx="6096076" cy="3429000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round/>
          </a:ln>
        </p:spPr>
      </p:sp>
      <p:sp>
        <p:nvSpPr>
          <p:cNvPr id="3" name="Google Shape;4;n">
            <a:extLst>
              <a:ext uri="{FF2B5EF4-FFF2-40B4-BE49-F238E27FC236}">
                <a16:creationId xmlns:a16="http://schemas.microsoft.com/office/drawing/2014/main" id="{7A648B61-AC35-4565-9E38-EF0FBD9DE8DB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70836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457200" marR="0" lvl="0" indent="-298451" algn="l" defTabSz="914400" rtl="0" fontAlgn="auto" hangingPunct="1">
      <a:lnSpc>
        <a:spcPct val="100000"/>
      </a:lnSpc>
      <a:spcBef>
        <a:spcPts val="0"/>
      </a:spcBef>
      <a:spcAft>
        <a:spcPts val="0"/>
      </a:spcAft>
      <a:buClr>
        <a:srgbClr val="000000"/>
      </a:buClr>
      <a:buSzPts val="1100"/>
      <a:buFont typeface="Arial"/>
      <a:buChar char="●"/>
      <a:tabLst/>
      <a:defRPr lang="es-PE" sz="1100" b="0" i="0" u="none" strike="noStrike" kern="0" cap="none" spc="0" baseline="0">
        <a:solidFill>
          <a:srgbClr val="000000"/>
        </a:solidFill>
        <a:uFillTx/>
        <a:latin typeface="Arial"/>
        <a:ea typeface="Arial"/>
        <a:cs typeface="Arial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41;p:notes">
            <a:extLst>
              <a:ext uri="{FF2B5EF4-FFF2-40B4-BE49-F238E27FC236}">
                <a16:creationId xmlns:a16="http://schemas.microsoft.com/office/drawing/2014/main" id="{22C011F9-6B77-46FD-BA60-1D02986732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042;p:notes">
            <a:extLst>
              <a:ext uri="{FF2B5EF4-FFF2-40B4-BE49-F238E27FC236}">
                <a16:creationId xmlns:a16="http://schemas.microsoft.com/office/drawing/2014/main" id="{70F279C5-5586-4BDD-A049-01E99907944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34;g8d83cf88e8_2_3:notes">
            <a:extLst>
              <a:ext uri="{FF2B5EF4-FFF2-40B4-BE49-F238E27FC236}">
                <a16:creationId xmlns:a16="http://schemas.microsoft.com/office/drawing/2014/main" id="{5811572B-45FF-426B-A922-66FF1D6A67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235;g8d83cf88e8_2_3:notes">
            <a:extLst>
              <a:ext uri="{FF2B5EF4-FFF2-40B4-BE49-F238E27FC236}">
                <a16:creationId xmlns:a16="http://schemas.microsoft.com/office/drawing/2014/main" id="{79C04A55-02B3-46C7-87DA-238E30BF78A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LID4096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54;g8b7e7b105a_1_369:notes">
            <a:extLst>
              <a:ext uri="{FF2B5EF4-FFF2-40B4-BE49-F238E27FC236}">
                <a16:creationId xmlns:a16="http://schemas.microsoft.com/office/drawing/2014/main" id="{86025E00-3FDA-4E3B-8D85-B8BAA79DB2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255;g8b7e7b105a_1_369:notes">
            <a:extLst>
              <a:ext uri="{FF2B5EF4-FFF2-40B4-BE49-F238E27FC236}">
                <a16:creationId xmlns:a16="http://schemas.microsoft.com/office/drawing/2014/main" id="{74DF5E19-307C-4999-BDCE-941E2E00F15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FFFFFF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86;g93969108f1_1_31549:notes">
            <a:extLst>
              <a:ext uri="{FF2B5EF4-FFF2-40B4-BE49-F238E27FC236}">
                <a16:creationId xmlns:a16="http://schemas.microsoft.com/office/drawing/2014/main" id="{9290BAD1-923A-47A7-959A-47D3969634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287;g93969108f1_1_31549:notes">
            <a:extLst>
              <a:ext uri="{FF2B5EF4-FFF2-40B4-BE49-F238E27FC236}">
                <a16:creationId xmlns:a16="http://schemas.microsoft.com/office/drawing/2014/main" id="{D9D1AF45-69E7-4E3F-8508-6A707840A1B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LID4096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42;g86649e36a1_0_236:notes">
            <a:extLst>
              <a:ext uri="{FF2B5EF4-FFF2-40B4-BE49-F238E27FC236}">
                <a16:creationId xmlns:a16="http://schemas.microsoft.com/office/drawing/2014/main" id="{1A738BDF-6055-4CB5-AB29-16E26F96EC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343;g86649e36a1_0_236:notes">
            <a:extLst>
              <a:ext uri="{FF2B5EF4-FFF2-40B4-BE49-F238E27FC236}">
                <a16:creationId xmlns:a16="http://schemas.microsoft.com/office/drawing/2014/main" id="{1D360D20-02FB-4958-B62F-6F91BE3A86C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FFFFFF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06;g93969108f1_2_547:notes">
            <a:extLst>
              <a:ext uri="{FF2B5EF4-FFF2-40B4-BE49-F238E27FC236}">
                <a16:creationId xmlns:a16="http://schemas.microsoft.com/office/drawing/2014/main" id="{A4E79A14-3B9D-45B7-90F0-2E0064D274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407;g93969108f1_2_547:notes">
            <a:extLst>
              <a:ext uri="{FF2B5EF4-FFF2-40B4-BE49-F238E27FC236}">
                <a16:creationId xmlns:a16="http://schemas.microsoft.com/office/drawing/2014/main" id="{9D1B5665-110E-406B-9168-4F8C66D0C27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LID4096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34;g5fd4b45418938cd5_167:notes">
            <a:extLst>
              <a:ext uri="{FF2B5EF4-FFF2-40B4-BE49-F238E27FC236}">
                <a16:creationId xmlns:a16="http://schemas.microsoft.com/office/drawing/2014/main" id="{92CECDAD-1987-4C56-B37F-60ADE90A54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435;g5fd4b45418938cd5_167:notes">
            <a:extLst>
              <a:ext uri="{FF2B5EF4-FFF2-40B4-BE49-F238E27FC236}">
                <a16:creationId xmlns:a16="http://schemas.microsoft.com/office/drawing/2014/main" id="{755BED9A-A31D-422F-8CA9-5E6AEFA09CD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FFFFFF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40;g5fd4b45418938cd5_163:notes">
            <a:extLst>
              <a:ext uri="{FF2B5EF4-FFF2-40B4-BE49-F238E27FC236}">
                <a16:creationId xmlns:a16="http://schemas.microsoft.com/office/drawing/2014/main" id="{591F263A-7435-479B-B5A3-14CC29ABBF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441;g5fd4b45418938cd5_163:notes">
            <a:extLst>
              <a:ext uri="{FF2B5EF4-FFF2-40B4-BE49-F238E27FC236}">
                <a16:creationId xmlns:a16="http://schemas.microsoft.com/office/drawing/2014/main" id="{2FE94225-8A6A-468C-BEEA-42A5ACA0E18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LID4096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48;g8b7e7b105a_1_477:notes">
            <a:extLst>
              <a:ext uri="{FF2B5EF4-FFF2-40B4-BE49-F238E27FC236}">
                <a16:creationId xmlns:a16="http://schemas.microsoft.com/office/drawing/2014/main" id="{E6DBB911-D2DC-4F09-B8D3-78AE73C284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449;g8b7e7b105a_1_477:notes">
            <a:extLst>
              <a:ext uri="{FF2B5EF4-FFF2-40B4-BE49-F238E27FC236}">
                <a16:creationId xmlns:a16="http://schemas.microsoft.com/office/drawing/2014/main" id="{07D259B8-7DB5-4383-9E12-9FE2AF8E4A0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FFFFFF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70;g8bbe045960_6_131:notes">
            <a:extLst>
              <a:ext uri="{FF2B5EF4-FFF2-40B4-BE49-F238E27FC236}">
                <a16:creationId xmlns:a16="http://schemas.microsoft.com/office/drawing/2014/main" id="{EA0E8226-8DDB-4AC0-A529-EAF5A81163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471;g8bbe045960_6_131:notes">
            <a:extLst>
              <a:ext uri="{FF2B5EF4-FFF2-40B4-BE49-F238E27FC236}">
                <a16:creationId xmlns:a16="http://schemas.microsoft.com/office/drawing/2014/main" id="{B4E7563F-A441-4157-A838-E2AC52AAAB8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LID4096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04;g93969108f1_2_171:notes">
            <a:extLst>
              <a:ext uri="{FF2B5EF4-FFF2-40B4-BE49-F238E27FC236}">
                <a16:creationId xmlns:a16="http://schemas.microsoft.com/office/drawing/2014/main" id="{84D73D1C-D689-4604-96E1-8DA275E5B8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505;g93969108f1_2_171:notes">
            <a:extLst>
              <a:ext uri="{FF2B5EF4-FFF2-40B4-BE49-F238E27FC236}">
                <a16:creationId xmlns:a16="http://schemas.microsoft.com/office/drawing/2014/main" id="{63814C3A-57AF-4BD6-9168-DA1A50D396F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FFFFFF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61;g5fd4b45418938cd5_225:notes">
            <a:extLst>
              <a:ext uri="{FF2B5EF4-FFF2-40B4-BE49-F238E27FC236}">
                <a16:creationId xmlns:a16="http://schemas.microsoft.com/office/drawing/2014/main" id="{AF495C5A-93CC-4DC1-A0AA-4EAFEB5120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062;g5fd4b45418938cd5_225:notes">
            <a:extLst>
              <a:ext uri="{FF2B5EF4-FFF2-40B4-BE49-F238E27FC236}">
                <a16:creationId xmlns:a16="http://schemas.microsoft.com/office/drawing/2014/main" id="{2A5F540C-8687-44C0-AD85-9A44B9588B9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LID4096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27;g8d83cf88e8_2_160:notes">
            <a:extLst>
              <a:ext uri="{FF2B5EF4-FFF2-40B4-BE49-F238E27FC236}">
                <a16:creationId xmlns:a16="http://schemas.microsoft.com/office/drawing/2014/main" id="{561BF0A0-14DB-4092-B6DA-23FA234C97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528;g8d83cf88e8_2_160:notes">
            <a:extLst>
              <a:ext uri="{FF2B5EF4-FFF2-40B4-BE49-F238E27FC236}">
                <a16:creationId xmlns:a16="http://schemas.microsoft.com/office/drawing/2014/main" id="{501F7205-C66B-4393-98F0-3506B2778B6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LID4096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56;g92ff37ea2c_4_72:notes">
            <a:extLst>
              <a:ext uri="{FF2B5EF4-FFF2-40B4-BE49-F238E27FC236}">
                <a16:creationId xmlns:a16="http://schemas.microsoft.com/office/drawing/2014/main" id="{153D2578-58AE-49CE-B805-1FAF50C1F3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557;g92ff37ea2c_4_72:notes">
            <a:extLst>
              <a:ext uri="{FF2B5EF4-FFF2-40B4-BE49-F238E27FC236}">
                <a16:creationId xmlns:a16="http://schemas.microsoft.com/office/drawing/2014/main" id="{AF6DA433-D672-4398-A031-9C817F48207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FFFFFF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13;g93c112800f_2_211:notes">
            <a:extLst>
              <a:ext uri="{FF2B5EF4-FFF2-40B4-BE49-F238E27FC236}">
                <a16:creationId xmlns:a16="http://schemas.microsoft.com/office/drawing/2014/main" id="{DD5A784D-65FC-4446-B3D9-10C10C89CF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614;g93c112800f_2_211:notes">
            <a:extLst>
              <a:ext uri="{FF2B5EF4-FFF2-40B4-BE49-F238E27FC236}">
                <a16:creationId xmlns:a16="http://schemas.microsoft.com/office/drawing/2014/main" id="{5B50B4A5-B52E-4FF3-8190-68713469318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LID4096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66;g92ff37ea2c_4_84:notes">
            <a:extLst>
              <a:ext uri="{FF2B5EF4-FFF2-40B4-BE49-F238E27FC236}">
                <a16:creationId xmlns:a16="http://schemas.microsoft.com/office/drawing/2014/main" id="{F0C83D6C-7BA9-4AF0-93DA-6546B74899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667;g92ff37ea2c_4_84:notes">
            <a:extLst>
              <a:ext uri="{FF2B5EF4-FFF2-40B4-BE49-F238E27FC236}">
                <a16:creationId xmlns:a16="http://schemas.microsoft.com/office/drawing/2014/main" id="{E554FCC5-08F2-427E-9CCE-979DFDEA91C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FFFFFF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24;g92ff37ea2c_4_89:notes">
            <a:extLst>
              <a:ext uri="{FF2B5EF4-FFF2-40B4-BE49-F238E27FC236}">
                <a16:creationId xmlns:a16="http://schemas.microsoft.com/office/drawing/2014/main" id="{BFE56F8C-E532-4651-A66A-A6D0037DF9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725;g92ff37ea2c_4_89:notes">
            <a:extLst>
              <a:ext uri="{FF2B5EF4-FFF2-40B4-BE49-F238E27FC236}">
                <a16:creationId xmlns:a16="http://schemas.microsoft.com/office/drawing/2014/main" id="{2DF3D043-A6BF-4E40-AC97-64E01AD0955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LID4096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980;g5fd4b45418938cd5_47:notes">
            <a:extLst>
              <a:ext uri="{FF2B5EF4-FFF2-40B4-BE49-F238E27FC236}">
                <a16:creationId xmlns:a16="http://schemas.microsoft.com/office/drawing/2014/main" id="{EB67BE6D-2896-4611-9E88-5B35DF8877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981;g5fd4b45418938cd5_47:notes">
            <a:extLst>
              <a:ext uri="{FF2B5EF4-FFF2-40B4-BE49-F238E27FC236}">
                <a16:creationId xmlns:a16="http://schemas.microsoft.com/office/drawing/2014/main" id="{F9C8C90F-CD0E-4BD0-A4C1-FBD9447AE33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FFFFFF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997;g8d83cf88e8_2_196:notes">
            <a:extLst>
              <a:ext uri="{FF2B5EF4-FFF2-40B4-BE49-F238E27FC236}">
                <a16:creationId xmlns:a16="http://schemas.microsoft.com/office/drawing/2014/main" id="{28961A0C-3BD2-4281-A1C2-018EAD9CB1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998;g8d83cf88e8_2_196:notes">
            <a:extLst>
              <a:ext uri="{FF2B5EF4-FFF2-40B4-BE49-F238E27FC236}">
                <a16:creationId xmlns:a16="http://schemas.microsoft.com/office/drawing/2014/main" id="{A004CA8D-D642-4DA9-98EA-01DD028A661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LID4096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70;g5fd4b45418938cd5_139:notes">
            <a:extLst>
              <a:ext uri="{FF2B5EF4-FFF2-40B4-BE49-F238E27FC236}">
                <a16:creationId xmlns:a16="http://schemas.microsoft.com/office/drawing/2014/main" id="{96F63C70-4093-4641-9379-CF32B90BD0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071;g5fd4b45418938cd5_139:notes">
            <a:extLst>
              <a:ext uri="{FF2B5EF4-FFF2-40B4-BE49-F238E27FC236}">
                <a16:creationId xmlns:a16="http://schemas.microsoft.com/office/drawing/2014/main" id="{E64360DC-3558-4AAF-8194-2D96B5147A2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FFFFFF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45;g8d44b15066_0_2:notes">
            <a:extLst>
              <a:ext uri="{FF2B5EF4-FFF2-40B4-BE49-F238E27FC236}">
                <a16:creationId xmlns:a16="http://schemas.microsoft.com/office/drawing/2014/main" id="{47235124-4D53-4A82-AE83-8B2C358252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546;g8d44b15066_0_2:notes">
            <a:extLst>
              <a:ext uri="{FF2B5EF4-FFF2-40B4-BE49-F238E27FC236}">
                <a16:creationId xmlns:a16="http://schemas.microsoft.com/office/drawing/2014/main" id="{A6582A44-CFCD-478D-BF3D-26F20E115A9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LID4096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63;g8ed22aa031_0_2407:notes">
            <a:extLst>
              <a:ext uri="{FF2B5EF4-FFF2-40B4-BE49-F238E27FC236}">
                <a16:creationId xmlns:a16="http://schemas.microsoft.com/office/drawing/2014/main" id="{30AEB09A-8267-4CC6-A32B-B568679907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464;g8ed22aa031_0_2407:notes">
            <a:extLst>
              <a:ext uri="{FF2B5EF4-FFF2-40B4-BE49-F238E27FC236}">
                <a16:creationId xmlns:a16="http://schemas.microsoft.com/office/drawing/2014/main" id="{D0ADF167-7896-4449-9119-8E2C1D8AAA7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FFFFFF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EAFDA93-3699-4FDB-B01A-51E4CE803A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6E51EBA-76BB-45E6-AB48-BD96993B0EE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lvl="0" indent="0">
              <a:buNone/>
            </a:pPr>
            <a:endParaRPr lang="en-US" dirty="0">
              <a:solidFill>
                <a:srgbClr val="FFFFFF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374;g8d44b15066_0_123:notes">
            <a:extLst>
              <a:ext uri="{FF2B5EF4-FFF2-40B4-BE49-F238E27FC236}">
                <a16:creationId xmlns:a16="http://schemas.microsoft.com/office/drawing/2014/main" id="{C77D03AE-0F9B-4734-B1B7-F912A93588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375;g8d44b15066_0_123:notes">
            <a:extLst>
              <a:ext uri="{FF2B5EF4-FFF2-40B4-BE49-F238E27FC236}">
                <a16:creationId xmlns:a16="http://schemas.microsoft.com/office/drawing/2014/main" id="{7CD08CF0-C8D6-4A0E-B703-54CD92D824C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LID4096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89;g8d44b15066_0_93:notes">
            <a:extLst>
              <a:ext uri="{FF2B5EF4-FFF2-40B4-BE49-F238E27FC236}">
                <a16:creationId xmlns:a16="http://schemas.microsoft.com/office/drawing/2014/main" id="{D7CA57FC-8360-442E-B396-07B4B1BAD7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290;g8d44b15066_0_93:notes">
            <a:extLst>
              <a:ext uri="{FF2B5EF4-FFF2-40B4-BE49-F238E27FC236}">
                <a16:creationId xmlns:a16="http://schemas.microsoft.com/office/drawing/2014/main" id="{629572A9-A164-4503-8571-143DC5CF2ED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FFFFFF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55;g8d44b15066_0_108:notes">
            <a:extLst>
              <a:ext uri="{FF2B5EF4-FFF2-40B4-BE49-F238E27FC236}">
                <a16:creationId xmlns:a16="http://schemas.microsoft.com/office/drawing/2014/main" id="{75C49CC7-D335-41C3-B210-8B146A1832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256;g8d44b15066_0_108:notes">
            <a:extLst>
              <a:ext uri="{FF2B5EF4-FFF2-40B4-BE49-F238E27FC236}">
                <a16:creationId xmlns:a16="http://schemas.microsoft.com/office/drawing/2014/main" id="{E71DE9F9-8B6F-4500-B53B-14CC12400FA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LID4096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19;g8d44b15066_0_138:notes">
            <a:extLst>
              <a:ext uri="{FF2B5EF4-FFF2-40B4-BE49-F238E27FC236}">
                <a16:creationId xmlns:a16="http://schemas.microsoft.com/office/drawing/2014/main" id="{E3BE4B94-AA38-443A-A395-376D8E1752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220;g8d44b15066_0_138:notes">
            <a:extLst>
              <a:ext uri="{FF2B5EF4-FFF2-40B4-BE49-F238E27FC236}">
                <a16:creationId xmlns:a16="http://schemas.microsoft.com/office/drawing/2014/main" id="{12EB6912-72F2-4AD6-B5D4-AE97E334A8E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FFFFFF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49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40037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98;gc8aa852056_0_921:notes">
            <a:extLst>
              <a:ext uri="{FF2B5EF4-FFF2-40B4-BE49-F238E27FC236}">
                <a16:creationId xmlns:a16="http://schemas.microsoft.com/office/drawing/2014/main" id="{C4EB349F-6295-4E89-957D-4F20A2F4C1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899;gc8aa852056_0_921:notes">
            <a:extLst>
              <a:ext uri="{FF2B5EF4-FFF2-40B4-BE49-F238E27FC236}">
                <a16:creationId xmlns:a16="http://schemas.microsoft.com/office/drawing/2014/main" id="{2F2418D7-E4F9-426F-A67A-708D49ABE2A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24;gc8aa852056_0_894:notes">
            <a:extLst>
              <a:ext uri="{FF2B5EF4-FFF2-40B4-BE49-F238E27FC236}">
                <a16:creationId xmlns:a16="http://schemas.microsoft.com/office/drawing/2014/main" id="{440F10D9-F738-4327-99DC-EAAB0B4408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925;gc8aa852056_0_894:notes">
            <a:extLst>
              <a:ext uri="{FF2B5EF4-FFF2-40B4-BE49-F238E27FC236}">
                <a16:creationId xmlns:a16="http://schemas.microsoft.com/office/drawing/2014/main" id="{772FB3D4-85CE-486B-8849-683BB2936DA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49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0369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51924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972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96;g8b0384d5f9_0_108:notes">
            <a:extLst>
              <a:ext uri="{FF2B5EF4-FFF2-40B4-BE49-F238E27FC236}">
                <a16:creationId xmlns:a16="http://schemas.microsoft.com/office/drawing/2014/main" id="{F027BA8F-0C37-4410-B6C5-1F0D354FDD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097;g8b0384d5f9_0_108:notes">
            <a:extLst>
              <a:ext uri="{FF2B5EF4-FFF2-40B4-BE49-F238E27FC236}">
                <a16:creationId xmlns:a16="http://schemas.microsoft.com/office/drawing/2014/main" id="{92BFBE32-55AE-42E8-8754-D6563B2C630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LID4096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033602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378898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834874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0467092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472113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79358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6919415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565187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8" name="Google Shape;8808;g176abbfc273_2_214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9" name="Google Shape;8809;g176abbfc273_2_214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8828098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2258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15;g8b0384d5f9_0_101:notes">
            <a:extLst>
              <a:ext uri="{FF2B5EF4-FFF2-40B4-BE49-F238E27FC236}">
                <a16:creationId xmlns:a16="http://schemas.microsoft.com/office/drawing/2014/main" id="{2B2AF19B-3B52-452B-B1EC-196F0E95DF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116;g8b0384d5f9_0_101:notes">
            <a:extLst>
              <a:ext uri="{FF2B5EF4-FFF2-40B4-BE49-F238E27FC236}">
                <a16:creationId xmlns:a16="http://schemas.microsoft.com/office/drawing/2014/main" id="{8AB0A47A-3572-4766-834D-842E0A9C75E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FFFFFF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51;g8d83cf88e8_1_3:notes">
            <a:extLst>
              <a:ext uri="{FF2B5EF4-FFF2-40B4-BE49-F238E27FC236}">
                <a16:creationId xmlns:a16="http://schemas.microsoft.com/office/drawing/2014/main" id="{ED6DB60C-0111-4655-91D9-78921C5754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152;g8d83cf88e8_1_3:notes">
            <a:extLst>
              <a:ext uri="{FF2B5EF4-FFF2-40B4-BE49-F238E27FC236}">
                <a16:creationId xmlns:a16="http://schemas.microsoft.com/office/drawing/2014/main" id="{C72A0764-C825-48AA-BF85-946C080302D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LID4096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80;g8bbe045960_6_47:notes">
            <a:extLst>
              <a:ext uri="{FF2B5EF4-FFF2-40B4-BE49-F238E27FC236}">
                <a16:creationId xmlns:a16="http://schemas.microsoft.com/office/drawing/2014/main" id="{B4641619-5E9E-4643-990B-B2D2C1CB63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181;g8bbe045960_6_47:notes">
            <a:extLst>
              <a:ext uri="{FF2B5EF4-FFF2-40B4-BE49-F238E27FC236}">
                <a16:creationId xmlns:a16="http://schemas.microsoft.com/office/drawing/2014/main" id="{D85E423E-99BE-4863-AAA1-DBAA550564D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FFFFFF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93;g8bbe045960_6_57:notes">
            <a:extLst>
              <a:ext uri="{FF2B5EF4-FFF2-40B4-BE49-F238E27FC236}">
                <a16:creationId xmlns:a16="http://schemas.microsoft.com/office/drawing/2014/main" id="{3D42B7AC-40C6-43B5-A839-53B000B868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194;g8bbe045960_6_57:notes">
            <a:extLst>
              <a:ext uri="{FF2B5EF4-FFF2-40B4-BE49-F238E27FC236}">
                <a16:creationId xmlns:a16="http://schemas.microsoft.com/office/drawing/2014/main" id="{D8B0503D-1451-4CC9-A125-3CA9FA90601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LID4096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99;g93969108f1_1_305:notes">
            <a:extLst>
              <a:ext uri="{FF2B5EF4-FFF2-40B4-BE49-F238E27FC236}">
                <a16:creationId xmlns:a16="http://schemas.microsoft.com/office/drawing/2014/main" id="{AE562DE7-4D48-4338-97FA-7A6C33A3E6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200;g93969108f1_1_305:notes">
            <a:extLst>
              <a:ext uri="{FF2B5EF4-FFF2-40B4-BE49-F238E27FC236}">
                <a16:creationId xmlns:a16="http://schemas.microsoft.com/office/drawing/2014/main" id="{64C59BA5-E765-4685-BC58-E4EE8044493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FFFFFF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1;p2">
            <a:extLst>
              <a:ext uri="{FF2B5EF4-FFF2-40B4-BE49-F238E27FC236}">
                <a16:creationId xmlns:a16="http://schemas.microsoft.com/office/drawing/2014/main" id="{55286FAD-2F83-4A37-84CB-E70BD2186B0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071871" y="2962354"/>
            <a:ext cx="3036000" cy="1080903"/>
          </a:xfrm>
        </p:spPr>
        <p:txBody>
          <a:bodyPr anchor="b" anchorCtr="1"/>
          <a:lstStyle>
            <a:lvl1pPr algn="ctr">
              <a:lnSpc>
                <a:spcPct val="100000"/>
              </a:lnSpc>
              <a:buNone/>
              <a:defRPr sz="2000"/>
            </a:lvl1pPr>
          </a:lstStyle>
          <a:p>
            <a:pPr lvl="0"/>
            <a:endParaRPr lang="es-PE"/>
          </a:p>
        </p:txBody>
      </p:sp>
      <p:sp>
        <p:nvSpPr>
          <p:cNvPr id="3" name="Google Shape;143;p2">
            <a:extLst>
              <a:ext uri="{FF2B5EF4-FFF2-40B4-BE49-F238E27FC236}">
                <a16:creationId xmlns:a16="http://schemas.microsoft.com/office/drawing/2014/main" id="{3A3F22BF-66AA-4669-8CF5-E6979FB92A2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2901" y="1100251"/>
            <a:ext cx="6898197" cy="1827300"/>
          </a:xfrm>
        </p:spPr>
        <p:txBody>
          <a:bodyPr anchor="b"/>
          <a:lstStyle>
            <a:lvl1pPr>
              <a:defRPr sz="39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4926089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_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18;p13">
            <a:extLst>
              <a:ext uri="{FF2B5EF4-FFF2-40B4-BE49-F238E27FC236}">
                <a16:creationId xmlns:a16="http://schemas.microsoft.com/office/drawing/2014/main" id="{C6721899-CB30-421C-B7AE-F2ECDD11F511}"/>
              </a:ext>
            </a:extLst>
          </p:cNvPr>
          <p:cNvSpPr/>
          <p:nvPr/>
        </p:nvSpPr>
        <p:spPr>
          <a:xfrm>
            <a:off x="974549" y="410593"/>
            <a:ext cx="6134124" cy="3657883"/>
          </a:xfrm>
          <a:custGeom>
            <a:avLst/>
            <a:gdLst>
              <a:gd name="f0" fmla="val w"/>
              <a:gd name="f1" fmla="val h"/>
              <a:gd name="f2" fmla="val 0"/>
              <a:gd name="f3" fmla="val 232626"/>
              <a:gd name="f4" fmla="val 138719"/>
              <a:gd name="f5" fmla="val 178563"/>
              <a:gd name="f6" fmla="val 138666"/>
              <a:gd name="f7" fmla="val 85857"/>
              <a:gd name="f8" fmla="val 30804"/>
              <a:gd name="f9" fmla="val 53316"/>
              <a:gd name="f10" fmla="val 51617"/>
              <a:gd name="f11" fmla="val 49973"/>
              <a:gd name="f12" fmla="val 30720"/>
              <a:gd name="f13" fmla="val 48389"/>
              <a:gd name="f14" fmla="val 30543"/>
              <a:gd name="f15" fmla="val 46023"/>
              <a:gd name="f16" fmla="val 30280"/>
              <a:gd name="f17" fmla="val 43910"/>
              <a:gd name="f18" fmla="val 30163"/>
              <a:gd name="f19" fmla="val 42015"/>
              <a:gd name="f20" fmla="val 28122"/>
              <a:gd name="f21" fmla="val 26012"/>
              <a:gd name="f22" fmla="val 36445"/>
              <a:gd name="f23" fmla="val 22432"/>
              <a:gd name="f24" fmla="val 37161"/>
              <a:gd name="f25" fmla="val 16410"/>
              <a:gd name="f26" fmla="val 38382"/>
              <a:gd name="f27" fmla="val 12803"/>
              <a:gd name="f28" fmla="val 41556"/>
              <a:gd name="f29" fmla="val 10226"/>
              <a:gd name="f30" fmla="val 44648"/>
              <a:gd name="f31" fmla="val 2224"/>
              <a:gd name="f32" fmla="val 54249"/>
              <a:gd name="f33" fmla="val 65940"/>
              <a:gd name="f34" fmla="val 10985"/>
              <a:gd name="f35" fmla="val 74728"/>
              <a:gd name="f36" fmla="val 15189"/>
              <a:gd name="f37" fmla="val 78091"/>
              <a:gd name="f38" fmla="val 21292"/>
              <a:gd name="f39" fmla="val 81075"/>
              <a:gd name="f40" fmla="val 22215"/>
              <a:gd name="f41" fmla="val 85035"/>
              <a:gd name="f42" fmla="val 23082"/>
              <a:gd name="f43" fmla="val 88751"/>
              <a:gd name="f44" fmla="val 19122"/>
              <a:gd name="f45" fmla="val 92413"/>
              <a:gd name="f46" fmla="val 19963"/>
              <a:gd name="f47" fmla="val 96156"/>
              <a:gd name="f48" fmla="val 21130"/>
              <a:gd name="f49" fmla="val 101119"/>
              <a:gd name="f50" fmla="val 30433"/>
              <a:gd name="f51" fmla="val 104564"/>
              <a:gd name="f52" fmla="val 33688"/>
              <a:gd name="f53" fmla="val 109284"/>
              <a:gd name="f54" fmla="val 34990"/>
              <a:gd name="f55" fmla="val 111128"/>
              <a:gd name="f56" fmla="val 35288"/>
              <a:gd name="f57" fmla="val 113217"/>
              <a:gd name="f58" fmla="val 34556"/>
              <a:gd name="f59" fmla="val 115142"/>
              <a:gd name="f60" fmla="val 33390"/>
              <a:gd name="f61" fmla="val 118180"/>
              <a:gd name="f62" fmla="val 29809"/>
              <a:gd name="f63" fmla="val 120730"/>
              <a:gd name="f64" fmla="val 28209"/>
              <a:gd name="f65" fmla="val 123686"/>
              <a:gd name="f66" fmla="val 25659"/>
              <a:gd name="f67" fmla="val 128433"/>
              <a:gd name="f68" fmla="val 28589"/>
              <a:gd name="f69" fmla="val 132881"/>
              <a:gd name="f70" fmla="val 32657"/>
              <a:gd name="f71" fmla="val 137113"/>
              <a:gd name="f72" fmla="val 33200"/>
              <a:gd name="f73" fmla="val 137655"/>
              <a:gd name="f74" fmla="val 33769"/>
              <a:gd name="f75" fmla="val 138225"/>
              <a:gd name="f76" fmla="val 34773"/>
              <a:gd name="f77" fmla="val 138577"/>
              <a:gd name="f78" fmla="val 35008"/>
              <a:gd name="f79" fmla="val 138648"/>
              <a:gd name="f80" fmla="val 35283"/>
              <a:gd name="f81" fmla="val 138718"/>
              <a:gd name="f82" fmla="val 35547"/>
              <a:gd name="f83" fmla="val 35588"/>
              <a:gd name="f84" fmla="val 35628"/>
              <a:gd name="f85" fmla="val 138717"/>
              <a:gd name="f86" fmla="val 35668"/>
              <a:gd name="f87" fmla="val 138713"/>
              <a:gd name="f88" fmla="val 36265"/>
              <a:gd name="f89" fmla="val 138659"/>
              <a:gd name="f90" fmla="val 36590"/>
              <a:gd name="f91" fmla="val 138306"/>
              <a:gd name="f92" fmla="val 36672"/>
              <a:gd name="f93" fmla="val 137953"/>
              <a:gd name="f94" fmla="val 36916"/>
              <a:gd name="f95" fmla="val 137031"/>
              <a:gd name="f96" fmla="val 36346"/>
              <a:gd name="f97" fmla="val 136190"/>
              <a:gd name="f98" fmla="val 36183"/>
              <a:gd name="f99" fmla="val 135268"/>
              <a:gd name="f100" fmla="val 35993"/>
              <a:gd name="f101" fmla="val 134373"/>
              <a:gd name="f102" fmla="val 36075"/>
              <a:gd name="f103" fmla="val 133451"/>
              <a:gd name="f104" fmla="val 132529"/>
              <a:gd name="f105" fmla="val 37404"/>
              <a:gd name="f106" fmla="val 129111"/>
              <a:gd name="f107" fmla="val 41961"/>
              <a:gd name="f108" fmla="val 126806"/>
              <a:gd name="f109" fmla="val 45107"/>
              <a:gd name="f110" fmla="val 123849"/>
              <a:gd name="f111" fmla="val 48823"/>
              <a:gd name="f112" fmla="val 120432"/>
              <a:gd name="f113" fmla="val 49962"/>
              <a:gd name="f114" fmla="val 116282"/>
              <a:gd name="f115" fmla="val 48281"/>
              <a:gd name="f116" fmla="val 112484"/>
              <a:gd name="f117" fmla="val 46572"/>
              <a:gd name="f118" fmla="val 108660"/>
              <a:gd name="f119" fmla="val 42178"/>
              <a:gd name="f120" fmla="val 105025"/>
              <a:gd name="f121" fmla="val 42883"/>
              <a:gd name="f122" fmla="val 43534"/>
              <a:gd name="f123" fmla="val 97648"/>
              <a:gd name="f124" fmla="val 51969"/>
              <a:gd name="f125" fmla="val 100767"/>
              <a:gd name="f126" fmla="val 53136"/>
              <a:gd name="f127" fmla="val 97268"/>
              <a:gd name="f128" fmla="val 53605"/>
              <a:gd name="f129" fmla="val 95876"/>
              <a:gd name="f130" fmla="val 55836"/>
              <a:gd name="f131" fmla="val 90750"/>
              <a:gd name="f132" fmla="val 61131"/>
              <a:gd name="f133" fmla="val 65334"/>
              <a:gd name="f134" fmla="val 71466"/>
              <a:gd name="f135" fmla="val 93978"/>
              <a:gd name="f136" fmla="val 80178"/>
              <a:gd name="f137" fmla="val 104862"/>
              <a:gd name="f138" fmla="val 99979"/>
              <a:gd name="f139" fmla="val 129626"/>
              <a:gd name="f140" fmla="val 146198"/>
              <a:gd name="f141" fmla="val 131661"/>
              <a:gd name="f142" fmla="val 153304"/>
              <a:gd name="f143" fmla="val 225508"/>
              <a:gd name="f144" fmla="val 232614"/>
              <a:gd name="f145" fmla="val 84086"/>
              <a:gd name="f146" fmla="val 18484"/>
              <a:gd name="f147" fmla="val 209468"/>
              <a:gd name="f148" fmla="*/ f0 1 232626"/>
              <a:gd name="f149" fmla="*/ f1 1 138719"/>
              <a:gd name="f150" fmla="val f2"/>
              <a:gd name="f151" fmla="val f3"/>
              <a:gd name="f152" fmla="val f4"/>
              <a:gd name="f153" fmla="+- f152 0 f150"/>
              <a:gd name="f154" fmla="+- f151 0 f150"/>
              <a:gd name="f155" fmla="*/ f154 1 232626"/>
              <a:gd name="f156" fmla="*/ f153 1 138719"/>
              <a:gd name="f157" fmla="*/ f150 1 f155"/>
              <a:gd name="f158" fmla="*/ f151 1 f155"/>
              <a:gd name="f159" fmla="*/ f150 1 f156"/>
              <a:gd name="f160" fmla="*/ f152 1 f156"/>
              <a:gd name="f161" fmla="*/ f157 f148 1"/>
              <a:gd name="f162" fmla="*/ f158 f148 1"/>
              <a:gd name="f163" fmla="*/ f160 f149 1"/>
              <a:gd name="f164" fmla="*/ f159 f14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1" t="f164" r="f162" b="f163"/>
            <a:pathLst>
              <a:path w="232626" h="138719">
                <a:moveTo>
                  <a:pt x="f5" y="f2"/>
                </a:moveTo>
                <a:cubicBezTo>
                  <a:pt x="f6" y="f2"/>
                  <a:pt x="f7" y="f8"/>
                  <a:pt x="f9" y="f8"/>
                </a:cubicBezTo>
                <a:cubicBezTo>
                  <a:pt x="f10" y="f8"/>
                  <a:pt x="f11" y="f12"/>
                  <a:pt x="f13" y="f14"/>
                </a:cubicBezTo>
                <a:cubicBezTo>
                  <a:pt x="f15" y="f16"/>
                  <a:pt x="f17" y="f18"/>
                  <a:pt x="f19" y="f18"/>
                </a:cubicBezTo>
                <a:cubicBezTo>
                  <a:pt x="f20" y="f18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1"/>
                </a:cubicBezTo>
                <a:cubicBezTo>
                  <a:pt x="f83" y="f81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96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49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1"/>
                </a:cubicBezTo>
                <a:cubicBezTo>
                  <a:pt x="f133" y="f131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41"/>
                </a:cubicBezTo>
                <a:cubicBezTo>
                  <a:pt x="f143" y="f141"/>
                  <a:pt x="f144" y="f43"/>
                  <a:pt x="f144" y="f145"/>
                </a:cubicBezTo>
                <a:cubicBezTo>
                  <a:pt x="f3" y="f146"/>
                  <a:pt x="f147" y="f2"/>
                  <a:pt x="f5" y="f2"/>
                </a:cubicBezTo>
                <a:close/>
              </a:path>
            </a:pathLst>
          </a:custGeom>
          <a:solidFill>
            <a:srgbClr val="F6F1E1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319;p13">
            <a:extLst>
              <a:ext uri="{FF2B5EF4-FFF2-40B4-BE49-F238E27FC236}">
                <a16:creationId xmlns:a16="http://schemas.microsoft.com/office/drawing/2014/main" id="{2DC722D1-C52E-49D1-9CCF-CA2053852489}"/>
              </a:ext>
            </a:extLst>
          </p:cNvPr>
          <p:cNvSpPr/>
          <p:nvPr/>
        </p:nvSpPr>
        <p:spPr>
          <a:xfrm>
            <a:off x="2444968" y="4605192"/>
            <a:ext cx="660343" cy="538316"/>
          </a:xfrm>
          <a:custGeom>
            <a:avLst/>
            <a:gdLst>
              <a:gd name="f0" fmla="val w"/>
              <a:gd name="f1" fmla="val h"/>
              <a:gd name="f2" fmla="val 0"/>
              <a:gd name="f3" fmla="val 27253"/>
              <a:gd name="f4" fmla="val 22217"/>
              <a:gd name="f5" fmla="val 9007"/>
              <a:gd name="f6" fmla="val 1"/>
              <a:gd name="f7" fmla="val 9073"/>
              <a:gd name="f8" fmla="val 9074"/>
              <a:gd name="f9" fmla="val 234"/>
              <a:gd name="f10" fmla="val 22216"/>
              <a:gd name="f11" fmla="val 9274"/>
              <a:gd name="f12" fmla="val 17980"/>
              <a:gd name="f13" fmla="val 18046"/>
              <a:gd name="f14" fmla="val 9040"/>
              <a:gd name="f15" fmla="*/ f0 1 27253"/>
              <a:gd name="f16" fmla="*/ f1 1 22217"/>
              <a:gd name="f17" fmla="val f2"/>
              <a:gd name="f18" fmla="val f3"/>
              <a:gd name="f19" fmla="val f4"/>
              <a:gd name="f20" fmla="+- f19 0 f17"/>
              <a:gd name="f21" fmla="+- f18 0 f17"/>
              <a:gd name="f22" fmla="*/ f21 1 27253"/>
              <a:gd name="f23" fmla="*/ f20 1 22217"/>
              <a:gd name="f24" fmla="*/ f17 1 f22"/>
              <a:gd name="f25" fmla="*/ f18 1 f22"/>
              <a:gd name="f26" fmla="*/ f17 1 f23"/>
              <a:gd name="f27" fmla="*/ f19 1 f23"/>
              <a:gd name="f28" fmla="*/ f24 f15 1"/>
              <a:gd name="f29" fmla="*/ f25 f15 1"/>
              <a:gd name="f30" fmla="*/ f27 f16 1"/>
              <a:gd name="f31" fmla="*/ f26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" t="f31" r="f29" b="f30"/>
            <a:pathLst>
              <a:path w="27253" h="22217">
                <a:moveTo>
                  <a:pt x="f5" y="f6"/>
                </a:moveTo>
                <a:lnTo>
                  <a:pt x="f7" y="f8"/>
                </a:lnTo>
                <a:lnTo>
                  <a:pt x="f2" y="f6"/>
                </a:lnTo>
                <a:lnTo>
                  <a:pt x="f2" y="f6"/>
                </a:lnTo>
                <a:lnTo>
                  <a:pt x="f9" y="f10"/>
                </a:lnTo>
                <a:lnTo>
                  <a:pt x="f3" y="f10"/>
                </a:lnTo>
                <a:lnTo>
                  <a:pt x="f3" y="f11"/>
                </a:lnTo>
                <a:lnTo>
                  <a:pt x="f12" y="f6"/>
                </a:lnTo>
                <a:lnTo>
                  <a:pt x="f13" y="f14"/>
                </a:lnTo>
                <a:lnTo>
                  <a:pt x="f5" y="f6"/>
                </a:lnTo>
                <a:close/>
              </a:path>
            </a:pathLst>
          </a:cu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Google Shape;320;p13">
            <a:extLst>
              <a:ext uri="{FF2B5EF4-FFF2-40B4-BE49-F238E27FC236}">
                <a16:creationId xmlns:a16="http://schemas.microsoft.com/office/drawing/2014/main" id="{377CA288-E5B6-4C2C-83BB-F3545E802458}"/>
              </a:ext>
            </a:extLst>
          </p:cNvPr>
          <p:cNvSpPr/>
          <p:nvPr/>
        </p:nvSpPr>
        <p:spPr>
          <a:xfrm>
            <a:off x="1425705" y="4161909"/>
            <a:ext cx="1125919" cy="988512"/>
          </a:xfrm>
          <a:custGeom>
            <a:avLst/>
            <a:gdLst>
              <a:gd name="f0" fmla="val w"/>
              <a:gd name="f1" fmla="val h"/>
              <a:gd name="f2" fmla="val 0"/>
              <a:gd name="f3" fmla="val 46468"/>
              <a:gd name="f4" fmla="val 40797"/>
              <a:gd name="f5" fmla="val 18014"/>
              <a:gd name="f6" fmla="val 1"/>
              <a:gd name="f7" fmla="val 16145"/>
              <a:gd name="f8" fmla="val 15679"/>
              <a:gd name="f9" fmla="val 23617"/>
              <a:gd name="f10" fmla="val 40796"/>
              <a:gd name="f11" fmla="val 46467"/>
              <a:gd name="f12" fmla="val 29655"/>
              <a:gd name="f13" fmla="val 31356"/>
              <a:gd name="f14" fmla="val 21649"/>
              <a:gd name="f15" fmla="*/ f0 1 46468"/>
              <a:gd name="f16" fmla="*/ f1 1 40797"/>
              <a:gd name="f17" fmla="val f2"/>
              <a:gd name="f18" fmla="val f3"/>
              <a:gd name="f19" fmla="val f4"/>
              <a:gd name="f20" fmla="+- f19 0 f17"/>
              <a:gd name="f21" fmla="+- f18 0 f17"/>
              <a:gd name="f22" fmla="*/ f21 1 46468"/>
              <a:gd name="f23" fmla="*/ f20 1 40797"/>
              <a:gd name="f24" fmla="*/ f17 1 f22"/>
              <a:gd name="f25" fmla="*/ f18 1 f22"/>
              <a:gd name="f26" fmla="*/ f17 1 f23"/>
              <a:gd name="f27" fmla="*/ f19 1 f23"/>
              <a:gd name="f28" fmla="*/ f24 f15 1"/>
              <a:gd name="f29" fmla="*/ f25 f15 1"/>
              <a:gd name="f30" fmla="*/ f27 f16 1"/>
              <a:gd name="f31" fmla="*/ f26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" t="f31" r="f29" b="f30"/>
            <a:pathLst>
              <a:path w="46468" h="40797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6" y="f9"/>
                </a:lnTo>
                <a:lnTo>
                  <a:pt x="f6" y="f10"/>
                </a:lnTo>
                <a:lnTo>
                  <a:pt x="f11" y="f10"/>
                </a:lnTo>
                <a:lnTo>
                  <a:pt x="f11" y="f12"/>
                </a:lnTo>
                <a:lnTo>
                  <a:pt x="f13" y="f12"/>
                </a:lnTo>
                <a:lnTo>
                  <a:pt x="f13" y="f7"/>
                </a:lnTo>
                <a:lnTo>
                  <a:pt x="f14" y="f7"/>
                </a:lnTo>
                <a:lnTo>
                  <a:pt x="f14" y="f6"/>
                </a:lnTo>
                <a:close/>
              </a:path>
            </a:pathLst>
          </a:custGeom>
          <a:solidFill>
            <a:srgbClr val="61444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" name="Google Shape;361;p13">
            <a:extLst>
              <a:ext uri="{FF2B5EF4-FFF2-40B4-BE49-F238E27FC236}">
                <a16:creationId xmlns:a16="http://schemas.microsoft.com/office/drawing/2014/main" id="{5D365C9F-BBC8-4DDB-BAD6-375061B5A7B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72703" y="2704676"/>
            <a:ext cx="3602095" cy="575998"/>
          </a:xfrm>
        </p:spPr>
        <p:txBody>
          <a:bodyPr/>
          <a:lstStyle>
            <a:lvl1pPr>
              <a:defRPr sz="2100" b="1">
                <a:latin typeface="Barlow"/>
                <a:ea typeface="Barlow"/>
                <a:cs typeface="Barlow"/>
              </a:defRPr>
            </a:lvl1pPr>
          </a:lstStyle>
          <a:p>
            <a:pPr lvl="0"/>
            <a:endParaRPr lang="es-PE"/>
          </a:p>
        </p:txBody>
      </p:sp>
      <p:sp>
        <p:nvSpPr>
          <p:cNvPr id="6" name="Google Shape;362;p13">
            <a:extLst>
              <a:ext uri="{FF2B5EF4-FFF2-40B4-BE49-F238E27FC236}">
                <a16:creationId xmlns:a16="http://schemas.microsoft.com/office/drawing/2014/main" id="{57F4B063-470C-4A19-8698-3CA390B47EB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486296" y="567595"/>
            <a:ext cx="4374901" cy="1851897"/>
          </a:xfrm>
        </p:spPr>
        <p:txBody>
          <a:bodyPr anchorCtr="1"/>
          <a:lstStyle>
            <a:lvl1pPr algn="ctr">
              <a:buNone/>
              <a:defRPr sz="25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5479305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_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64;p14">
            <a:extLst>
              <a:ext uri="{FF2B5EF4-FFF2-40B4-BE49-F238E27FC236}">
                <a16:creationId xmlns:a16="http://schemas.microsoft.com/office/drawing/2014/main" id="{E2F91102-B8EB-441C-B5DC-B383A3692DF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08252" y="3811328"/>
            <a:ext cx="2595597" cy="359999"/>
          </a:xfrm>
        </p:spPr>
        <p:txBody>
          <a:bodyPr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3" name="Google Shape;365;p14">
            <a:extLst>
              <a:ext uri="{FF2B5EF4-FFF2-40B4-BE49-F238E27FC236}">
                <a16:creationId xmlns:a16="http://schemas.microsoft.com/office/drawing/2014/main" id="{B3E33AC5-012A-4B19-913F-AC4F9DA19CF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08252" y="2251225"/>
            <a:ext cx="2595597" cy="359999"/>
          </a:xfrm>
        </p:spPr>
        <p:txBody>
          <a:bodyPr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4" name="Google Shape;407;p14">
            <a:extLst>
              <a:ext uri="{FF2B5EF4-FFF2-40B4-BE49-F238E27FC236}">
                <a16:creationId xmlns:a16="http://schemas.microsoft.com/office/drawing/2014/main" id="{63F2B7C9-8FF2-4BE2-B575-D6C8E41BCC9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25760" y="1887376"/>
            <a:ext cx="2159703" cy="359999"/>
          </a:xfrm>
        </p:spPr>
        <p:txBody>
          <a:bodyPr anchorCtr="1"/>
          <a:lstStyle>
            <a:lvl1pPr algn="ctr"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5" name="Google Shape;408;p14">
            <a:extLst>
              <a:ext uri="{FF2B5EF4-FFF2-40B4-BE49-F238E27FC236}">
                <a16:creationId xmlns:a16="http://schemas.microsoft.com/office/drawing/2014/main" id="{C392FA9A-6037-4E1C-BDD8-07C3EBD6627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492148" y="1887376"/>
            <a:ext cx="2159703" cy="359999"/>
          </a:xfrm>
        </p:spPr>
        <p:txBody>
          <a:bodyPr anchorCtr="1"/>
          <a:lstStyle>
            <a:lvl1pPr algn="ctr"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6" name="Google Shape;409;p14">
            <a:extLst>
              <a:ext uri="{FF2B5EF4-FFF2-40B4-BE49-F238E27FC236}">
                <a16:creationId xmlns:a16="http://schemas.microsoft.com/office/drawing/2014/main" id="{7F49FD2F-C88B-4881-9C2F-059519608B3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358545" y="1887376"/>
            <a:ext cx="2159703" cy="359999"/>
          </a:xfrm>
        </p:spPr>
        <p:txBody>
          <a:bodyPr anchorCtr="1"/>
          <a:lstStyle>
            <a:lvl1pPr algn="ctr"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7" name="Google Shape;410;p14">
            <a:extLst>
              <a:ext uri="{FF2B5EF4-FFF2-40B4-BE49-F238E27FC236}">
                <a16:creationId xmlns:a16="http://schemas.microsoft.com/office/drawing/2014/main" id="{6C6D6ADC-0DE0-4150-9083-1EA49E036A8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46160" y="3445175"/>
            <a:ext cx="2139302" cy="359999"/>
          </a:xfrm>
        </p:spPr>
        <p:txBody>
          <a:bodyPr anchorCtr="1"/>
          <a:lstStyle>
            <a:lvl1pPr algn="ctr"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8" name="Google Shape;411;p14">
            <a:extLst>
              <a:ext uri="{FF2B5EF4-FFF2-40B4-BE49-F238E27FC236}">
                <a16:creationId xmlns:a16="http://schemas.microsoft.com/office/drawing/2014/main" id="{3F07258A-B4ED-42C3-BDFB-372BBD3D817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492148" y="3445175"/>
            <a:ext cx="2159703" cy="359999"/>
          </a:xfrm>
        </p:spPr>
        <p:txBody>
          <a:bodyPr anchorCtr="1"/>
          <a:lstStyle>
            <a:lvl1pPr algn="ctr"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9" name="Google Shape;412;p14">
            <a:extLst>
              <a:ext uri="{FF2B5EF4-FFF2-40B4-BE49-F238E27FC236}">
                <a16:creationId xmlns:a16="http://schemas.microsoft.com/office/drawing/2014/main" id="{62F33344-6881-4676-B258-F6B78EAF7C6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358545" y="3445175"/>
            <a:ext cx="2159703" cy="359999"/>
          </a:xfrm>
        </p:spPr>
        <p:txBody>
          <a:bodyPr anchorCtr="1"/>
          <a:lstStyle>
            <a:lvl1pPr algn="ctr"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10" name="Google Shape;413;p14">
            <a:extLst>
              <a:ext uri="{FF2B5EF4-FFF2-40B4-BE49-F238E27FC236}">
                <a16:creationId xmlns:a16="http://schemas.microsoft.com/office/drawing/2014/main" id="{6A37B29A-6306-4731-A2BD-75055F99918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65613" y="1491578"/>
            <a:ext cx="1079997" cy="359999"/>
          </a:xfrm>
        </p:spPr>
        <p:txBody>
          <a:bodyPr anchor="ctr"/>
          <a:lstStyle>
            <a:lvl1pPr>
              <a:defRPr sz="2400"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11" name="Google Shape;414;p14">
            <a:extLst>
              <a:ext uri="{FF2B5EF4-FFF2-40B4-BE49-F238E27FC236}">
                <a16:creationId xmlns:a16="http://schemas.microsoft.com/office/drawing/2014/main" id="{EB7A7A5A-D1D5-4A7C-9548-0FD5D721F03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032001" y="1491578"/>
            <a:ext cx="1079997" cy="359999"/>
          </a:xfrm>
        </p:spPr>
        <p:txBody>
          <a:bodyPr anchor="ctr"/>
          <a:lstStyle>
            <a:lvl1pPr>
              <a:defRPr sz="2400"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12" name="Google Shape;415;p14">
            <a:extLst>
              <a:ext uri="{FF2B5EF4-FFF2-40B4-BE49-F238E27FC236}">
                <a16:creationId xmlns:a16="http://schemas.microsoft.com/office/drawing/2014/main" id="{6448CBC4-56FA-4AF8-B811-1DCB76AB095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98398" y="1491578"/>
            <a:ext cx="1079997" cy="359999"/>
          </a:xfrm>
        </p:spPr>
        <p:txBody>
          <a:bodyPr anchor="ctr"/>
          <a:lstStyle>
            <a:lvl1pPr>
              <a:defRPr sz="2400"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13" name="Google Shape;416;p14">
            <a:extLst>
              <a:ext uri="{FF2B5EF4-FFF2-40B4-BE49-F238E27FC236}">
                <a16:creationId xmlns:a16="http://schemas.microsoft.com/office/drawing/2014/main" id="{45F3EFE1-8DD4-451C-8A83-0D509D635DA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165613" y="3068625"/>
            <a:ext cx="1079997" cy="359999"/>
          </a:xfrm>
        </p:spPr>
        <p:txBody>
          <a:bodyPr anchor="ctr"/>
          <a:lstStyle>
            <a:lvl1pPr>
              <a:defRPr sz="2400"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14" name="Google Shape;417;p14">
            <a:extLst>
              <a:ext uri="{FF2B5EF4-FFF2-40B4-BE49-F238E27FC236}">
                <a16:creationId xmlns:a16="http://schemas.microsoft.com/office/drawing/2014/main" id="{2E6CB417-0314-4617-B8BC-280DAE3C210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032001" y="3068625"/>
            <a:ext cx="1079997" cy="359999"/>
          </a:xfrm>
        </p:spPr>
        <p:txBody>
          <a:bodyPr anchor="ctr"/>
          <a:lstStyle>
            <a:lvl1pPr>
              <a:defRPr sz="2400"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15" name="Google Shape;418;p14">
            <a:extLst>
              <a:ext uri="{FF2B5EF4-FFF2-40B4-BE49-F238E27FC236}">
                <a16:creationId xmlns:a16="http://schemas.microsoft.com/office/drawing/2014/main" id="{DF7B6420-1926-4850-AD14-1F648EE7699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98398" y="3068625"/>
            <a:ext cx="1079997" cy="359999"/>
          </a:xfrm>
        </p:spPr>
        <p:txBody>
          <a:bodyPr anchor="ctr"/>
          <a:lstStyle>
            <a:lvl1pPr>
              <a:defRPr sz="2400"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16" name="Google Shape;419;p14">
            <a:extLst>
              <a:ext uri="{FF2B5EF4-FFF2-40B4-BE49-F238E27FC236}">
                <a16:creationId xmlns:a16="http://schemas.microsoft.com/office/drawing/2014/main" id="{8AB38111-79DD-4226-A370-217E363DBE2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17" name="Google Shape;420;p14">
            <a:extLst>
              <a:ext uri="{FF2B5EF4-FFF2-40B4-BE49-F238E27FC236}">
                <a16:creationId xmlns:a16="http://schemas.microsoft.com/office/drawing/2014/main" id="{086DE4D5-B001-463A-80A1-FFBD5648E54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274201" y="2251225"/>
            <a:ext cx="2595597" cy="359999"/>
          </a:xfrm>
        </p:spPr>
        <p:txBody>
          <a:bodyPr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18" name="Google Shape;421;p14">
            <a:extLst>
              <a:ext uri="{FF2B5EF4-FFF2-40B4-BE49-F238E27FC236}">
                <a16:creationId xmlns:a16="http://schemas.microsoft.com/office/drawing/2014/main" id="{99C06105-55E3-4DB9-BC7F-546C7388C39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140150" y="2251225"/>
            <a:ext cx="2595597" cy="359999"/>
          </a:xfrm>
        </p:spPr>
        <p:txBody>
          <a:bodyPr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19" name="Google Shape;422;p14">
            <a:extLst>
              <a:ext uri="{FF2B5EF4-FFF2-40B4-BE49-F238E27FC236}">
                <a16:creationId xmlns:a16="http://schemas.microsoft.com/office/drawing/2014/main" id="{100B537B-C8FE-41F6-BB72-3946327550D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274201" y="3811328"/>
            <a:ext cx="2595597" cy="359999"/>
          </a:xfrm>
        </p:spPr>
        <p:txBody>
          <a:bodyPr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20" name="Google Shape;423;p14">
            <a:extLst>
              <a:ext uri="{FF2B5EF4-FFF2-40B4-BE49-F238E27FC236}">
                <a16:creationId xmlns:a16="http://schemas.microsoft.com/office/drawing/2014/main" id="{DCEB8DFB-8701-48BA-AC3D-768773E4C01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140150" y="3811328"/>
            <a:ext cx="2595597" cy="359999"/>
          </a:xfrm>
        </p:spPr>
        <p:txBody>
          <a:bodyPr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5748088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28;p15">
            <a:extLst>
              <a:ext uri="{FF2B5EF4-FFF2-40B4-BE49-F238E27FC236}">
                <a16:creationId xmlns:a16="http://schemas.microsoft.com/office/drawing/2014/main" id="{9513D6D2-6E14-4AC0-AABD-7721204AF728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3" name="Google Shape;429;p15">
            <a:extLst>
              <a:ext uri="{FF2B5EF4-FFF2-40B4-BE49-F238E27FC236}">
                <a16:creationId xmlns:a16="http://schemas.microsoft.com/office/drawing/2014/main" id="{4DB11AAC-1C87-4380-B174-3E56B2797CC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2690" y="1843695"/>
            <a:ext cx="932998" cy="458397"/>
          </a:xfrm>
        </p:spPr>
        <p:txBody>
          <a:bodyPr anchor="b"/>
          <a:lstStyle>
            <a:lvl1pPr>
              <a:defRPr sz="1800"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4" name="Google Shape;430;p15">
            <a:extLst>
              <a:ext uri="{FF2B5EF4-FFF2-40B4-BE49-F238E27FC236}">
                <a16:creationId xmlns:a16="http://schemas.microsoft.com/office/drawing/2014/main" id="{B7057513-4C97-4E5F-9184-91FB3A1A43D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501999" y="1843695"/>
            <a:ext cx="932998" cy="458397"/>
          </a:xfrm>
        </p:spPr>
        <p:txBody>
          <a:bodyPr anchor="b"/>
          <a:lstStyle>
            <a:lvl1pPr>
              <a:defRPr sz="1800"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5" name="Google Shape;431;p15">
            <a:extLst>
              <a:ext uri="{FF2B5EF4-FFF2-40B4-BE49-F238E27FC236}">
                <a16:creationId xmlns:a16="http://schemas.microsoft.com/office/drawing/2014/main" id="{E4FB6913-6CCF-46A1-B116-C55B4D7E813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105500" y="1843695"/>
            <a:ext cx="932998" cy="458397"/>
          </a:xfrm>
        </p:spPr>
        <p:txBody>
          <a:bodyPr anchor="b"/>
          <a:lstStyle>
            <a:lvl1pPr>
              <a:defRPr sz="1800"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6" name="Google Shape;432;p15">
            <a:extLst>
              <a:ext uri="{FF2B5EF4-FFF2-40B4-BE49-F238E27FC236}">
                <a16:creationId xmlns:a16="http://schemas.microsoft.com/office/drawing/2014/main" id="{7DA3EE4F-00D3-4120-BB16-F59883D1644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09001" y="1843695"/>
            <a:ext cx="932998" cy="458397"/>
          </a:xfrm>
        </p:spPr>
        <p:txBody>
          <a:bodyPr anchor="b"/>
          <a:lstStyle>
            <a:lvl1pPr>
              <a:defRPr sz="1800"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7" name="Google Shape;433;p15">
            <a:extLst>
              <a:ext uri="{FF2B5EF4-FFF2-40B4-BE49-F238E27FC236}">
                <a16:creationId xmlns:a16="http://schemas.microsoft.com/office/drawing/2014/main" id="{E6E2AE11-02B1-4BE7-9E88-3CB79269DDE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312502" y="1843695"/>
            <a:ext cx="932998" cy="458397"/>
          </a:xfrm>
        </p:spPr>
        <p:txBody>
          <a:bodyPr anchor="b"/>
          <a:lstStyle>
            <a:lvl1pPr>
              <a:defRPr sz="1800"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8" name="Google Shape;434;p15">
            <a:extLst>
              <a:ext uri="{FF2B5EF4-FFF2-40B4-BE49-F238E27FC236}">
                <a16:creationId xmlns:a16="http://schemas.microsoft.com/office/drawing/2014/main" id="{5A800678-8F16-42DD-A131-123E23B9F42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173848" y="2008973"/>
            <a:ext cx="1603500" cy="952503"/>
          </a:xfrm>
        </p:spPr>
        <p:txBody>
          <a:bodyPr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9" name="Google Shape;435;p15">
            <a:extLst>
              <a:ext uri="{FF2B5EF4-FFF2-40B4-BE49-F238E27FC236}">
                <a16:creationId xmlns:a16="http://schemas.microsoft.com/office/drawing/2014/main" id="{D8DCBA99-11A2-4FC7-AE14-C9FC7F576D4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770254" y="2008973"/>
            <a:ext cx="1603500" cy="952503"/>
          </a:xfrm>
        </p:spPr>
        <p:txBody>
          <a:bodyPr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10" name="Google Shape;436;p15">
            <a:extLst>
              <a:ext uri="{FF2B5EF4-FFF2-40B4-BE49-F238E27FC236}">
                <a16:creationId xmlns:a16="http://schemas.microsoft.com/office/drawing/2014/main" id="{43743871-DB7C-4C77-9265-E3236905A9A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73745" y="2008973"/>
            <a:ext cx="1603500" cy="952503"/>
          </a:xfrm>
        </p:spPr>
        <p:txBody>
          <a:bodyPr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11" name="Google Shape;437;p15">
            <a:extLst>
              <a:ext uri="{FF2B5EF4-FFF2-40B4-BE49-F238E27FC236}">
                <a16:creationId xmlns:a16="http://schemas.microsoft.com/office/drawing/2014/main" id="{B06161B8-70ED-4ABD-82D1-31F84F151DB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977246" y="2008973"/>
            <a:ext cx="1603500" cy="952503"/>
          </a:xfrm>
        </p:spPr>
        <p:txBody>
          <a:bodyPr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12" name="Google Shape;438;p15">
            <a:extLst>
              <a:ext uri="{FF2B5EF4-FFF2-40B4-BE49-F238E27FC236}">
                <a16:creationId xmlns:a16="http://schemas.microsoft.com/office/drawing/2014/main" id="{9258F260-0B44-4F84-8BC6-0E6D335A501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63252" y="2008973"/>
            <a:ext cx="1603500" cy="952503"/>
          </a:xfrm>
        </p:spPr>
        <p:txBody>
          <a:bodyPr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72876812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45;p16">
            <a:extLst>
              <a:ext uri="{FF2B5EF4-FFF2-40B4-BE49-F238E27FC236}">
                <a16:creationId xmlns:a16="http://schemas.microsoft.com/office/drawing/2014/main" id="{F7C081B1-141E-4B6B-9956-C6CA5014C79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3" name="Google Shape;446;p16">
            <a:extLst>
              <a:ext uri="{FF2B5EF4-FFF2-40B4-BE49-F238E27FC236}">
                <a16:creationId xmlns:a16="http://schemas.microsoft.com/office/drawing/2014/main" id="{75096AD2-A71B-4DF0-8848-C83CCD38EA9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9998" y="3145901"/>
            <a:ext cx="2455200" cy="281699"/>
          </a:xfrm>
        </p:spPr>
        <p:txBody>
          <a:bodyPr anchorCtr="1"/>
          <a:lstStyle>
            <a:lvl1pPr algn="ctr"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4" name="Google Shape;447;p16">
            <a:extLst>
              <a:ext uri="{FF2B5EF4-FFF2-40B4-BE49-F238E27FC236}">
                <a16:creationId xmlns:a16="http://schemas.microsoft.com/office/drawing/2014/main" id="{1F8A442B-8697-4E06-AF8B-E73A623FA03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344399" y="3145901"/>
            <a:ext cx="2455200" cy="302995"/>
          </a:xfrm>
        </p:spPr>
        <p:txBody>
          <a:bodyPr anchorCtr="1"/>
          <a:lstStyle>
            <a:lvl1pPr algn="ctr"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5" name="Google Shape;448;p16">
            <a:extLst>
              <a:ext uri="{FF2B5EF4-FFF2-40B4-BE49-F238E27FC236}">
                <a16:creationId xmlns:a16="http://schemas.microsoft.com/office/drawing/2014/main" id="{3400CFA5-517E-4A7B-9667-D3D4FF290C1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184800" y="3145901"/>
            <a:ext cx="2455200" cy="302995"/>
          </a:xfrm>
        </p:spPr>
        <p:txBody>
          <a:bodyPr anchorCtr="1"/>
          <a:lstStyle>
            <a:lvl1pPr algn="ctr"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6" name="Google Shape;449;p16">
            <a:extLst>
              <a:ext uri="{FF2B5EF4-FFF2-40B4-BE49-F238E27FC236}">
                <a16:creationId xmlns:a16="http://schemas.microsoft.com/office/drawing/2014/main" id="{EDAD88AA-26AB-41AA-8F40-9AA77261500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9998" y="3506522"/>
            <a:ext cx="2455200" cy="797996"/>
          </a:xfrm>
        </p:spPr>
        <p:txBody>
          <a:bodyPr anchorCtr="1"/>
          <a:lstStyle>
            <a:lvl1pPr algn="ctr"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7" name="Google Shape;450;p16">
            <a:extLst>
              <a:ext uri="{FF2B5EF4-FFF2-40B4-BE49-F238E27FC236}">
                <a16:creationId xmlns:a16="http://schemas.microsoft.com/office/drawing/2014/main" id="{C09C950B-642F-42AB-88A3-ADEB3E1A0EE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344399" y="3506522"/>
            <a:ext cx="2455200" cy="797996"/>
          </a:xfrm>
        </p:spPr>
        <p:txBody>
          <a:bodyPr anchorCtr="1"/>
          <a:lstStyle>
            <a:lvl1pPr algn="ctr"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8" name="Google Shape;451;p16">
            <a:extLst>
              <a:ext uri="{FF2B5EF4-FFF2-40B4-BE49-F238E27FC236}">
                <a16:creationId xmlns:a16="http://schemas.microsoft.com/office/drawing/2014/main" id="{F160131D-F64F-4DAC-A457-B1C5AE3229A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184800" y="3506522"/>
            <a:ext cx="2455200" cy="797996"/>
          </a:xfrm>
        </p:spPr>
        <p:txBody>
          <a:bodyPr anchorCtr="1"/>
          <a:lstStyle>
            <a:lvl1pPr algn="ctr">
              <a:buNone/>
              <a:defRPr sz="16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240724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_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94;p17">
            <a:extLst>
              <a:ext uri="{FF2B5EF4-FFF2-40B4-BE49-F238E27FC236}">
                <a16:creationId xmlns:a16="http://schemas.microsoft.com/office/drawing/2014/main" id="{F32A2D5D-23EC-4F02-8449-876B10579E1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3" name="Google Shape;495;p17">
            <a:extLst>
              <a:ext uri="{FF2B5EF4-FFF2-40B4-BE49-F238E27FC236}">
                <a16:creationId xmlns:a16="http://schemas.microsoft.com/office/drawing/2014/main" id="{715425D6-3FB5-4D20-A5F8-31DEF180D82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02846" y="2296351"/>
            <a:ext cx="1639500" cy="669596"/>
          </a:xfrm>
        </p:spPr>
        <p:txBody>
          <a:bodyPr anchor="b"/>
          <a:lstStyle>
            <a:lvl1pPr>
              <a:defRPr>
                <a:solidFill>
                  <a:srgbClr val="F3E1CE"/>
                </a:solidFill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4" name="Google Shape;496;p17">
            <a:extLst>
              <a:ext uri="{FF2B5EF4-FFF2-40B4-BE49-F238E27FC236}">
                <a16:creationId xmlns:a16="http://schemas.microsoft.com/office/drawing/2014/main" id="{6741385F-A64E-41E2-9382-6E86891BED3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716523" y="1584252"/>
            <a:ext cx="1639500" cy="669596"/>
          </a:xfrm>
        </p:spPr>
        <p:txBody>
          <a:bodyPr anchor="b"/>
          <a:lstStyle>
            <a:lvl1pPr>
              <a:defRPr>
                <a:solidFill>
                  <a:srgbClr val="F3E1CE"/>
                </a:solidFill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5" name="Google Shape;497;p17">
            <a:extLst>
              <a:ext uri="{FF2B5EF4-FFF2-40B4-BE49-F238E27FC236}">
                <a16:creationId xmlns:a16="http://schemas.microsoft.com/office/drawing/2014/main" id="{D9C29BA4-59CA-4606-8BEF-343AA766737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507775" y="1868375"/>
            <a:ext cx="1639500" cy="669596"/>
          </a:xfrm>
        </p:spPr>
        <p:txBody>
          <a:bodyPr anchor="b"/>
          <a:lstStyle>
            <a:lvl1pPr>
              <a:defRPr>
                <a:solidFill>
                  <a:srgbClr val="F3E1CE"/>
                </a:solidFill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r>
              <a:rPr lang="es-PE"/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81562146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_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03;p18">
            <a:extLst>
              <a:ext uri="{FF2B5EF4-FFF2-40B4-BE49-F238E27FC236}">
                <a16:creationId xmlns:a16="http://schemas.microsoft.com/office/drawing/2014/main" id="{F2EBA645-4715-4112-81C2-043FED25347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12071869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_18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10;p19">
            <a:extLst>
              <a:ext uri="{FF2B5EF4-FFF2-40B4-BE49-F238E27FC236}">
                <a16:creationId xmlns:a16="http://schemas.microsoft.com/office/drawing/2014/main" id="{18BAD03C-1AC3-4EF9-8059-369E3D41BABA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92929870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_1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12;p20">
            <a:extLst>
              <a:ext uri="{FF2B5EF4-FFF2-40B4-BE49-F238E27FC236}">
                <a16:creationId xmlns:a16="http://schemas.microsoft.com/office/drawing/2014/main" id="{2BA0958D-2672-4DAA-B861-8B5FFF7D29B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52351" y="491398"/>
            <a:ext cx="4987503" cy="19980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3" name="Google Shape;513;p20">
            <a:extLst>
              <a:ext uri="{FF2B5EF4-FFF2-40B4-BE49-F238E27FC236}">
                <a16:creationId xmlns:a16="http://schemas.microsoft.com/office/drawing/2014/main" id="{EEBCA84B-67B9-4E90-AE07-690BC47F0FB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283104" y="3131125"/>
            <a:ext cx="3725997" cy="984900"/>
          </a:xfrm>
        </p:spPr>
        <p:txBody>
          <a:bodyPr anchorCtr="1"/>
          <a:lstStyle>
            <a:lvl1pPr algn="ctr">
              <a:buNone/>
              <a:defRPr sz="16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20271667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_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57;p21">
            <a:extLst>
              <a:ext uri="{FF2B5EF4-FFF2-40B4-BE49-F238E27FC236}">
                <a16:creationId xmlns:a16="http://schemas.microsoft.com/office/drawing/2014/main" id="{D82015E0-26BD-460C-8C67-1B6BDBE20185}"/>
              </a:ext>
            </a:extLst>
          </p:cNvPr>
          <p:cNvSpPr/>
          <p:nvPr/>
        </p:nvSpPr>
        <p:spPr>
          <a:xfrm flipH="1">
            <a:off x="6747202" y="772860"/>
            <a:ext cx="538444" cy="150309"/>
          </a:xfrm>
          <a:custGeom>
            <a:avLst/>
            <a:gdLst>
              <a:gd name="f0" fmla="val w"/>
              <a:gd name="f1" fmla="val h"/>
              <a:gd name="f2" fmla="val 0"/>
              <a:gd name="f3" fmla="val 35227"/>
              <a:gd name="f4" fmla="val 8915"/>
              <a:gd name="f5" fmla="val 18723"/>
              <a:gd name="f6" fmla="val 1"/>
              <a:gd name="f7" fmla="val 17652"/>
              <a:gd name="f8" fmla="val 16620"/>
              <a:gd name="f9" fmla="val 579"/>
              <a:gd name="f10" fmla="val 15783"/>
              <a:gd name="f11" fmla="val 1297"/>
              <a:gd name="f12" fmla="val 14916"/>
              <a:gd name="f13" fmla="val 2036"/>
              <a:gd name="f14" fmla="val 14208"/>
              <a:gd name="f15" fmla="val 3000"/>
              <a:gd name="f16" fmla="val 13469"/>
              <a:gd name="f17" fmla="val 3932"/>
              <a:gd name="f18" fmla="val 13180"/>
              <a:gd name="f19" fmla="val 4286"/>
              <a:gd name="f20" fmla="val 12826"/>
              <a:gd name="f21" fmla="val 4672"/>
              <a:gd name="f22" fmla="val 12376"/>
              <a:gd name="f23" fmla="val 4768"/>
              <a:gd name="f24" fmla="val 12262"/>
              <a:gd name="f25" fmla="val 4797"/>
              <a:gd name="f26" fmla="val 12149"/>
              <a:gd name="f27" fmla="val 4809"/>
              <a:gd name="f28" fmla="val 12035"/>
              <a:gd name="f29" fmla="val 11506"/>
              <a:gd name="f30" fmla="val 10977"/>
              <a:gd name="f31" fmla="val 4541"/>
              <a:gd name="f32" fmla="val 10447"/>
              <a:gd name="f33" fmla="val 4382"/>
              <a:gd name="f34" fmla="val 10049"/>
              <a:gd name="f35" fmla="val 4240"/>
              <a:gd name="f36" fmla="val 9620"/>
              <a:gd name="f37" fmla="val 4171"/>
              <a:gd name="f38" fmla="val 9193"/>
              <a:gd name="f39" fmla="val 7793"/>
              <a:gd name="f40" fmla="val 6403"/>
              <a:gd name="f41" fmla="val 4910"/>
              <a:gd name="f42" fmla="val 6108"/>
              <a:gd name="f43" fmla="val 6215"/>
              <a:gd name="f44" fmla="val 5650"/>
              <a:gd name="f45" fmla="val 6066"/>
              <a:gd name="f46" fmla="val 5158"/>
              <a:gd name="f47" fmla="val 5996"/>
              <a:gd name="f48" fmla="val 4659"/>
              <a:gd name="f49" fmla="val 2671"/>
              <a:gd name="f50" fmla="val 566"/>
              <a:gd name="f51" fmla="val 7116"/>
              <a:gd name="f52" fmla="val 34909"/>
              <a:gd name="f53" fmla="val 35226"/>
              <a:gd name="f54" fmla="val 7446"/>
              <a:gd name="f55" fmla="val 33788"/>
              <a:gd name="f56" fmla="val 5926"/>
              <a:gd name="f57" fmla="val 32330"/>
              <a:gd name="f58" fmla="val 32160"/>
              <a:gd name="f59" fmla="val 31991"/>
              <a:gd name="f60" fmla="val 5946"/>
              <a:gd name="f61" fmla="val 31823"/>
              <a:gd name="f62" fmla="val 5990"/>
              <a:gd name="f63" fmla="val 30910"/>
              <a:gd name="f64" fmla="val 6210"/>
              <a:gd name="f65" fmla="val 30119"/>
              <a:gd name="f66" fmla="val 6987"/>
              <a:gd name="f67" fmla="val 29180"/>
              <a:gd name="f68" fmla="val 29161"/>
              <a:gd name="f69" fmla="val 29142"/>
              <a:gd name="f70" fmla="val 29123"/>
              <a:gd name="f71" fmla="val 6986"/>
              <a:gd name="f72" fmla="val 28513"/>
              <a:gd name="f73" fmla="val 27998"/>
              <a:gd name="f74" fmla="val 6665"/>
              <a:gd name="f75" fmla="val 27516"/>
              <a:gd name="f76" fmla="val 6343"/>
              <a:gd name="f77" fmla="val 26070"/>
              <a:gd name="f78" fmla="val 5411"/>
              <a:gd name="f79" fmla="val 24752"/>
              <a:gd name="f80" fmla="val 4350"/>
              <a:gd name="f81" fmla="val 23595"/>
              <a:gd name="f82" fmla="val 3129"/>
              <a:gd name="f83" fmla="val 22244"/>
              <a:gd name="f84" fmla="val 1779"/>
              <a:gd name="f85" fmla="val 20862"/>
              <a:gd name="f86" fmla="val 75"/>
              <a:gd name="f87" fmla="val 18966"/>
              <a:gd name="f88" fmla="val 11"/>
              <a:gd name="f89" fmla="val 18885"/>
              <a:gd name="f90" fmla="val 4"/>
              <a:gd name="f91" fmla="val 18804"/>
              <a:gd name="f92" fmla="*/ f0 1 35227"/>
              <a:gd name="f93" fmla="*/ f1 1 8915"/>
              <a:gd name="f94" fmla="val f2"/>
              <a:gd name="f95" fmla="val f3"/>
              <a:gd name="f96" fmla="val f4"/>
              <a:gd name="f97" fmla="+- f96 0 f94"/>
              <a:gd name="f98" fmla="+- f95 0 f94"/>
              <a:gd name="f99" fmla="*/ f98 1 35227"/>
              <a:gd name="f100" fmla="*/ f97 1 8915"/>
              <a:gd name="f101" fmla="*/ f94 1 f99"/>
              <a:gd name="f102" fmla="*/ f95 1 f99"/>
              <a:gd name="f103" fmla="*/ f94 1 f100"/>
              <a:gd name="f104" fmla="*/ f96 1 f100"/>
              <a:gd name="f105" fmla="*/ f101 f92 1"/>
              <a:gd name="f106" fmla="*/ f102 f92 1"/>
              <a:gd name="f107" fmla="*/ f104 f93 1"/>
              <a:gd name="f108" fmla="*/ f103 f9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5" t="f108" r="f106" b="f107"/>
            <a:pathLst>
              <a:path w="35227" h="891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7"/>
                </a:cubicBezTo>
                <a:cubicBezTo>
                  <a:pt x="f29" y="f27"/>
                  <a:pt x="f30" y="f31"/>
                  <a:pt x="f32" y="f33"/>
                </a:cubicBezTo>
                <a:cubicBezTo>
                  <a:pt x="f34" y="f35"/>
                  <a:pt x="f36" y="f37"/>
                  <a:pt x="f38" y="f37"/>
                </a:cubicBezTo>
                <a:cubicBezTo>
                  <a:pt x="f39" y="f37"/>
                  <a:pt x="f40" y="f41"/>
                  <a:pt x="f42" y="f43"/>
                </a:cubicBezTo>
                <a:cubicBezTo>
                  <a:pt x="f44" y="f45"/>
                  <a:pt x="f46" y="f47"/>
                  <a:pt x="f48" y="f47"/>
                </a:cubicBezTo>
                <a:cubicBezTo>
                  <a:pt x="f49" y="f47"/>
                  <a:pt x="f50" y="f51"/>
                  <a:pt x="f2" y="f4"/>
                </a:cubicBezTo>
                <a:lnTo>
                  <a:pt x="f52" y="f4"/>
                </a:lnTo>
                <a:cubicBezTo>
                  <a:pt x="f53" y="f54"/>
                  <a:pt x="f55" y="f56"/>
                  <a:pt x="f57" y="f56"/>
                </a:cubicBezTo>
                <a:cubicBezTo>
                  <a:pt x="f58" y="f56"/>
                  <a:pt x="f59" y="f60"/>
                  <a:pt x="f61" y="f62"/>
                </a:cubicBezTo>
                <a:cubicBezTo>
                  <a:pt x="f63" y="f64"/>
                  <a:pt x="f65" y="f66"/>
                  <a:pt x="f67" y="f66"/>
                </a:cubicBezTo>
                <a:cubicBezTo>
                  <a:pt x="f68" y="f66"/>
                  <a:pt x="f69" y="f66"/>
                  <a:pt x="f70" y="f71"/>
                </a:cubicBezTo>
                <a:cubicBezTo>
                  <a:pt x="f72" y="f71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6"/>
                  <a:pt x="f5" y="f6"/>
                </a:cubicBezTo>
                <a:close/>
              </a:path>
            </a:pathLst>
          </a:custGeom>
          <a:solidFill>
            <a:srgbClr val="F3E1C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558;p21">
            <a:extLst>
              <a:ext uri="{FF2B5EF4-FFF2-40B4-BE49-F238E27FC236}">
                <a16:creationId xmlns:a16="http://schemas.microsoft.com/office/drawing/2014/main" id="{EC523816-69D0-43EF-A34B-2F67FDD588E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467127" y="3607051"/>
            <a:ext cx="1799996" cy="853802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s-PE"/>
          </a:p>
        </p:txBody>
      </p:sp>
      <p:sp>
        <p:nvSpPr>
          <p:cNvPr id="4" name="Google Shape;559;p21">
            <a:extLst>
              <a:ext uri="{FF2B5EF4-FFF2-40B4-BE49-F238E27FC236}">
                <a16:creationId xmlns:a16="http://schemas.microsoft.com/office/drawing/2014/main" id="{FA76474F-C491-474D-A6C5-2D22A7BBB82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467127" y="3225152"/>
            <a:ext cx="1799996" cy="381899"/>
          </a:xfrm>
        </p:spPr>
        <p:txBody>
          <a:bodyPr/>
          <a:lstStyle>
            <a:lvl1pPr algn="r"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5" name="Google Shape;560;p21">
            <a:extLst>
              <a:ext uri="{FF2B5EF4-FFF2-40B4-BE49-F238E27FC236}">
                <a16:creationId xmlns:a16="http://schemas.microsoft.com/office/drawing/2014/main" id="{FEF60413-052F-49B9-A657-005921ADB9F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467127" y="1560222"/>
            <a:ext cx="1799996" cy="381899"/>
          </a:xfrm>
        </p:spPr>
        <p:txBody>
          <a:bodyPr/>
          <a:lstStyle>
            <a:lvl1pPr algn="r"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6" name="Google Shape;561;p21">
            <a:extLst>
              <a:ext uri="{FF2B5EF4-FFF2-40B4-BE49-F238E27FC236}">
                <a16:creationId xmlns:a16="http://schemas.microsoft.com/office/drawing/2014/main" id="{033A47D6-247E-4932-A1BC-8362029CCA1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81173" y="1560222"/>
            <a:ext cx="1799996" cy="381899"/>
          </a:xfrm>
        </p:spPr>
        <p:txBody>
          <a:bodyPr/>
          <a:lstStyle>
            <a:lvl1pPr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7" name="Google Shape;562;p21">
            <a:extLst>
              <a:ext uri="{FF2B5EF4-FFF2-40B4-BE49-F238E27FC236}">
                <a16:creationId xmlns:a16="http://schemas.microsoft.com/office/drawing/2014/main" id="{4A45014E-D1ED-456C-8D22-FAD22DACAC6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81173" y="3225152"/>
            <a:ext cx="1799996" cy="381899"/>
          </a:xfrm>
        </p:spPr>
        <p:txBody>
          <a:bodyPr/>
          <a:lstStyle>
            <a:lvl1pPr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8" name="Google Shape;563;p21">
            <a:extLst>
              <a:ext uri="{FF2B5EF4-FFF2-40B4-BE49-F238E27FC236}">
                <a16:creationId xmlns:a16="http://schemas.microsoft.com/office/drawing/2014/main" id="{D3F3BEB5-44AA-43C8-A649-18B83926896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467127" y="1941975"/>
            <a:ext cx="1799996" cy="853802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s-PE"/>
          </a:p>
        </p:txBody>
      </p:sp>
      <p:sp>
        <p:nvSpPr>
          <p:cNvPr id="9" name="Google Shape;564;p21">
            <a:extLst>
              <a:ext uri="{FF2B5EF4-FFF2-40B4-BE49-F238E27FC236}">
                <a16:creationId xmlns:a16="http://schemas.microsoft.com/office/drawing/2014/main" id="{A257F19E-368F-4D41-95A1-98759C9044C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81173" y="3607051"/>
            <a:ext cx="1799996" cy="853802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s-PE"/>
          </a:p>
        </p:txBody>
      </p:sp>
      <p:sp>
        <p:nvSpPr>
          <p:cNvPr id="10" name="Google Shape;565;p21">
            <a:extLst>
              <a:ext uri="{FF2B5EF4-FFF2-40B4-BE49-F238E27FC236}">
                <a16:creationId xmlns:a16="http://schemas.microsoft.com/office/drawing/2014/main" id="{366FFBC1-D57E-483E-8AAA-172DE7BA479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81173" y="1941975"/>
            <a:ext cx="1799996" cy="853802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s-PE"/>
          </a:p>
        </p:txBody>
      </p:sp>
      <p:sp>
        <p:nvSpPr>
          <p:cNvPr id="11" name="Google Shape;566;p21">
            <a:extLst>
              <a:ext uri="{FF2B5EF4-FFF2-40B4-BE49-F238E27FC236}">
                <a16:creationId xmlns:a16="http://schemas.microsoft.com/office/drawing/2014/main" id="{AD8DF96F-F5EF-40B9-A1F8-CFDC7C531F4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48239713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_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0;p22">
            <a:extLst>
              <a:ext uri="{FF2B5EF4-FFF2-40B4-BE49-F238E27FC236}">
                <a16:creationId xmlns:a16="http://schemas.microsoft.com/office/drawing/2014/main" id="{74ACE48C-6E87-48DE-B7EE-1EA9B8EAAE49}"/>
              </a:ext>
            </a:extLst>
          </p:cNvPr>
          <p:cNvSpPr/>
          <p:nvPr/>
        </p:nvSpPr>
        <p:spPr>
          <a:xfrm>
            <a:off x="774935" y="851333"/>
            <a:ext cx="1617701" cy="309999"/>
          </a:xfrm>
          <a:custGeom>
            <a:avLst/>
            <a:gdLst>
              <a:gd name="f0" fmla="val w"/>
              <a:gd name="f1" fmla="val h"/>
              <a:gd name="f2" fmla="val 0"/>
              <a:gd name="f3" fmla="val 64708"/>
              <a:gd name="f4" fmla="val 12400"/>
              <a:gd name="f5" fmla="val 24594"/>
              <a:gd name="f6" fmla="val 23235"/>
              <a:gd name="f7" fmla="val 21887"/>
              <a:gd name="f8" fmla="val 428"/>
              <a:gd name="f9" fmla="val 20605"/>
              <a:gd name="f10" fmla="val 989"/>
              <a:gd name="f11" fmla="val 18645"/>
              <a:gd name="f12" fmla="val 1824"/>
              <a:gd name="f13" fmla="val 16844"/>
              <a:gd name="f14" fmla="val 2949"/>
              <a:gd name="f15" fmla="val 15205"/>
              <a:gd name="f16" fmla="val 4299"/>
              <a:gd name="f17" fmla="val 14176"/>
              <a:gd name="f18" fmla="val 5135"/>
              <a:gd name="f19" fmla="val 13212"/>
              <a:gd name="f20" fmla="val 6067"/>
              <a:gd name="f21" fmla="val 12730"/>
              <a:gd name="f22" fmla="val 7257"/>
              <a:gd name="f23" fmla="val 12537"/>
              <a:gd name="f24" fmla="val 7771"/>
              <a:gd name="f25" fmla="val 12409"/>
              <a:gd name="f26" fmla="val 8350"/>
              <a:gd name="f27" fmla="val 12087"/>
              <a:gd name="f28" fmla="val 8800"/>
              <a:gd name="f29" fmla="val 11639"/>
              <a:gd name="f30" fmla="val 9373"/>
              <a:gd name="f31" fmla="val 10932"/>
              <a:gd name="f32" fmla="val 9607"/>
              <a:gd name="f33" fmla="val 10187"/>
              <a:gd name="f34" fmla="val 9596"/>
              <a:gd name="f35" fmla="val 8981"/>
              <a:gd name="f36" fmla="val 9459"/>
              <a:gd name="f37" fmla="val 8455"/>
              <a:gd name="f38" fmla="val 9218"/>
              <a:gd name="f39" fmla="val 7233"/>
              <a:gd name="f40" fmla="val 8703"/>
              <a:gd name="f41" fmla="val 6140"/>
              <a:gd name="f42" fmla="val 7835"/>
              <a:gd name="f43" fmla="val 4822"/>
              <a:gd name="f44" fmla="val 7610"/>
              <a:gd name="f45" fmla="val 4585"/>
              <a:gd name="f46" fmla="val 7572"/>
              <a:gd name="f47" fmla="val 4360"/>
              <a:gd name="f48" fmla="val 7554"/>
              <a:gd name="f49" fmla="val 4146"/>
              <a:gd name="f50" fmla="val 1627"/>
              <a:gd name="f51" fmla="val 623"/>
              <a:gd name="f52" fmla="val 10044"/>
              <a:gd name="f53" fmla="val 1"/>
              <a:gd name="f54" fmla="val 12207"/>
              <a:gd name="f55" fmla="val 62393"/>
              <a:gd name="f56" fmla="val 63165"/>
              <a:gd name="f57" fmla="val 63968"/>
              <a:gd name="f58" fmla="val 63185"/>
              <a:gd name="f59" fmla="val 11258"/>
              <a:gd name="f60" fmla="val 61529"/>
              <a:gd name="f61" fmla="val 10116"/>
              <a:gd name="f62" fmla="val 59715"/>
              <a:gd name="f63" fmla="val 59538"/>
              <a:gd name="f64" fmla="val 59359"/>
              <a:gd name="f65" fmla="val 10127"/>
              <a:gd name="f66" fmla="val 59179"/>
              <a:gd name="f67" fmla="val 10150"/>
              <a:gd name="f68" fmla="val 58452"/>
              <a:gd name="f69" fmla="val 10233"/>
              <a:gd name="f70" fmla="val 57684"/>
              <a:gd name="f71" fmla="val 10517"/>
              <a:gd name="f72" fmla="val 56981"/>
              <a:gd name="f73" fmla="val 56596"/>
              <a:gd name="f74" fmla="val 56230"/>
              <a:gd name="f75" fmla="val 10432"/>
              <a:gd name="f76" fmla="val 55900"/>
              <a:gd name="f77" fmla="val 10182"/>
              <a:gd name="f78" fmla="val 55611"/>
              <a:gd name="f79" fmla="val 9957"/>
              <a:gd name="f80" fmla="val 55418"/>
              <a:gd name="f81" fmla="val 9635"/>
              <a:gd name="f82" fmla="val 55161"/>
              <a:gd name="f83" fmla="val 9314"/>
              <a:gd name="f84" fmla="val 54073"/>
              <a:gd name="f85" fmla="val 7898"/>
              <a:gd name="f86" fmla="val 52190"/>
              <a:gd name="f87" fmla="val 7417"/>
              <a:gd name="f88" fmla="val 50325"/>
              <a:gd name="f89" fmla="val 49820"/>
              <a:gd name="f90" fmla="val 49315"/>
              <a:gd name="f91" fmla="val 7452"/>
              <a:gd name="f92" fmla="val 48828"/>
              <a:gd name="f93" fmla="val 7514"/>
              <a:gd name="f94" fmla="val 46771"/>
              <a:gd name="f95" fmla="val 7739"/>
              <a:gd name="f96" fmla="val 44810"/>
              <a:gd name="f97" fmla="val 8253"/>
              <a:gd name="f98" fmla="val 42946"/>
              <a:gd name="f99" fmla="val 9057"/>
              <a:gd name="f100" fmla="val 41789"/>
              <a:gd name="f101" fmla="val 9603"/>
              <a:gd name="f102" fmla="val 40631"/>
              <a:gd name="f103" fmla="val 39346"/>
              <a:gd name="f104" fmla="val 10310"/>
              <a:gd name="f105" fmla="val 39203"/>
              <a:gd name="f106" fmla="val 10323"/>
              <a:gd name="f107" fmla="val 39062"/>
              <a:gd name="f108" fmla="val 10329"/>
              <a:gd name="f109" fmla="val 38922"/>
              <a:gd name="f110" fmla="val 36128"/>
              <a:gd name="f111" fmla="val 33859"/>
              <a:gd name="f112" fmla="val 7945"/>
              <a:gd name="f113" fmla="val 32145"/>
              <a:gd name="f114" fmla="val 5649"/>
              <a:gd name="f115" fmla="val 30377"/>
              <a:gd name="f116" fmla="val 3239"/>
              <a:gd name="f117" fmla="val 28416"/>
              <a:gd name="f118" fmla="val 539"/>
              <a:gd name="f119" fmla="val 25427"/>
              <a:gd name="f120" fmla="val 56"/>
              <a:gd name="f121" fmla="val 25149"/>
              <a:gd name="f122" fmla="val 18"/>
              <a:gd name="f123" fmla="val 24871"/>
              <a:gd name="f124" fmla="*/ f0 1 64708"/>
              <a:gd name="f125" fmla="*/ f1 1 12400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64708"/>
              <a:gd name="f132" fmla="*/ f129 1 12400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64708" h="12400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2"/>
                </a:cubicBezTo>
                <a:cubicBezTo>
                  <a:pt x="f34" y="f32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54"/>
                </a:lnTo>
                <a:cubicBezTo>
                  <a:pt x="f56" y="f54"/>
                  <a:pt x="f57" y="f54"/>
                  <a:pt x="f3" y="f4"/>
                </a:cubicBezTo>
                <a:cubicBezTo>
                  <a:pt x="f58" y="f59"/>
                  <a:pt x="f60" y="f61"/>
                  <a:pt x="f62" y="f61"/>
                </a:cubicBezTo>
                <a:cubicBezTo>
                  <a:pt x="f63" y="f61"/>
                  <a:pt x="f64" y="f65"/>
                  <a:pt x="f66" y="f67"/>
                </a:cubicBez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7"/>
                </a:cubicBezTo>
                <a:cubicBezTo>
                  <a:pt x="f89" y="f87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77"/>
                  <a:pt x="f103" y="f104"/>
                </a:cubicBezTo>
                <a:cubicBezTo>
                  <a:pt x="f105" y="f106"/>
                  <a:pt x="f107" y="f108"/>
                  <a:pt x="f109" y="f108"/>
                </a:cubicBezTo>
                <a:cubicBezTo>
                  <a:pt x="f110" y="f108"/>
                  <a:pt x="f111" y="f112"/>
                  <a:pt x="f113" y="f114"/>
                </a:cubicBez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2"/>
                  <a:pt x="f5" y="f2"/>
                </a:cubicBezTo>
                <a:close/>
              </a:path>
            </a:pathLst>
          </a:custGeom>
          <a:solidFill>
            <a:srgbClr val="F3E1C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571;p22">
            <a:extLst>
              <a:ext uri="{FF2B5EF4-FFF2-40B4-BE49-F238E27FC236}">
                <a16:creationId xmlns:a16="http://schemas.microsoft.com/office/drawing/2014/main" id="{547CA435-123E-4339-818D-5F50234372F3}"/>
              </a:ext>
            </a:extLst>
          </p:cNvPr>
          <p:cNvSpPr/>
          <p:nvPr/>
        </p:nvSpPr>
        <p:spPr>
          <a:xfrm flipH="1">
            <a:off x="3762097" y="3468767"/>
            <a:ext cx="538444" cy="150309"/>
          </a:xfrm>
          <a:custGeom>
            <a:avLst/>
            <a:gdLst>
              <a:gd name="f0" fmla="val w"/>
              <a:gd name="f1" fmla="val h"/>
              <a:gd name="f2" fmla="val 0"/>
              <a:gd name="f3" fmla="val 35227"/>
              <a:gd name="f4" fmla="val 8915"/>
              <a:gd name="f5" fmla="val 18723"/>
              <a:gd name="f6" fmla="val 1"/>
              <a:gd name="f7" fmla="val 17652"/>
              <a:gd name="f8" fmla="val 16620"/>
              <a:gd name="f9" fmla="val 579"/>
              <a:gd name="f10" fmla="val 15783"/>
              <a:gd name="f11" fmla="val 1297"/>
              <a:gd name="f12" fmla="val 14916"/>
              <a:gd name="f13" fmla="val 2036"/>
              <a:gd name="f14" fmla="val 14208"/>
              <a:gd name="f15" fmla="val 3000"/>
              <a:gd name="f16" fmla="val 13469"/>
              <a:gd name="f17" fmla="val 3932"/>
              <a:gd name="f18" fmla="val 13180"/>
              <a:gd name="f19" fmla="val 4286"/>
              <a:gd name="f20" fmla="val 12826"/>
              <a:gd name="f21" fmla="val 4672"/>
              <a:gd name="f22" fmla="val 12376"/>
              <a:gd name="f23" fmla="val 4768"/>
              <a:gd name="f24" fmla="val 12262"/>
              <a:gd name="f25" fmla="val 4797"/>
              <a:gd name="f26" fmla="val 12149"/>
              <a:gd name="f27" fmla="val 4809"/>
              <a:gd name="f28" fmla="val 12035"/>
              <a:gd name="f29" fmla="val 11506"/>
              <a:gd name="f30" fmla="val 10977"/>
              <a:gd name="f31" fmla="val 4541"/>
              <a:gd name="f32" fmla="val 10447"/>
              <a:gd name="f33" fmla="val 4382"/>
              <a:gd name="f34" fmla="val 10049"/>
              <a:gd name="f35" fmla="val 4240"/>
              <a:gd name="f36" fmla="val 9620"/>
              <a:gd name="f37" fmla="val 4171"/>
              <a:gd name="f38" fmla="val 9193"/>
              <a:gd name="f39" fmla="val 7793"/>
              <a:gd name="f40" fmla="val 6403"/>
              <a:gd name="f41" fmla="val 4910"/>
              <a:gd name="f42" fmla="val 6108"/>
              <a:gd name="f43" fmla="val 6215"/>
              <a:gd name="f44" fmla="val 5650"/>
              <a:gd name="f45" fmla="val 6066"/>
              <a:gd name="f46" fmla="val 5158"/>
              <a:gd name="f47" fmla="val 5996"/>
              <a:gd name="f48" fmla="val 4659"/>
              <a:gd name="f49" fmla="val 2671"/>
              <a:gd name="f50" fmla="val 566"/>
              <a:gd name="f51" fmla="val 7116"/>
              <a:gd name="f52" fmla="val 34909"/>
              <a:gd name="f53" fmla="val 35226"/>
              <a:gd name="f54" fmla="val 7446"/>
              <a:gd name="f55" fmla="val 33788"/>
              <a:gd name="f56" fmla="val 5926"/>
              <a:gd name="f57" fmla="val 32330"/>
              <a:gd name="f58" fmla="val 32160"/>
              <a:gd name="f59" fmla="val 31991"/>
              <a:gd name="f60" fmla="val 5946"/>
              <a:gd name="f61" fmla="val 31823"/>
              <a:gd name="f62" fmla="val 5990"/>
              <a:gd name="f63" fmla="val 30910"/>
              <a:gd name="f64" fmla="val 6210"/>
              <a:gd name="f65" fmla="val 30119"/>
              <a:gd name="f66" fmla="val 6987"/>
              <a:gd name="f67" fmla="val 29180"/>
              <a:gd name="f68" fmla="val 29161"/>
              <a:gd name="f69" fmla="val 29142"/>
              <a:gd name="f70" fmla="val 29123"/>
              <a:gd name="f71" fmla="val 6986"/>
              <a:gd name="f72" fmla="val 28513"/>
              <a:gd name="f73" fmla="val 27998"/>
              <a:gd name="f74" fmla="val 6665"/>
              <a:gd name="f75" fmla="val 27516"/>
              <a:gd name="f76" fmla="val 6343"/>
              <a:gd name="f77" fmla="val 26070"/>
              <a:gd name="f78" fmla="val 5411"/>
              <a:gd name="f79" fmla="val 24752"/>
              <a:gd name="f80" fmla="val 4350"/>
              <a:gd name="f81" fmla="val 23595"/>
              <a:gd name="f82" fmla="val 3129"/>
              <a:gd name="f83" fmla="val 22244"/>
              <a:gd name="f84" fmla="val 1779"/>
              <a:gd name="f85" fmla="val 20862"/>
              <a:gd name="f86" fmla="val 75"/>
              <a:gd name="f87" fmla="val 18966"/>
              <a:gd name="f88" fmla="val 11"/>
              <a:gd name="f89" fmla="val 18885"/>
              <a:gd name="f90" fmla="val 4"/>
              <a:gd name="f91" fmla="val 18804"/>
              <a:gd name="f92" fmla="*/ f0 1 35227"/>
              <a:gd name="f93" fmla="*/ f1 1 8915"/>
              <a:gd name="f94" fmla="val f2"/>
              <a:gd name="f95" fmla="val f3"/>
              <a:gd name="f96" fmla="val f4"/>
              <a:gd name="f97" fmla="+- f96 0 f94"/>
              <a:gd name="f98" fmla="+- f95 0 f94"/>
              <a:gd name="f99" fmla="*/ f98 1 35227"/>
              <a:gd name="f100" fmla="*/ f97 1 8915"/>
              <a:gd name="f101" fmla="*/ f94 1 f99"/>
              <a:gd name="f102" fmla="*/ f95 1 f99"/>
              <a:gd name="f103" fmla="*/ f94 1 f100"/>
              <a:gd name="f104" fmla="*/ f96 1 f100"/>
              <a:gd name="f105" fmla="*/ f101 f92 1"/>
              <a:gd name="f106" fmla="*/ f102 f92 1"/>
              <a:gd name="f107" fmla="*/ f104 f93 1"/>
              <a:gd name="f108" fmla="*/ f103 f9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5" t="f108" r="f106" b="f107"/>
            <a:pathLst>
              <a:path w="35227" h="891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7"/>
                </a:cubicBezTo>
                <a:cubicBezTo>
                  <a:pt x="f29" y="f27"/>
                  <a:pt x="f30" y="f31"/>
                  <a:pt x="f32" y="f33"/>
                </a:cubicBezTo>
                <a:cubicBezTo>
                  <a:pt x="f34" y="f35"/>
                  <a:pt x="f36" y="f37"/>
                  <a:pt x="f38" y="f37"/>
                </a:cubicBezTo>
                <a:cubicBezTo>
                  <a:pt x="f39" y="f37"/>
                  <a:pt x="f40" y="f41"/>
                  <a:pt x="f42" y="f43"/>
                </a:cubicBezTo>
                <a:cubicBezTo>
                  <a:pt x="f44" y="f45"/>
                  <a:pt x="f46" y="f47"/>
                  <a:pt x="f48" y="f47"/>
                </a:cubicBezTo>
                <a:cubicBezTo>
                  <a:pt x="f49" y="f47"/>
                  <a:pt x="f50" y="f51"/>
                  <a:pt x="f2" y="f4"/>
                </a:cubicBezTo>
                <a:lnTo>
                  <a:pt x="f52" y="f4"/>
                </a:lnTo>
                <a:cubicBezTo>
                  <a:pt x="f53" y="f54"/>
                  <a:pt x="f55" y="f56"/>
                  <a:pt x="f57" y="f56"/>
                </a:cubicBezTo>
                <a:cubicBezTo>
                  <a:pt x="f58" y="f56"/>
                  <a:pt x="f59" y="f60"/>
                  <a:pt x="f61" y="f62"/>
                </a:cubicBezTo>
                <a:cubicBezTo>
                  <a:pt x="f63" y="f64"/>
                  <a:pt x="f65" y="f66"/>
                  <a:pt x="f67" y="f66"/>
                </a:cubicBezTo>
                <a:cubicBezTo>
                  <a:pt x="f68" y="f66"/>
                  <a:pt x="f69" y="f66"/>
                  <a:pt x="f70" y="f71"/>
                </a:cubicBezTo>
                <a:cubicBezTo>
                  <a:pt x="f72" y="f71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6"/>
                  <a:pt x="f5" y="f6"/>
                </a:cubicBezTo>
                <a:close/>
              </a:path>
            </a:pathLst>
          </a:custGeom>
          <a:solidFill>
            <a:srgbClr val="F3E1C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Google Shape;572;p22">
            <a:extLst>
              <a:ext uri="{FF2B5EF4-FFF2-40B4-BE49-F238E27FC236}">
                <a16:creationId xmlns:a16="http://schemas.microsoft.com/office/drawing/2014/main" id="{332178F3-D412-4CDD-950C-3502348EBD64}"/>
              </a:ext>
            </a:extLst>
          </p:cNvPr>
          <p:cNvSpPr/>
          <p:nvPr/>
        </p:nvSpPr>
        <p:spPr>
          <a:xfrm>
            <a:off x="-440338" y="2868829"/>
            <a:ext cx="880676" cy="222875"/>
          </a:xfrm>
          <a:custGeom>
            <a:avLst/>
            <a:gdLst>
              <a:gd name="f0" fmla="val w"/>
              <a:gd name="f1" fmla="val h"/>
              <a:gd name="f2" fmla="val 0"/>
              <a:gd name="f3" fmla="val 35227"/>
              <a:gd name="f4" fmla="val 8915"/>
              <a:gd name="f5" fmla="val 18723"/>
              <a:gd name="f6" fmla="val 1"/>
              <a:gd name="f7" fmla="val 17652"/>
              <a:gd name="f8" fmla="val 16620"/>
              <a:gd name="f9" fmla="val 579"/>
              <a:gd name="f10" fmla="val 15783"/>
              <a:gd name="f11" fmla="val 1297"/>
              <a:gd name="f12" fmla="val 14916"/>
              <a:gd name="f13" fmla="val 2036"/>
              <a:gd name="f14" fmla="val 14208"/>
              <a:gd name="f15" fmla="val 3000"/>
              <a:gd name="f16" fmla="val 13469"/>
              <a:gd name="f17" fmla="val 3932"/>
              <a:gd name="f18" fmla="val 13180"/>
              <a:gd name="f19" fmla="val 4286"/>
              <a:gd name="f20" fmla="val 12826"/>
              <a:gd name="f21" fmla="val 4672"/>
              <a:gd name="f22" fmla="val 12376"/>
              <a:gd name="f23" fmla="val 4768"/>
              <a:gd name="f24" fmla="val 12262"/>
              <a:gd name="f25" fmla="val 4797"/>
              <a:gd name="f26" fmla="val 12149"/>
              <a:gd name="f27" fmla="val 4809"/>
              <a:gd name="f28" fmla="val 12035"/>
              <a:gd name="f29" fmla="val 11506"/>
              <a:gd name="f30" fmla="val 10977"/>
              <a:gd name="f31" fmla="val 4541"/>
              <a:gd name="f32" fmla="val 10447"/>
              <a:gd name="f33" fmla="val 4382"/>
              <a:gd name="f34" fmla="val 10049"/>
              <a:gd name="f35" fmla="val 4240"/>
              <a:gd name="f36" fmla="val 9620"/>
              <a:gd name="f37" fmla="val 4171"/>
              <a:gd name="f38" fmla="val 9193"/>
              <a:gd name="f39" fmla="val 7793"/>
              <a:gd name="f40" fmla="val 6403"/>
              <a:gd name="f41" fmla="val 4910"/>
              <a:gd name="f42" fmla="val 6108"/>
              <a:gd name="f43" fmla="val 6215"/>
              <a:gd name="f44" fmla="val 5650"/>
              <a:gd name="f45" fmla="val 6066"/>
              <a:gd name="f46" fmla="val 5158"/>
              <a:gd name="f47" fmla="val 5996"/>
              <a:gd name="f48" fmla="val 4659"/>
              <a:gd name="f49" fmla="val 2671"/>
              <a:gd name="f50" fmla="val 566"/>
              <a:gd name="f51" fmla="val 7116"/>
              <a:gd name="f52" fmla="val 34909"/>
              <a:gd name="f53" fmla="val 35226"/>
              <a:gd name="f54" fmla="val 7446"/>
              <a:gd name="f55" fmla="val 33788"/>
              <a:gd name="f56" fmla="val 5926"/>
              <a:gd name="f57" fmla="val 32330"/>
              <a:gd name="f58" fmla="val 32160"/>
              <a:gd name="f59" fmla="val 31991"/>
              <a:gd name="f60" fmla="val 5946"/>
              <a:gd name="f61" fmla="val 31823"/>
              <a:gd name="f62" fmla="val 5990"/>
              <a:gd name="f63" fmla="val 30910"/>
              <a:gd name="f64" fmla="val 6210"/>
              <a:gd name="f65" fmla="val 30119"/>
              <a:gd name="f66" fmla="val 6987"/>
              <a:gd name="f67" fmla="val 29180"/>
              <a:gd name="f68" fmla="val 29161"/>
              <a:gd name="f69" fmla="val 29142"/>
              <a:gd name="f70" fmla="val 29123"/>
              <a:gd name="f71" fmla="val 6986"/>
              <a:gd name="f72" fmla="val 28513"/>
              <a:gd name="f73" fmla="val 27998"/>
              <a:gd name="f74" fmla="val 6665"/>
              <a:gd name="f75" fmla="val 27516"/>
              <a:gd name="f76" fmla="val 6343"/>
              <a:gd name="f77" fmla="val 26070"/>
              <a:gd name="f78" fmla="val 5411"/>
              <a:gd name="f79" fmla="val 24752"/>
              <a:gd name="f80" fmla="val 4350"/>
              <a:gd name="f81" fmla="val 23595"/>
              <a:gd name="f82" fmla="val 3129"/>
              <a:gd name="f83" fmla="val 22244"/>
              <a:gd name="f84" fmla="val 1779"/>
              <a:gd name="f85" fmla="val 20862"/>
              <a:gd name="f86" fmla="val 75"/>
              <a:gd name="f87" fmla="val 18966"/>
              <a:gd name="f88" fmla="val 11"/>
              <a:gd name="f89" fmla="val 18885"/>
              <a:gd name="f90" fmla="val 4"/>
              <a:gd name="f91" fmla="val 18804"/>
              <a:gd name="f92" fmla="*/ f0 1 35227"/>
              <a:gd name="f93" fmla="*/ f1 1 8915"/>
              <a:gd name="f94" fmla="val f2"/>
              <a:gd name="f95" fmla="val f3"/>
              <a:gd name="f96" fmla="val f4"/>
              <a:gd name="f97" fmla="+- f96 0 f94"/>
              <a:gd name="f98" fmla="+- f95 0 f94"/>
              <a:gd name="f99" fmla="*/ f98 1 35227"/>
              <a:gd name="f100" fmla="*/ f97 1 8915"/>
              <a:gd name="f101" fmla="*/ f94 1 f99"/>
              <a:gd name="f102" fmla="*/ f95 1 f99"/>
              <a:gd name="f103" fmla="*/ f94 1 f100"/>
              <a:gd name="f104" fmla="*/ f96 1 f100"/>
              <a:gd name="f105" fmla="*/ f101 f92 1"/>
              <a:gd name="f106" fmla="*/ f102 f92 1"/>
              <a:gd name="f107" fmla="*/ f104 f93 1"/>
              <a:gd name="f108" fmla="*/ f103 f9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5" t="f108" r="f106" b="f107"/>
            <a:pathLst>
              <a:path w="35227" h="891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7"/>
                </a:cubicBezTo>
                <a:cubicBezTo>
                  <a:pt x="f29" y="f27"/>
                  <a:pt x="f30" y="f31"/>
                  <a:pt x="f32" y="f33"/>
                </a:cubicBezTo>
                <a:cubicBezTo>
                  <a:pt x="f34" y="f35"/>
                  <a:pt x="f36" y="f37"/>
                  <a:pt x="f38" y="f37"/>
                </a:cubicBezTo>
                <a:cubicBezTo>
                  <a:pt x="f39" y="f37"/>
                  <a:pt x="f40" y="f41"/>
                  <a:pt x="f42" y="f43"/>
                </a:cubicBezTo>
                <a:cubicBezTo>
                  <a:pt x="f44" y="f45"/>
                  <a:pt x="f46" y="f47"/>
                  <a:pt x="f48" y="f47"/>
                </a:cubicBezTo>
                <a:cubicBezTo>
                  <a:pt x="f49" y="f47"/>
                  <a:pt x="f50" y="f51"/>
                  <a:pt x="f2" y="f4"/>
                </a:cubicBezTo>
                <a:lnTo>
                  <a:pt x="f52" y="f4"/>
                </a:lnTo>
                <a:cubicBezTo>
                  <a:pt x="f53" y="f54"/>
                  <a:pt x="f55" y="f56"/>
                  <a:pt x="f57" y="f56"/>
                </a:cubicBezTo>
                <a:cubicBezTo>
                  <a:pt x="f58" y="f56"/>
                  <a:pt x="f59" y="f60"/>
                  <a:pt x="f61" y="f62"/>
                </a:cubicBezTo>
                <a:cubicBezTo>
                  <a:pt x="f63" y="f64"/>
                  <a:pt x="f65" y="f66"/>
                  <a:pt x="f67" y="f66"/>
                </a:cubicBezTo>
                <a:cubicBezTo>
                  <a:pt x="f68" y="f66"/>
                  <a:pt x="f69" y="f66"/>
                  <a:pt x="f70" y="f71"/>
                </a:cubicBezTo>
                <a:cubicBezTo>
                  <a:pt x="f72" y="f71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6"/>
                  <a:pt x="f5" y="f6"/>
                </a:cubicBezTo>
                <a:close/>
              </a:path>
            </a:pathLst>
          </a:custGeom>
          <a:solidFill>
            <a:srgbClr val="F3E1C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" name="Google Shape;573;p22">
            <a:extLst>
              <a:ext uri="{FF2B5EF4-FFF2-40B4-BE49-F238E27FC236}">
                <a16:creationId xmlns:a16="http://schemas.microsoft.com/office/drawing/2014/main" id="{688FFFC7-4A24-4193-8765-99A72311F30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6" name="Google Shape;574;p22">
            <a:extLst>
              <a:ext uri="{FF2B5EF4-FFF2-40B4-BE49-F238E27FC236}">
                <a16:creationId xmlns:a16="http://schemas.microsoft.com/office/drawing/2014/main" id="{84597CDE-DA57-41E4-9A8A-7F913F387AE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872849" y="2284262"/>
            <a:ext cx="1619996" cy="381899"/>
          </a:xfrm>
        </p:spPr>
        <p:txBody>
          <a:bodyPr/>
          <a:lstStyle>
            <a:lvl1pPr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7" name="Google Shape;575;p22">
            <a:extLst>
              <a:ext uri="{FF2B5EF4-FFF2-40B4-BE49-F238E27FC236}">
                <a16:creationId xmlns:a16="http://schemas.microsoft.com/office/drawing/2014/main" id="{31AEDE58-1EA2-4879-99CC-B10CB9CEBC2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243794" y="3519498"/>
            <a:ext cx="1619996" cy="381899"/>
          </a:xfrm>
        </p:spPr>
        <p:txBody>
          <a:bodyPr/>
          <a:lstStyle>
            <a:lvl1pPr algn="r"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8" name="Google Shape;576;p22">
            <a:extLst>
              <a:ext uri="{FF2B5EF4-FFF2-40B4-BE49-F238E27FC236}">
                <a16:creationId xmlns:a16="http://schemas.microsoft.com/office/drawing/2014/main" id="{2603CA8F-68D3-4C81-80A2-0DA5E038BDF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762097" y="2284262"/>
            <a:ext cx="1619996" cy="381899"/>
          </a:xfrm>
        </p:spPr>
        <p:txBody>
          <a:bodyPr anchorCtr="1"/>
          <a:lstStyle>
            <a:lvl1pPr algn="ctr"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9" name="Google Shape;577;p22">
            <a:extLst>
              <a:ext uri="{FF2B5EF4-FFF2-40B4-BE49-F238E27FC236}">
                <a16:creationId xmlns:a16="http://schemas.microsoft.com/office/drawing/2014/main" id="{2621A4D6-75F3-4230-BBA7-EB49196D172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276770" y="3519498"/>
            <a:ext cx="1619996" cy="381899"/>
          </a:xfrm>
        </p:spPr>
        <p:txBody>
          <a:bodyPr/>
          <a:lstStyle>
            <a:lvl1pPr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10" name="Google Shape;578;p22">
            <a:extLst>
              <a:ext uri="{FF2B5EF4-FFF2-40B4-BE49-F238E27FC236}">
                <a16:creationId xmlns:a16="http://schemas.microsoft.com/office/drawing/2014/main" id="{39DD6D38-8A01-4524-BCFB-2BCA3322352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665262" y="2284262"/>
            <a:ext cx="1619996" cy="381899"/>
          </a:xfrm>
        </p:spPr>
        <p:txBody>
          <a:bodyPr/>
          <a:lstStyle>
            <a:lvl1pPr algn="r"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11" name="Google Shape;579;p22">
            <a:extLst>
              <a:ext uri="{FF2B5EF4-FFF2-40B4-BE49-F238E27FC236}">
                <a16:creationId xmlns:a16="http://schemas.microsoft.com/office/drawing/2014/main" id="{85A5F357-D74A-4F26-A806-A841697F780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075767" y="1637900"/>
            <a:ext cx="2209501" cy="703502"/>
          </a:xfrm>
        </p:spPr>
        <p:txBody>
          <a:bodyPr anchor="b"/>
          <a:lstStyle>
            <a:lvl1pPr algn="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12" name="Google Shape;580;p22">
            <a:extLst>
              <a:ext uri="{FF2B5EF4-FFF2-40B4-BE49-F238E27FC236}">
                <a16:creationId xmlns:a16="http://schemas.microsoft.com/office/drawing/2014/main" id="{79AE2A62-5F81-4E15-BDEB-0243FC47E3C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474308" y="1637900"/>
            <a:ext cx="2209501" cy="703502"/>
          </a:xfrm>
        </p:spPr>
        <p:txBody>
          <a:bodyPr anchor="b"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13" name="Google Shape;581;p22">
            <a:extLst>
              <a:ext uri="{FF2B5EF4-FFF2-40B4-BE49-F238E27FC236}">
                <a16:creationId xmlns:a16="http://schemas.microsoft.com/office/drawing/2014/main" id="{A767B343-3A71-4463-8F9D-9A1A797BE27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54298" y="3833228"/>
            <a:ext cx="2209501" cy="703502"/>
          </a:xfrm>
        </p:spPr>
        <p:txBody>
          <a:bodyPr anchor="b"/>
          <a:lstStyle>
            <a:lvl1pPr algn="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14" name="Google Shape;582;p22">
            <a:extLst>
              <a:ext uri="{FF2B5EF4-FFF2-40B4-BE49-F238E27FC236}">
                <a16:creationId xmlns:a16="http://schemas.microsoft.com/office/drawing/2014/main" id="{D04334C4-4759-46F0-A3DD-990D0474957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276770" y="3833228"/>
            <a:ext cx="2209501" cy="703502"/>
          </a:xfrm>
        </p:spPr>
        <p:txBody>
          <a:bodyPr anchor="b"/>
          <a:lstStyle>
            <a:lvl1pPr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15" name="Google Shape;583;p22">
            <a:extLst>
              <a:ext uri="{FF2B5EF4-FFF2-40B4-BE49-F238E27FC236}">
                <a16:creationId xmlns:a16="http://schemas.microsoft.com/office/drawing/2014/main" id="{225ACF96-9848-40BD-AAF4-CB09C8B67AC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872849" y="1637900"/>
            <a:ext cx="2209501" cy="703502"/>
          </a:xfrm>
        </p:spPr>
        <p:txBody>
          <a:bodyPr anchor="b"/>
          <a:lstStyle>
            <a:lvl1pPr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85069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1;p2">
            <a:extLst>
              <a:ext uri="{FF2B5EF4-FFF2-40B4-BE49-F238E27FC236}">
                <a16:creationId xmlns:a16="http://schemas.microsoft.com/office/drawing/2014/main" id="{6C4A369F-FFA3-41C9-A61E-6CEE3F1483A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071871" y="2962354"/>
            <a:ext cx="3036000" cy="1080903"/>
          </a:xfrm>
        </p:spPr>
        <p:txBody>
          <a:bodyPr anchor="b" anchorCtr="1"/>
          <a:lstStyle>
            <a:lvl1pPr algn="ctr">
              <a:lnSpc>
                <a:spcPct val="100000"/>
              </a:lnSpc>
              <a:buNone/>
              <a:defRPr sz="2000"/>
            </a:lvl1pPr>
          </a:lstStyle>
          <a:p>
            <a:pPr lvl="0"/>
            <a:endParaRPr lang="es-PE"/>
          </a:p>
        </p:txBody>
      </p:sp>
      <p:sp>
        <p:nvSpPr>
          <p:cNvPr id="3" name="Google Shape;143;p2">
            <a:extLst>
              <a:ext uri="{FF2B5EF4-FFF2-40B4-BE49-F238E27FC236}">
                <a16:creationId xmlns:a16="http://schemas.microsoft.com/office/drawing/2014/main" id="{066E23CD-2917-43E6-BBB2-BD5954B8ACB4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2901" y="1100251"/>
            <a:ext cx="6898197" cy="1827300"/>
          </a:xfrm>
        </p:spPr>
        <p:txBody>
          <a:bodyPr anchor="b"/>
          <a:lstStyle>
            <a:lvl1pPr>
              <a:defRPr sz="39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67699567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_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85;p23">
            <a:extLst>
              <a:ext uri="{FF2B5EF4-FFF2-40B4-BE49-F238E27FC236}">
                <a16:creationId xmlns:a16="http://schemas.microsoft.com/office/drawing/2014/main" id="{858AAE14-EF60-4278-8DD0-B67963F2DC3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282894" y="3851498"/>
            <a:ext cx="1979996" cy="681602"/>
          </a:xfrm>
        </p:spPr>
        <p:txBody>
          <a:bodyPr anchorCtr="1"/>
          <a:lstStyle>
            <a:lvl1pPr algn="ctr">
              <a:buNone/>
              <a:defRPr/>
            </a:lvl1pPr>
          </a:lstStyle>
          <a:p>
            <a:pPr lvl="0"/>
            <a:endParaRPr lang="es-PE"/>
          </a:p>
        </p:txBody>
      </p:sp>
      <p:sp>
        <p:nvSpPr>
          <p:cNvPr id="3" name="Google Shape;586;p23">
            <a:extLst>
              <a:ext uri="{FF2B5EF4-FFF2-40B4-BE49-F238E27FC236}">
                <a16:creationId xmlns:a16="http://schemas.microsoft.com/office/drawing/2014/main" id="{1E7B6B32-DBBF-4401-A5BF-6FD8350285F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68171" y="3851498"/>
            <a:ext cx="1979996" cy="681602"/>
          </a:xfrm>
        </p:spPr>
        <p:txBody>
          <a:bodyPr anchorCtr="1"/>
          <a:lstStyle>
            <a:lvl1pPr algn="ctr">
              <a:buNone/>
              <a:defRPr/>
            </a:lvl1pPr>
          </a:lstStyle>
          <a:p>
            <a:pPr lvl="0"/>
            <a:endParaRPr lang="es-PE"/>
          </a:p>
        </p:txBody>
      </p:sp>
      <p:sp>
        <p:nvSpPr>
          <p:cNvPr id="4" name="Google Shape;587;p23">
            <a:extLst>
              <a:ext uri="{FF2B5EF4-FFF2-40B4-BE49-F238E27FC236}">
                <a16:creationId xmlns:a16="http://schemas.microsoft.com/office/drawing/2014/main" id="{50F39B1E-6A95-47AB-B79D-8CC0F390F0C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81109" y="3851498"/>
            <a:ext cx="1979996" cy="681602"/>
          </a:xfrm>
        </p:spPr>
        <p:txBody>
          <a:bodyPr anchorCtr="1"/>
          <a:lstStyle>
            <a:lvl1pPr algn="ctr">
              <a:buNone/>
              <a:defRPr/>
            </a:lvl1pPr>
          </a:lstStyle>
          <a:p>
            <a:pPr lvl="0"/>
            <a:endParaRPr lang="es-PE"/>
          </a:p>
        </p:txBody>
      </p:sp>
      <p:sp>
        <p:nvSpPr>
          <p:cNvPr id="5" name="Google Shape;588;p23">
            <a:extLst>
              <a:ext uri="{FF2B5EF4-FFF2-40B4-BE49-F238E27FC236}">
                <a16:creationId xmlns:a16="http://schemas.microsoft.com/office/drawing/2014/main" id="{1B6B33AB-6C29-45D6-AF89-A5AF1F88CD9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282894" y="2336227"/>
            <a:ext cx="1979996" cy="681602"/>
          </a:xfrm>
        </p:spPr>
        <p:txBody>
          <a:bodyPr anchorCtr="1"/>
          <a:lstStyle>
            <a:lvl1pPr algn="ctr">
              <a:buNone/>
              <a:defRPr/>
            </a:lvl1pPr>
          </a:lstStyle>
          <a:p>
            <a:pPr lvl="0"/>
            <a:endParaRPr lang="es-PE"/>
          </a:p>
        </p:txBody>
      </p:sp>
      <p:sp>
        <p:nvSpPr>
          <p:cNvPr id="6" name="Google Shape;593;p23">
            <a:extLst>
              <a:ext uri="{FF2B5EF4-FFF2-40B4-BE49-F238E27FC236}">
                <a16:creationId xmlns:a16="http://schemas.microsoft.com/office/drawing/2014/main" id="{83A723F5-9C7C-464E-A053-58ABB3AC742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7" name="Google Shape;594;p23">
            <a:extLst>
              <a:ext uri="{FF2B5EF4-FFF2-40B4-BE49-F238E27FC236}">
                <a16:creationId xmlns:a16="http://schemas.microsoft.com/office/drawing/2014/main" id="{B667BE40-A096-4AFA-B54F-B435ECFFCCF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282894" y="1707523"/>
            <a:ext cx="1979996" cy="381899"/>
          </a:xfrm>
        </p:spPr>
        <p:txBody>
          <a:bodyPr anchor="ctr" anchorCtr="1"/>
          <a:lstStyle>
            <a:lvl1pPr algn="ctr">
              <a:lnSpc>
                <a:spcPct val="100000"/>
              </a:lnSpc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8" name="Google Shape;595;p23">
            <a:extLst>
              <a:ext uri="{FF2B5EF4-FFF2-40B4-BE49-F238E27FC236}">
                <a16:creationId xmlns:a16="http://schemas.microsoft.com/office/drawing/2014/main" id="{9787CAA9-D7AC-4FAB-A7FB-99AB8D70325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68171" y="1707523"/>
            <a:ext cx="1979996" cy="381899"/>
          </a:xfrm>
        </p:spPr>
        <p:txBody>
          <a:bodyPr anchor="ctr" anchorCtr="1"/>
          <a:lstStyle>
            <a:lvl1pPr algn="ctr">
              <a:lnSpc>
                <a:spcPct val="100000"/>
              </a:lnSpc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9" name="Google Shape;596;p23">
            <a:extLst>
              <a:ext uri="{FF2B5EF4-FFF2-40B4-BE49-F238E27FC236}">
                <a16:creationId xmlns:a16="http://schemas.microsoft.com/office/drawing/2014/main" id="{637DEE02-7D2F-45D3-8C77-465B1174FA7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81109" y="1707523"/>
            <a:ext cx="1979996" cy="381899"/>
          </a:xfrm>
        </p:spPr>
        <p:txBody>
          <a:bodyPr anchor="ctr" anchorCtr="1"/>
          <a:lstStyle>
            <a:lvl1pPr algn="ctr">
              <a:lnSpc>
                <a:spcPct val="100000"/>
              </a:lnSpc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10" name="Google Shape;597;p23">
            <a:extLst>
              <a:ext uri="{FF2B5EF4-FFF2-40B4-BE49-F238E27FC236}">
                <a16:creationId xmlns:a16="http://schemas.microsoft.com/office/drawing/2014/main" id="{6D9246B5-DBC0-4383-A305-F889CA6F9FA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282894" y="3208675"/>
            <a:ext cx="1979996" cy="381899"/>
          </a:xfrm>
        </p:spPr>
        <p:txBody>
          <a:bodyPr anchor="ctr" anchorCtr="1"/>
          <a:lstStyle>
            <a:lvl1pPr algn="ctr">
              <a:lnSpc>
                <a:spcPct val="100000"/>
              </a:lnSpc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11" name="Google Shape;598;p23">
            <a:extLst>
              <a:ext uri="{FF2B5EF4-FFF2-40B4-BE49-F238E27FC236}">
                <a16:creationId xmlns:a16="http://schemas.microsoft.com/office/drawing/2014/main" id="{2DC78229-B122-4863-B1FC-55BC31C52A4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68171" y="3208675"/>
            <a:ext cx="1979996" cy="381899"/>
          </a:xfrm>
        </p:spPr>
        <p:txBody>
          <a:bodyPr anchor="ctr" anchorCtr="1"/>
          <a:lstStyle>
            <a:lvl1pPr algn="ctr">
              <a:lnSpc>
                <a:spcPct val="100000"/>
              </a:lnSpc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12" name="Google Shape;599;p23">
            <a:extLst>
              <a:ext uri="{FF2B5EF4-FFF2-40B4-BE49-F238E27FC236}">
                <a16:creationId xmlns:a16="http://schemas.microsoft.com/office/drawing/2014/main" id="{29FE99B3-56FF-4442-8310-ECE6E985E61A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81109" y="3208675"/>
            <a:ext cx="1979996" cy="381899"/>
          </a:xfrm>
        </p:spPr>
        <p:txBody>
          <a:bodyPr anchor="ctr" anchorCtr="1"/>
          <a:lstStyle>
            <a:lvl1pPr algn="ctr">
              <a:lnSpc>
                <a:spcPct val="100000"/>
              </a:lnSpc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13" name="Google Shape;600;p23">
            <a:extLst>
              <a:ext uri="{FF2B5EF4-FFF2-40B4-BE49-F238E27FC236}">
                <a16:creationId xmlns:a16="http://schemas.microsoft.com/office/drawing/2014/main" id="{9F9E2968-D9A4-458E-8FC9-18083D6566C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68171" y="2336227"/>
            <a:ext cx="1979996" cy="681602"/>
          </a:xfrm>
        </p:spPr>
        <p:txBody>
          <a:bodyPr anchorCtr="1"/>
          <a:lstStyle>
            <a:lvl1pPr algn="ctr">
              <a:buNone/>
              <a:defRPr/>
            </a:lvl1pPr>
          </a:lstStyle>
          <a:p>
            <a:pPr lvl="0"/>
            <a:endParaRPr lang="es-PE"/>
          </a:p>
        </p:txBody>
      </p:sp>
      <p:sp>
        <p:nvSpPr>
          <p:cNvPr id="14" name="Google Shape;601;p23">
            <a:extLst>
              <a:ext uri="{FF2B5EF4-FFF2-40B4-BE49-F238E27FC236}">
                <a16:creationId xmlns:a16="http://schemas.microsoft.com/office/drawing/2014/main" id="{A48A71A5-DA07-4BCB-984E-85E3AD93048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81109" y="2336227"/>
            <a:ext cx="1979996" cy="681602"/>
          </a:xfrm>
        </p:spPr>
        <p:txBody>
          <a:bodyPr anchorCtr="1"/>
          <a:lstStyle>
            <a:lvl1pPr algn="ctr">
              <a:buNone/>
              <a:defRPr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01135327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_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03;p24">
            <a:extLst>
              <a:ext uri="{FF2B5EF4-FFF2-40B4-BE49-F238E27FC236}">
                <a16:creationId xmlns:a16="http://schemas.microsoft.com/office/drawing/2014/main" id="{7BD69F3A-FBC1-4ECC-BA44-C2D45D8B379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171221" y="2144853"/>
            <a:ext cx="1799996" cy="853802"/>
          </a:xfrm>
        </p:spPr>
        <p:txBody>
          <a:bodyPr/>
          <a:lstStyle>
            <a:lvl1pPr algn="r"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3" name="Google Shape;604;p24">
            <a:extLst>
              <a:ext uri="{FF2B5EF4-FFF2-40B4-BE49-F238E27FC236}">
                <a16:creationId xmlns:a16="http://schemas.microsoft.com/office/drawing/2014/main" id="{B66CBE8C-4680-48A3-9AB3-227CC56FD1F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36575" y="3383627"/>
            <a:ext cx="1799996" cy="853802"/>
          </a:xfrm>
        </p:spPr>
        <p:txBody>
          <a:bodyPr/>
          <a:lstStyle>
            <a:lvl1pPr algn="r"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4" name="Google Shape;605;p24">
            <a:extLst>
              <a:ext uri="{FF2B5EF4-FFF2-40B4-BE49-F238E27FC236}">
                <a16:creationId xmlns:a16="http://schemas.microsoft.com/office/drawing/2014/main" id="{7EA9B05F-2B0D-4AD2-AAD9-5B0846C1D45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061225" y="3383627"/>
            <a:ext cx="1799996" cy="853802"/>
          </a:xfrm>
        </p:spPr>
        <p:txBody>
          <a:bodyPr/>
          <a:lstStyle>
            <a:lvl1pPr algn="r"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5" name="Google Shape;606;p24">
            <a:extLst>
              <a:ext uri="{FF2B5EF4-FFF2-40B4-BE49-F238E27FC236}">
                <a16:creationId xmlns:a16="http://schemas.microsoft.com/office/drawing/2014/main" id="{196A24C6-A2CB-4D97-8455-FD5D659D981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6" name="Google Shape;607;p24">
            <a:extLst>
              <a:ext uri="{FF2B5EF4-FFF2-40B4-BE49-F238E27FC236}">
                <a16:creationId xmlns:a16="http://schemas.microsoft.com/office/drawing/2014/main" id="{3A49C6BE-E427-4331-837C-8C6F9BE93C2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061152" y="3001728"/>
            <a:ext cx="1799996" cy="381899"/>
          </a:xfrm>
        </p:spPr>
        <p:txBody>
          <a:bodyPr anchor="ctr"/>
          <a:lstStyle>
            <a:lvl1pPr algn="r">
              <a:lnSpc>
                <a:spcPct val="100000"/>
              </a:lnSpc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7" name="Google Shape;608;p24">
            <a:extLst>
              <a:ext uri="{FF2B5EF4-FFF2-40B4-BE49-F238E27FC236}">
                <a16:creationId xmlns:a16="http://schemas.microsoft.com/office/drawing/2014/main" id="{F06263B5-08F8-4B49-936B-AAD9282B824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171212" y="1766026"/>
            <a:ext cx="1799996" cy="381899"/>
          </a:xfrm>
        </p:spPr>
        <p:txBody>
          <a:bodyPr anchor="ctr"/>
          <a:lstStyle>
            <a:lvl1pPr algn="r">
              <a:lnSpc>
                <a:spcPct val="100000"/>
              </a:lnSpc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8" name="Google Shape;609;p24">
            <a:extLst>
              <a:ext uri="{FF2B5EF4-FFF2-40B4-BE49-F238E27FC236}">
                <a16:creationId xmlns:a16="http://schemas.microsoft.com/office/drawing/2014/main" id="{25961DE9-4231-4A09-8810-21F475543AA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36584" y="3001728"/>
            <a:ext cx="1799996" cy="381899"/>
          </a:xfrm>
        </p:spPr>
        <p:txBody>
          <a:bodyPr anchor="ctr"/>
          <a:lstStyle>
            <a:lvl1pPr algn="r">
              <a:lnSpc>
                <a:spcPct val="100000"/>
              </a:lnSpc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42159136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_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52;p25">
            <a:extLst>
              <a:ext uri="{FF2B5EF4-FFF2-40B4-BE49-F238E27FC236}">
                <a16:creationId xmlns:a16="http://schemas.microsoft.com/office/drawing/2014/main" id="{14F20BA3-F5FA-403D-8169-CDA51BE83AE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3" name="Google Shape;653;p25">
            <a:extLst>
              <a:ext uri="{FF2B5EF4-FFF2-40B4-BE49-F238E27FC236}">
                <a16:creationId xmlns:a16="http://schemas.microsoft.com/office/drawing/2014/main" id="{E9759EDC-FA9F-454B-8CAF-AC3E901FDE1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1010" y="3049770"/>
            <a:ext cx="2455200" cy="281699"/>
          </a:xfrm>
        </p:spPr>
        <p:txBody>
          <a:bodyPr anchor="b" anchorCtr="1"/>
          <a:lstStyle>
            <a:lvl1pPr algn="ctr">
              <a:lnSpc>
                <a:spcPct val="100000"/>
              </a:lnSpc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4" name="Google Shape;654;p25">
            <a:extLst>
              <a:ext uri="{FF2B5EF4-FFF2-40B4-BE49-F238E27FC236}">
                <a16:creationId xmlns:a16="http://schemas.microsoft.com/office/drawing/2014/main" id="{6BCC492D-98F6-4091-8678-392287DCC67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335402" y="3049770"/>
            <a:ext cx="2455200" cy="302995"/>
          </a:xfrm>
        </p:spPr>
        <p:txBody>
          <a:bodyPr anchor="b" anchorCtr="1"/>
          <a:lstStyle>
            <a:lvl1pPr algn="ctr">
              <a:lnSpc>
                <a:spcPct val="100000"/>
              </a:lnSpc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5" name="Google Shape;655;p25">
            <a:extLst>
              <a:ext uri="{FF2B5EF4-FFF2-40B4-BE49-F238E27FC236}">
                <a16:creationId xmlns:a16="http://schemas.microsoft.com/office/drawing/2014/main" id="{00ABC8E0-A710-4D33-9043-2A6B296708E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157789" y="3049770"/>
            <a:ext cx="2455200" cy="302995"/>
          </a:xfrm>
        </p:spPr>
        <p:txBody>
          <a:bodyPr anchor="b" anchorCtr="1"/>
          <a:lstStyle>
            <a:lvl1pPr algn="ctr">
              <a:lnSpc>
                <a:spcPct val="100000"/>
              </a:lnSpc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6" name="Google Shape;696;p25">
            <a:extLst>
              <a:ext uri="{FF2B5EF4-FFF2-40B4-BE49-F238E27FC236}">
                <a16:creationId xmlns:a16="http://schemas.microsoft.com/office/drawing/2014/main" id="{C60336AB-BDB5-4C52-B4F9-21C0FCCAB84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1010" y="2327577"/>
            <a:ext cx="2455200" cy="658797"/>
          </a:xfrm>
        </p:spPr>
        <p:txBody>
          <a:bodyPr anchor="b"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7" name="Google Shape;697;p25">
            <a:extLst>
              <a:ext uri="{FF2B5EF4-FFF2-40B4-BE49-F238E27FC236}">
                <a16:creationId xmlns:a16="http://schemas.microsoft.com/office/drawing/2014/main" id="{8301CE68-283C-4157-9BF9-4802A711A3D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335402" y="2327577"/>
            <a:ext cx="2455200" cy="658797"/>
          </a:xfrm>
        </p:spPr>
        <p:txBody>
          <a:bodyPr anchor="b"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8" name="Google Shape;698;p25">
            <a:extLst>
              <a:ext uri="{FF2B5EF4-FFF2-40B4-BE49-F238E27FC236}">
                <a16:creationId xmlns:a16="http://schemas.microsoft.com/office/drawing/2014/main" id="{87106612-9159-4C7F-940D-11BA74CD4AB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157789" y="2327577"/>
            <a:ext cx="2455200" cy="658797"/>
          </a:xfrm>
        </p:spPr>
        <p:txBody>
          <a:bodyPr anchor="b"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38787280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41;p26">
            <a:extLst>
              <a:ext uri="{FF2B5EF4-FFF2-40B4-BE49-F238E27FC236}">
                <a16:creationId xmlns:a16="http://schemas.microsoft.com/office/drawing/2014/main" id="{ED6F7E3B-22A5-4180-8822-A34734F9262C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3" name="Google Shape;742;p26">
            <a:extLst>
              <a:ext uri="{FF2B5EF4-FFF2-40B4-BE49-F238E27FC236}">
                <a16:creationId xmlns:a16="http://schemas.microsoft.com/office/drawing/2014/main" id="{9C88055B-7A3E-492C-8C0A-090FFB5F4A5A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750164" y="3345670"/>
            <a:ext cx="1643698" cy="978901"/>
          </a:xfrm>
        </p:spPr>
        <p:txBody>
          <a:bodyPr anchorCtr="1"/>
          <a:lstStyle>
            <a:lvl1pPr algn="ctr"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4" name="Google Shape;743;p26">
            <a:extLst>
              <a:ext uri="{FF2B5EF4-FFF2-40B4-BE49-F238E27FC236}">
                <a16:creationId xmlns:a16="http://schemas.microsoft.com/office/drawing/2014/main" id="{80218DA2-EBF4-4684-B7BB-EB53C447BB3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641823" y="2913827"/>
            <a:ext cx="1246802" cy="381899"/>
          </a:xfrm>
        </p:spPr>
        <p:txBody>
          <a:bodyPr anchor="ctr" anchorCtr="1"/>
          <a:lstStyle>
            <a:lvl1pPr algn="ctr">
              <a:lnSpc>
                <a:spcPct val="100000"/>
              </a:lnSpc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5" name="Google Shape;744;p26">
            <a:extLst>
              <a:ext uri="{FF2B5EF4-FFF2-40B4-BE49-F238E27FC236}">
                <a16:creationId xmlns:a16="http://schemas.microsoft.com/office/drawing/2014/main" id="{1D040B81-994B-4890-80A4-BD3B612C9F8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930621" y="2913827"/>
            <a:ext cx="1282802" cy="381899"/>
          </a:xfrm>
        </p:spPr>
        <p:txBody>
          <a:bodyPr anchor="ctr" anchorCtr="1"/>
          <a:lstStyle>
            <a:lvl1pPr algn="ctr">
              <a:lnSpc>
                <a:spcPct val="100000"/>
              </a:lnSpc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6" name="Google Shape;745;p26">
            <a:extLst>
              <a:ext uri="{FF2B5EF4-FFF2-40B4-BE49-F238E27FC236}">
                <a16:creationId xmlns:a16="http://schemas.microsoft.com/office/drawing/2014/main" id="{A3886612-821E-4931-91A1-5A2A60CA5C9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255474" y="2913827"/>
            <a:ext cx="1246802" cy="381899"/>
          </a:xfrm>
        </p:spPr>
        <p:txBody>
          <a:bodyPr anchor="ctr" anchorCtr="1"/>
          <a:lstStyle>
            <a:lvl1pPr algn="ctr">
              <a:lnSpc>
                <a:spcPct val="100000"/>
              </a:lnSpc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7" name="Google Shape;746;p26">
            <a:extLst>
              <a:ext uri="{FF2B5EF4-FFF2-40B4-BE49-F238E27FC236}">
                <a16:creationId xmlns:a16="http://schemas.microsoft.com/office/drawing/2014/main" id="{717402BC-D03F-4FE3-B86A-A9877699C12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057013" y="3345670"/>
            <a:ext cx="1643698" cy="978901"/>
          </a:xfrm>
        </p:spPr>
        <p:txBody>
          <a:bodyPr anchorCtr="1"/>
          <a:lstStyle>
            <a:lvl1pPr algn="ctr"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8" name="Google Shape;747;p26">
            <a:extLst>
              <a:ext uri="{FF2B5EF4-FFF2-40B4-BE49-F238E27FC236}">
                <a16:creationId xmlns:a16="http://schemas.microsoft.com/office/drawing/2014/main" id="{8870B9AA-CE6A-4CDA-927C-EB478066D3A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443316" y="3345670"/>
            <a:ext cx="1643698" cy="978901"/>
          </a:xfrm>
        </p:spPr>
        <p:txBody>
          <a:bodyPr anchorCtr="1"/>
          <a:lstStyle>
            <a:lvl1pPr algn="ctr">
              <a:buNone/>
              <a:defRPr sz="16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40632877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49;p27">
            <a:extLst>
              <a:ext uri="{FF2B5EF4-FFF2-40B4-BE49-F238E27FC236}">
                <a16:creationId xmlns:a16="http://schemas.microsoft.com/office/drawing/2014/main" id="{91F64AB4-0179-425B-9281-4FB472811B6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137928" y="2978475"/>
            <a:ext cx="2105104" cy="397197"/>
          </a:xfrm>
        </p:spPr>
        <p:txBody>
          <a:bodyPr anchorCtr="1"/>
          <a:lstStyle>
            <a:lvl1pPr algn="ctr"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3" name="Google Shape;750;p27">
            <a:extLst>
              <a:ext uri="{FF2B5EF4-FFF2-40B4-BE49-F238E27FC236}">
                <a16:creationId xmlns:a16="http://schemas.microsoft.com/office/drawing/2014/main" id="{CCFC87BE-E013-47DC-82BE-D3C96FD1087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900976" y="2978475"/>
            <a:ext cx="2105104" cy="397197"/>
          </a:xfrm>
        </p:spPr>
        <p:txBody>
          <a:bodyPr anchorCtr="1"/>
          <a:lstStyle>
            <a:lvl1pPr algn="ctr"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4" name="Google Shape;751;p27">
            <a:extLst>
              <a:ext uri="{FF2B5EF4-FFF2-40B4-BE49-F238E27FC236}">
                <a16:creationId xmlns:a16="http://schemas.microsoft.com/office/drawing/2014/main" id="{6A570D58-A6A4-42F1-9773-E36D7133856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19452" y="3956352"/>
            <a:ext cx="2105104" cy="397197"/>
          </a:xfrm>
        </p:spPr>
        <p:txBody>
          <a:bodyPr anchorCtr="1"/>
          <a:lstStyle>
            <a:lvl1pPr algn="ctr"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5" name="Google Shape;791;p27">
            <a:extLst>
              <a:ext uri="{FF2B5EF4-FFF2-40B4-BE49-F238E27FC236}">
                <a16:creationId xmlns:a16="http://schemas.microsoft.com/office/drawing/2014/main" id="{D04D0D61-FBCF-4627-A993-ACAC57AD7268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6" name="Google Shape;792;p27">
            <a:extLst>
              <a:ext uri="{FF2B5EF4-FFF2-40B4-BE49-F238E27FC236}">
                <a16:creationId xmlns:a16="http://schemas.microsoft.com/office/drawing/2014/main" id="{E52849B5-BE54-4833-A3AA-D194B7D08E6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875120" y="1789179"/>
            <a:ext cx="2630701" cy="1072499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7" name="Google Shape;793;p27">
            <a:extLst>
              <a:ext uri="{FF2B5EF4-FFF2-40B4-BE49-F238E27FC236}">
                <a16:creationId xmlns:a16="http://schemas.microsoft.com/office/drawing/2014/main" id="{57154BFB-32EE-49C7-A1EB-912925BC023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38178" y="1789179"/>
            <a:ext cx="2630701" cy="1072499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8" name="Google Shape;794;p27">
            <a:extLst>
              <a:ext uri="{FF2B5EF4-FFF2-40B4-BE49-F238E27FC236}">
                <a16:creationId xmlns:a16="http://schemas.microsoft.com/office/drawing/2014/main" id="{B5CC7704-129B-46F8-BF59-A43E9A31AF9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256653" y="2781376"/>
            <a:ext cx="2630701" cy="1072499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s-PE"/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717725461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_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83;p30">
            <a:extLst>
              <a:ext uri="{FF2B5EF4-FFF2-40B4-BE49-F238E27FC236}">
                <a16:creationId xmlns:a16="http://schemas.microsoft.com/office/drawing/2014/main" id="{2A68C01E-DB5E-4F2F-AEE4-5EB470A7D44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683447" y="3839126"/>
            <a:ext cx="2227204" cy="689704"/>
          </a:xfrm>
        </p:spPr>
        <p:txBody>
          <a:bodyPr anchorCtr="1"/>
          <a:lstStyle>
            <a:lvl1pPr algn="ctr"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3" name="Google Shape;884;p30">
            <a:extLst>
              <a:ext uri="{FF2B5EF4-FFF2-40B4-BE49-F238E27FC236}">
                <a16:creationId xmlns:a16="http://schemas.microsoft.com/office/drawing/2014/main" id="{95723DC7-5456-4F85-BA46-9CF996FF379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233348" y="3839126"/>
            <a:ext cx="2227204" cy="689704"/>
          </a:xfrm>
        </p:spPr>
        <p:txBody>
          <a:bodyPr anchorCtr="1"/>
          <a:lstStyle>
            <a:lvl1pPr algn="ctr"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4" name="Google Shape;890;p30">
            <a:extLst>
              <a:ext uri="{FF2B5EF4-FFF2-40B4-BE49-F238E27FC236}">
                <a16:creationId xmlns:a16="http://schemas.microsoft.com/office/drawing/2014/main" id="{E55C2CEC-E0C3-4FA8-9005-23EBCD3E233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446952" y="3179423"/>
            <a:ext cx="1799996" cy="495001"/>
          </a:xfrm>
        </p:spPr>
        <p:txBody>
          <a:bodyPr anchorCtr="1"/>
          <a:lstStyle>
            <a:lvl1pPr algn="ctr"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5" name="Google Shape;891;p30">
            <a:extLst>
              <a:ext uri="{FF2B5EF4-FFF2-40B4-BE49-F238E27FC236}">
                <a16:creationId xmlns:a16="http://schemas.microsoft.com/office/drawing/2014/main" id="{02C6E88A-DE2E-4B67-8B02-0515E51931D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897050" y="3178225"/>
            <a:ext cx="1799996" cy="495001"/>
          </a:xfrm>
        </p:spPr>
        <p:txBody>
          <a:bodyPr anchorCtr="1"/>
          <a:lstStyle>
            <a:lvl1pPr algn="ctr">
              <a:buNone/>
              <a:defRPr sz="16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6" name="Google Shape;892;p30">
            <a:extLst>
              <a:ext uri="{FF2B5EF4-FFF2-40B4-BE49-F238E27FC236}">
                <a16:creationId xmlns:a16="http://schemas.microsoft.com/office/drawing/2014/main" id="{84DFAB29-84E1-4DD8-8436-73ED3C9A94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22003" y="560198"/>
            <a:ext cx="8100002" cy="572697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B70A67C5-D97E-4E1B-B40B-237E372B1701}"/>
              </a:ext>
            </a:extLst>
          </p:cNvPr>
          <p:cNvSpPr/>
          <p:nvPr/>
        </p:nvSpPr>
        <p:spPr>
          <a:xfrm>
            <a:off x="106363" y="4922836"/>
            <a:ext cx="8963021" cy="1063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067B116D-1D2A-43B8-A155-87DDCA324E34}"/>
              </a:ext>
            </a:extLst>
          </p:cNvPr>
          <p:cNvSpPr/>
          <p:nvPr/>
        </p:nvSpPr>
        <p:spPr>
          <a:xfrm>
            <a:off x="106363" y="4406895"/>
            <a:ext cx="295278" cy="47783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9090092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_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79;p32">
            <a:extLst>
              <a:ext uri="{FF2B5EF4-FFF2-40B4-BE49-F238E27FC236}">
                <a16:creationId xmlns:a16="http://schemas.microsoft.com/office/drawing/2014/main" id="{ABBAD45A-3547-4177-A51F-07E3D300EB8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572000" y="1544247"/>
            <a:ext cx="3761704" cy="2865903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3" name="Google Shape;984;p32">
            <a:extLst>
              <a:ext uri="{FF2B5EF4-FFF2-40B4-BE49-F238E27FC236}">
                <a16:creationId xmlns:a16="http://schemas.microsoft.com/office/drawing/2014/main" id="{F3050901-C468-42DC-9F38-44B032088B9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4" name="Google Shape;985;p32">
            <a:extLst>
              <a:ext uri="{FF2B5EF4-FFF2-40B4-BE49-F238E27FC236}">
                <a16:creationId xmlns:a16="http://schemas.microsoft.com/office/drawing/2014/main" id="{60BC72A1-A5F7-4D43-9256-84C4E6A81FE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39998" y="1544247"/>
            <a:ext cx="3761704" cy="2865903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628622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3323C5A8-4DD2-4865-87FC-9827D1EF97A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0" y="267489"/>
            <a:ext cx="9144000" cy="576062"/>
          </a:xfrm>
        </p:spPr>
        <p:txBody>
          <a:bodyPr anchor="ctr" anchorCtr="1"/>
          <a:lstStyle>
            <a:lvl1pPr marL="0" indent="0" algn="ctr">
              <a:buNone/>
              <a:defRPr lang="en-US" sz="3600">
                <a:solidFill>
                  <a:srgbClr val="F3E1CE"/>
                </a:solidFill>
                <a:latin typeface="Arial"/>
                <a:cs typeface="Arial" pitchFamily="34"/>
              </a:defRPr>
            </a:lvl1pPr>
          </a:lstStyle>
          <a:p>
            <a:pPr lvl="0"/>
            <a:r>
              <a:rPr lang="en-US"/>
              <a:t>BASIC LAYOUT</a:t>
            </a:r>
          </a:p>
        </p:txBody>
      </p:sp>
      <p:cxnSp>
        <p:nvCxnSpPr>
          <p:cNvPr id="3" name="Conector recto 8">
            <a:extLst>
              <a:ext uri="{FF2B5EF4-FFF2-40B4-BE49-F238E27FC236}">
                <a16:creationId xmlns:a16="http://schemas.microsoft.com/office/drawing/2014/main" id="{913C3D6B-2F8B-44A4-83DB-C5C50E93D43D}"/>
              </a:ext>
            </a:extLst>
          </p:cNvPr>
          <p:cNvCxnSpPr/>
          <p:nvPr/>
        </p:nvCxnSpPr>
        <p:spPr>
          <a:xfrm flipH="1">
            <a:off x="34728" y="4942386"/>
            <a:ext cx="9051399" cy="21022"/>
          </a:xfrm>
          <a:prstGeom prst="straightConnector1">
            <a:avLst/>
          </a:prstGeom>
          <a:noFill/>
          <a:ln w="38103" cap="flat">
            <a:solidFill>
              <a:srgbClr val="C6AEAE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26419336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s">
    <p:bg>
      <p:bgPr>
        <a:solidFill>
          <a:srgbClr val="F3E1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90;p30">
            <a:extLst>
              <a:ext uri="{FF2B5EF4-FFF2-40B4-BE49-F238E27FC236}">
                <a16:creationId xmlns:a16="http://schemas.microsoft.com/office/drawing/2014/main" id="{D6544D44-31CA-4A0A-BC85-4DDFD8CF975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rot="5400013">
            <a:off x="-825168" y="2076498"/>
            <a:ext cx="4067397" cy="990596"/>
          </a:xfrm>
        </p:spPr>
        <p:txBody>
          <a:bodyPr/>
          <a:lstStyle>
            <a:lvl1pPr>
              <a:defRPr sz="5200" b="1">
                <a:solidFill>
                  <a:srgbClr val="F3E1CE"/>
                </a:solidFill>
                <a:latin typeface="Montserrat"/>
                <a:ea typeface="Montserrat"/>
                <a:cs typeface="Montserrat"/>
              </a:defRPr>
            </a:lvl1pPr>
          </a:lstStyle>
          <a:p>
            <a:pPr lvl="0"/>
            <a:endParaRPr lang="es-PE"/>
          </a:p>
        </p:txBody>
      </p:sp>
      <p:sp>
        <p:nvSpPr>
          <p:cNvPr id="3" name="Google Shape;191;p30">
            <a:extLst>
              <a:ext uri="{FF2B5EF4-FFF2-40B4-BE49-F238E27FC236}">
                <a16:creationId xmlns:a16="http://schemas.microsoft.com/office/drawing/2014/main" id="{8349ED47-F240-4242-B0DF-1B5D04AB0DA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730151" y="1138025"/>
            <a:ext cx="3683696" cy="1104000"/>
          </a:xfrm>
        </p:spPr>
        <p:txBody>
          <a:bodyPr/>
          <a:lstStyle>
            <a:lvl1pPr>
              <a:buNone/>
              <a:defRPr>
                <a:solidFill>
                  <a:srgbClr val="F3E1CE"/>
                </a:solidFill>
                <a:latin typeface="Montserrat Light"/>
                <a:ea typeface="Montserrat Light"/>
                <a:cs typeface="Montserrat Light"/>
              </a:defRPr>
            </a:lvl1pPr>
          </a:lstStyle>
          <a:p>
            <a:pPr lvl="0"/>
            <a:endParaRPr lang="es-PE"/>
          </a:p>
        </p:txBody>
      </p:sp>
      <p:sp>
        <p:nvSpPr>
          <p:cNvPr id="4" name="Google Shape;192;p30">
            <a:extLst>
              <a:ext uri="{FF2B5EF4-FFF2-40B4-BE49-F238E27FC236}">
                <a16:creationId xmlns:a16="http://schemas.microsoft.com/office/drawing/2014/main" id="{B4E82737-C76B-407D-B443-3D24E1B17BCA}"/>
              </a:ext>
            </a:extLst>
          </p:cNvPr>
          <p:cNvSpPr txBox="1"/>
          <p:nvPr/>
        </p:nvSpPr>
        <p:spPr>
          <a:xfrm>
            <a:off x="2730151" y="2837072"/>
            <a:ext cx="3683696" cy="7140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0" cap="none" spc="0" baseline="0">
                <a:solidFill>
                  <a:srgbClr val="F3E1CE"/>
                </a:solidFill>
                <a:uFillTx/>
                <a:latin typeface="Montserrat"/>
                <a:ea typeface="Montserrat"/>
                <a:cs typeface="Montserrat"/>
              </a:rPr>
              <a:t>CREDITS: This presentation template was created by </a:t>
            </a:r>
            <a:r>
              <a:rPr lang="en-US" sz="1200" b="1" i="0" u="none" strike="noStrike" kern="0" cap="none" spc="0" baseline="0">
                <a:solidFill>
                  <a:srgbClr val="F3E1CE"/>
                </a:solidFill>
                <a:uFillTx/>
                <a:latin typeface="Montserrat"/>
                <a:ea typeface="Montserrat"/>
                <a:cs typeface="Montserrat"/>
                <a:hlinkClick r:id="rId2"/>
              </a:rPr>
              <a:t>Slidesgo</a:t>
            </a:r>
            <a:r>
              <a:rPr lang="en-US" sz="1200" b="0" i="0" u="none" strike="noStrike" kern="0" cap="none" spc="0" baseline="0">
                <a:solidFill>
                  <a:srgbClr val="F3E1CE"/>
                </a:solidFill>
                <a:uFillTx/>
                <a:latin typeface="Montserrat"/>
                <a:ea typeface="Montserrat"/>
                <a:cs typeface="Montserrat"/>
              </a:rPr>
              <a:t>, including icons by </a:t>
            </a:r>
            <a:r>
              <a:rPr lang="en-US" sz="1200" b="1" i="0" u="none" strike="noStrike" kern="0" cap="none" spc="0" baseline="0">
                <a:solidFill>
                  <a:srgbClr val="F3E1CE"/>
                </a:solidFill>
                <a:uFillTx/>
                <a:latin typeface="Montserrat"/>
                <a:ea typeface="Montserrat"/>
                <a:cs typeface="Montserrat"/>
                <a:hlinkClick r:id="rId3"/>
              </a:rPr>
              <a:t>Flaticon</a:t>
            </a:r>
            <a:r>
              <a:rPr lang="en-US" sz="1200" b="0" i="0" u="none" strike="noStrike" kern="0" cap="none" spc="0" baseline="0">
                <a:solidFill>
                  <a:srgbClr val="F3E1CE"/>
                </a:solidFill>
                <a:uFillTx/>
                <a:latin typeface="Montserrat"/>
                <a:ea typeface="Montserrat"/>
                <a:cs typeface="Montserrat"/>
              </a:rPr>
              <a:t>, infographics &amp; images by </a:t>
            </a:r>
            <a:r>
              <a:rPr lang="en-US" sz="1200" b="1" i="0" u="none" strike="noStrike" kern="0" cap="none" spc="0" baseline="0">
                <a:solidFill>
                  <a:srgbClr val="F3E1CE"/>
                </a:solidFill>
                <a:uFillTx/>
                <a:latin typeface="Montserrat"/>
                <a:ea typeface="Montserrat"/>
                <a:cs typeface="Montserrat"/>
                <a:hlinkClick r:id="rId4"/>
              </a:rPr>
              <a:t>Freepik</a:t>
            </a:r>
            <a:r>
              <a:rPr lang="en-US" sz="1200" b="0" i="0" u="none" strike="noStrike" kern="0" cap="none" spc="0" baseline="0">
                <a:solidFill>
                  <a:srgbClr val="F3E1CE"/>
                </a:solidFill>
                <a:uFillTx/>
                <a:latin typeface="Montserrat"/>
                <a:ea typeface="Montserrat"/>
                <a:cs typeface="Montserrat"/>
              </a:rPr>
              <a:t>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0" cap="none" spc="0" baseline="0">
              <a:solidFill>
                <a:srgbClr val="F3E1CE"/>
              </a:solidFill>
              <a:uFillTx/>
              <a:latin typeface="Montserrat"/>
              <a:ea typeface="Montserrat"/>
              <a:cs typeface="Montserrat"/>
            </a:endParaRPr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86E8147B-4036-4ACF-91FF-65CB9943BE37}"/>
              </a:ext>
            </a:extLst>
          </p:cNvPr>
          <p:cNvSpPr/>
          <p:nvPr/>
        </p:nvSpPr>
        <p:spPr>
          <a:xfrm>
            <a:off x="0" y="4824410"/>
            <a:ext cx="9144000" cy="31432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8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3F8C918-0892-4884-9CF0-4EC60F25AE6B}"/>
              </a:ext>
            </a:extLst>
          </p:cNvPr>
          <p:cNvSpPr/>
          <p:nvPr/>
        </p:nvSpPr>
        <p:spPr>
          <a:xfrm flipH="1">
            <a:off x="4824529" y="4857521"/>
            <a:ext cx="4319470" cy="28597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900"/>
              <a:gd name="f7" fmla="val 192"/>
              <a:gd name="f8" fmla="val 1989"/>
              <a:gd name="f9" fmla="+- 0 0 -90"/>
              <a:gd name="f10" fmla="*/ f3 1 2900"/>
              <a:gd name="f11" fmla="*/ f4 1 192"/>
              <a:gd name="f12" fmla="val f5"/>
              <a:gd name="f13" fmla="val f6"/>
              <a:gd name="f14" fmla="val f7"/>
              <a:gd name="f15" fmla="*/ f9 f0 1"/>
              <a:gd name="f16" fmla="+- f14 0 f12"/>
              <a:gd name="f17" fmla="+- f13 0 f12"/>
              <a:gd name="f18" fmla="*/ f15 1 f2"/>
              <a:gd name="f19" fmla="*/ f17 1 2900"/>
              <a:gd name="f20" fmla="*/ f16 1 192"/>
              <a:gd name="f21" fmla="*/ 1989 f17 1"/>
              <a:gd name="f22" fmla="*/ 0 f16 1"/>
              <a:gd name="f23" fmla="*/ 0 f17 1"/>
              <a:gd name="f24" fmla="*/ 192 f16 1"/>
              <a:gd name="f25" fmla="*/ 2900 f17 1"/>
              <a:gd name="f26" fmla="+- f18 0 f1"/>
              <a:gd name="f27" fmla="*/ f21 1 2900"/>
              <a:gd name="f28" fmla="*/ f22 1 192"/>
              <a:gd name="f29" fmla="*/ f23 1 2900"/>
              <a:gd name="f30" fmla="*/ f24 1 192"/>
              <a:gd name="f31" fmla="*/ f25 1 2900"/>
              <a:gd name="f32" fmla="*/ 0 1 f19"/>
              <a:gd name="f33" fmla="*/ f13 1 f19"/>
              <a:gd name="f34" fmla="*/ 0 1 f20"/>
              <a:gd name="f35" fmla="*/ f14 1 f20"/>
              <a:gd name="f36" fmla="*/ f27 1 f19"/>
              <a:gd name="f37" fmla="*/ f28 1 f20"/>
              <a:gd name="f38" fmla="*/ f29 1 f19"/>
              <a:gd name="f39" fmla="*/ f30 1 f20"/>
              <a:gd name="f40" fmla="*/ f31 1 f19"/>
              <a:gd name="f41" fmla="*/ f32 f10 1"/>
              <a:gd name="f42" fmla="*/ f33 f10 1"/>
              <a:gd name="f43" fmla="*/ f35 f11 1"/>
              <a:gd name="f44" fmla="*/ f34 f11 1"/>
              <a:gd name="f45" fmla="*/ f36 f10 1"/>
              <a:gd name="f46" fmla="*/ f37 f11 1"/>
              <a:gd name="f47" fmla="*/ f38 f10 1"/>
              <a:gd name="f48" fmla="*/ f39 f11 1"/>
              <a:gd name="f49" fmla="*/ f40 f1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6">
                <a:pos x="f45" y="f46"/>
              </a:cxn>
              <a:cxn ang="f26">
                <a:pos x="f47" y="f46"/>
              </a:cxn>
              <a:cxn ang="f26">
                <a:pos x="f47" y="f48"/>
              </a:cxn>
              <a:cxn ang="f26">
                <a:pos x="f45" y="f48"/>
              </a:cxn>
              <a:cxn ang="f26">
                <a:pos x="f49" y="f48"/>
              </a:cxn>
              <a:cxn ang="f26">
                <a:pos x="f45" y="f46"/>
              </a:cxn>
            </a:cxnLst>
            <a:rect l="f41" t="f44" r="f42" b="f43"/>
            <a:pathLst>
              <a:path w="2900" h="192">
                <a:moveTo>
                  <a:pt x="f8" y="f5"/>
                </a:moveTo>
                <a:lnTo>
                  <a:pt x="f5" y="f5"/>
                </a:lnTo>
                <a:lnTo>
                  <a:pt x="f5" y="f7"/>
                </a:lnTo>
                <a:lnTo>
                  <a:pt x="f8" y="f7"/>
                </a:lnTo>
                <a:lnTo>
                  <a:pt x="f6" y="f7"/>
                </a:lnTo>
                <a:lnTo>
                  <a:pt x="f8" y="f5"/>
                </a:lnTo>
                <a:close/>
              </a:path>
            </a:pathLst>
          </a:custGeom>
          <a:solidFill>
            <a:srgbClr val="61444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8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94659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hank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90;p30">
            <a:extLst>
              <a:ext uri="{FF2B5EF4-FFF2-40B4-BE49-F238E27FC236}">
                <a16:creationId xmlns:a16="http://schemas.microsoft.com/office/drawing/2014/main" id="{A6AD2E0F-9CB8-404B-8C77-E3F63170B2A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rot="5400013">
            <a:off x="-825168" y="2076498"/>
            <a:ext cx="4067397" cy="990596"/>
          </a:xfrm>
        </p:spPr>
        <p:txBody>
          <a:bodyPr/>
          <a:lstStyle>
            <a:lvl1pPr>
              <a:defRPr sz="5200" b="1">
                <a:solidFill>
                  <a:srgbClr val="F3E1CE"/>
                </a:solidFill>
                <a:latin typeface="Montserrat"/>
                <a:ea typeface="Montserrat"/>
                <a:cs typeface="Montserrat"/>
              </a:defRPr>
            </a:lvl1pPr>
          </a:lstStyle>
          <a:p>
            <a:pPr lvl="0"/>
            <a:endParaRPr lang="es-PE"/>
          </a:p>
        </p:txBody>
      </p:sp>
      <p:sp>
        <p:nvSpPr>
          <p:cNvPr id="3" name="Google Shape;191;p30">
            <a:extLst>
              <a:ext uri="{FF2B5EF4-FFF2-40B4-BE49-F238E27FC236}">
                <a16:creationId xmlns:a16="http://schemas.microsoft.com/office/drawing/2014/main" id="{1D7C9652-F9BB-499C-AD27-49C8B9944A1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730151" y="1138025"/>
            <a:ext cx="3683696" cy="1104000"/>
          </a:xfrm>
        </p:spPr>
        <p:txBody>
          <a:bodyPr/>
          <a:lstStyle>
            <a:lvl1pPr>
              <a:buNone/>
              <a:defRPr>
                <a:solidFill>
                  <a:srgbClr val="F3E1CE"/>
                </a:solidFill>
                <a:latin typeface="Montserrat Light"/>
                <a:ea typeface="Montserrat Light"/>
                <a:cs typeface="Montserrat Light"/>
              </a:defRPr>
            </a:lvl1pPr>
          </a:lstStyle>
          <a:p>
            <a:pPr lvl="0"/>
            <a:endParaRPr lang="es-PE"/>
          </a:p>
        </p:txBody>
      </p:sp>
      <p:sp>
        <p:nvSpPr>
          <p:cNvPr id="4" name="Google Shape;192;p30">
            <a:extLst>
              <a:ext uri="{FF2B5EF4-FFF2-40B4-BE49-F238E27FC236}">
                <a16:creationId xmlns:a16="http://schemas.microsoft.com/office/drawing/2014/main" id="{12F4CB6A-4CDA-4542-AF5B-754A44CAD860}"/>
              </a:ext>
            </a:extLst>
          </p:cNvPr>
          <p:cNvSpPr txBox="1"/>
          <p:nvPr/>
        </p:nvSpPr>
        <p:spPr>
          <a:xfrm>
            <a:off x="2730151" y="2837072"/>
            <a:ext cx="3683696" cy="7140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0" cap="none" spc="0" baseline="0">
                <a:solidFill>
                  <a:srgbClr val="F3E1CE"/>
                </a:solidFill>
                <a:uFillTx/>
                <a:latin typeface="Montserrat"/>
                <a:ea typeface="Montserrat"/>
                <a:cs typeface="Montserrat"/>
              </a:rPr>
              <a:t>CREDITS: This presentation template was created by </a:t>
            </a:r>
            <a:r>
              <a:rPr lang="en-US" sz="1200" b="1" i="0" u="none" strike="noStrike" kern="0" cap="none" spc="0" baseline="0">
                <a:solidFill>
                  <a:srgbClr val="F3E1CE"/>
                </a:solidFill>
                <a:uFillTx/>
                <a:latin typeface="Montserrat"/>
                <a:ea typeface="Montserrat"/>
                <a:cs typeface="Montserrat"/>
                <a:hlinkClick r:id="rId2"/>
              </a:rPr>
              <a:t>Slidesgo</a:t>
            </a:r>
            <a:r>
              <a:rPr lang="en-US" sz="1200" b="0" i="0" u="none" strike="noStrike" kern="0" cap="none" spc="0" baseline="0">
                <a:solidFill>
                  <a:srgbClr val="F3E1CE"/>
                </a:solidFill>
                <a:uFillTx/>
                <a:latin typeface="Montserrat"/>
                <a:ea typeface="Montserrat"/>
                <a:cs typeface="Montserrat"/>
              </a:rPr>
              <a:t>, including icons by </a:t>
            </a:r>
            <a:r>
              <a:rPr lang="en-US" sz="1200" b="1" i="0" u="none" strike="noStrike" kern="0" cap="none" spc="0" baseline="0">
                <a:solidFill>
                  <a:srgbClr val="F3E1CE"/>
                </a:solidFill>
                <a:uFillTx/>
                <a:latin typeface="Montserrat"/>
                <a:ea typeface="Montserrat"/>
                <a:cs typeface="Montserrat"/>
                <a:hlinkClick r:id="rId3"/>
              </a:rPr>
              <a:t>Flaticon</a:t>
            </a:r>
            <a:r>
              <a:rPr lang="en-US" sz="1200" b="0" i="0" u="none" strike="noStrike" kern="0" cap="none" spc="0" baseline="0">
                <a:solidFill>
                  <a:srgbClr val="F3E1CE"/>
                </a:solidFill>
                <a:uFillTx/>
                <a:latin typeface="Montserrat"/>
                <a:ea typeface="Montserrat"/>
                <a:cs typeface="Montserrat"/>
              </a:rPr>
              <a:t>, infographics &amp; images by </a:t>
            </a:r>
            <a:r>
              <a:rPr lang="en-US" sz="1200" b="1" i="0" u="none" strike="noStrike" kern="0" cap="none" spc="0" baseline="0">
                <a:solidFill>
                  <a:srgbClr val="F3E1CE"/>
                </a:solidFill>
                <a:uFillTx/>
                <a:latin typeface="Montserrat"/>
                <a:ea typeface="Montserrat"/>
                <a:cs typeface="Montserrat"/>
                <a:hlinkClick r:id="rId4"/>
              </a:rPr>
              <a:t>Freepik</a:t>
            </a:r>
            <a:r>
              <a:rPr lang="en-US" sz="1200" b="0" i="0" u="none" strike="noStrike" kern="0" cap="none" spc="0" baseline="0">
                <a:solidFill>
                  <a:srgbClr val="F3E1CE"/>
                </a:solidFill>
                <a:uFillTx/>
                <a:latin typeface="Montserrat"/>
                <a:ea typeface="Montserrat"/>
                <a:cs typeface="Montserrat"/>
              </a:rPr>
              <a:t>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0" cap="none" spc="0" baseline="0">
              <a:solidFill>
                <a:srgbClr val="F3E1CE"/>
              </a:solidFill>
              <a:uFillTx/>
              <a:latin typeface="Montserrat"/>
              <a:ea typeface="Montserrat"/>
              <a:cs typeface="Montserrat"/>
            </a:endParaRPr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C77D25E8-5445-453C-963C-8DCE3D5E94EF}"/>
              </a:ext>
            </a:extLst>
          </p:cNvPr>
          <p:cNvSpPr/>
          <p:nvPr/>
        </p:nvSpPr>
        <p:spPr>
          <a:xfrm>
            <a:off x="0" y="4824410"/>
            <a:ext cx="9144000" cy="31432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8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736528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Google Shape;150;p3">
            <a:extLst>
              <a:ext uri="{FF2B5EF4-FFF2-40B4-BE49-F238E27FC236}">
                <a16:creationId xmlns:a16="http://schemas.microsoft.com/office/drawing/2014/main" id="{FE153D65-E70A-42F0-9CB2-3702106C9001}"/>
              </a:ext>
            </a:extLst>
          </p:cNvPr>
          <p:cNvCxnSpPr/>
          <p:nvPr/>
        </p:nvCxnSpPr>
        <p:spPr>
          <a:xfrm>
            <a:off x="3087928" y="2541876"/>
            <a:ext cx="0" cy="593702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cxnSp>
        <p:nvCxnSpPr>
          <p:cNvPr id="3" name="Google Shape;151;p3">
            <a:extLst>
              <a:ext uri="{FF2B5EF4-FFF2-40B4-BE49-F238E27FC236}">
                <a16:creationId xmlns:a16="http://schemas.microsoft.com/office/drawing/2014/main" id="{3FCB634B-6865-44A5-AA9B-47F74A42A6A2}"/>
              </a:ext>
            </a:extLst>
          </p:cNvPr>
          <p:cNvCxnSpPr/>
          <p:nvPr/>
        </p:nvCxnSpPr>
        <p:spPr>
          <a:xfrm>
            <a:off x="1981221" y="2541876"/>
            <a:ext cx="0" cy="593702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sp>
        <p:nvSpPr>
          <p:cNvPr id="4" name="Google Shape;152;p3">
            <a:extLst>
              <a:ext uri="{FF2B5EF4-FFF2-40B4-BE49-F238E27FC236}">
                <a16:creationId xmlns:a16="http://schemas.microsoft.com/office/drawing/2014/main" id="{969F187C-39E7-42E1-B073-7F4D94454A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34272" y="719998"/>
            <a:ext cx="3600596" cy="1618497"/>
          </a:xfrm>
        </p:spPr>
        <p:txBody>
          <a:bodyPr/>
          <a:lstStyle>
            <a:lvl1pPr>
              <a:defRPr sz="5000"/>
            </a:lvl1pPr>
          </a:lstStyle>
          <a:p>
            <a:pPr lvl="0"/>
            <a:endParaRPr lang="es-PE"/>
          </a:p>
        </p:txBody>
      </p:sp>
      <p:sp>
        <p:nvSpPr>
          <p:cNvPr id="5" name="Google Shape;153;p3">
            <a:extLst>
              <a:ext uri="{FF2B5EF4-FFF2-40B4-BE49-F238E27FC236}">
                <a16:creationId xmlns:a16="http://schemas.microsoft.com/office/drawing/2014/main" id="{5747DB5A-8C1E-45AF-840B-0D667AF9864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981221" y="2338495"/>
            <a:ext cx="1106698" cy="988502"/>
          </a:xfrm>
        </p:spPr>
        <p:txBody>
          <a:bodyPr anchor="ctr"/>
          <a:lstStyle>
            <a:lvl1pPr>
              <a:defRPr sz="5000">
                <a:solidFill>
                  <a:srgbClr val="E4BBA5"/>
                </a:solidFill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6" name="Google Shape;154;p3">
            <a:extLst>
              <a:ext uri="{FF2B5EF4-FFF2-40B4-BE49-F238E27FC236}">
                <a16:creationId xmlns:a16="http://schemas.microsoft.com/office/drawing/2014/main" id="{27405833-400A-46BC-AC7B-AA65A5E48D7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162275" y="3434202"/>
            <a:ext cx="2744699" cy="678896"/>
          </a:xfrm>
        </p:spPr>
        <p:txBody>
          <a:bodyPr anchor="b"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88825644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F5B0D284-B668-4A7D-AAF6-8AC0E9768FB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lIns="0" tIns="0" rIns="0" bIns="0" anchor="ctr"/>
          <a:lstStyle>
            <a:lvl1pPr>
              <a:lnSpc>
                <a:spcPct val="80000"/>
              </a:lnSpc>
              <a:defRPr sz="3600">
                <a:solidFill>
                  <a:srgbClr val="27348B"/>
                </a:solidFill>
              </a:defRPr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41341187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2">
    <p:bg>
      <p:bgPr>
        <a:solidFill>
          <a:srgbClr val="F3E1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4;p28">
            <a:extLst>
              <a:ext uri="{FF2B5EF4-FFF2-40B4-BE49-F238E27FC236}">
                <a16:creationId xmlns:a16="http://schemas.microsoft.com/office/drawing/2014/main" id="{476C210C-59DF-4BBF-AB0A-B467E59DB23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2503" y="1482973"/>
            <a:ext cx="2675698" cy="951899"/>
          </a:xfrm>
        </p:spPr>
        <p:txBody>
          <a:bodyPr/>
          <a:lstStyle>
            <a:lvl1pPr>
              <a:defRPr>
                <a:solidFill>
                  <a:srgbClr val="F3E1CE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3" name="Google Shape;185;p28">
            <a:extLst>
              <a:ext uri="{FF2B5EF4-FFF2-40B4-BE49-F238E27FC236}">
                <a16:creationId xmlns:a16="http://schemas.microsoft.com/office/drawing/2014/main" id="{C6A963B8-FDDD-4CBC-9824-F5A7269F6D8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952503" y="2434727"/>
            <a:ext cx="2675698" cy="1225798"/>
          </a:xfrm>
        </p:spPr>
        <p:txBody>
          <a:bodyPr/>
          <a:lstStyle>
            <a:lvl1pPr>
              <a:lnSpc>
                <a:spcPct val="100000"/>
              </a:lnSpc>
              <a:buNone/>
              <a:defRPr>
                <a:solidFill>
                  <a:srgbClr val="F3E1CE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3997F897-3F0D-40F6-B5C3-3D301A5E595B}"/>
              </a:ext>
            </a:extLst>
          </p:cNvPr>
          <p:cNvSpPr/>
          <p:nvPr/>
        </p:nvSpPr>
        <p:spPr>
          <a:xfrm>
            <a:off x="0" y="4824410"/>
            <a:ext cx="9144000" cy="31432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8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7266490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196982B-75D6-4786-BD34-69EB3A5BAB5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42645" y="92610"/>
            <a:ext cx="8679896" cy="543181"/>
          </a:xfrm>
        </p:spPr>
        <p:txBody>
          <a:bodyPr anchor="ctr" anchorCtr="1"/>
          <a:lstStyle>
            <a:lvl1pPr marL="0" indent="0" algn="ctr">
              <a:buNone/>
              <a:defRPr lang="en-US" sz="4050">
                <a:solidFill>
                  <a:srgbClr val="A37B7B"/>
                </a:solidFill>
                <a:latin typeface="Arial"/>
                <a:cs typeface="Arial" pitchFamily="34"/>
              </a:defRPr>
            </a:lvl1pPr>
          </a:lstStyle>
          <a:p>
            <a:pPr lvl="0"/>
            <a:r>
              <a:rPr lang="en-US"/>
              <a:t>BASIC LAYOUT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10EED575-28CB-4795-97D9-74130EC64D3F}"/>
              </a:ext>
            </a:extLst>
          </p:cNvPr>
          <p:cNvSpPr/>
          <p:nvPr/>
        </p:nvSpPr>
        <p:spPr>
          <a:xfrm>
            <a:off x="265505" y="848691"/>
            <a:ext cx="2670578" cy="4051916"/>
          </a:xfrm>
          <a:custGeom>
            <a:avLst>
              <a:gd name="f0" fmla="val 857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61444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13" b="0" i="0" u="none" strike="noStrike" kern="0" cap="none" spc="0" baseline="0">
              <a:solidFill>
                <a:srgbClr val="F3E1CE"/>
              </a:solidFill>
              <a:uFillTx/>
              <a:latin typeface="Arial"/>
              <a:ea typeface="맑은 고딕" pitchFamily="34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BC8978D-8CFB-4DEB-B81A-668717FC6649}"/>
              </a:ext>
            </a:extLst>
          </p:cNvPr>
          <p:cNvSpPr/>
          <p:nvPr/>
        </p:nvSpPr>
        <p:spPr>
          <a:xfrm>
            <a:off x="342360" y="972500"/>
            <a:ext cx="98151" cy="3199321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13" b="0" i="0" u="none" strike="noStrike" kern="0" cap="none" spc="0" baseline="0">
              <a:solidFill>
                <a:srgbClr val="F3E1CE"/>
              </a:solidFill>
              <a:uFillTx/>
              <a:latin typeface="Arial"/>
              <a:ea typeface="맑은 고딕" pitchFamily="34"/>
            </a:endParaRPr>
          </a:p>
        </p:txBody>
      </p:sp>
      <p:grpSp>
        <p:nvGrpSpPr>
          <p:cNvPr id="5" name="Grupo 5">
            <a:extLst>
              <a:ext uri="{FF2B5EF4-FFF2-40B4-BE49-F238E27FC236}">
                <a16:creationId xmlns:a16="http://schemas.microsoft.com/office/drawing/2014/main" id="{D8D704E4-E5A6-4106-9869-2B78325F9ACB}"/>
              </a:ext>
            </a:extLst>
          </p:cNvPr>
          <p:cNvGrpSpPr/>
          <p:nvPr/>
        </p:nvGrpSpPr>
        <p:grpSpPr>
          <a:xfrm>
            <a:off x="1047033" y="1366625"/>
            <a:ext cx="1674184" cy="1419103"/>
            <a:chOff x="1047033" y="1366625"/>
            <a:chExt cx="1674184" cy="1419103"/>
          </a:xfrm>
        </p:grpSpPr>
        <p:sp>
          <p:nvSpPr>
            <p:cNvPr id="6" name="TextBox 57">
              <a:extLst>
                <a:ext uri="{FF2B5EF4-FFF2-40B4-BE49-F238E27FC236}">
                  <a16:creationId xmlns:a16="http://schemas.microsoft.com/office/drawing/2014/main" id="{D780CB1C-1ECC-431E-909C-68B7CBDDC04E}"/>
                </a:ext>
              </a:extLst>
            </p:cNvPr>
            <p:cNvSpPr txBox="1"/>
            <p:nvPr/>
          </p:nvSpPr>
          <p:spPr>
            <a:xfrm>
              <a:off x="1047033" y="1366625"/>
              <a:ext cx="1674184" cy="78482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500" b="1" i="0" u="none" strike="noStrike" kern="0" cap="none" spc="0" baseline="0">
                  <a:solidFill>
                    <a:srgbClr val="FFFFFF"/>
                  </a:solidFill>
                  <a:uFillTx/>
                  <a:latin typeface="Arial" pitchFamily="34"/>
                  <a:ea typeface="Arial"/>
                  <a:cs typeface="Arial" pitchFamily="34"/>
                </a:rPr>
                <a:t>You can Resize without losing quality</a:t>
              </a:r>
            </a:p>
          </p:txBody>
        </p:sp>
        <p:sp>
          <p:nvSpPr>
            <p:cNvPr id="7" name="TextBox 58">
              <a:extLst>
                <a:ext uri="{FF2B5EF4-FFF2-40B4-BE49-F238E27FC236}">
                  <a16:creationId xmlns:a16="http://schemas.microsoft.com/office/drawing/2014/main" id="{B5A92781-E9F5-4DC6-B74C-9FF6CFF49611}"/>
                </a:ext>
              </a:extLst>
            </p:cNvPr>
            <p:cNvSpPr txBox="1"/>
            <p:nvPr/>
          </p:nvSpPr>
          <p:spPr>
            <a:xfrm>
              <a:off x="1047033" y="2000899"/>
              <a:ext cx="1674184" cy="78482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500" b="1" i="0" u="none" strike="noStrike" kern="0" cap="none" spc="0" baseline="0">
                  <a:solidFill>
                    <a:srgbClr val="FFFFFF"/>
                  </a:solidFill>
                  <a:uFillTx/>
                  <a:latin typeface="Arial" pitchFamily="34"/>
                  <a:ea typeface="Arial"/>
                  <a:cs typeface="Arial" pitchFamily="34"/>
                </a:rPr>
                <a:t>You can Change Fill Color &amp;</a:t>
              </a:r>
            </a:p>
            <a:p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500" b="1" i="0" u="none" strike="noStrike" kern="0" cap="none" spc="0" baseline="0">
                  <a:solidFill>
                    <a:srgbClr val="FFFFFF"/>
                  </a:solidFill>
                  <a:uFillTx/>
                  <a:latin typeface="Arial" pitchFamily="34"/>
                  <a:ea typeface="Arial"/>
                  <a:cs typeface="Arial" pitchFamily="34"/>
                </a:rPr>
                <a:t>Line Color</a:t>
              </a:r>
            </a:p>
          </p:txBody>
        </p:sp>
      </p:grpSp>
      <p:sp>
        <p:nvSpPr>
          <p:cNvPr id="8" name="TextBox 59">
            <a:extLst>
              <a:ext uri="{FF2B5EF4-FFF2-40B4-BE49-F238E27FC236}">
                <a16:creationId xmlns:a16="http://schemas.microsoft.com/office/drawing/2014/main" id="{11707C1D-9592-4353-8A2F-A9C17360255E}"/>
              </a:ext>
            </a:extLst>
          </p:cNvPr>
          <p:cNvSpPr txBox="1"/>
          <p:nvPr/>
        </p:nvSpPr>
        <p:spPr>
          <a:xfrm>
            <a:off x="1209897" y="4375422"/>
            <a:ext cx="1674001" cy="30007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b="0" i="0" u="none" strike="noStrike" kern="0" cap="none" spc="0" baseline="0">
                <a:solidFill>
                  <a:srgbClr val="FFFFFF"/>
                </a:solidFill>
                <a:uFillTx/>
                <a:latin typeface="Arial" pitchFamily="34"/>
                <a:ea typeface="Arial"/>
                <a:cs typeface="Arial" pitchFamily="34"/>
              </a:rPr>
              <a:t>www.slidesppt.net</a:t>
            </a:r>
          </a:p>
        </p:txBody>
      </p:sp>
      <p:sp>
        <p:nvSpPr>
          <p:cNvPr id="9" name="TextBox 60">
            <a:extLst>
              <a:ext uri="{FF2B5EF4-FFF2-40B4-BE49-F238E27FC236}">
                <a16:creationId xmlns:a16="http://schemas.microsoft.com/office/drawing/2014/main" id="{B5887C43-7436-4B7D-B9F8-B74D53440E03}"/>
              </a:ext>
            </a:extLst>
          </p:cNvPr>
          <p:cNvSpPr txBox="1"/>
          <p:nvPr/>
        </p:nvSpPr>
        <p:spPr>
          <a:xfrm>
            <a:off x="683248" y="3016431"/>
            <a:ext cx="2037969" cy="147733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Arial" pitchFamily="34"/>
              </a:rPr>
              <a:t>GOOGLE SLIDES AND FREE </a:t>
            </a:r>
          </a:p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Arial" pitchFamily="34"/>
              </a:rPr>
              <a:t>PPT </a:t>
            </a:r>
          </a:p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Arial" pitchFamily="34"/>
              </a:rPr>
              <a:t>TEMPLATES  </a:t>
            </a:r>
          </a:p>
        </p:txBody>
      </p:sp>
      <p:grpSp>
        <p:nvGrpSpPr>
          <p:cNvPr id="10" name="Grupo 6">
            <a:extLst>
              <a:ext uri="{FF2B5EF4-FFF2-40B4-BE49-F238E27FC236}">
                <a16:creationId xmlns:a16="http://schemas.microsoft.com/office/drawing/2014/main" id="{52647298-7D28-4BB6-A719-0D4CDBC58752}"/>
              </a:ext>
            </a:extLst>
          </p:cNvPr>
          <p:cNvGrpSpPr/>
          <p:nvPr/>
        </p:nvGrpSpPr>
        <p:grpSpPr>
          <a:xfrm>
            <a:off x="425370" y="4052566"/>
            <a:ext cx="732342" cy="732342"/>
            <a:chOff x="425370" y="4052566"/>
            <a:chExt cx="732342" cy="732342"/>
          </a:xfrm>
        </p:grpSpPr>
        <p:sp>
          <p:nvSpPr>
            <p:cNvPr id="11" name="Lágrima 15">
              <a:extLst>
                <a:ext uri="{FF2B5EF4-FFF2-40B4-BE49-F238E27FC236}">
                  <a16:creationId xmlns:a16="http://schemas.microsoft.com/office/drawing/2014/main" id="{80EEEB18-B086-4887-9A23-B36DA79B3C33}"/>
                </a:ext>
              </a:extLst>
            </p:cNvPr>
            <p:cNvSpPr/>
            <p:nvPr/>
          </p:nvSpPr>
          <p:spPr>
            <a:xfrm rot="10799991">
              <a:off x="425370" y="4052566"/>
              <a:ext cx="732342" cy="732342"/>
            </a:xfrm>
            <a:custGeom>
              <a:avLst>
                <a:gd name="f10" fmla="val 100000"/>
              </a:avLst>
              <a:gdLst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sqrt 2"/>
                <a:gd name="f10" fmla="val 100000"/>
                <a:gd name="f11" fmla="+- 0 0 -180"/>
                <a:gd name="f12" fmla="+- 0 0 -360"/>
                <a:gd name="f13" fmla="abs f4"/>
                <a:gd name="f14" fmla="abs f5"/>
                <a:gd name="f15" fmla="abs f6"/>
                <a:gd name="f16" fmla="val f7"/>
                <a:gd name="f17" fmla="val f10"/>
                <a:gd name="f18" fmla="+- 2700000 f2 0"/>
                <a:gd name="f19" fmla="*/ f11 f1 1"/>
                <a:gd name="f20" fmla="*/ f12 f1 1"/>
                <a:gd name="f21" fmla="?: f13 f4 1"/>
                <a:gd name="f22" fmla="?: f14 f5 1"/>
                <a:gd name="f23" fmla="?: f15 f6 1"/>
                <a:gd name="f24" fmla="*/ f18 f8 1"/>
                <a:gd name="f25" fmla="*/ f19 1 f3"/>
                <a:gd name="f26" fmla="*/ f20 1 f3"/>
                <a:gd name="f27" fmla="*/ f21 1 21600"/>
                <a:gd name="f28" fmla="*/ f22 1 21600"/>
                <a:gd name="f29" fmla="*/ 21600 f21 1"/>
                <a:gd name="f30" fmla="*/ 21600 f22 1"/>
                <a:gd name="f31" fmla="*/ f24 1 f1"/>
                <a:gd name="f32" fmla="+- f25 0 f2"/>
                <a:gd name="f33" fmla="+- f26 0 f2"/>
                <a:gd name="f34" fmla="min f28 f27"/>
                <a:gd name="f35" fmla="*/ f29 1 f23"/>
                <a:gd name="f36" fmla="*/ f30 1 f23"/>
                <a:gd name="f37" fmla="+- 0 0 f31"/>
                <a:gd name="f38" fmla="val f35"/>
                <a:gd name="f39" fmla="val f36"/>
                <a:gd name="f40" fmla="+- 0 0 f37"/>
                <a:gd name="f41" fmla="*/ f16 f34 1"/>
                <a:gd name="f42" fmla="+- f39 0 f16"/>
                <a:gd name="f43" fmla="+- f38 0 f16"/>
                <a:gd name="f44" fmla="*/ f40 f1 1"/>
                <a:gd name="f45" fmla="*/ f38 f34 1"/>
                <a:gd name="f46" fmla="*/ f42 1 2"/>
                <a:gd name="f47" fmla="*/ f43 1 2"/>
                <a:gd name="f48" fmla="*/ f44 1 f8"/>
                <a:gd name="f49" fmla="+- f16 f46 0"/>
                <a:gd name="f50" fmla="+- f16 f47 0"/>
                <a:gd name="f51" fmla="*/ f47 f9 1"/>
                <a:gd name="f52" fmla="*/ f46 f9 1"/>
                <a:gd name="f53" fmla="+- f48 0 f2"/>
                <a:gd name="f54" fmla="*/ f47 f34 1"/>
                <a:gd name="f55" fmla="*/ f46 f34 1"/>
                <a:gd name="f56" fmla="*/ f51 f17 1"/>
                <a:gd name="f57" fmla="*/ f52 f17 1"/>
                <a:gd name="f58" fmla="cos 1 f53"/>
                <a:gd name="f59" fmla="sin 1 f53"/>
                <a:gd name="f60" fmla="*/ f49 f34 1"/>
                <a:gd name="f61" fmla="*/ f56 1 100000"/>
                <a:gd name="f62" fmla="*/ f57 1 100000"/>
                <a:gd name="f63" fmla="+- 0 0 f58"/>
                <a:gd name="f64" fmla="+- 0 0 f59"/>
                <a:gd name="f65" fmla="+- 0 0 f63"/>
                <a:gd name="f66" fmla="+- 0 0 f64"/>
                <a:gd name="f67" fmla="*/ f65 f61 1"/>
                <a:gd name="f68" fmla="*/ f66 f62 1"/>
                <a:gd name="f69" fmla="*/ f65 f47 1"/>
                <a:gd name="f70" fmla="*/ f66 f46 1"/>
                <a:gd name="f71" fmla="+- f50 f67 0"/>
                <a:gd name="f72" fmla="+- f49 0 f68"/>
                <a:gd name="f73" fmla="+- f50 0 f69"/>
                <a:gd name="f74" fmla="+- f50 f69 0"/>
                <a:gd name="f75" fmla="+- f49 0 f70"/>
                <a:gd name="f76" fmla="+- f49 f70 0"/>
                <a:gd name="f77" fmla="+- f50 f71 0"/>
                <a:gd name="f78" fmla="+- f49 f72 0"/>
                <a:gd name="f79" fmla="*/ f73 f34 1"/>
                <a:gd name="f80" fmla="*/ f75 f34 1"/>
                <a:gd name="f81" fmla="*/ f74 f34 1"/>
                <a:gd name="f82" fmla="*/ f76 f34 1"/>
                <a:gd name="f83" fmla="*/ f71 f34 1"/>
                <a:gd name="f84" fmla="*/ f72 f34 1"/>
                <a:gd name="f85" fmla="*/ f77 1 2"/>
                <a:gd name="f86" fmla="*/ f78 1 2"/>
                <a:gd name="f87" fmla="*/ f85 f34 1"/>
                <a:gd name="f88" fmla="*/ f86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81" y="f82"/>
                </a:cxn>
                <a:cxn ang="f32">
                  <a:pos x="f79" y="f82"/>
                </a:cxn>
                <a:cxn ang="f33">
                  <a:pos x="f79" y="f80"/>
                </a:cxn>
                <a:cxn ang="f33">
                  <a:pos x="f83" y="f84"/>
                </a:cxn>
              </a:cxnLst>
              <a:rect l="f79" t="f80" r="f81" b="f82"/>
              <a:pathLst>
                <a:path>
                  <a:moveTo>
                    <a:pt x="f41" y="f60"/>
                  </a:moveTo>
                  <a:arcTo wR="f54" hR="f55" stAng="f1" swAng="f2"/>
                  <a:quadBezTo>
                    <a:pt x="f87" y="f41"/>
                    <a:pt x="f83" y="f84"/>
                  </a:quadBezTo>
                  <a:quadBezTo>
                    <a:pt x="f45" y="f88"/>
                    <a:pt x="f45" y="f60"/>
                  </a:quadBezTo>
                  <a:arcTo wR="f54" hR="f55" stAng="f7" swAng="f1"/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 b="0" i="0" u="none" strike="noStrike" kern="0" cap="none" spc="0" baseline="0">
                <a:solidFill>
                  <a:srgbClr val="F3E1CE"/>
                </a:solidFill>
                <a:uFillTx/>
                <a:latin typeface="Arial"/>
              </a:endParaRPr>
            </a:p>
          </p:txBody>
        </p:sp>
        <p:grpSp>
          <p:nvGrpSpPr>
            <p:cNvPr id="12" name="Grupo 16">
              <a:extLst>
                <a:ext uri="{FF2B5EF4-FFF2-40B4-BE49-F238E27FC236}">
                  <a16:creationId xmlns:a16="http://schemas.microsoft.com/office/drawing/2014/main" id="{B0B786AC-EEDD-48D3-95B0-4E34AE48AE66}"/>
                </a:ext>
              </a:extLst>
            </p:cNvPr>
            <p:cNvGrpSpPr/>
            <p:nvPr/>
          </p:nvGrpSpPr>
          <p:grpSpPr>
            <a:xfrm>
              <a:off x="552251" y="4171831"/>
              <a:ext cx="497086" cy="481175"/>
              <a:chOff x="552251" y="4171831"/>
              <a:chExt cx="497086" cy="481175"/>
            </a:xfrm>
          </p:grpSpPr>
          <p:sp>
            <p:nvSpPr>
              <p:cNvPr id="13" name="Freeform 14">
                <a:extLst>
                  <a:ext uri="{FF2B5EF4-FFF2-40B4-BE49-F238E27FC236}">
                    <a16:creationId xmlns:a16="http://schemas.microsoft.com/office/drawing/2014/main" id="{D52D6435-5BBD-482F-95D9-6DA7DF90748D}"/>
                  </a:ext>
                </a:extLst>
              </p:cNvPr>
              <p:cNvSpPr/>
              <p:nvPr/>
            </p:nvSpPr>
            <p:spPr>
              <a:xfrm>
                <a:off x="552251" y="4171831"/>
                <a:ext cx="287752" cy="48117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69"/>
                  <a:gd name="f7" fmla="val 1118"/>
                  <a:gd name="f8" fmla="val 112"/>
                  <a:gd name="f9" fmla="val 410"/>
                  <a:gd name="f10" fmla="val 707"/>
                  <a:gd name="f11" fmla="val 1005"/>
                  <a:gd name="f12" fmla="val 223"/>
                  <a:gd name="f13" fmla="val 1043"/>
                  <a:gd name="f14" fmla="val 446"/>
                  <a:gd name="f15" fmla="val 1080"/>
                  <a:gd name="f16" fmla="val 745"/>
                  <a:gd name="f17" fmla="val 372"/>
                  <a:gd name="f18" fmla="val 37"/>
                  <a:gd name="f19" fmla="val 74"/>
                  <a:gd name="f20" fmla="+- 0 0 -90"/>
                  <a:gd name="f21" fmla="*/ f3 1 669"/>
                  <a:gd name="f22" fmla="*/ f4 1 1118"/>
                  <a:gd name="f23" fmla="val f5"/>
                  <a:gd name="f24" fmla="val f6"/>
                  <a:gd name="f25" fmla="val f7"/>
                  <a:gd name="f26" fmla="*/ f20 f0 1"/>
                  <a:gd name="f27" fmla="+- f25 0 f23"/>
                  <a:gd name="f28" fmla="+- f24 0 f23"/>
                  <a:gd name="f29" fmla="*/ f26 1 f2"/>
                  <a:gd name="f30" fmla="*/ f28 1 669"/>
                  <a:gd name="f31" fmla="*/ f27 1 1118"/>
                  <a:gd name="f32" fmla="*/ 0 f28 1"/>
                  <a:gd name="f33" fmla="*/ 112 f27 1"/>
                  <a:gd name="f34" fmla="*/ 1005 f27 1"/>
                  <a:gd name="f35" fmla="*/ 669 f28 1"/>
                  <a:gd name="f36" fmla="*/ 1118 f27 1"/>
                  <a:gd name="f37" fmla="*/ 0 f27 1"/>
                  <a:gd name="f38" fmla="+- f29 0 f1"/>
                  <a:gd name="f39" fmla="*/ f32 1 669"/>
                  <a:gd name="f40" fmla="*/ f33 1 1118"/>
                  <a:gd name="f41" fmla="*/ f34 1 1118"/>
                  <a:gd name="f42" fmla="*/ f35 1 669"/>
                  <a:gd name="f43" fmla="*/ f36 1 1118"/>
                  <a:gd name="f44" fmla="*/ f37 1 1118"/>
                  <a:gd name="f45" fmla="*/ 0 1 f30"/>
                  <a:gd name="f46" fmla="*/ f24 1 f30"/>
                  <a:gd name="f47" fmla="*/ 0 1 f31"/>
                  <a:gd name="f48" fmla="*/ f25 1 f31"/>
                  <a:gd name="f49" fmla="*/ f39 1 f30"/>
                  <a:gd name="f50" fmla="*/ f40 1 f31"/>
                  <a:gd name="f51" fmla="*/ f41 1 f31"/>
                  <a:gd name="f52" fmla="*/ f42 1 f30"/>
                  <a:gd name="f53" fmla="*/ f43 1 f31"/>
                  <a:gd name="f54" fmla="*/ f44 1 f31"/>
                  <a:gd name="f55" fmla="*/ f45 f21 1"/>
                  <a:gd name="f56" fmla="*/ f46 f21 1"/>
                  <a:gd name="f57" fmla="*/ f48 f22 1"/>
                  <a:gd name="f58" fmla="*/ f47 f22 1"/>
                  <a:gd name="f59" fmla="*/ f49 f21 1"/>
                  <a:gd name="f60" fmla="*/ f50 f22 1"/>
                  <a:gd name="f61" fmla="*/ f51 f22 1"/>
                  <a:gd name="f62" fmla="*/ f52 f21 1"/>
                  <a:gd name="f63" fmla="*/ f53 f22 1"/>
                  <a:gd name="f64" fmla="*/ f54 f2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8">
                    <a:pos x="f59" y="f60"/>
                  </a:cxn>
                  <a:cxn ang="f38">
                    <a:pos x="f59" y="f61"/>
                  </a:cxn>
                  <a:cxn ang="f38">
                    <a:pos x="f62" y="f63"/>
                  </a:cxn>
                  <a:cxn ang="f38">
                    <a:pos x="f62" y="f64"/>
                  </a:cxn>
                  <a:cxn ang="f38">
                    <a:pos x="f59" y="f60"/>
                  </a:cxn>
                </a:cxnLst>
                <a:rect l="f55" t="f58" r="f56" b="f57"/>
                <a:pathLst>
                  <a:path w="669" h="1118">
                    <a:moveTo>
                      <a:pt x="f5" y="f8"/>
                    </a:moveTo>
                    <a:cubicBezTo>
                      <a:pt x="f5" y="f9"/>
                      <a:pt x="f5" y="f10"/>
                      <a:pt x="f5" y="f11"/>
                    </a:cubicBezTo>
                    <a:cubicBezTo>
                      <a:pt x="f12" y="f13"/>
                      <a:pt x="f14" y="f15"/>
                      <a:pt x="f6" y="f7"/>
                    </a:cubicBezTo>
                    <a:cubicBezTo>
                      <a:pt x="f6" y="f16"/>
                      <a:pt x="f6" y="f17"/>
                      <a:pt x="f6" y="f5"/>
                    </a:cubicBezTo>
                    <a:cubicBezTo>
                      <a:pt x="f14" y="f18"/>
                      <a:pt x="f12" y="f19"/>
                      <a:pt x="f5" y="f8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05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4" name="Freeform 15">
                <a:extLst>
                  <a:ext uri="{FF2B5EF4-FFF2-40B4-BE49-F238E27FC236}">
                    <a16:creationId xmlns:a16="http://schemas.microsoft.com/office/drawing/2014/main" id="{9780C6F9-DAAA-4FC0-AB20-C6ACB0BB7472}"/>
                  </a:ext>
                </a:extLst>
              </p:cNvPr>
              <p:cNvSpPr/>
              <p:nvPr/>
            </p:nvSpPr>
            <p:spPr>
              <a:xfrm>
                <a:off x="851370" y="4263655"/>
                <a:ext cx="197967" cy="23933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60"/>
                  <a:gd name="f7" fmla="val 556"/>
                  <a:gd name="f8" fmla="val 17"/>
                  <a:gd name="f9" fmla="val 35"/>
                  <a:gd name="f10" fmla="val 53"/>
                  <a:gd name="f11" fmla="val 135"/>
                  <a:gd name="f12" fmla="val 270"/>
                  <a:gd name="f13" fmla="val 406"/>
                  <a:gd name="f14" fmla="val 221"/>
                  <a:gd name="f15" fmla="val 388"/>
                  <a:gd name="f16" fmla="val 424"/>
                  <a:gd name="f17" fmla="val 442"/>
                  <a:gd name="f18" fmla="val 370"/>
                  <a:gd name="f19" fmla="val 185"/>
                  <a:gd name="f20" fmla="val 307"/>
                  <a:gd name="f21" fmla="val 153"/>
                  <a:gd name="f22" fmla="+- 0 0 -90"/>
                  <a:gd name="f23" fmla="*/ f3 1 460"/>
                  <a:gd name="f24" fmla="*/ f4 1 556"/>
                  <a:gd name="f25" fmla="val f5"/>
                  <a:gd name="f26" fmla="val f6"/>
                  <a:gd name="f27" fmla="val f7"/>
                  <a:gd name="f28" fmla="*/ f22 f0 1"/>
                  <a:gd name="f29" fmla="+- f27 0 f25"/>
                  <a:gd name="f30" fmla="+- f26 0 f25"/>
                  <a:gd name="f31" fmla="*/ f28 1 f2"/>
                  <a:gd name="f32" fmla="*/ f30 1 460"/>
                  <a:gd name="f33" fmla="*/ f29 1 556"/>
                  <a:gd name="f34" fmla="*/ 0 f30 1"/>
                  <a:gd name="f35" fmla="*/ 0 f29 1"/>
                  <a:gd name="f36" fmla="*/ 53 f29 1"/>
                  <a:gd name="f37" fmla="*/ 406 f30 1"/>
                  <a:gd name="f38" fmla="*/ 556 f29 1"/>
                  <a:gd name="f39" fmla="*/ 460 f30 1"/>
                  <a:gd name="f40" fmla="+- f31 0 f1"/>
                  <a:gd name="f41" fmla="*/ f34 1 460"/>
                  <a:gd name="f42" fmla="*/ f35 1 556"/>
                  <a:gd name="f43" fmla="*/ f36 1 556"/>
                  <a:gd name="f44" fmla="*/ f37 1 460"/>
                  <a:gd name="f45" fmla="*/ f38 1 556"/>
                  <a:gd name="f46" fmla="*/ f39 1 460"/>
                  <a:gd name="f47" fmla="*/ 0 1 f32"/>
                  <a:gd name="f48" fmla="*/ f26 1 f32"/>
                  <a:gd name="f49" fmla="*/ 0 1 f33"/>
                  <a:gd name="f50" fmla="*/ f27 1 f33"/>
                  <a:gd name="f51" fmla="*/ f41 1 f32"/>
                  <a:gd name="f52" fmla="*/ f42 1 f33"/>
                  <a:gd name="f53" fmla="*/ f43 1 f33"/>
                  <a:gd name="f54" fmla="*/ f44 1 f32"/>
                  <a:gd name="f55" fmla="*/ f45 1 f33"/>
                  <a:gd name="f56" fmla="*/ f46 1 f32"/>
                  <a:gd name="f57" fmla="*/ f47 f23 1"/>
                  <a:gd name="f58" fmla="*/ f48 f23 1"/>
                  <a:gd name="f59" fmla="*/ f50 f24 1"/>
                  <a:gd name="f60" fmla="*/ f49 f24 1"/>
                  <a:gd name="f61" fmla="*/ f51 f23 1"/>
                  <a:gd name="f62" fmla="*/ f52 f24 1"/>
                  <a:gd name="f63" fmla="*/ f53 f24 1"/>
                  <a:gd name="f64" fmla="*/ f54 f23 1"/>
                  <a:gd name="f65" fmla="*/ f55 f24 1"/>
                  <a:gd name="f66" fmla="*/ f56 f23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0">
                    <a:pos x="f61" y="f62"/>
                  </a:cxn>
                  <a:cxn ang="f40">
                    <a:pos x="f61" y="f63"/>
                  </a:cxn>
                  <a:cxn ang="f40">
                    <a:pos x="f64" y="f63"/>
                  </a:cxn>
                  <a:cxn ang="f40">
                    <a:pos x="f64" y="f65"/>
                  </a:cxn>
                  <a:cxn ang="f40">
                    <a:pos x="f66" y="f65"/>
                  </a:cxn>
                  <a:cxn ang="f40">
                    <a:pos x="f66" y="f62"/>
                  </a:cxn>
                  <a:cxn ang="f40">
                    <a:pos x="f61" y="f62"/>
                  </a:cxn>
                </a:cxnLst>
                <a:rect l="f57" t="f60" r="f58" b="f59"/>
                <a:pathLst>
                  <a:path w="460" h="556">
                    <a:moveTo>
                      <a:pt x="f5" y="f5"/>
                    </a:moveTo>
                    <a:cubicBezTo>
                      <a:pt x="f5" y="f8"/>
                      <a:pt x="f5" y="f9"/>
                      <a:pt x="f5" y="f10"/>
                    </a:cubicBezTo>
                    <a:cubicBezTo>
                      <a:pt x="f11" y="f10"/>
                      <a:pt x="f12" y="f10"/>
                      <a:pt x="f13" y="f10"/>
                    </a:cubicBezTo>
                    <a:cubicBezTo>
                      <a:pt x="f13" y="f14"/>
                      <a:pt x="f13" y="f15"/>
                      <a:pt x="f13" y="f7"/>
                    </a:cubicBezTo>
                    <a:cubicBezTo>
                      <a:pt x="f16" y="f7"/>
                      <a:pt x="f17" y="f7"/>
                      <a:pt x="f6" y="f7"/>
                    </a:cubicBezTo>
                    <a:cubicBezTo>
                      <a:pt x="f6" y="f18"/>
                      <a:pt x="f6" y="f19"/>
                      <a:pt x="f6" y="f5"/>
                    </a:cubicBezTo>
                    <a:cubicBezTo>
                      <a:pt x="f20" y="f5"/>
                      <a:pt x="f21" y="f5"/>
                      <a:pt x="f5" y="f5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05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5" name="Freeform 16">
                <a:extLst>
                  <a:ext uri="{FF2B5EF4-FFF2-40B4-BE49-F238E27FC236}">
                    <a16:creationId xmlns:a16="http://schemas.microsoft.com/office/drawing/2014/main" id="{CAA90F55-E4BE-4D54-A15E-0A4CD99022D9}"/>
                  </a:ext>
                </a:extLst>
              </p:cNvPr>
              <p:cNvSpPr/>
              <p:nvPr/>
            </p:nvSpPr>
            <p:spPr>
              <a:xfrm>
                <a:off x="851370" y="4297972"/>
                <a:ext cx="162516" cy="260933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378"/>
                  <a:gd name="f8" fmla="val 606"/>
                  <a:gd name="f9" fmla="val 23"/>
                  <a:gd name="f10" fmla="val 47"/>
                  <a:gd name="f11" fmla="val 70"/>
                  <a:gd name="f12" fmla="val 4"/>
                  <a:gd name="f13" fmla="val 69"/>
                  <a:gd name="f14" fmla="val 16"/>
                  <a:gd name="f15" fmla="val 68"/>
                  <a:gd name="f16" fmla="val 26"/>
                  <a:gd name="f17" fmla="val 67"/>
                  <a:gd name="f18" fmla="val 37"/>
                  <a:gd name="f19" fmla="val 66"/>
                  <a:gd name="f20" fmla="val 65"/>
                  <a:gd name="f21" fmla="val 51"/>
                  <a:gd name="f22" fmla="val 113"/>
                  <a:gd name="f23" fmla="val 160"/>
                  <a:gd name="f24" fmla="val 208"/>
                  <a:gd name="f25" fmla="val 100"/>
                  <a:gd name="f26" fmla="val 149"/>
                  <a:gd name="f27" fmla="val 198"/>
                  <a:gd name="f28" fmla="val 221"/>
                  <a:gd name="f29" fmla="val 197"/>
                  <a:gd name="f30" fmla="val 255"/>
                  <a:gd name="f31" fmla="val 173"/>
                  <a:gd name="f32" fmla="val 289"/>
                  <a:gd name="f33" fmla="val 170"/>
                  <a:gd name="f34" fmla="val 293"/>
                  <a:gd name="f35" fmla="val 146"/>
                  <a:gd name="f36" fmla="val 326"/>
                  <a:gd name="f37" fmla="val 101"/>
                  <a:gd name="f38" fmla="val 340"/>
                  <a:gd name="f39" fmla="val 78"/>
                  <a:gd name="f40" fmla="val 347"/>
                  <a:gd name="f41" fmla="val 57"/>
                  <a:gd name="f42" fmla="val 41"/>
                  <a:gd name="f43" fmla="val 24"/>
                  <a:gd name="f44" fmla="val 346"/>
                  <a:gd name="f45" fmla="val 10"/>
                  <a:gd name="f46" fmla="val 344"/>
                  <a:gd name="f47" fmla="val 342"/>
                  <a:gd name="f48" fmla="val 377"/>
                  <a:gd name="f49" fmla="val 395"/>
                  <a:gd name="f50" fmla="val 87"/>
                  <a:gd name="f51" fmla="val 175"/>
                  <a:gd name="f52" fmla="val 262"/>
                  <a:gd name="f53" fmla="val 412"/>
                  <a:gd name="f54" fmla="val 428"/>
                  <a:gd name="f55" fmla="val 445"/>
                  <a:gd name="f56" fmla="val 461"/>
                  <a:gd name="f57" fmla="val 476"/>
                  <a:gd name="f58" fmla="val 492"/>
                  <a:gd name="f59" fmla="val 174"/>
                  <a:gd name="f60" fmla="val 261"/>
                  <a:gd name="f61" fmla="val 509"/>
                  <a:gd name="f62" fmla="val 527"/>
                  <a:gd name="f63" fmla="val 545"/>
                  <a:gd name="f64" fmla="val 565"/>
                  <a:gd name="f65" fmla="val 586"/>
                  <a:gd name="f66" fmla="val 126"/>
                  <a:gd name="f67" fmla="val 252"/>
                  <a:gd name="f68" fmla="val 404"/>
                  <a:gd name="f69" fmla="val 202"/>
                  <a:gd name="f70" fmla="+- 0 0 -90"/>
                  <a:gd name="f71" fmla="*/ f4 1 378"/>
                  <a:gd name="f72" fmla="*/ f5 1 606"/>
                  <a:gd name="f73" fmla="val f6"/>
                  <a:gd name="f74" fmla="val f7"/>
                  <a:gd name="f75" fmla="val f8"/>
                  <a:gd name="f76" fmla="*/ f70 f0 1"/>
                  <a:gd name="f77" fmla="+- f75 0 f73"/>
                  <a:gd name="f78" fmla="+- f74 0 f73"/>
                  <a:gd name="f79" fmla="*/ f76 1 f3"/>
                  <a:gd name="f80" fmla="*/ f78 1 378"/>
                  <a:gd name="f81" fmla="*/ f77 1 606"/>
                  <a:gd name="f82" fmla="*/ 0 f78 1"/>
                  <a:gd name="f83" fmla="*/ 0 f77 1"/>
                  <a:gd name="f84" fmla="*/ 70 f77 1"/>
                  <a:gd name="f85" fmla="*/ 26 f78 1"/>
                  <a:gd name="f86" fmla="*/ 67 f77 1"/>
                  <a:gd name="f87" fmla="*/ 51 f78 1"/>
                  <a:gd name="f88" fmla="*/ 65 f77 1"/>
                  <a:gd name="f89" fmla="*/ 208 f77 1"/>
                  <a:gd name="f90" fmla="*/ 198 f78 1"/>
                  <a:gd name="f91" fmla="*/ 173 f78 1"/>
                  <a:gd name="f92" fmla="*/ 289 f77 1"/>
                  <a:gd name="f93" fmla="*/ 101 f78 1"/>
                  <a:gd name="f94" fmla="*/ 340 f77 1"/>
                  <a:gd name="f95" fmla="*/ 41 f78 1"/>
                  <a:gd name="f96" fmla="*/ 347 f77 1"/>
                  <a:gd name="f97" fmla="*/ 342 f77 1"/>
                  <a:gd name="f98" fmla="*/ 395 f77 1"/>
                  <a:gd name="f99" fmla="*/ 262 f78 1"/>
                  <a:gd name="f100" fmla="*/ 445 f77 1"/>
                  <a:gd name="f101" fmla="*/ 492 f77 1"/>
                  <a:gd name="f102" fmla="*/ 261 f78 1"/>
                  <a:gd name="f103" fmla="*/ 545 f77 1"/>
                  <a:gd name="f104" fmla="*/ 606 f77 1"/>
                  <a:gd name="f105" fmla="*/ 378 f78 1"/>
                  <a:gd name="f106" fmla="+- f79 0 f1"/>
                  <a:gd name="f107" fmla="*/ f82 1 378"/>
                  <a:gd name="f108" fmla="*/ f83 1 606"/>
                  <a:gd name="f109" fmla="*/ f84 1 606"/>
                  <a:gd name="f110" fmla="*/ f85 1 378"/>
                  <a:gd name="f111" fmla="*/ f86 1 606"/>
                  <a:gd name="f112" fmla="*/ f87 1 378"/>
                  <a:gd name="f113" fmla="*/ f88 1 606"/>
                  <a:gd name="f114" fmla="*/ f89 1 606"/>
                  <a:gd name="f115" fmla="*/ f90 1 378"/>
                  <a:gd name="f116" fmla="*/ f91 1 378"/>
                  <a:gd name="f117" fmla="*/ f92 1 606"/>
                  <a:gd name="f118" fmla="*/ f93 1 378"/>
                  <a:gd name="f119" fmla="*/ f94 1 606"/>
                  <a:gd name="f120" fmla="*/ f95 1 378"/>
                  <a:gd name="f121" fmla="*/ f96 1 606"/>
                  <a:gd name="f122" fmla="*/ f97 1 606"/>
                  <a:gd name="f123" fmla="*/ f98 1 606"/>
                  <a:gd name="f124" fmla="*/ f99 1 378"/>
                  <a:gd name="f125" fmla="*/ f100 1 606"/>
                  <a:gd name="f126" fmla="*/ f101 1 606"/>
                  <a:gd name="f127" fmla="*/ f102 1 378"/>
                  <a:gd name="f128" fmla="*/ f103 1 606"/>
                  <a:gd name="f129" fmla="*/ f104 1 606"/>
                  <a:gd name="f130" fmla="*/ f105 1 378"/>
                  <a:gd name="f131" fmla="*/ 0 1 f80"/>
                  <a:gd name="f132" fmla="*/ f74 1 f80"/>
                  <a:gd name="f133" fmla="*/ 0 1 f81"/>
                  <a:gd name="f134" fmla="*/ f75 1 f81"/>
                  <a:gd name="f135" fmla="*/ f107 1 f80"/>
                  <a:gd name="f136" fmla="*/ f108 1 f81"/>
                  <a:gd name="f137" fmla="*/ f109 1 f81"/>
                  <a:gd name="f138" fmla="*/ f110 1 f80"/>
                  <a:gd name="f139" fmla="*/ f111 1 f81"/>
                  <a:gd name="f140" fmla="*/ f112 1 f80"/>
                  <a:gd name="f141" fmla="*/ f113 1 f81"/>
                  <a:gd name="f142" fmla="*/ f114 1 f81"/>
                  <a:gd name="f143" fmla="*/ f115 1 f80"/>
                  <a:gd name="f144" fmla="*/ f116 1 f80"/>
                  <a:gd name="f145" fmla="*/ f117 1 f81"/>
                  <a:gd name="f146" fmla="*/ f118 1 f80"/>
                  <a:gd name="f147" fmla="*/ f119 1 f81"/>
                  <a:gd name="f148" fmla="*/ f120 1 f80"/>
                  <a:gd name="f149" fmla="*/ f121 1 f81"/>
                  <a:gd name="f150" fmla="*/ f122 1 f81"/>
                  <a:gd name="f151" fmla="*/ f123 1 f81"/>
                  <a:gd name="f152" fmla="*/ f124 1 f80"/>
                  <a:gd name="f153" fmla="*/ f125 1 f81"/>
                  <a:gd name="f154" fmla="*/ f126 1 f81"/>
                  <a:gd name="f155" fmla="*/ f127 1 f80"/>
                  <a:gd name="f156" fmla="*/ f128 1 f81"/>
                  <a:gd name="f157" fmla="*/ f129 1 f81"/>
                  <a:gd name="f158" fmla="*/ f130 1 f80"/>
                  <a:gd name="f159" fmla="*/ f131 f71 1"/>
                  <a:gd name="f160" fmla="*/ f132 f71 1"/>
                  <a:gd name="f161" fmla="*/ f134 f72 1"/>
                  <a:gd name="f162" fmla="*/ f133 f72 1"/>
                  <a:gd name="f163" fmla="*/ f135 f71 1"/>
                  <a:gd name="f164" fmla="*/ f136 f72 1"/>
                  <a:gd name="f165" fmla="*/ f137 f72 1"/>
                  <a:gd name="f166" fmla="*/ f138 f71 1"/>
                  <a:gd name="f167" fmla="*/ f139 f72 1"/>
                  <a:gd name="f168" fmla="*/ f140 f71 1"/>
                  <a:gd name="f169" fmla="*/ f141 f72 1"/>
                  <a:gd name="f170" fmla="*/ f142 f72 1"/>
                  <a:gd name="f171" fmla="*/ f143 f71 1"/>
                  <a:gd name="f172" fmla="*/ f144 f71 1"/>
                  <a:gd name="f173" fmla="*/ f145 f72 1"/>
                  <a:gd name="f174" fmla="*/ f146 f71 1"/>
                  <a:gd name="f175" fmla="*/ f147 f72 1"/>
                  <a:gd name="f176" fmla="*/ f148 f71 1"/>
                  <a:gd name="f177" fmla="*/ f149 f72 1"/>
                  <a:gd name="f178" fmla="*/ f150 f72 1"/>
                  <a:gd name="f179" fmla="*/ f151 f72 1"/>
                  <a:gd name="f180" fmla="*/ f152 f71 1"/>
                  <a:gd name="f181" fmla="*/ f153 f72 1"/>
                  <a:gd name="f182" fmla="*/ f154 f72 1"/>
                  <a:gd name="f183" fmla="*/ f155 f71 1"/>
                  <a:gd name="f184" fmla="*/ f156 f72 1"/>
                  <a:gd name="f185" fmla="*/ f157 f72 1"/>
                  <a:gd name="f186" fmla="*/ f158 f7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06">
                    <a:pos x="f163" y="f164"/>
                  </a:cxn>
                  <a:cxn ang="f106">
                    <a:pos x="f163" y="f165"/>
                  </a:cxn>
                  <a:cxn ang="f106">
                    <a:pos x="f166" y="f167"/>
                  </a:cxn>
                  <a:cxn ang="f106">
                    <a:pos x="f168" y="f169"/>
                  </a:cxn>
                  <a:cxn ang="f106">
                    <a:pos x="f168" y="f170"/>
                  </a:cxn>
                  <a:cxn ang="f106">
                    <a:pos x="f171" y="f170"/>
                  </a:cxn>
                  <a:cxn ang="f106">
                    <a:pos x="f172" y="f173"/>
                  </a:cxn>
                  <a:cxn ang="f106">
                    <a:pos x="f174" y="f175"/>
                  </a:cxn>
                  <a:cxn ang="f106">
                    <a:pos x="f176" y="f177"/>
                  </a:cxn>
                  <a:cxn ang="f106">
                    <a:pos x="f163" y="f178"/>
                  </a:cxn>
                  <a:cxn ang="f106">
                    <a:pos x="f163" y="f179"/>
                  </a:cxn>
                  <a:cxn ang="f106">
                    <a:pos x="f180" y="f179"/>
                  </a:cxn>
                  <a:cxn ang="f106">
                    <a:pos x="f180" y="f181"/>
                  </a:cxn>
                  <a:cxn ang="f106">
                    <a:pos x="f163" y="f181"/>
                  </a:cxn>
                  <a:cxn ang="f106">
                    <a:pos x="f163" y="f182"/>
                  </a:cxn>
                  <a:cxn ang="f106">
                    <a:pos x="f183" y="f182"/>
                  </a:cxn>
                  <a:cxn ang="f106">
                    <a:pos x="f183" y="f184"/>
                  </a:cxn>
                  <a:cxn ang="f106">
                    <a:pos x="f163" y="f184"/>
                  </a:cxn>
                  <a:cxn ang="f106">
                    <a:pos x="f163" y="f185"/>
                  </a:cxn>
                  <a:cxn ang="f106">
                    <a:pos x="f186" y="f185"/>
                  </a:cxn>
                  <a:cxn ang="f106">
                    <a:pos x="f186" y="f164"/>
                  </a:cxn>
                  <a:cxn ang="f106">
                    <a:pos x="f163" y="f164"/>
                  </a:cxn>
                </a:cxnLst>
                <a:rect l="f159" t="f162" r="f160" b="f161"/>
                <a:pathLst>
                  <a:path w="378" h="606">
                    <a:moveTo>
                      <a:pt x="f6" y="f6"/>
                    </a:moveTo>
                    <a:cubicBezTo>
                      <a:pt x="f6" y="f9"/>
                      <a:pt x="f6" y="f10"/>
                      <a:pt x="f6" y="f11"/>
                    </a:cubicBezTo>
                    <a:cubicBezTo>
                      <a:pt x="f12" y="f13"/>
                      <a:pt x="f14" y="f15"/>
                      <a:pt x="f16" y="f17"/>
                    </a:cubicBezTo>
                    <a:cubicBezTo>
                      <a:pt x="f18" y="f19"/>
                      <a:pt x="f10" y="f20"/>
                      <a:pt x="f21" y="f20"/>
                    </a:cubicBezTo>
                    <a:cubicBezTo>
                      <a:pt x="f21" y="f22"/>
                      <a:pt x="f21" y="f23"/>
                      <a:pt x="f21" y="f24"/>
                    </a:cubicBezTo>
                    <a:cubicBezTo>
                      <a:pt x="f25" y="f24"/>
                      <a:pt x="f26" y="f24"/>
                      <a:pt x="f27" y="f24"/>
                    </a:cubicBezTo>
                    <a:cubicBezTo>
                      <a:pt x="f27" y="f28"/>
                      <a:pt x="f29" y="f30"/>
                      <a:pt x="f31" y="f32"/>
                    </a:cubicBezTo>
                    <a:cubicBezTo>
                      <a:pt x="f33" y="f34"/>
                      <a:pt x="f35" y="f36"/>
                      <a:pt x="f37" y="f38"/>
                    </a:cubicBezTo>
                    <a:cubicBezTo>
                      <a:pt x="f39" y="f40"/>
                      <a:pt x="f41" y="f40"/>
                      <a:pt x="f42" y="f40"/>
                    </a:cubicBezTo>
                    <a:cubicBezTo>
                      <a:pt x="f43" y="f44"/>
                      <a:pt x="f45" y="f46"/>
                      <a:pt x="f6" y="f47"/>
                    </a:cubicBezTo>
                    <a:cubicBezTo>
                      <a:pt x="f6" y="f2"/>
                      <a:pt x="f6" y="f48"/>
                      <a:pt x="f6" y="f49"/>
                    </a:cubicBezTo>
                    <a:cubicBezTo>
                      <a:pt x="f50" y="f49"/>
                      <a:pt x="f51" y="f49"/>
                      <a:pt x="f52" y="f49"/>
                    </a:cubicBezTo>
                    <a:cubicBezTo>
                      <a:pt x="f52" y="f53"/>
                      <a:pt x="f52" y="f54"/>
                      <a:pt x="f52" y="f55"/>
                    </a:cubicBezTo>
                    <a:cubicBezTo>
                      <a:pt x="f51" y="f55"/>
                      <a:pt x="f50" y="f55"/>
                      <a:pt x="f6" y="f55"/>
                    </a:cubicBezTo>
                    <a:cubicBezTo>
                      <a:pt x="f6" y="f56"/>
                      <a:pt x="f6" y="f57"/>
                      <a:pt x="f6" y="f58"/>
                    </a:cubicBezTo>
                    <a:cubicBezTo>
                      <a:pt x="f50" y="f58"/>
                      <a:pt x="f59" y="f58"/>
                      <a:pt x="f60" y="f58"/>
                    </a:cubicBezTo>
                    <a:cubicBezTo>
                      <a:pt x="f60" y="f61"/>
                      <a:pt x="f60" y="f62"/>
                      <a:pt x="f60" y="f63"/>
                    </a:cubicBezTo>
                    <a:cubicBezTo>
                      <a:pt x="f59" y="f63"/>
                      <a:pt x="f50" y="f63"/>
                      <a:pt x="f6" y="f63"/>
                    </a:cubicBezTo>
                    <a:cubicBezTo>
                      <a:pt x="f6" y="f64"/>
                      <a:pt x="f6" y="f65"/>
                      <a:pt x="f6" y="f8"/>
                    </a:cubicBezTo>
                    <a:cubicBezTo>
                      <a:pt x="f66" y="f8"/>
                      <a:pt x="f67" y="f8"/>
                      <a:pt x="f7" y="f8"/>
                    </a:cubicBezTo>
                    <a:cubicBezTo>
                      <a:pt x="f7" y="f68"/>
                      <a:pt x="f7" y="f69"/>
                      <a:pt x="f7" y="f6"/>
                    </a:cubicBezTo>
                    <a:cubicBezTo>
                      <a:pt x="f67" y="f6"/>
                      <a:pt x="f66" y="f6"/>
                      <a:pt x="f6" y="f6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05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</p:grp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BFB3F7DF-309C-430E-A498-1EC10F3F5AB9}"/>
              </a:ext>
            </a:extLst>
          </p:cNvPr>
          <p:cNvSpPr/>
          <p:nvPr/>
        </p:nvSpPr>
        <p:spPr>
          <a:xfrm rot="5400013">
            <a:off x="1948929" y="3912548"/>
            <a:ext cx="76233" cy="1668469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13" b="0" i="0" u="none" strike="noStrike" kern="0" cap="none" spc="0" baseline="0">
              <a:solidFill>
                <a:srgbClr val="F3E1CE"/>
              </a:solidFill>
              <a:uFillTx/>
              <a:latin typeface="Arial"/>
              <a:ea typeface="맑은 고딕" pitchFamily="34"/>
            </a:endParaRPr>
          </a:p>
        </p:txBody>
      </p:sp>
      <p:grpSp>
        <p:nvGrpSpPr>
          <p:cNvPr id="17" name="Grupo 14">
            <a:extLst>
              <a:ext uri="{FF2B5EF4-FFF2-40B4-BE49-F238E27FC236}">
                <a16:creationId xmlns:a16="http://schemas.microsoft.com/office/drawing/2014/main" id="{881A47BD-543C-491B-8B24-76E83E70CE11}"/>
              </a:ext>
            </a:extLst>
          </p:cNvPr>
          <p:cNvGrpSpPr/>
          <p:nvPr/>
        </p:nvGrpSpPr>
        <p:grpSpPr>
          <a:xfrm>
            <a:off x="2141945" y="972510"/>
            <a:ext cx="679335" cy="682764"/>
            <a:chOff x="2141945" y="972510"/>
            <a:chExt cx="679335" cy="682764"/>
          </a:xfrm>
        </p:grpSpPr>
        <p:sp>
          <p:nvSpPr>
            <p:cNvPr id="18" name="Rounded Rectangle 3">
              <a:extLst>
                <a:ext uri="{FF2B5EF4-FFF2-40B4-BE49-F238E27FC236}">
                  <a16:creationId xmlns:a16="http://schemas.microsoft.com/office/drawing/2014/main" id="{5AEE0E38-3CE3-49A9-9B63-0D170CF5634B}"/>
                </a:ext>
              </a:extLst>
            </p:cNvPr>
            <p:cNvSpPr/>
            <p:nvPr/>
          </p:nvSpPr>
          <p:spPr>
            <a:xfrm rot="10799991">
              <a:off x="2724280" y="975939"/>
              <a:ext cx="96999" cy="679335"/>
            </a:xfrm>
            <a:custGeom>
              <a:avLst>
                <a:gd name="f0" fmla="val 108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13" b="0" i="0" u="none" strike="noStrike" kern="0" cap="none" spc="0" baseline="0">
                <a:solidFill>
                  <a:srgbClr val="F3E1CE"/>
                </a:solidFill>
                <a:uFillTx/>
                <a:latin typeface="Arial"/>
                <a:ea typeface="맑은 고딕" pitchFamily="34"/>
              </a:endParaRPr>
            </a:p>
          </p:txBody>
        </p:sp>
        <p:sp>
          <p:nvSpPr>
            <p:cNvPr id="19" name="Rounded Rectangle 3">
              <a:extLst>
                <a:ext uri="{FF2B5EF4-FFF2-40B4-BE49-F238E27FC236}">
                  <a16:creationId xmlns:a16="http://schemas.microsoft.com/office/drawing/2014/main" id="{83BAD93B-92CD-491D-BE34-DDBD82AD9287}"/>
                </a:ext>
              </a:extLst>
            </p:cNvPr>
            <p:cNvSpPr/>
            <p:nvPr/>
          </p:nvSpPr>
          <p:spPr>
            <a:xfrm rot="5400013">
              <a:off x="2433113" y="681342"/>
              <a:ext cx="96999" cy="679335"/>
            </a:xfrm>
            <a:custGeom>
              <a:avLst>
                <a:gd name="f0" fmla="val 108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13" b="0" i="0" u="none" strike="noStrike" kern="0" cap="none" spc="0" baseline="0">
                <a:solidFill>
                  <a:srgbClr val="F3E1CE"/>
                </a:solidFill>
                <a:uFillTx/>
                <a:latin typeface="Arial"/>
                <a:ea typeface="맑은 고딕" pitchFamily="34"/>
              </a:endParaRPr>
            </a:p>
          </p:txBody>
        </p:sp>
      </p:grpSp>
      <p:grpSp>
        <p:nvGrpSpPr>
          <p:cNvPr id="20" name="Gráfico 10">
            <a:extLst>
              <a:ext uri="{FF2B5EF4-FFF2-40B4-BE49-F238E27FC236}">
                <a16:creationId xmlns:a16="http://schemas.microsoft.com/office/drawing/2014/main" id="{21D263B2-83B1-400A-89B5-E3ABF3EC6CCA}"/>
              </a:ext>
            </a:extLst>
          </p:cNvPr>
          <p:cNvGrpSpPr/>
          <p:nvPr/>
        </p:nvGrpSpPr>
        <p:grpSpPr>
          <a:xfrm>
            <a:off x="470431" y="4093521"/>
            <a:ext cx="637025" cy="637025"/>
            <a:chOff x="470431" y="4093521"/>
            <a:chExt cx="637025" cy="637025"/>
          </a:xfrm>
        </p:grpSpPr>
        <p:sp>
          <p:nvSpPr>
            <p:cNvPr id="21" name="Forma libre: forma 30">
              <a:extLst>
                <a:ext uri="{FF2B5EF4-FFF2-40B4-BE49-F238E27FC236}">
                  <a16:creationId xmlns:a16="http://schemas.microsoft.com/office/drawing/2014/main" id="{2C079A47-1A7C-4E2F-B101-570A7F0273B5}"/>
                </a:ext>
              </a:extLst>
            </p:cNvPr>
            <p:cNvSpPr/>
            <p:nvPr/>
          </p:nvSpPr>
          <p:spPr>
            <a:xfrm>
              <a:off x="470431" y="4093521"/>
              <a:ext cx="637025" cy="63702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49367"/>
                <a:gd name="f7" fmla="val 424684"/>
                <a:gd name="f8" fmla="val 659230"/>
                <a:gd name="f9" fmla="val 190137"/>
                <a:gd name="f10" fmla="+- 0 0 -90"/>
                <a:gd name="f11" fmla="*/ f3 1 849367"/>
                <a:gd name="f12" fmla="*/ f4 1 849367"/>
                <a:gd name="f13" fmla="val f5"/>
                <a:gd name="f14" fmla="val f6"/>
                <a:gd name="f15" fmla="*/ f10 f0 1"/>
                <a:gd name="f16" fmla="+- f14 0 f13"/>
                <a:gd name="f17" fmla="*/ f15 1 f2"/>
                <a:gd name="f18" fmla="*/ f16 1 849367"/>
                <a:gd name="f19" fmla="*/ 849367 f16 1"/>
                <a:gd name="f20" fmla="*/ 424684 f16 1"/>
                <a:gd name="f21" fmla="*/ 0 f16 1"/>
                <a:gd name="f22" fmla="+- f17 0 f1"/>
                <a:gd name="f23" fmla="*/ f19 1 849367"/>
                <a:gd name="f24" fmla="*/ f20 1 849367"/>
                <a:gd name="f25" fmla="*/ f21 1 849367"/>
                <a:gd name="f26" fmla="*/ f13 1 f18"/>
                <a:gd name="f27" fmla="*/ f14 1 f18"/>
                <a:gd name="f28" fmla="*/ f23 1 f18"/>
                <a:gd name="f29" fmla="*/ f24 1 f18"/>
                <a:gd name="f30" fmla="*/ f25 1 f18"/>
                <a:gd name="f31" fmla="*/ f26 f11 1"/>
                <a:gd name="f32" fmla="*/ f27 f11 1"/>
                <a:gd name="f33" fmla="*/ f27 f12 1"/>
                <a:gd name="f34" fmla="*/ f26 f12 1"/>
                <a:gd name="f35" fmla="*/ f28 f11 1"/>
                <a:gd name="f36" fmla="*/ f29 f12 1"/>
                <a:gd name="f37" fmla="*/ f29 f11 1"/>
                <a:gd name="f38" fmla="*/ f28 f12 1"/>
                <a:gd name="f39" fmla="*/ f30 f11 1"/>
                <a:gd name="f40" fmla="*/ f30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2">
                  <a:pos x="f35" y="f36"/>
                </a:cxn>
                <a:cxn ang="f22">
                  <a:pos x="f37" y="f38"/>
                </a:cxn>
                <a:cxn ang="f22">
                  <a:pos x="f39" y="f36"/>
                </a:cxn>
                <a:cxn ang="f22">
                  <a:pos x="f37" y="f40"/>
                </a:cxn>
                <a:cxn ang="f22">
                  <a:pos x="f35" y="f36"/>
                </a:cxn>
              </a:cxnLst>
              <a:rect l="f31" t="f34" r="f32" b="f33"/>
              <a:pathLst>
                <a:path w="849367" h="849367">
                  <a:moveTo>
                    <a:pt x="f6" y="f7"/>
                  </a:moveTo>
                  <a:cubicBezTo>
                    <a:pt x="f6" y="f8"/>
                    <a:pt x="f8" y="f6"/>
                    <a:pt x="f7" y="f6"/>
                  </a:cubicBezTo>
                  <a:cubicBezTo>
                    <a:pt x="f9" y="f6"/>
                    <a:pt x="f5" y="f8"/>
                    <a:pt x="f5" y="f7"/>
                  </a:cubicBezTo>
                  <a:cubicBezTo>
                    <a:pt x="f5" y="f9"/>
                    <a:pt x="f9" y="f5"/>
                    <a:pt x="f7" y="f5"/>
                  </a:cubicBezTo>
                  <a:cubicBezTo>
                    <a:pt x="f8" y="f5"/>
                    <a:pt x="f6" y="f9"/>
                    <a:pt x="f6" y="f7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2" name="Forma libre: forma 31">
              <a:extLst>
                <a:ext uri="{FF2B5EF4-FFF2-40B4-BE49-F238E27FC236}">
                  <a16:creationId xmlns:a16="http://schemas.microsoft.com/office/drawing/2014/main" id="{6BCA5A49-9434-4AEB-8194-C1B2A35F5E35}"/>
                </a:ext>
              </a:extLst>
            </p:cNvPr>
            <p:cNvSpPr/>
            <p:nvPr/>
          </p:nvSpPr>
          <p:spPr>
            <a:xfrm>
              <a:off x="552379" y="4171776"/>
              <a:ext cx="496510" cy="48048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62009"/>
                <a:gd name="f7" fmla="val 640647"/>
                <a:gd name="f8" fmla="val 398577"/>
                <a:gd name="f9" fmla="val 121941"/>
                <a:gd name="f10" fmla="val 383196"/>
                <a:gd name="f11" fmla="val 81301"/>
                <a:gd name="f12" fmla="val 383219"/>
                <a:gd name="f13" fmla="val 40662"/>
                <a:gd name="f14" fmla="val 255480"/>
                <a:gd name="f15" fmla="val 21385"/>
                <a:gd name="f16" fmla="val 127740"/>
                <a:gd name="f17" fmla="val 42748"/>
                <a:gd name="f18" fmla="val 64133"/>
                <a:gd name="f19" fmla="val 234805"/>
                <a:gd name="f20" fmla="val 405476"/>
                <a:gd name="f21" fmla="val 576124"/>
                <a:gd name="f22" fmla="val 127717"/>
                <a:gd name="f23" fmla="val 597624"/>
                <a:gd name="f24" fmla="val 255411"/>
                <a:gd name="f25" fmla="val 619147"/>
                <a:gd name="f26" fmla="val 383128"/>
                <a:gd name="f27" fmla="val 383151"/>
                <a:gd name="f28" fmla="val 467982"/>
                <a:gd name="f29" fmla="val 295179"/>
                <a:gd name="f30" fmla="val 122514"/>
                <a:gd name="f31" fmla="val 398072"/>
                <a:gd name="f32" fmla="val 132530"/>
                <a:gd name="f33" fmla="val 398049"/>
                <a:gd name="f34" fmla="val 142639"/>
                <a:gd name="f35" fmla="val 152655"/>
                <a:gd name="f36" fmla="val 475569"/>
                <a:gd name="f37" fmla="val 553088"/>
                <a:gd name="f38" fmla="val 630608"/>
                <a:gd name="f39" fmla="val 248397"/>
                <a:gd name="f40" fmla="val 344322"/>
                <a:gd name="f41" fmla="val 440087"/>
                <a:gd name="f42" fmla="val 614907"/>
                <a:gd name="f43" fmla="val 349548"/>
                <a:gd name="f44" fmla="val 258803"/>
                <a:gd name="f45" fmla="val 168264"/>
                <a:gd name="f46" fmla="val 542590"/>
                <a:gd name="f47" fmla="val 470274"/>
                <a:gd name="f48" fmla="val 168242"/>
                <a:gd name="f49" fmla="val 397958"/>
                <a:gd name="f50" fmla="val 181490"/>
                <a:gd name="f51" fmla="val 194761"/>
                <a:gd name="f52" fmla="val 208010"/>
                <a:gd name="f53" fmla="val 400296"/>
                <a:gd name="f54" fmla="val 207781"/>
                <a:gd name="f55" fmla="val 407149"/>
                <a:gd name="f56" fmla="val 206910"/>
                <a:gd name="f57" fmla="val 413177"/>
                <a:gd name="f58" fmla="val 206337"/>
                <a:gd name="f59" fmla="val 419435"/>
                <a:gd name="f60" fmla="val 205741"/>
                <a:gd name="f61" fmla="val 424890"/>
                <a:gd name="f62" fmla="val 205488"/>
                <a:gd name="f63" fmla="val 427457"/>
                <a:gd name="f64" fmla="val 205236"/>
                <a:gd name="f65" fmla="val 232604"/>
                <a:gd name="f66" fmla="val 259972"/>
                <a:gd name="f67" fmla="val 287340"/>
                <a:gd name="f68" fmla="val 455467"/>
                <a:gd name="f69" fmla="val 483499"/>
                <a:gd name="f70" fmla="val 511509"/>
                <a:gd name="f71" fmla="val 511601"/>
                <a:gd name="f72" fmla="val 294491"/>
                <a:gd name="f73" fmla="val 510867"/>
                <a:gd name="f74" fmla="val 314272"/>
                <a:gd name="f75" fmla="val 497298"/>
                <a:gd name="f76" fmla="val 333435"/>
                <a:gd name="f77" fmla="val 495648"/>
                <a:gd name="f78" fmla="val 335772"/>
                <a:gd name="f79" fmla="val 481551"/>
                <a:gd name="f80" fmla="val 355118"/>
                <a:gd name="f81" fmla="val 455879"/>
                <a:gd name="f82" fmla="val 363003"/>
                <a:gd name="f83" fmla="val 442677"/>
                <a:gd name="f84" fmla="val 367060"/>
                <a:gd name="f85" fmla="val 430597"/>
                <a:gd name="f86" fmla="val 366808"/>
                <a:gd name="f87" fmla="val 421933"/>
                <a:gd name="f88" fmla="val 366624"/>
                <a:gd name="f89" fmla="val 412100"/>
                <a:gd name="f90" fmla="val 366418"/>
                <a:gd name="f91" fmla="val 403894"/>
                <a:gd name="f92" fmla="val 365180"/>
                <a:gd name="f93" fmla="val 363988"/>
                <a:gd name="f94" fmla="val 374143"/>
                <a:gd name="f95" fmla="val 384274"/>
                <a:gd name="f96" fmla="val 394428"/>
                <a:gd name="f97" fmla="val 448109"/>
                <a:gd name="f98" fmla="val 498261"/>
                <a:gd name="f99" fmla="val 548412"/>
                <a:gd name="f100" fmla="val 403986"/>
                <a:gd name="f101" fmla="val 413521"/>
                <a:gd name="f102" fmla="val 423079"/>
                <a:gd name="f103" fmla="val 448086"/>
                <a:gd name="f104" fmla="val 397935"/>
                <a:gd name="f105" fmla="val 431996"/>
                <a:gd name="f106" fmla="val 440935"/>
                <a:gd name="f107" fmla="val 449851"/>
                <a:gd name="f108" fmla="val 447788"/>
                <a:gd name="f109" fmla="val 497665"/>
                <a:gd name="f110" fmla="val 547518"/>
                <a:gd name="f111" fmla="val 460005"/>
                <a:gd name="f112" fmla="val 470159"/>
                <a:gd name="f113" fmla="val 480313"/>
                <a:gd name="f114" fmla="val 497642"/>
                <a:gd name="f115" fmla="val 447765"/>
                <a:gd name="f116" fmla="val 397912"/>
                <a:gd name="f117" fmla="val 492003"/>
                <a:gd name="f118" fmla="val 503693"/>
                <a:gd name="f119" fmla="val 515406"/>
                <a:gd name="f120" fmla="val 470251"/>
                <a:gd name="f121" fmla="val 542567"/>
                <a:gd name="f122" fmla="val 490468"/>
                <a:gd name="f123" fmla="val 465529"/>
                <a:gd name="f124" fmla="val 440591"/>
                <a:gd name="f125" fmla="val 641083"/>
                <a:gd name="f126" fmla="val 651535"/>
                <a:gd name="f127" fmla="val 662010"/>
                <a:gd name="f128" fmla="val 334420"/>
                <a:gd name="f129" fmla="val 228249"/>
                <a:gd name="f130" fmla="val 122101"/>
                <a:gd name="f131" fmla="val 574199"/>
                <a:gd name="f132" fmla="val 122032"/>
                <a:gd name="f133" fmla="val 486388"/>
                <a:gd name="f134" fmla="val 121987"/>
                <a:gd name="f135" fmla="val 267834"/>
                <a:gd name="f136" fmla="val 452946"/>
                <a:gd name="f137" fmla="val 246334"/>
                <a:gd name="f138" fmla="val 472451"/>
                <a:gd name="f139" fmla="val 215070"/>
                <a:gd name="f140" fmla="val 482743"/>
                <a:gd name="f141" fmla="val 177387"/>
                <a:gd name="f142" fmla="val 145572"/>
                <a:gd name="f143" fmla="val 109838"/>
                <a:gd name="f144" fmla="val 473735"/>
                <a:gd name="f145" fmla="val 90470"/>
                <a:gd name="f146" fmla="val 460808"/>
                <a:gd name="f147" fmla="val 86230"/>
                <a:gd name="f148" fmla="val 457988"/>
                <a:gd name="f149" fmla="val 100899"/>
                <a:gd name="f150" fmla="val 409281"/>
                <a:gd name="f151" fmla="val 108509"/>
                <a:gd name="f152" fmla="val 413957"/>
                <a:gd name="f153" fmla="val 129092"/>
                <a:gd name="f154" fmla="val 426632"/>
                <a:gd name="f155" fmla="val 155933"/>
                <a:gd name="f156" fmla="val 434196"/>
                <a:gd name="f157" fmla="val 180275"/>
                <a:gd name="f158" fmla="val 218049"/>
                <a:gd name="f159" fmla="val 241521"/>
                <a:gd name="f160" fmla="val 415538"/>
                <a:gd name="f161" fmla="val 385511"/>
                <a:gd name="f162" fmla="val 358625"/>
                <a:gd name="f163" fmla="val 226622"/>
                <a:gd name="f164" fmla="val 343359"/>
                <a:gd name="f165" fmla="val 184561"/>
                <a:gd name="f166" fmla="val 327177"/>
                <a:gd name="f167" fmla="val 122926"/>
                <a:gd name="f168" fmla="val 305333"/>
                <a:gd name="f169" fmla="val 94160"/>
                <a:gd name="f170" fmla="val 273954"/>
                <a:gd name="f171" fmla="val 228478"/>
                <a:gd name="f172" fmla="val 172367"/>
                <a:gd name="f173" fmla="val 140301"/>
                <a:gd name="f174" fmla="val 133195"/>
                <a:gd name="f175" fmla="val 206359"/>
                <a:gd name="f176" fmla="val 246082"/>
                <a:gd name="f177" fmla="val 270630"/>
                <a:gd name="f178" fmla="val 143739"/>
                <a:gd name="f179" fmla="val 281747"/>
                <a:gd name="f180" fmla="val 150042"/>
                <a:gd name="f181" fmla="val 286698"/>
                <a:gd name="f182" fmla="val 152838"/>
                <a:gd name="f183" fmla="val 270653"/>
                <a:gd name="f184" fmla="val 200285"/>
                <a:gd name="f185" fmla="val 263479"/>
                <a:gd name="f186" fmla="val 196366"/>
                <a:gd name="f187" fmla="val 251262"/>
                <a:gd name="f188" fmla="val 189696"/>
                <a:gd name="f189" fmla="val 231160"/>
                <a:gd name="f190" fmla="val 181742"/>
                <a:gd name="f191" fmla="val 204938"/>
                <a:gd name="f192" fmla="val 167302"/>
                <a:gd name="f193" fmla="val 150455"/>
                <a:gd name="f194" fmla="val 202807"/>
                <a:gd name="f195" fmla="val 223665"/>
                <a:gd name="f196" fmla="val 248672"/>
                <a:gd name="f197" fmla="val 165124"/>
                <a:gd name="f198" fmla="val 262379"/>
                <a:gd name="f199" fmla="val 210806"/>
                <a:gd name="f200" fmla="val 280051"/>
                <a:gd name="f201" fmla="val 272143"/>
                <a:gd name="f202" fmla="val 303729"/>
                <a:gd name="f203" fmla="val 298296"/>
                <a:gd name="f204" fmla="val 334260"/>
                <a:gd name="f205" fmla="val 382119"/>
                <a:gd name="f206" fmla="val 409968"/>
                <a:gd name="f207" fmla="val 287478"/>
                <a:gd name="f208" fmla="val 435113"/>
                <a:gd name="f209" fmla="+- 0 0 -90"/>
                <a:gd name="f210" fmla="*/ f3 1 662009"/>
                <a:gd name="f211" fmla="*/ f4 1 640647"/>
                <a:gd name="f212" fmla="val f5"/>
                <a:gd name="f213" fmla="val f6"/>
                <a:gd name="f214" fmla="val f7"/>
                <a:gd name="f215" fmla="*/ f209 f0 1"/>
                <a:gd name="f216" fmla="+- f214 0 f212"/>
                <a:gd name="f217" fmla="+- f213 0 f212"/>
                <a:gd name="f218" fmla="*/ f215 1 f2"/>
                <a:gd name="f219" fmla="*/ f217 1 662009"/>
                <a:gd name="f220" fmla="*/ f216 1 640647"/>
                <a:gd name="f221" fmla="*/ 398577 f217 1"/>
                <a:gd name="f222" fmla="*/ 121941 f216 1"/>
                <a:gd name="f223" fmla="*/ 383196 f217 1"/>
                <a:gd name="f224" fmla="*/ 383219 f217 1"/>
                <a:gd name="f225" fmla="*/ 0 f216 1"/>
                <a:gd name="f226" fmla="*/ 0 f217 1"/>
                <a:gd name="f227" fmla="*/ 64133 f216 1"/>
                <a:gd name="f228" fmla="*/ 576124 f216 1"/>
                <a:gd name="f229" fmla="*/ 383128 f217 1"/>
                <a:gd name="f230" fmla="*/ 640647 f216 1"/>
                <a:gd name="f231" fmla="*/ 122514 f216 1"/>
                <a:gd name="f232" fmla="*/ 398072 f217 1"/>
                <a:gd name="f233" fmla="*/ 398049 f217 1"/>
                <a:gd name="f234" fmla="*/ 152655 f216 1"/>
                <a:gd name="f235" fmla="*/ 630608 f217 1"/>
                <a:gd name="f236" fmla="*/ 440087 f216 1"/>
                <a:gd name="f237" fmla="*/ 614907 f217 1"/>
                <a:gd name="f238" fmla="*/ 168264 f216 1"/>
                <a:gd name="f239" fmla="*/ 397958 f217 1"/>
                <a:gd name="f240" fmla="*/ 168242 f216 1"/>
                <a:gd name="f241" fmla="*/ 208010 f216 1"/>
                <a:gd name="f242" fmla="*/ 413177 f217 1"/>
                <a:gd name="f243" fmla="*/ 206337 f216 1"/>
                <a:gd name="f244" fmla="*/ 427457 f217 1"/>
                <a:gd name="f245" fmla="*/ 205236 f216 1"/>
                <a:gd name="f246" fmla="*/ 287340 f216 1"/>
                <a:gd name="f247" fmla="*/ 511509 f217 1"/>
                <a:gd name="f248" fmla="*/ 497298 f217 1"/>
                <a:gd name="f249" fmla="*/ 333435 f216 1"/>
                <a:gd name="f250" fmla="*/ 455879 f217 1"/>
                <a:gd name="f251" fmla="*/ 363003 f216 1"/>
                <a:gd name="f252" fmla="*/ 421933 f217 1"/>
                <a:gd name="f253" fmla="*/ 366624 f216 1"/>
                <a:gd name="f254" fmla="*/ 363988 f216 1"/>
                <a:gd name="f255" fmla="*/ 394428 f216 1"/>
                <a:gd name="f256" fmla="*/ 548412 f217 1"/>
                <a:gd name="f257" fmla="*/ 423079 f216 1"/>
                <a:gd name="f258" fmla="*/ 397935 f217 1"/>
                <a:gd name="f259" fmla="*/ 449851 f216 1"/>
                <a:gd name="f260" fmla="*/ 547518 f217 1"/>
                <a:gd name="f261" fmla="*/ 480313 f216 1"/>
                <a:gd name="f262" fmla="*/ 397912 f217 1"/>
                <a:gd name="f263" fmla="*/ 515406 f216 1"/>
                <a:gd name="f264" fmla="*/ 440591 f216 1"/>
                <a:gd name="f265" fmla="*/ 662010 f217 1"/>
                <a:gd name="f266" fmla="*/ 122101 f216 1"/>
                <a:gd name="f267" fmla="*/ 267834 f217 1"/>
                <a:gd name="f268" fmla="*/ 452946 f216 1"/>
                <a:gd name="f269" fmla="*/ 177387 f217 1"/>
                <a:gd name="f270" fmla="*/ 482743 f216 1"/>
                <a:gd name="f271" fmla="*/ 90470 f217 1"/>
                <a:gd name="f272" fmla="*/ 460808 f216 1"/>
                <a:gd name="f273" fmla="*/ 86230 f217 1"/>
                <a:gd name="f274" fmla="*/ 457988 f216 1"/>
                <a:gd name="f275" fmla="*/ 100899 f217 1"/>
                <a:gd name="f276" fmla="*/ 409281 f216 1"/>
                <a:gd name="f277" fmla="*/ 108509 f217 1"/>
                <a:gd name="f278" fmla="*/ 413957 f216 1"/>
                <a:gd name="f279" fmla="*/ 180275 f217 1"/>
                <a:gd name="f280" fmla="*/ 434196 f216 1"/>
                <a:gd name="f281" fmla="*/ 241521 f217 1"/>
                <a:gd name="f282" fmla="*/ 385511 f216 1"/>
                <a:gd name="f283" fmla="*/ 184561 f217 1"/>
                <a:gd name="f284" fmla="*/ 327177 f216 1"/>
                <a:gd name="f285" fmla="*/ 94160 f217 1"/>
                <a:gd name="f286" fmla="*/ 228478 f216 1"/>
                <a:gd name="f287" fmla="*/ 206359 f217 1"/>
                <a:gd name="f288" fmla="*/ 133195 f216 1"/>
                <a:gd name="f289" fmla="*/ 281747 f217 1"/>
                <a:gd name="f290" fmla="*/ 150042 f216 1"/>
                <a:gd name="f291" fmla="*/ 286698 f217 1"/>
                <a:gd name="f292" fmla="*/ 152838 f216 1"/>
                <a:gd name="f293" fmla="*/ 270653 f217 1"/>
                <a:gd name="f294" fmla="*/ 200285 f216 1"/>
                <a:gd name="f295" fmla="*/ 263479 f217 1"/>
                <a:gd name="f296" fmla="*/ 196366 f216 1"/>
                <a:gd name="f297" fmla="*/ 204938 f217 1"/>
                <a:gd name="f298" fmla="*/ 181742 f216 1"/>
                <a:gd name="f299" fmla="*/ 150455 f217 1"/>
                <a:gd name="f300" fmla="*/ 223665 f216 1"/>
                <a:gd name="f301" fmla="*/ 210806 f217 1"/>
                <a:gd name="f302" fmla="*/ 280051 f216 1"/>
                <a:gd name="f303" fmla="*/ 298296 f217 1"/>
                <a:gd name="f304" fmla="*/ 382119 f216 1"/>
                <a:gd name="f305" fmla="+- f218 0 f1"/>
                <a:gd name="f306" fmla="*/ f221 1 662009"/>
                <a:gd name="f307" fmla="*/ f222 1 640647"/>
                <a:gd name="f308" fmla="*/ f223 1 662009"/>
                <a:gd name="f309" fmla="*/ f224 1 662009"/>
                <a:gd name="f310" fmla="*/ f225 1 640647"/>
                <a:gd name="f311" fmla="*/ f226 1 662009"/>
                <a:gd name="f312" fmla="*/ f227 1 640647"/>
                <a:gd name="f313" fmla="*/ f228 1 640647"/>
                <a:gd name="f314" fmla="*/ f229 1 662009"/>
                <a:gd name="f315" fmla="*/ f230 1 640647"/>
                <a:gd name="f316" fmla="*/ f231 1 640647"/>
                <a:gd name="f317" fmla="*/ f232 1 662009"/>
                <a:gd name="f318" fmla="*/ f233 1 662009"/>
                <a:gd name="f319" fmla="*/ f234 1 640647"/>
                <a:gd name="f320" fmla="*/ f235 1 662009"/>
                <a:gd name="f321" fmla="*/ f236 1 640647"/>
                <a:gd name="f322" fmla="*/ f237 1 662009"/>
                <a:gd name="f323" fmla="*/ f238 1 640647"/>
                <a:gd name="f324" fmla="*/ f239 1 662009"/>
                <a:gd name="f325" fmla="*/ f240 1 640647"/>
                <a:gd name="f326" fmla="*/ f241 1 640647"/>
                <a:gd name="f327" fmla="*/ f242 1 662009"/>
                <a:gd name="f328" fmla="*/ f243 1 640647"/>
                <a:gd name="f329" fmla="*/ f244 1 662009"/>
                <a:gd name="f330" fmla="*/ f245 1 640647"/>
                <a:gd name="f331" fmla="*/ f246 1 640647"/>
                <a:gd name="f332" fmla="*/ f247 1 662009"/>
                <a:gd name="f333" fmla="*/ f248 1 662009"/>
                <a:gd name="f334" fmla="*/ f249 1 640647"/>
                <a:gd name="f335" fmla="*/ f250 1 662009"/>
                <a:gd name="f336" fmla="*/ f251 1 640647"/>
                <a:gd name="f337" fmla="*/ f252 1 662009"/>
                <a:gd name="f338" fmla="*/ f253 1 640647"/>
                <a:gd name="f339" fmla="*/ f254 1 640647"/>
                <a:gd name="f340" fmla="*/ f255 1 640647"/>
                <a:gd name="f341" fmla="*/ f256 1 662009"/>
                <a:gd name="f342" fmla="*/ f257 1 640647"/>
                <a:gd name="f343" fmla="*/ f258 1 662009"/>
                <a:gd name="f344" fmla="*/ f259 1 640647"/>
                <a:gd name="f345" fmla="*/ f260 1 662009"/>
                <a:gd name="f346" fmla="*/ f261 1 640647"/>
                <a:gd name="f347" fmla="*/ f262 1 662009"/>
                <a:gd name="f348" fmla="*/ f263 1 640647"/>
                <a:gd name="f349" fmla="*/ f264 1 640647"/>
                <a:gd name="f350" fmla="*/ f265 1 662009"/>
                <a:gd name="f351" fmla="*/ f266 1 640647"/>
                <a:gd name="f352" fmla="*/ f267 1 662009"/>
                <a:gd name="f353" fmla="*/ f268 1 640647"/>
                <a:gd name="f354" fmla="*/ f269 1 662009"/>
                <a:gd name="f355" fmla="*/ f270 1 640647"/>
                <a:gd name="f356" fmla="*/ f271 1 662009"/>
                <a:gd name="f357" fmla="*/ f272 1 640647"/>
                <a:gd name="f358" fmla="*/ f273 1 662009"/>
                <a:gd name="f359" fmla="*/ f274 1 640647"/>
                <a:gd name="f360" fmla="*/ f275 1 662009"/>
                <a:gd name="f361" fmla="*/ f276 1 640647"/>
                <a:gd name="f362" fmla="*/ f277 1 662009"/>
                <a:gd name="f363" fmla="*/ f278 1 640647"/>
                <a:gd name="f364" fmla="*/ f279 1 662009"/>
                <a:gd name="f365" fmla="*/ f280 1 640647"/>
                <a:gd name="f366" fmla="*/ f281 1 662009"/>
                <a:gd name="f367" fmla="*/ f282 1 640647"/>
                <a:gd name="f368" fmla="*/ f283 1 662009"/>
                <a:gd name="f369" fmla="*/ f284 1 640647"/>
                <a:gd name="f370" fmla="*/ f285 1 662009"/>
                <a:gd name="f371" fmla="*/ f286 1 640647"/>
                <a:gd name="f372" fmla="*/ f287 1 662009"/>
                <a:gd name="f373" fmla="*/ f288 1 640647"/>
                <a:gd name="f374" fmla="*/ f289 1 662009"/>
                <a:gd name="f375" fmla="*/ f290 1 640647"/>
                <a:gd name="f376" fmla="*/ f291 1 662009"/>
                <a:gd name="f377" fmla="*/ f292 1 640647"/>
                <a:gd name="f378" fmla="*/ f293 1 662009"/>
                <a:gd name="f379" fmla="*/ f294 1 640647"/>
                <a:gd name="f380" fmla="*/ f295 1 662009"/>
                <a:gd name="f381" fmla="*/ f296 1 640647"/>
                <a:gd name="f382" fmla="*/ f297 1 662009"/>
                <a:gd name="f383" fmla="*/ f298 1 640647"/>
                <a:gd name="f384" fmla="*/ f299 1 662009"/>
                <a:gd name="f385" fmla="*/ f300 1 640647"/>
                <a:gd name="f386" fmla="*/ f301 1 662009"/>
                <a:gd name="f387" fmla="*/ f302 1 640647"/>
                <a:gd name="f388" fmla="*/ f303 1 662009"/>
                <a:gd name="f389" fmla="*/ f304 1 640647"/>
                <a:gd name="f390" fmla="*/ f212 1 f219"/>
                <a:gd name="f391" fmla="*/ f213 1 f219"/>
                <a:gd name="f392" fmla="*/ f212 1 f220"/>
                <a:gd name="f393" fmla="*/ f214 1 f220"/>
                <a:gd name="f394" fmla="*/ f306 1 f219"/>
                <a:gd name="f395" fmla="*/ f307 1 f220"/>
                <a:gd name="f396" fmla="*/ f308 1 f219"/>
                <a:gd name="f397" fmla="*/ f309 1 f219"/>
                <a:gd name="f398" fmla="*/ f310 1 f220"/>
                <a:gd name="f399" fmla="*/ f311 1 f219"/>
                <a:gd name="f400" fmla="*/ f312 1 f220"/>
                <a:gd name="f401" fmla="*/ f313 1 f220"/>
                <a:gd name="f402" fmla="*/ f314 1 f219"/>
                <a:gd name="f403" fmla="*/ f315 1 f220"/>
                <a:gd name="f404" fmla="*/ f316 1 f220"/>
                <a:gd name="f405" fmla="*/ f317 1 f219"/>
                <a:gd name="f406" fmla="*/ f318 1 f219"/>
                <a:gd name="f407" fmla="*/ f319 1 f220"/>
                <a:gd name="f408" fmla="*/ f320 1 f219"/>
                <a:gd name="f409" fmla="*/ f321 1 f220"/>
                <a:gd name="f410" fmla="*/ f322 1 f219"/>
                <a:gd name="f411" fmla="*/ f323 1 f220"/>
                <a:gd name="f412" fmla="*/ f324 1 f219"/>
                <a:gd name="f413" fmla="*/ f325 1 f220"/>
                <a:gd name="f414" fmla="*/ f326 1 f220"/>
                <a:gd name="f415" fmla="*/ f327 1 f219"/>
                <a:gd name="f416" fmla="*/ f328 1 f220"/>
                <a:gd name="f417" fmla="*/ f329 1 f219"/>
                <a:gd name="f418" fmla="*/ f330 1 f220"/>
                <a:gd name="f419" fmla="*/ f331 1 f220"/>
                <a:gd name="f420" fmla="*/ f332 1 f219"/>
                <a:gd name="f421" fmla="*/ f333 1 f219"/>
                <a:gd name="f422" fmla="*/ f334 1 f220"/>
                <a:gd name="f423" fmla="*/ f335 1 f219"/>
                <a:gd name="f424" fmla="*/ f336 1 f220"/>
                <a:gd name="f425" fmla="*/ f337 1 f219"/>
                <a:gd name="f426" fmla="*/ f338 1 f220"/>
                <a:gd name="f427" fmla="*/ f339 1 f220"/>
                <a:gd name="f428" fmla="*/ f340 1 f220"/>
                <a:gd name="f429" fmla="*/ f341 1 f219"/>
                <a:gd name="f430" fmla="*/ f342 1 f220"/>
                <a:gd name="f431" fmla="*/ f343 1 f219"/>
                <a:gd name="f432" fmla="*/ f344 1 f220"/>
                <a:gd name="f433" fmla="*/ f345 1 f219"/>
                <a:gd name="f434" fmla="*/ f346 1 f220"/>
                <a:gd name="f435" fmla="*/ f347 1 f219"/>
                <a:gd name="f436" fmla="*/ f348 1 f220"/>
                <a:gd name="f437" fmla="*/ f349 1 f220"/>
                <a:gd name="f438" fmla="*/ f350 1 f219"/>
                <a:gd name="f439" fmla="*/ f351 1 f220"/>
                <a:gd name="f440" fmla="*/ f352 1 f219"/>
                <a:gd name="f441" fmla="*/ f353 1 f220"/>
                <a:gd name="f442" fmla="*/ f354 1 f219"/>
                <a:gd name="f443" fmla="*/ f355 1 f220"/>
                <a:gd name="f444" fmla="*/ f356 1 f219"/>
                <a:gd name="f445" fmla="*/ f357 1 f220"/>
                <a:gd name="f446" fmla="*/ f358 1 f219"/>
                <a:gd name="f447" fmla="*/ f359 1 f220"/>
                <a:gd name="f448" fmla="*/ f360 1 f219"/>
                <a:gd name="f449" fmla="*/ f361 1 f220"/>
                <a:gd name="f450" fmla="*/ f362 1 f219"/>
                <a:gd name="f451" fmla="*/ f363 1 f220"/>
                <a:gd name="f452" fmla="*/ f364 1 f219"/>
                <a:gd name="f453" fmla="*/ f365 1 f220"/>
                <a:gd name="f454" fmla="*/ f366 1 f219"/>
                <a:gd name="f455" fmla="*/ f367 1 f220"/>
                <a:gd name="f456" fmla="*/ f368 1 f219"/>
                <a:gd name="f457" fmla="*/ f369 1 f220"/>
                <a:gd name="f458" fmla="*/ f370 1 f219"/>
                <a:gd name="f459" fmla="*/ f371 1 f220"/>
                <a:gd name="f460" fmla="*/ f372 1 f219"/>
                <a:gd name="f461" fmla="*/ f373 1 f220"/>
                <a:gd name="f462" fmla="*/ f374 1 f219"/>
                <a:gd name="f463" fmla="*/ f375 1 f220"/>
                <a:gd name="f464" fmla="*/ f376 1 f219"/>
                <a:gd name="f465" fmla="*/ f377 1 f220"/>
                <a:gd name="f466" fmla="*/ f378 1 f219"/>
                <a:gd name="f467" fmla="*/ f379 1 f220"/>
                <a:gd name="f468" fmla="*/ f380 1 f219"/>
                <a:gd name="f469" fmla="*/ f381 1 f220"/>
                <a:gd name="f470" fmla="*/ f382 1 f219"/>
                <a:gd name="f471" fmla="*/ f383 1 f220"/>
                <a:gd name="f472" fmla="*/ f384 1 f219"/>
                <a:gd name="f473" fmla="*/ f385 1 f220"/>
                <a:gd name="f474" fmla="*/ f386 1 f219"/>
                <a:gd name="f475" fmla="*/ f387 1 f220"/>
                <a:gd name="f476" fmla="*/ f388 1 f219"/>
                <a:gd name="f477" fmla="*/ f389 1 f220"/>
                <a:gd name="f478" fmla="*/ f390 f210 1"/>
                <a:gd name="f479" fmla="*/ f391 f210 1"/>
                <a:gd name="f480" fmla="*/ f393 f211 1"/>
                <a:gd name="f481" fmla="*/ f392 f211 1"/>
                <a:gd name="f482" fmla="*/ f394 f210 1"/>
                <a:gd name="f483" fmla="*/ f395 f211 1"/>
                <a:gd name="f484" fmla="*/ f396 f210 1"/>
                <a:gd name="f485" fmla="*/ f397 f210 1"/>
                <a:gd name="f486" fmla="*/ f398 f211 1"/>
                <a:gd name="f487" fmla="*/ f399 f210 1"/>
                <a:gd name="f488" fmla="*/ f400 f211 1"/>
                <a:gd name="f489" fmla="*/ f401 f211 1"/>
                <a:gd name="f490" fmla="*/ f402 f210 1"/>
                <a:gd name="f491" fmla="*/ f403 f211 1"/>
                <a:gd name="f492" fmla="*/ f404 f211 1"/>
                <a:gd name="f493" fmla="*/ f405 f210 1"/>
                <a:gd name="f494" fmla="*/ f406 f210 1"/>
                <a:gd name="f495" fmla="*/ f407 f211 1"/>
                <a:gd name="f496" fmla="*/ f408 f210 1"/>
                <a:gd name="f497" fmla="*/ f409 f211 1"/>
                <a:gd name="f498" fmla="*/ f410 f210 1"/>
                <a:gd name="f499" fmla="*/ f411 f211 1"/>
                <a:gd name="f500" fmla="*/ f412 f210 1"/>
                <a:gd name="f501" fmla="*/ f413 f211 1"/>
                <a:gd name="f502" fmla="*/ f414 f211 1"/>
                <a:gd name="f503" fmla="*/ f415 f210 1"/>
                <a:gd name="f504" fmla="*/ f416 f211 1"/>
                <a:gd name="f505" fmla="*/ f417 f210 1"/>
                <a:gd name="f506" fmla="*/ f418 f211 1"/>
                <a:gd name="f507" fmla="*/ f419 f211 1"/>
                <a:gd name="f508" fmla="*/ f420 f210 1"/>
                <a:gd name="f509" fmla="*/ f421 f210 1"/>
                <a:gd name="f510" fmla="*/ f422 f211 1"/>
                <a:gd name="f511" fmla="*/ f423 f210 1"/>
                <a:gd name="f512" fmla="*/ f424 f211 1"/>
                <a:gd name="f513" fmla="*/ f425 f210 1"/>
                <a:gd name="f514" fmla="*/ f426 f211 1"/>
                <a:gd name="f515" fmla="*/ f427 f211 1"/>
                <a:gd name="f516" fmla="*/ f428 f211 1"/>
                <a:gd name="f517" fmla="*/ f429 f210 1"/>
                <a:gd name="f518" fmla="*/ f430 f211 1"/>
                <a:gd name="f519" fmla="*/ f431 f210 1"/>
                <a:gd name="f520" fmla="*/ f432 f211 1"/>
                <a:gd name="f521" fmla="*/ f433 f210 1"/>
                <a:gd name="f522" fmla="*/ f434 f211 1"/>
                <a:gd name="f523" fmla="*/ f435 f210 1"/>
                <a:gd name="f524" fmla="*/ f436 f211 1"/>
                <a:gd name="f525" fmla="*/ f437 f211 1"/>
                <a:gd name="f526" fmla="*/ f438 f210 1"/>
                <a:gd name="f527" fmla="*/ f439 f211 1"/>
                <a:gd name="f528" fmla="*/ f440 f210 1"/>
                <a:gd name="f529" fmla="*/ f441 f211 1"/>
                <a:gd name="f530" fmla="*/ f442 f210 1"/>
                <a:gd name="f531" fmla="*/ f443 f211 1"/>
                <a:gd name="f532" fmla="*/ f444 f210 1"/>
                <a:gd name="f533" fmla="*/ f445 f211 1"/>
                <a:gd name="f534" fmla="*/ f446 f210 1"/>
                <a:gd name="f535" fmla="*/ f447 f211 1"/>
                <a:gd name="f536" fmla="*/ f448 f210 1"/>
                <a:gd name="f537" fmla="*/ f449 f211 1"/>
                <a:gd name="f538" fmla="*/ f450 f210 1"/>
                <a:gd name="f539" fmla="*/ f451 f211 1"/>
                <a:gd name="f540" fmla="*/ f452 f210 1"/>
                <a:gd name="f541" fmla="*/ f453 f211 1"/>
                <a:gd name="f542" fmla="*/ f454 f210 1"/>
                <a:gd name="f543" fmla="*/ f455 f211 1"/>
                <a:gd name="f544" fmla="*/ f456 f210 1"/>
                <a:gd name="f545" fmla="*/ f457 f211 1"/>
                <a:gd name="f546" fmla="*/ f458 f210 1"/>
                <a:gd name="f547" fmla="*/ f459 f211 1"/>
                <a:gd name="f548" fmla="*/ f460 f210 1"/>
                <a:gd name="f549" fmla="*/ f461 f211 1"/>
                <a:gd name="f550" fmla="*/ f462 f210 1"/>
                <a:gd name="f551" fmla="*/ f463 f211 1"/>
                <a:gd name="f552" fmla="*/ f464 f210 1"/>
                <a:gd name="f553" fmla="*/ f465 f211 1"/>
                <a:gd name="f554" fmla="*/ f466 f210 1"/>
                <a:gd name="f555" fmla="*/ f467 f211 1"/>
                <a:gd name="f556" fmla="*/ f468 f210 1"/>
                <a:gd name="f557" fmla="*/ f469 f211 1"/>
                <a:gd name="f558" fmla="*/ f470 f210 1"/>
                <a:gd name="f559" fmla="*/ f471 f211 1"/>
                <a:gd name="f560" fmla="*/ f472 f210 1"/>
                <a:gd name="f561" fmla="*/ f473 f211 1"/>
                <a:gd name="f562" fmla="*/ f474 f210 1"/>
                <a:gd name="f563" fmla="*/ f475 f211 1"/>
                <a:gd name="f564" fmla="*/ f476 f210 1"/>
                <a:gd name="f565" fmla="*/ f477 f2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5">
                  <a:pos x="f482" y="f483"/>
                </a:cxn>
                <a:cxn ang="f305">
                  <a:pos x="f482" y="f483"/>
                </a:cxn>
                <a:cxn ang="f305">
                  <a:pos x="f484" y="f483"/>
                </a:cxn>
                <a:cxn ang="f305">
                  <a:pos x="f485" y="f486"/>
                </a:cxn>
                <a:cxn ang="f305">
                  <a:pos x="f487" y="f488"/>
                </a:cxn>
                <a:cxn ang="f305">
                  <a:pos x="f487" y="f489"/>
                </a:cxn>
                <a:cxn ang="f305">
                  <a:pos x="f490" y="f491"/>
                </a:cxn>
                <a:cxn ang="f305">
                  <a:pos x="f485" y="f492"/>
                </a:cxn>
                <a:cxn ang="f305">
                  <a:pos x="f493" y="f492"/>
                </a:cxn>
                <a:cxn ang="f305">
                  <a:pos x="f494" y="f495"/>
                </a:cxn>
                <a:cxn ang="f305">
                  <a:pos x="f496" y="f495"/>
                </a:cxn>
                <a:cxn ang="f305">
                  <a:pos x="f496" y="f497"/>
                </a:cxn>
                <a:cxn ang="f305">
                  <a:pos x="f498" y="f497"/>
                </a:cxn>
                <a:cxn ang="f305">
                  <a:pos x="f498" y="f499"/>
                </a:cxn>
                <a:cxn ang="f305">
                  <a:pos x="f500" y="f501"/>
                </a:cxn>
                <a:cxn ang="f305">
                  <a:pos x="f500" y="f502"/>
                </a:cxn>
                <a:cxn ang="f305">
                  <a:pos x="f503" y="f504"/>
                </a:cxn>
                <a:cxn ang="f305">
                  <a:pos x="f505" y="f506"/>
                </a:cxn>
                <a:cxn ang="f305">
                  <a:pos x="f505" y="f507"/>
                </a:cxn>
                <a:cxn ang="f305">
                  <a:pos x="f508" y="f507"/>
                </a:cxn>
                <a:cxn ang="f305">
                  <a:pos x="f509" y="f510"/>
                </a:cxn>
                <a:cxn ang="f305">
                  <a:pos x="f511" y="f512"/>
                </a:cxn>
                <a:cxn ang="f305">
                  <a:pos x="f513" y="f514"/>
                </a:cxn>
                <a:cxn ang="f305">
                  <a:pos x="f500" y="f515"/>
                </a:cxn>
                <a:cxn ang="f305">
                  <a:pos x="f500" y="f516"/>
                </a:cxn>
                <a:cxn ang="f305">
                  <a:pos x="f517" y="f516"/>
                </a:cxn>
                <a:cxn ang="f305">
                  <a:pos x="f517" y="f518"/>
                </a:cxn>
                <a:cxn ang="f305">
                  <a:pos x="f519" y="f518"/>
                </a:cxn>
                <a:cxn ang="f305">
                  <a:pos x="f519" y="f520"/>
                </a:cxn>
                <a:cxn ang="f305">
                  <a:pos x="f521" y="f520"/>
                </a:cxn>
                <a:cxn ang="f305">
                  <a:pos x="f521" y="f522"/>
                </a:cxn>
                <a:cxn ang="f305">
                  <a:pos x="f523" y="f522"/>
                </a:cxn>
                <a:cxn ang="f305">
                  <a:pos x="f523" y="f524"/>
                </a:cxn>
                <a:cxn ang="f305">
                  <a:pos x="f498" y="f524"/>
                </a:cxn>
                <a:cxn ang="f305">
                  <a:pos x="f498" y="f525"/>
                </a:cxn>
                <a:cxn ang="f305">
                  <a:pos x="f496" y="f525"/>
                </a:cxn>
                <a:cxn ang="f305">
                  <a:pos x="f496" y="f525"/>
                </a:cxn>
                <a:cxn ang="f305">
                  <a:pos x="f526" y="f525"/>
                </a:cxn>
                <a:cxn ang="f305">
                  <a:pos x="f526" y="f527"/>
                </a:cxn>
                <a:cxn ang="f305">
                  <a:pos x="f482" y="f483"/>
                </a:cxn>
                <a:cxn ang="f305">
                  <a:pos x="f528" y="f529"/>
                </a:cxn>
                <a:cxn ang="f305">
                  <a:pos x="f530" y="f531"/>
                </a:cxn>
                <a:cxn ang="f305">
                  <a:pos x="f532" y="f533"/>
                </a:cxn>
                <a:cxn ang="f305">
                  <a:pos x="f534" y="f535"/>
                </a:cxn>
                <a:cxn ang="f305">
                  <a:pos x="f536" y="f537"/>
                </a:cxn>
                <a:cxn ang="f305">
                  <a:pos x="f538" y="f539"/>
                </a:cxn>
                <a:cxn ang="f305">
                  <a:pos x="f540" y="f541"/>
                </a:cxn>
                <a:cxn ang="f305">
                  <a:pos x="f542" y="f543"/>
                </a:cxn>
                <a:cxn ang="f305">
                  <a:pos x="f544" y="f545"/>
                </a:cxn>
                <a:cxn ang="f305">
                  <a:pos x="f546" y="f547"/>
                </a:cxn>
                <a:cxn ang="f305">
                  <a:pos x="f548" y="f549"/>
                </a:cxn>
                <a:cxn ang="f305">
                  <a:pos x="f550" y="f551"/>
                </a:cxn>
                <a:cxn ang="f305">
                  <a:pos x="f552" y="f553"/>
                </a:cxn>
                <a:cxn ang="f305">
                  <a:pos x="f554" y="f555"/>
                </a:cxn>
                <a:cxn ang="f305">
                  <a:pos x="f556" y="f557"/>
                </a:cxn>
                <a:cxn ang="f305">
                  <a:pos x="f558" y="f559"/>
                </a:cxn>
                <a:cxn ang="f305">
                  <a:pos x="f560" y="f561"/>
                </a:cxn>
                <a:cxn ang="f305">
                  <a:pos x="f562" y="f563"/>
                </a:cxn>
                <a:cxn ang="f305">
                  <a:pos x="f564" y="f565"/>
                </a:cxn>
                <a:cxn ang="f305">
                  <a:pos x="f528" y="f529"/>
                </a:cxn>
              </a:cxnLst>
              <a:rect l="f478" t="f481" r="f479" b="f480"/>
              <a:pathLst>
                <a:path w="662009" h="640647">
                  <a:moveTo>
                    <a:pt x="f8" y="f9"/>
                  </a:moveTo>
                  <a:lnTo>
                    <a:pt x="f8" y="f9"/>
                  </a:lnTo>
                  <a:lnTo>
                    <a:pt x="f10" y="f9"/>
                  </a:lnTo>
                  <a:cubicBezTo>
                    <a:pt x="f10" y="f11"/>
                    <a:pt x="f12" y="f13"/>
                    <a:pt x="f12" y="f5"/>
                  </a:cubicBezTo>
                  <a:cubicBezTo>
                    <a:pt x="f14" y="f15"/>
                    <a:pt x="f16" y="f17"/>
                    <a:pt x="f5" y="f18"/>
                  </a:cubicBezTo>
                  <a:cubicBezTo>
                    <a:pt x="f5" y="f19"/>
                    <a:pt x="f5" y="f20"/>
                    <a:pt x="f5" y="f21"/>
                  </a:cubicBezTo>
                  <a:cubicBezTo>
                    <a:pt x="f22" y="f23"/>
                    <a:pt x="f24" y="f25"/>
                    <a:pt x="f26" y="f7"/>
                  </a:cubicBezTo>
                  <a:cubicBezTo>
                    <a:pt x="f27" y="f28"/>
                    <a:pt x="f10" y="f29"/>
                    <a:pt x="f12" y="f30"/>
                  </a:cubicBezTo>
                  <a:lnTo>
                    <a:pt x="f31" y="f30"/>
                  </a:lnTo>
                  <a:cubicBezTo>
                    <a:pt x="f31" y="f32"/>
                    <a:pt x="f33" y="f34"/>
                    <a:pt x="f33" y="f35"/>
                  </a:cubicBezTo>
                  <a:cubicBezTo>
                    <a:pt x="f36" y="f35"/>
                    <a:pt x="f37" y="f35"/>
                    <a:pt x="f38" y="f35"/>
                  </a:cubicBezTo>
                  <a:cubicBezTo>
                    <a:pt x="f38" y="f39"/>
                    <a:pt x="f38" y="f40"/>
                    <a:pt x="f38" y="f41"/>
                  </a:cubicBezTo>
                  <a:lnTo>
                    <a:pt x="f42" y="f41"/>
                  </a:lnTo>
                  <a:cubicBezTo>
                    <a:pt x="f42" y="f43"/>
                    <a:pt x="f42" y="f44"/>
                    <a:pt x="f42" y="f45"/>
                  </a:cubicBezTo>
                  <a:cubicBezTo>
                    <a:pt x="f46" y="f45"/>
                    <a:pt x="f47" y="f48"/>
                    <a:pt x="f49" y="f48"/>
                  </a:cubicBezTo>
                  <a:cubicBezTo>
                    <a:pt x="f49" y="f50"/>
                    <a:pt x="f49" y="f51"/>
                    <a:pt x="f49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3" y="f65"/>
                    <a:pt x="f63" y="f66"/>
                    <a:pt x="f63" y="f67"/>
                  </a:cubicBezTo>
                  <a:cubicBezTo>
                    <a:pt x="f68" y="f67"/>
                    <a:pt x="f69" y="f67"/>
                    <a:pt x="f70" y="f67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80"/>
                    <a:pt x="f81" y="f82"/>
                  </a:cubicBezTo>
                  <a:cubicBezTo>
                    <a:pt x="f83" y="f84"/>
                    <a:pt x="f85" y="f86"/>
                    <a:pt x="f87" y="f88"/>
                  </a:cubicBezTo>
                  <a:cubicBezTo>
                    <a:pt x="f89" y="f90"/>
                    <a:pt x="f91" y="f92"/>
                    <a:pt x="f49" y="f93"/>
                  </a:cubicBezTo>
                  <a:cubicBezTo>
                    <a:pt x="f49" y="f94"/>
                    <a:pt x="f49" y="f95"/>
                    <a:pt x="f49" y="f96"/>
                  </a:cubicBezTo>
                  <a:cubicBezTo>
                    <a:pt x="f97" y="f96"/>
                    <a:pt x="f98" y="f96"/>
                    <a:pt x="f99" y="f96"/>
                  </a:cubicBezTo>
                  <a:cubicBezTo>
                    <a:pt x="f99" y="f100"/>
                    <a:pt x="f99" y="f101"/>
                    <a:pt x="f99" y="f102"/>
                  </a:cubicBezTo>
                  <a:cubicBezTo>
                    <a:pt x="f98" y="f102"/>
                    <a:pt x="f103" y="f102"/>
                    <a:pt x="f104" y="f102"/>
                  </a:cubicBezTo>
                  <a:cubicBezTo>
                    <a:pt x="f104" y="f105"/>
                    <a:pt x="f104" y="f106"/>
                    <a:pt x="f104" y="f107"/>
                  </a:cubicBezTo>
                  <a:cubicBezTo>
                    <a:pt x="f108" y="f107"/>
                    <a:pt x="f109" y="f107"/>
                    <a:pt x="f110" y="f107"/>
                  </a:cubicBezTo>
                  <a:cubicBezTo>
                    <a:pt x="f110" y="f111"/>
                    <a:pt x="f110" y="f112"/>
                    <a:pt x="f110" y="f113"/>
                  </a:cubicBezTo>
                  <a:cubicBezTo>
                    <a:pt x="f114" y="f113"/>
                    <a:pt x="f115" y="f113"/>
                    <a:pt x="f116" y="f113"/>
                  </a:cubicBezTo>
                  <a:cubicBezTo>
                    <a:pt x="f116" y="f117"/>
                    <a:pt x="f116" y="f118"/>
                    <a:pt x="f116" y="f119"/>
                  </a:cubicBezTo>
                  <a:cubicBezTo>
                    <a:pt x="f120" y="f119"/>
                    <a:pt x="f121" y="f119"/>
                    <a:pt x="f42" y="f119"/>
                  </a:cubicBezTo>
                  <a:cubicBezTo>
                    <a:pt x="f42" y="f122"/>
                    <a:pt x="f42" y="f123"/>
                    <a:pt x="f42" y="f124"/>
                  </a:cubicBezTo>
                  <a:lnTo>
                    <a:pt x="f38" y="f124"/>
                  </a:lnTo>
                  <a:cubicBezTo>
                    <a:pt x="f38" y="f124"/>
                    <a:pt x="f38" y="f124"/>
                    <a:pt x="f38" y="f124"/>
                  </a:cubicBezTo>
                  <a:cubicBezTo>
                    <a:pt x="f125" y="f124"/>
                    <a:pt x="f126" y="f124"/>
                    <a:pt x="f127" y="f124"/>
                  </a:cubicBezTo>
                  <a:cubicBezTo>
                    <a:pt x="f127" y="f128"/>
                    <a:pt x="f127" y="f129"/>
                    <a:pt x="f127" y="f130"/>
                  </a:cubicBezTo>
                  <a:cubicBezTo>
                    <a:pt x="f131" y="f132"/>
                    <a:pt x="f133" y="f134"/>
                    <a:pt x="f8" y="f9"/>
                  </a:cubicBezTo>
                  <a:close/>
                  <a:moveTo>
                    <a:pt x="f135" y="f136"/>
                  </a:moveTo>
                  <a:cubicBezTo>
                    <a:pt x="f137" y="f138"/>
                    <a:pt x="f139" y="f140"/>
                    <a:pt x="f141" y="f140"/>
                  </a:cubicBezTo>
                  <a:cubicBezTo>
                    <a:pt x="f142" y="f140"/>
                    <a:pt x="f143" y="f144"/>
                    <a:pt x="f145" y="f146"/>
                  </a:cubicBezTo>
                  <a:lnTo>
                    <a:pt x="f147" y="f148"/>
                  </a:lnTo>
                  <a:lnTo>
                    <a:pt x="f149" y="f150"/>
                  </a:lnTo>
                  <a:lnTo>
                    <a:pt x="f151" y="f152"/>
                  </a:lnTo>
                  <a:cubicBezTo>
                    <a:pt x="f153" y="f154"/>
                    <a:pt x="f155" y="f156"/>
                    <a:pt x="f157" y="f156"/>
                  </a:cubicBezTo>
                  <a:cubicBezTo>
                    <a:pt x="f158" y="f156"/>
                    <a:pt x="f159" y="f160"/>
                    <a:pt x="f159" y="f161"/>
                  </a:cubicBezTo>
                  <a:cubicBezTo>
                    <a:pt x="f159" y="f162"/>
                    <a:pt x="f163" y="f164"/>
                    <a:pt x="f165" y="f166"/>
                  </a:cubicBezTo>
                  <a:cubicBezTo>
                    <a:pt x="f167" y="f168"/>
                    <a:pt x="f169" y="f170"/>
                    <a:pt x="f169" y="f171"/>
                  </a:cubicBezTo>
                  <a:cubicBezTo>
                    <a:pt x="f169" y="f172"/>
                    <a:pt x="f173" y="f174"/>
                    <a:pt x="f175" y="f174"/>
                  </a:cubicBezTo>
                  <a:cubicBezTo>
                    <a:pt x="f176" y="f174"/>
                    <a:pt x="f177" y="f178"/>
                    <a:pt x="f179" y="f180"/>
                  </a:cubicBezTo>
                  <a:lnTo>
                    <a:pt x="f181" y="f182"/>
                  </a:lnTo>
                  <a:lnTo>
                    <a:pt x="f183" y="f184"/>
                  </a:lnTo>
                  <a:lnTo>
                    <a:pt x="f185" y="f186"/>
                  </a:lnTo>
                  <a:cubicBezTo>
                    <a:pt x="f187" y="f188"/>
                    <a:pt x="f189" y="f190"/>
                    <a:pt x="f191" y="f190"/>
                  </a:cubicBezTo>
                  <a:cubicBezTo>
                    <a:pt x="f192" y="f190"/>
                    <a:pt x="f193" y="f194"/>
                    <a:pt x="f193" y="f195"/>
                  </a:cubicBezTo>
                  <a:cubicBezTo>
                    <a:pt x="f193" y="f196"/>
                    <a:pt x="f197" y="f198"/>
                    <a:pt x="f199" y="f200"/>
                  </a:cubicBezTo>
                  <a:cubicBezTo>
                    <a:pt x="f201" y="f202"/>
                    <a:pt x="f203" y="f204"/>
                    <a:pt x="f203" y="f205"/>
                  </a:cubicBezTo>
                  <a:cubicBezTo>
                    <a:pt x="f203" y="f206"/>
                    <a:pt x="f207" y="f208"/>
                    <a:pt x="f135" y="f13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783856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70090D03-6616-43B0-9ED5-58F40ABE25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254632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961796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9295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84556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0741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_AND_TWO_COLUMN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4;p5">
            <a:extLst>
              <a:ext uri="{FF2B5EF4-FFF2-40B4-BE49-F238E27FC236}">
                <a16:creationId xmlns:a16="http://schemas.microsoft.com/office/drawing/2014/main" id="{4399B6F4-77AF-4285-A73A-47ACD610617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302367" y="2075002"/>
            <a:ext cx="1440298" cy="495001"/>
          </a:xfrm>
        </p:spPr>
        <p:txBody>
          <a:bodyPr/>
          <a:lstStyle>
            <a:lvl1pPr algn="r">
              <a:buNone/>
              <a:defRPr sz="22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3" name="Google Shape;205;p5">
            <a:extLst>
              <a:ext uri="{FF2B5EF4-FFF2-40B4-BE49-F238E27FC236}">
                <a16:creationId xmlns:a16="http://schemas.microsoft.com/office/drawing/2014/main" id="{8DDCDDEC-EFFE-483C-A835-AE3A90F4CEF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19604" y="2075002"/>
            <a:ext cx="1440298" cy="495001"/>
          </a:xfrm>
        </p:spPr>
        <p:txBody>
          <a:bodyPr/>
          <a:lstStyle>
            <a:lvl1pPr>
              <a:buNone/>
              <a:defRPr sz="2200">
                <a:latin typeface="Barlow SemiBold"/>
                <a:ea typeface="Barlow SemiBold"/>
                <a:cs typeface="Barlow SemiBold"/>
              </a:defRPr>
            </a:lvl1pPr>
          </a:lstStyle>
          <a:p>
            <a:pPr lvl="0"/>
            <a:endParaRPr lang="es-PE"/>
          </a:p>
        </p:txBody>
      </p:sp>
      <p:sp>
        <p:nvSpPr>
          <p:cNvPr id="4" name="Google Shape;206;p5">
            <a:extLst>
              <a:ext uri="{FF2B5EF4-FFF2-40B4-BE49-F238E27FC236}">
                <a16:creationId xmlns:a16="http://schemas.microsoft.com/office/drawing/2014/main" id="{1F7418AB-090F-4E1A-AE6E-B6E184C05414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5" name="Google Shape;207;p5">
            <a:extLst>
              <a:ext uri="{FF2B5EF4-FFF2-40B4-BE49-F238E27FC236}">
                <a16:creationId xmlns:a16="http://schemas.microsoft.com/office/drawing/2014/main" id="{C265839A-20D6-4B0F-B9D1-FB2CEB85BEF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655996" y="2806951"/>
            <a:ext cx="2227204" cy="992700"/>
          </a:xfrm>
        </p:spPr>
        <p:txBody>
          <a:bodyPr anchorCtr="1"/>
          <a:lstStyle>
            <a:lvl1pPr algn="ctr">
              <a:buNone/>
              <a:defRPr sz="1600"/>
            </a:lvl1pPr>
          </a:lstStyle>
          <a:p>
            <a:pPr lvl="0"/>
            <a:endParaRPr lang="es-PE"/>
          </a:p>
        </p:txBody>
      </p:sp>
      <p:sp>
        <p:nvSpPr>
          <p:cNvPr id="6" name="Google Shape;208;p5">
            <a:extLst>
              <a:ext uri="{FF2B5EF4-FFF2-40B4-BE49-F238E27FC236}">
                <a16:creationId xmlns:a16="http://schemas.microsoft.com/office/drawing/2014/main" id="{C362526C-C9F5-4704-B3AF-5FBF7ED5C01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142750" y="2806951"/>
            <a:ext cx="2227204" cy="992700"/>
          </a:xfrm>
        </p:spPr>
        <p:txBody>
          <a:bodyPr anchorCtr="1"/>
          <a:lstStyle>
            <a:lvl1pPr algn="ctr">
              <a:buNone/>
              <a:defRPr sz="16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0422665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0;p6">
            <a:extLst>
              <a:ext uri="{FF2B5EF4-FFF2-40B4-BE49-F238E27FC236}">
                <a16:creationId xmlns:a16="http://schemas.microsoft.com/office/drawing/2014/main" id="{910B2AB9-49B5-471E-AD05-6EF6EC4C561C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1788098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_COLUMN_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7;p7">
            <a:extLst>
              <a:ext uri="{FF2B5EF4-FFF2-40B4-BE49-F238E27FC236}">
                <a16:creationId xmlns:a16="http://schemas.microsoft.com/office/drawing/2014/main" id="{B537FBE0-B2CC-45EE-97A7-398D34A24E34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71767150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IN_POI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9;p8">
            <a:extLst>
              <a:ext uri="{FF2B5EF4-FFF2-40B4-BE49-F238E27FC236}">
                <a16:creationId xmlns:a16="http://schemas.microsoft.com/office/drawing/2014/main" id="{7A83E61B-7C27-4C62-BED0-CCF93B14B41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E7F25F15-5015-4E71-A4E8-5A76866BC449}"/>
              </a:ext>
            </a:extLst>
          </p:cNvPr>
          <p:cNvSpPr/>
          <p:nvPr/>
        </p:nvSpPr>
        <p:spPr>
          <a:xfrm>
            <a:off x="82552" y="66678"/>
            <a:ext cx="8978895" cy="99695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0907507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TITLE_AND_DESCRIPTIO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8;p9">
            <a:extLst>
              <a:ext uri="{FF2B5EF4-FFF2-40B4-BE49-F238E27FC236}">
                <a16:creationId xmlns:a16="http://schemas.microsoft.com/office/drawing/2014/main" id="{1386E652-3E64-4F93-A9C1-9F85049BDAF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0" y="719998"/>
            <a:ext cx="4068001" cy="1618497"/>
          </a:xfrm>
        </p:spPr>
        <p:txBody>
          <a:bodyPr/>
          <a:lstStyle>
            <a:lvl1pPr>
              <a:defRPr sz="5000"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endParaRPr lang="es-PE"/>
          </a:p>
        </p:txBody>
      </p:sp>
      <p:sp>
        <p:nvSpPr>
          <p:cNvPr id="3" name="Google Shape;229;p9">
            <a:extLst>
              <a:ext uri="{FF2B5EF4-FFF2-40B4-BE49-F238E27FC236}">
                <a16:creationId xmlns:a16="http://schemas.microsoft.com/office/drawing/2014/main" id="{8019D9DD-1059-4C2E-ACFA-169CA9B1DE6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52687" y="2338495"/>
            <a:ext cx="1106698" cy="988502"/>
          </a:xfrm>
        </p:spPr>
        <p:txBody>
          <a:bodyPr anchor="ctr"/>
          <a:lstStyle>
            <a:lvl1pPr>
              <a:defRPr sz="5000">
                <a:solidFill>
                  <a:srgbClr val="E4BBA5"/>
                </a:solidFill>
                <a:latin typeface="Barlow Medium"/>
                <a:ea typeface="Barlow Medium"/>
                <a:cs typeface="Barlow Medium"/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4" name="Google Shape;230;p9">
            <a:extLst>
              <a:ext uri="{FF2B5EF4-FFF2-40B4-BE49-F238E27FC236}">
                <a16:creationId xmlns:a16="http://schemas.microsoft.com/office/drawing/2014/main" id="{1A6A1C44-37B5-4D14-A58E-7874E7EEFFC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237024" y="3434202"/>
            <a:ext cx="2744699" cy="678896"/>
          </a:xfrm>
        </p:spPr>
        <p:txBody>
          <a:bodyPr anchor="b" anchorCtr="1"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6144043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TION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32;p10">
            <a:extLst>
              <a:ext uri="{FF2B5EF4-FFF2-40B4-BE49-F238E27FC236}">
                <a16:creationId xmlns:a16="http://schemas.microsoft.com/office/drawing/2014/main" id="{724D74C9-512C-4450-940C-CFA54A4A90D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6679095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;p1">
            <a:extLst>
              <a:ext uri="{FF2B5EF4-FFF2-40B4-BE49-F238E27FC236}">
                <a16:creationId xmlns:a16="http://schemas.microsoft.com/office/drawing/2014/main" id="{2373B293-69CA-4262-AB9B-AA6932301E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39998" y="1544247"/>
            <a:ext cx="8100002" cy="286590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3" name="Google Shape;7;p1">
            <a:extLst>
              <a:ext uri="{FF2B5EF4-FFF2-40B4-BE49-F238E27FC236}">
                <a16:creationId xmlns:a16="http://schemas.microsoft.com/office/drawing/2014/main" id="{863BA013-F84A-4300-8AC7-8955A5A316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9998" y="491398"/>
            <a:ext cx="8100002" cy="57269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lvl="0"/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5" r:id="rId36"/>
  </p:sldLayoutIdLst>
  <p:txStyles>
    <p:titleStyle>
      <a:lvl1pPr marL="0" marR="0" lvl="0" indent="0" algn="ctr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PE" sz="4100" b="0" i="0" u="none" strike="noStrike" kern="0" cap="none" spc="0" baseline="0">
          <a:solidFill>
            <a:srgbClr val="614444"/>
          </a:solidFill>
          <a:uFillTx/>
          <a:latin typeface="Barlow SemiBold"/>
          <a:ea typeface="Barlow SemiBold"/>
          <a:cs typeface="Barlow SemiBold"/>
        </a:defRPr>
      </a:lvl1pPr>
    </p:titleStyle>
    <p:bodyStyle>
      <a:lvl1pPr marL="457200" marR="0" lvl="0" indent="-317497" algn="l" defTabSz="914400" rtl="0" fontAlgn="auto" hangingPunct="1">
        <a:lnSpc>
          <a:spcPct val="115000"/>
        </a:lnSpc>
        <a:spcBef>
          <a:spcPts val="0"/>
        </a:spcBef>
        <a:spcAft>
          <a:spcPts val="0"/>
        </a:spcAft>
        <a:buClr>
          <a:srgbClr val="614444"/>
        </a:buClr>
        <a:buSzPts val="1400"/>
        <a:buFont typeface="Catamaran"/>
        <a:buChar char="●"/>
        <a:tabLst/>
        <a:defRPr lang="es-PE" sz="1400" b="0" i="0" u="none" strike="noStrike" kern="0" cap="none" spc="0" baseline="0">
          <a:solidFill>
            <a:srgbClr val="614444"/>
          </a:solidFill>
          <a:uFillTx/>
          <a:latin typeface="Catamaran"/>
          <a:ea typeface="Catamaran"/>
          <a:cs typeface="Catamaran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1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9">
            <a:extLst>
              <a:ext uri="{FF2B5EF4-FFF2-40B4-BE49-F238E27FC236}">
                <a16:creationId xmlns:a16="http://schemas.microsoft.com/office/drawing/2014/main" id="{2819B098-5AE2-4432-8108-622A714FA4F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biLevel thresh="50000"/>
          </a:blip>
          <a:stretch>
            <a:fillRect/>
          </a:stretch>
        </p:blipFill>
        <p:spPr>
          <a:xfrm flipH="1">
            <a:off x="6042675" y="0"/>
            <a:ext cx="3101324" cy="467710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Imagen 20">
            <a:extLst>
              <a:ext uri="{FF2B5EF4-FFF2-40B4-BE49-F238E27FC236}">
                <a16:creationId xmlns:a16="http://schemas.microsoft.com/office/drawing/2014/main" id="{BF4CDAB8-5566-4F1E-A88B-33C7CE324BF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  <a:biLevel thresh="50000"/>
          </a:blip>
          <a:stretch>
            <a:fillRect/>
          </a:stretch>
        </p:blipFill>
        <p:spPr>
          <a:xfrm>
            <a:off x="-4169" y="-19394"/>
            <a:ext cx="2866086" cy="432234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Rectángulo 8">
            <a:extLst>
              <a:ext uri="{FF2B5EF4-FFF2-40B4-BE49-F238E27FC236}">
                <a16:creationId xmlns:a16="http://schemas.microsoft.com/office/drawing/2014/main" id="{463AD75B-D1D7-4F06-A666-EA8B72BF0FB6}"/>
              </a:ext>
            </a:extLst>
          </p:cNvPr>
          <p:cNvSpPr/>
          <p:nvPr/>
        </p:nvSpPr>
        <p:spPr>
          <a:xfrm>
            <a:off x="2084466" y="3106820"/>
            <a:ext cx="4985455" cy="2046728"/>
          </a:xfrm>
          <a:prstGeom prst="rect">
            <a:avLst/>
          </a:prstGeom>
          <a:solidFill>
            <a:srgbClr val="FFFFFF">
              <a:alpha val="64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3E1CE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C0BB7368-D307-4BD4-84F1-C7AFAADC0D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13" y="3092125"/>
            <a:ext cx="9144000" cy="249555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Google Shape;1044;p38">
            <a:extLst>
              <a:ext uri="{FF2B5EF4-FFF2-40B4-BE49-F238E27FC236}">
                <a16:creationId xmlns:a16="http://schemas.microsoft.com/office/drawing/2014/main" id="{ADA33FBA-ED56-4E59-B42D-19446FAB971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07029" y="3106829"/>
            <a:ext cx="4394039" cy="1164936"/>
          </a:xfrm>
          <a:solidFill>
            <a:srgbClr val="808080"/>
          </a:solidFill>
        </p:spPr>
        <p:txBody>
          <a:bodyPr/>
          <a:lstStyle/>
          <a:p>
            <a:pPr lvl="0"/>
            <a:r>
              <a:rPr lang="fa-IR" sz="4800" dirty="0">
                <a:solidFill>
                  <a:srgbClr val="FFFFFF"/>
                </a:solidFill>
                <a:latin typeface="Arial Black" pitchFamily="34"/>
                <a:cs typeface="B Nazanin" panose="00000700000000000000" pitchFamily="2" charset="-78"/>
              </a:rPr>
              <a:t>آلودگی</a:t>
            </a:r>
            <a:endParaRPr lang="en-GB" sz="4800" dirty="0">
              <a:solidFill>
                <a:srgbClr val="FFFFFF"/>
              </a:solidFill>
              <a:latin typeface="Arial Black" pitchFamily="34"/>
              <a:cs typeface="B Nazanin" panose="00000700000000000000" pitchFamily="2" charset="-78"/>
            </a:endParaRPr>
          </a:p>
          <a:p>
            <a:pPr lvl="0"/>
            <a:r>
              <a:rPr lang="fa-IR" sz="1600" b="1" dirty="0">
                <a:solidFill>
                  <a:srgbClr val="FFFFFF"/>
                </a:solidFill>
                <a:latin typeface="Arial" pitchFamily="34"/>
                <a:cs typeface="B Nazanin" panose="00000700000000000000" pitchFamily="2" charset="-78"/>
              </a:rPr>
              <a:t>مشکلات زیست محیطی</a:t>
            </a:r>
          </a:p>
        </p:txBody>
      </p:sp>
      <p:sp>
        <p:nvSpPr>
          <p:cNvPr id="7" name="Google Shape;1045;p38">
            <a:extLst>
              <a:ext uri="{FF2B5EF4-FFF2-40B4-BE49-F238E27FC236}">
                <a16:creationId xmlns:a16="http://schemas.microsoft.com/office/drawing/2014/main" id="{6E225898-A254-4B02-9306-E7C33C4FFD7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703405" y="4476435"/>
            <a:ext cx="3773216" cy="327035"/>
          </a:xfrm>
        </p:spPr>
        <p:txBody>
          <a:bodyPr/>
          <a:lstStyle/>
          <a:p>
            <a:pPr marL="0" lvl="0" indent="0"/>
            <a:r>
              <a:rPr lang="fa-IR" sz="1800" b="1" dirty="0">
                <a:solidFill>
                  <a:srgbClr val="FFFFFF"/>
                </a:solidFill>
                <a:cs typeface="B Nazanin" panose="00000700000000000000" pitchFamily="2" charset="-78"/>
              </a:rPr>
              <a:t>اینجا جایی است که ارائه شما شروع می شود</a:t>
            </a:r>
            <a:endParaRPr lang="en-US" sz="1800" b="1" dirty="0">
              <a:solidFill>
                <a:srgbClr val="FFFFFF"/>
              </a:solidFill>
              <a:cs typeface="B Nazanin" panose="00000700000000000000" pitchFamily="2" charset="-78"/>
            </a:endParaRPr>
          </a:p>
        </p:txBody>
      </p:sp>
      <p:sp>
        <p:nvSpPr>
          <p:cNvPr id="8" name="Google Shape;1046;p38">
            <a:extLst>
              <a:ext uri="{FF2B5EF4-FFF2-40B4-BE49-F238E27FC236}">
                <a16:creationId xmlns:a16="http://schemas.microsoft.com/office/drawing/2014/main" id="{41FE14CC-9621-43B5-93EC-6B40C1561BE0}"/>
              </a:ext>
            </a:extLst>
          </p:cNvPr>
          <p:cNvSpPr/>
          <p:nvPr/>
        </p:nvSpPr>
        <p:spPr>
          <a:xfrm>
            <a:off x="8939979" y="3670209"/>
            <a:ext cx="4901" cy="7013"/>
          </a:xfrm>
          <a:custGeom>
            <a:avLst/>
            <a:gdLst>
              <a:gd name="f0" fmla="val w"/>
              <a:gd name="f1" fmla="val h"/>
              <a:gd name="f2" fmla="val 0"/>
              <a:gd name="f3" fmla="val 234"/>
              <a:gd name="f4" fmla="val 335"/>
              <a:gd name="f5" fmla="val 100"/>
              <a:gd name="f6" fmla="val 301"/>
              <a:gd name="f7" fmla="val 200"/>
              <a:gd name="f8" fmla="val 168"/>
              <a:gd name="f9" fmla="val 1"/>
              <a:gd name="f10" fmla="*/ f0 1 234"/>
              <a:gd name="f11" fmla="*/ f1 1 335"/>
              <a:gd name="f12" fmla="val f2"/>
              <a:gd name="f13" fmla="val f3"/>
              <a:gd name="f14" fmla="val f4"/>
              <a:gd name="f15" fmla="+- f14 0 f12"/>
              <a:gd name="f16" fmla="+- f13 0 f12"/>
              <a:gd name="f17" fmla="*/ f16 1 234"/>
              <a:gd name="f18" fmla="*/ f15 1 335"/>
              <a:gd name="f19" fmla="*/ f12 1 f17"/>
              <a:gd name="f20" fmla="*/ f13 1 f17"/>
              <a:gd name="f21" fmla="*/ f12 1 f18"/>
              <a:gd name="f22" fmla="*/ f14 1 f18"/>
              <a:gd name="f23" fmla="*/ f19 f10 1"/>
              <a:gd name="f24" fmla="*/ f20 f10 1"/>
              <a:gd name="f25" fmla="*/ f22 f11 1"/>
              <a:gd name="f26" fmla="*/ f21 f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234" h="335">
                <a:moveTo>
                  <a:pt x="f5" y="f4"/>
                </a:moveTo>
                <a:cubicBezTo>
                  <a:pt x="f3" y="f6"/>
                  <a:pt x="f7" y="f8"/>
                  <a:pt x="f5" y="f9"/>
                </a:cubicBezTo>
                <a:cubicBezTo>
                  <a:pt x="f2" y="f9"/>
                  <a:pt x="f2" y="f6"/>
                  <a:pt x="f5" y="f4"/>
                </a:cubicBezTo>
                <a:close/>
              </a:path>
            </a:pathLst>
          </a:custGeom>
          <a:solidFill>
            <a:srgbClr val="EAEEE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9" name="Google Shape;1048;p38">
            <a:extLst>
              <a:ext uri="{FF2B5EF4-FFF2-40B4-BE49-F238E27FC236}">
                <a16:creationId xmlns:a16="http://schemas.microsoft.com/office/drawing/2014/main" id="{6436D8A9-1410-4058-8DD4-8A60ADE99A47}"/>
              </a:ext>
            </a:extLst>
          </p:cNvPr>
          <p:cNvSpPr/>
          <p:nvPr/>
        </p:nvSpPr>
        <p:spPr>
          <a:xfrm>
            <a:off x="8964411" y="3573840"/>
            <a:ext cx="5614" cy="7708"/>
          </a:xfrm>
          <a:custGeom>
            <a:avLst/>
            <a:gdLst>
              <a:gd name="f0" fmla="val w"/>
              <a:gd name="f1" fmla="val h"/>
              <a:gd name="f2" fmla="val 0"/>
              <a:gd name="f3" fmla="val 268"/>
              <a:gd name="f4" fmla="val 368"/>
              <a:gd name="f5" fmla="val 168"/>
              <a:gd name="f6" fmla="val 67"/>
              <a:gd name="f7" fmla="val 1"/>
              <a:gd name="f8" fmla="val 234"/>
              <a:gd name="f9" fmla="val 301"/>
              <a:gd name="f10" fmla="*/ f0 1 268"/>
              <a:gd name="f11" fmla="*/ f1 1 368"/>
              <a:gd name="f12" fmla="val f2"/>
              <a:gd name="f13" fmla="val f3"/>
              <a:gd name="f14" fmla="val f4"/>
              <a:gd name="f15" fmla="+- f14 0 f12"/>
              <a:gd name="f16" fmla="+- f13 0 f12"/>
              <a:gd name="f17" fmla="*/ f16 1 268"/>
              <a:gd name="f18" fmla="*/ f15 1 368"/>
              <a:gd name="f19" fmla="*/ f12 1 f17"/>
              <a:gd name="f20" fmla="*/ f13 1 f17"/>
              <a:gd name="f21" fmla="*/ f12 1 f18"/>
              <a:gd name="f22" fmla="*/ f14 1 f18"/>
              <a:gd name="f23" fmla="*/ f19 f10 1"/>
              <a:gd name="f24" fmla="*/ f20 f10 1"/>
              <a:gd name="f25" fmla="*/ f22 f11 1"/>
              <a:gd name="f26" fmla="*/ f21 f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268" h="368">
                <a:moveTo>
                  <a:pt x="f5" y="f4"/>
                </a:moveTo>
                <a:cubicBezTo>
                  <a:pt x="f3" y="f4"/>
                  <a:pt x="f3" y="f6"/>
                  <a:pt x="f5" y="f7"/>
                </a:cubicBezTo>
                <a:cubicBezTo>
                  <a:pt x="f5" y="f8"/>
                  <a:pt x="f7" y="f9"/>
                  <a:pt x="f5" y="f4"/>
                </a:cubicBezTo>
                <a:close/>
              </a:path>
            </a:pathLst>
          </a:custGeom>
          <a:solidFill>
            <a:srgbClr val="EAEEE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0" name="Google Shape;1049;p38">
            <a:extLst>
              <a:ext uri="{FF2B5EF4-FFF2-40B4-BE49-F238E27FC236}">
                <a16:creationId xmlns:a16="http://schemas.microsoft.com/office/drawing/2014/main" id="{08172439-10FF-4A19-A119-0A7B90AAA06D}"/>
              </a:ext>
            </a:extLst>
          </p:cNvPr>
          <p:cNvSpPr/>
          <p:nvPr/>
        </p:nvSpPr>
        <p:spPr>
          <a:xfrm>
            <a:off x="8967913" y="3684885"/>
            <a:ext cx="13990" cy="17483"/>
          </a:xfrm>
          <a:custGeom>
            <a:avLst/>
            <a:gdLst>
              <a:gd name="f0" fmla="val w"/>
              <a:gd name="f1" fmla="val h"/>
              <a:gd name="f2" fmla="val 0"/>
              <a:gd name="f3" fmla="val 668"/>
              <a:gd name="f4" fmla="val 835"/>
              <a:gd name="f5" fmla="val 1"/>
              <a:gd name="f6" fmla="val 734"/>
              <a:gd name="f7" fmla="val 834"/>
              <a:gd name="f8" fmla="val 67"/>
              <a:gd name="f9" fmla="*/ f0 1 668"/>
              <a:gd name="f10" fmla="*/ f1 1 835"/>
              <a:gd name="f11" fmla="val f2"/>
              <a:gd name="f12" fmla="val f3"/>
              <a:gd name="f13" fmla="val f4"/>
              <a:gd name="f14" fmla="+- f13 0 f11"/>
              <a:gd name="f15" fmla="+- f12 0 f11"/>
              <a:gd name="f16" fmla="*/ f15 1 668"/>
              <a:gd name="f17" fmla="*/ f14 1 835"/>
              <a:gd name="f18" fmla="*/ f11 1 f16"/>
              <a:gd name="f19" fmla="*/ f12 1 f16"/>
              <a:gd name="f20" fmla="*/ f11 1 f17"/>
              <a:gd name="f21" fmla="*/ f13 1 f17"/>
              <a:gd name="f22" fmla="*/ f18 f9 1"/>
              <a:gd name="f23" fmla="*/ f19 f9 1"/>
              <a:gd name="f24" fmla="*/ f21 f10 1"/>
              <a:gd name="f25" fmla="*/ f20 f1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2" t="f25" r="f23" b="f24"/>
            <a:pathLst>
              <a:path w="668" h="835">
                <a:moveTo>
                  <a:pt x="f5" y="f6"/>
                </a:moveTo>
                <a:cubicBezTo>
                  <a:pt x="f3" y="f7"/>
                  <a:pt x="f8" y="f2"/>
                  <a:pt x="f5" y="f6"/>
                </a:cubicBezTo>
                <a:close/>
              </a:path>
            </a:pathLst>
          </a:custGeom>
          <a:solidFill>
            <a:srgbClr val="EAEEE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1" name="Google Shape;1050;p38">
            <a:extLst>
              <a:ext uri="{FF2B5EF4-FFF2-40B4-BE49-F238E27FC236}">
                <a16:creationId xmlns:a16="http://schemas.microsoft.com/office/drawing/2014/main" id="{46CE62F7-FF30-482D-8062-007CDED07E10}"/>
              </a:ext>
            </a:extLst>
          </p:cNvPr>
          <p:cNvSpPr/>
          <p:nvPr/>
        </p:nvSpPr>
        <p:spPr>
          <a:xfrm>
            <a:off x="8969313" y="3100328"/>
            <a:ext cx="13295" cy="18891"/>
          </a:xfrm>
          <a:custGeom>
            <a:avLst/>
            <a:gdLst>
              <a:gd name="f0" fmla="val w"/>
              <a:gd name="f1" fmla="val h"/>
              <a:gd name="f2" fmla="val 0"/>
              <a:gd name="f3" fmla="val 635"/>
              <a:gd name="f4" fmla="val 902"/>
              <a:gd name="f5" fmla="val 267"/>
              <a:gd name="f6" fmla="val 534"/>
              <a:gd name="f7" fmla="val 634"/>
              <a:gd name="f8" fmla="val 901"/>
              <a:gd name="f9" fmla="*/ f0 1 635"/>
              <a:gd name="f10" fmla="*/ f1 1 902"/>
              <a:gd name="f11" fmla="val f2"/>
              <a:gd name="f12" fmla="val f3"/>
              <a:gd name="f13" fmla="val f4"/>
              <a:gd name="f14" fmla="+- f13 0 f11"/>
              <a:gd name="f15" fmla="+- f12 0 f11"/>
              <a:gd name="f16" fmla="*/ f15 1 635"/>
              <a:gd name="f17" fmla="*/ f14 1 902"/>
              <a:gd name="f18" fmla="*/ f11 1 f16"/>
              <a:gd name="f19" fmla="*/ f12 1 f16"/>
              <a:gd name="f20" fmla="*/ f11 1 f17"/>
              <a:gd name="f21" fmla="*/ f13 1 f17"/>
              <a:gd name="f22" fmla="*/ f18 f9 1"/>
              <a:gd name="f23" fmla="*/ f19 f9 1"/>
              <a:gd name="f24" fmla="*/ f21 f10 1"/>
              <a:gd name="f25" fmla="*/ f20 f1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2" t="f25" r="f23" b="f24"/>
            <a:pathLst>
              <a:path w="635" h="902">
                <a:moveTo>
                  <a:pt x="f5" y="f6"/>
                </a:moveTo>
                <a:cubicBezTo>
                  <a:pt x="f7" y="f8"/>
                  <a:pt x="f2" y="f2"/>
                  <a:pt x="f5" y="f6"/>
                </a:cubicBezTo>
                <a:close/>
              </a:path>
            </a:pathLst>
          </a:custGeom>
          <a:solidFill>
            <a:srgbClr val="EAEEE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2" name="Google Shape;1051;p38">
            <a:extLst>
              <a:ext uri="{FF2B5EF4-FFF2-40B4-BE49-F238E27FC236}">
                <a16:creationId xmlns:a16="http://schemas.microsoft.com/office/drawing/2014/main" id="{EE49913F-505D-42F4-8000-78A31062936F}"/>
              </a:ext>
            </a:extLst>
          </p:cNvPr>
          <p:cNvSpPr/>
          <p:nvPr/>
        </p:nvSpPr>
        <p:spPr>
          <a:xfrm>
            <a:off x="8976289" y="3618536"/>
            <a:ext cx="3520" cy="7013"/>
          </a:xfrm>
          <a:custGeom>
            <a:avLst/>
            <a:gdLst>
              <a:gd name="f0" fmla="val w"/>
              <a:gd name="f1" fmla="val h"/>
              <a:gd name="f2" fmla="val 0"/>
              <a:gd name="f3" fmla="val 168"/>
              <a:gd name="f4" fmla="val 335"/>
              <a:gd name="f5" fmla="val 134"/>
              <a:gd name="f6" fmla="val 267"/>
              <a:gd name="f7" fmla="val 234"/>
              <a:gd name="f8" fmla="val 101"/>
              <a:gd name="f9" fmla="val 1"/>
              <a:gd name="f10" fmla="val 167"/>
              <a:gd name="f11" fmla="val 334"/>
              <a:gd name="f12" fmla="*/ f0 1 168"/>
              <a:gd name="f13" fmla="*/ f1 1 335"/>
              <a:gd name="f14" fmla="val f2"/>
              <a:gd name="f15" fmla="val f3"/>
              <a:gd name="f16" fmla="val f4"/>
              <a:gd name="f17" fmla="+- f16 0 f14"/>
              <a:gd name="f18" fmla="+- f15 0 f14"/>
              <a:gd name="f19" fmla="*/ f18 1 168"/>
              <a:gd name="f20" fmla="*/ f17 1 335"/>
              <a:gd name="f21" fmla="*/ f14 1 f19"/>
              <a:gd name="f22" fmla="*/ f15 1 f19"/>
              <a:gd name="f23" fmla="*/ f14 1 f20"/>
              <a:gd name="f24" fmla="*/ f16 1 f20"/>
              <a:gd name="f25" fmla="*/ f21 f12 1"/>
              <a:gd name="f26" fmla="*/ f22 f12 1"/>
              <a:gd name="f27" fmla="*/ f24 f13 1"/>
              <a:gd name="f28" fmla="*/ f23 f1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5" t="f28" r="f26" b="f27"/>
            <a:pathLst>
              <a:path w="168" h="335">
                <a:moveTo>
                  <a:pt x="f5" y="f6"/>
                </a:moveTo>
                <a:cubicBezTo>
                  <a:pt x="f3" y="f7"/>
                  <a:pt x="f8" y="f9"/>
                  <a:pt x="f9" y="f8"/>
                </a:cubicBezTo>
                <a:cubicBezTo>
                  <a:pt x="f9" y="f10"/>
                  <a:pt x="f8" y="f11"/>
                  <a:pt x="f5" y="f6"/>
                </a:cubicBezTo>
                <a:close/>
              </a:path>
            </a:pathLst>
          </a:custGeom>
          <a:solidFill>
            <a:srgbClr val="EAEEE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3" name="Google Shape;1052;p38">
            <a:extLst>
              <a:ext uri="{FF2B5EF4-FFF2-40B4-BE49-F238E27FC236}">
                <a16:creationId xmlns:a16="http://schemas.microsoft.com/office/drawing/2014/main" id="{F4DC013A-7A76-4789-B8F3-403910E2EBE0}"/>
              </a:ext>
            </a:extLst>
          </p:cNvPr>
          <p:cNvSpPr/>
          <p:nvPr/>
        </p:nvSpPr>
        <p:spPr>
          <a:xfrm>
            <a:off x="8981876" y="3216255"/>
            <a:ext cx="4206" cy="7013"/>
          </a:xfrm>
          <a:custGeom>
            <a:avLst/>
            <a:gdLst>
              <a:gd name="f0" fmla="val w"/>
              <a:gd name="f1" fmla="val h"/>
              <a:gd name="f2" fmla="val 0"/>
              <a:gd name="f3" fmla="val 201"/>
              <a:gd name="f4" fmla="val 335"/>
              <a:gd name="f5" fmla="val 334"/>
              <a:gd name="f6" fmla="val 1"/>
              <a:gd name="f7" fmla="*/ f0 1 201"/>
              <a:gd name="f8" fmla="*/ f1 1 335"/>
              <a:gd name="f9" fmla="val f2"/>
              <a:gd name="f10" fmla="val f3"/>
              <a:gd name="f11" fmla="val f4"/>
              <a:gd name="f12" fmla="+- f11 0 f9"/>
              <a:gd name="f13" fmla="+- f10 0 f9"/>
              <a:gd name="f14" fmla="*/ f13 1 201"/>
              <a:gd name="f15" fmla="*/ f12 1 335"/>
              <a:gd name="f16" fmla="*/ f9 1 f14"/>
              <a:gd name="f17" fmla="*/ f10 1 f14"/>
              <a:gd name="f18" fmla="*/ f9 1 f15"/>
              <a:gd name="f19" fmla="*/ f11 1 f15"/>
              <a:gd name="f20" fmla="*/ f16 f7 1"/>
              <a:gd name="f21" fmla="*/ f17 f7 1"/>
              <a:gd name="f22" fmla="*/ f19 f8 1"/>
              <a:gd name="f23" fmla="*/ f18 f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" t="f23" r="f21" b="f22"/>
            <a:pathLst>
              <a:path w="201" h="335">
                <a:moveTo>
                  <a:pt x="f3" y="f5"/>
                </a:moveTo>
                <a:lnTo>
                  <a:pt x="f3" y="f6"/>
                </a:lnTo>
                <a:lnTo>
                  <a:pt x="f6" y="f6"/>
                </a:lnTo>
                <a:lnTo>
                  <a:pt x="f6" y="f5"/>
                </a:lnTo>
                <a:close/>
              </a:path>
            </a:pathLst>
          </a:custGeom>
          <a:solidFill>
            <a:srgbClr val="EAEEE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4" name="Google Shape;1053;p38">
            <a:extLst>
              <a:ext uri="{FF2B5EF4-FFF2-40B4-BE49-F238E27FC236}">
                <a16:creationId xmlns:a16="http://schemas.microsoft.com/office/drawing/2014/main" id="{1CE8D4F1-2AE4-4507-A5CF-EBBD16684320}"/>
              </a:ext>
            </a:extLst>
          </p:cNvPr>
          <p:cNvSpPr/>
          <p:nvPr/>
        </p:nvSpPr>
        <p:spPr>
          <a:xfrm>
            <a:off x="8983285" y="3208574"/>
            <a:ext cx="3520" cy="7013"/>
          </a:xfrm>
          <a:custGeom>
            <a:avLst/>
            <a:gdLst>
              <a:gd name="f0" fmla="val w"/>
              <a:gd name="f1" fmla="val h"/>
              <a:gd name="f2" fmla="val 0"/>
              <a:gd name="f3" fmla="val 168"/>
              <a:gd name="f4" fmla="val 335"/>
              <a:gd name="f5" fmla="val 134"/>
              <a:gd name="f6" fmla="val 234"/>
              <a:gd name="f7" fmla="val 167"/>
              <a:gd name="f8" fmla="val 201"/>
              <a:gd name="f9" fmla="val 67"/>
              <a:gd name="f10" fmla="val 1"/>
              <a:gd name="f11" fmla="val 68"/>
              <a:gd name="f12" fmla="val 101"/>
              <a:gd name="f13" fmla="val 334"/>
              <a:gd name="f14" fmla="*/ f0 1 168"/>
              <a:gd name="f15" fmla="*/ f1 1 335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168"/>
              <a:gd name="f22" fmla="*/ f19 1 335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168" h="335">
                <a:moveTo>
                  <a:pt x="f5" y="f6"/>
                </a:moveTo>
                <a:cubicBezTo>
                  <a:pt x="f7" y="f8"/>
                  <a:pt x="f9" y="f10"/>
                  <a:pt x="f2" y="f11"/>
                </a:cubicBezTo>
                <a:cubicBezTo>
                  <a:pt x="f2" y="f5"/>
                  <a:pt x="f12" y="f13"/>
                  <a:pt x="f5" y="f6"/>
                </a:cubicBezTo>
                <a:close/>
              </a:path>
            </a:pathLst>
          </a:custGeom>
          <a:solidFill>
            <a:srgbClr val="EAEEE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5AE59C5C-2EE1-45E4-A6E8-E95C7575A1EB}"/>
              </a:ext>
            </a:extLst>
          </p:cNvPr>
          <p:cNvSpPr/>
          <p:nvPr/>
        </p:nvSpPr>
        <p:spPr>
          <a:xfrm>
            <a:off x="-11375" y="5043583"/>
            <a:ext cx="9155375" cy="109965"/>
          </a:xfrm>
          <a:prstGeom prst="rect">
            <a:avLst/>
          </a:prstGeom>
          <a:solidFill>
            <a:srgbClr val="5A391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grpSp>
        <p:nvGrpSpPr>
          <p:cNvPr id="17" name="Grupo 1">
            <a:extLst>
              <a:ext uri="{FF2B5EF4-FFF2-40B4-BE49-F238E27FC236}">
                <a16:creationId xmlns:a16="http://schemas.microsoft.com/office/drawing/2014/main" id="{9F31137F-7D04-4374-8954-983FBE841442}"/>
              </a:ext>
            </a:extLst>
          </p:cNvPr>
          <p:cNvGrpSpPr/>
          <p:nvPr/>
        </p:nvGrpSpPr>
        <p:grpSpPr>
          <a:xfrm>
            <a:off x="8499256" y="4050984"/>
            <a:ext cx="634995" cy="1088263"/>
            <a:chOff x="8499256" y="4050984"/>
            <a:chExt cx="634995" cy="108826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8" name="Google Shape;1047;p38">
              <a:extLst>
                <a:ext uri="{FF2B5EF4-FFF2-40B4-BE49-F238E27FC236}">
                  <a16:creationId xmlns:a16="http://schemas.microsoft.com/office/drawing/2014/main" id="{680980A2-A160-44CD-8C15-53CF0701F442}"/>
                </a:ext>
              </a:extLst>
            </p:cNvPr>
            <p:cNvSpPr/>
            <p:nvPr/>
          </p:nvSpPr>
          <p:spPr>
            <a:xfrm>
              <a:off x="9017629" y="4050984"/>
              <a:ext cx="5586" cy="69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"/>
                <a:gd name="f4" fmla="val 334"/>
                <a:gd name="f5" fmla="val 167"/>
                <a:gd name="f6" fmla="val 34"/>
                <a:gd name="f7" fmla="val 200"/>
                <a:gd name="f8" fmla="val 234"/>
                <a:gd name="f9" fmla="*/ f0 1 267"/>
                <a:gd name="f10" fmla="*/ f1 1 334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67"/>
                <a:gd name="f17" fmla="*/ f14 1 334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67" h="334">
                  <a:moveTo>
                    <a:pt x="f5" y="f4"/>
                  </a:moveTo>
                  <a:cubicBezTo>
                    <a:pt x="f3" y="f4"/>
                    <a:pt x="f3" y="f6"/>
                    <a:pt x="f5" y="f2"/>
                  </a:cubicBezTo>
                  <a:cubicBezTo>
                    <a:pt x="f7" y="f5"/>
                    <a:pt x="f2" y="f8"/>
                    <a:pt x="f5" y="f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D0393B3D-7469-4D49-B242-AF7CC3BABF65}"/>
                </a:ext>
              </a:extLst>
            </p:cNvPr>
            <p:cNvSpPr/>
            <p:nvPr/>
          </p:nvSpPr>
          <p:spPr>
            <a:xfrm>
              <a:off x="8499256" y="4423281"/>
              <a:ext cx="634995" cy="71596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6"/>
                <a:gd name="f7" fmla="val 129"/>
                <a:gd name="f8" fmla="val 82"/>
                <a:gd name="f9" fmla="val 88"/>
                <a:gd name="f10" fmla="val 83"/>
                <a:gd name="f11" fmla="val 79"/>
                <a:gd name="f12" fmla="val 75"/>
                <a:gd name="f13" fmla="val 90"/>
                <a:gd name="f14" fmla="val 98"/>
                <a:gd name="f15" fmla="val 107"/>
                <a:gd name="f16" fmla="val 91"/>
                <a:gd name="f17" fmla="val 47"/>
                <a:gd name="f18" fmla="val 55"/>
                <a:gd name="f19" fmla="val 63"/>
                <a:gd name="f20" fmla="val 72"/>
                <a:gd name="f21" fmla="val 64"/>
                <a:gd name="f22" fmla="val 56"/>
                <a:gd name="f23" fmla="val 13"/>
                <a:gd name="f24" fmla="val 21"/>
                <a:gd name="f25" fmla="val 28"/>
                <a:gd name="f26" fmla="val 37"/>
                <a:gd name="f27" fmla="val 38"/>
                <a:gd name="f28" fmla="val 29"/>
                <a:gd name="f29" fmla="val 22"/>
                <a:gd name="f30" fmla="val 17"/>
                <a:gd name="f31" fmla="val 9"/>
                <a:gd name="f32" fmla="val 6"/>
                <a:gd name="f33" fmla="val 43"/>
                <a:gd name="f34" fmla="val 3"/>
                <a:gd name="f35" fmla="val 86"/>
                <a:gd name="f36" fmla="val 41"/>
                <a:gd name="f37" fmla="val 78"/>
                <a:gd name="f38" fmla="val 97"/>
                <a:gd name="f39" fmla="val 66"/>
                <a:gd name="f40" fmla="val 34"/>
                <a:gd name="f41" fmla="val 104"/>
                <a:gd name="f42" fmla="val 42"/>
                <a:gd name="f43" fmla="val 94"/>
                <a:gd name="f44" fmla="val 50"/>
                <a:gd name="f45" fmla="val 81"/>
                <a:gd name="f46" fmla="val 60"/>
                <a:gd name="f47" fmla="val 33"/>
                <a:gd name="f48" fmla="val 69"/>
                <a:gd name="f49" fmla="val 59"/>
                <a:gd name="f50" fmla="val 49"/>
                <a:gd name="f51" fmla="val 48"/>
                <a:gd name="f52" fmla="val 58"/>
                <a:gd name="f53" fmla="val 46"/>
                <a:gd name="f54" fmla="val 39"/>
                <a:gd name="f55" fmla="val 25"/>
                <a:gd name="f56" fmla="val 24"/>
                <a:gd name="f57" fmla="val 31"/>
                <a:gd name="f58" fmla="val 23"/>
                <a:gd name="f59" fmla="val 16"/>
                <a:gd name="f60" fmla="+- 0 0 -90"/>
                <a:gd name="f61" fmla="*/ f3 1 116"/>
                <a:gd name="f62" fmla="*/ f4 1 12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16"/>
                <a:gd name="f71" fmla="*/ f67 1 129"/>
                <a:gd name="f72" fmla="*/ 82 f68 1"/>
                <a:gd name="f73" fmla="*/ 88 f67 1"/>
                <a:gd name="f74" fmla="*/ 75 f67 1"/>
                <a:gd name="f75" fmla="*/ 107 f68 1"/>
                <a:gd name="f76" fmla="*/ 47 f68 1"/>
                <a:gd name="f77" fmla="*/ 72 f68 1"/>
                <a:gd name="f78" fmla="*/ 13 f68 1"/>
                <a:gd name="f79" fmla="*/ 37 f68 1"/>
                <a:gd name="f80" fmla="*/ 38 f68 1"/>
                <a:gd name="f81" fmla="*/ 22 f68 1"/>
                <a:gd name="f82" fmla="*/ 0 f67 1"/>
                <a:gd name="f83" fmla="*/ 9 f68 1"/>
                <a:gd name="f84" fmla="*/ 0 f68 1"/>
                <a:gd name="f85" fmla="*/ 129 f67 1"/>
                <a:gd name="f86" fmla="*/ 116 f68 1"/>
                <a:gd name="f87" fmla="*/ 34 f67 1"/>
                <a:gd name="f88" fmla="*/ 81 f68 1"/>
                <a:gd name="f89" fmla="*/ 60 f67 1"/>
                <a:gd name="f90" fmla="*/ 33 f67 1"/>
                <a:gd name="f91" fmla="*/ 48 f68 1"/>
                <a:gd name="f92" fmla="*/ 58 f67 1"/>
                <a:gd name="f93" fmla="*/ 46 f68 1"/>
                <a:gd name="f94" fmla="*/ 25 f68 1"/>
                <a:gd name="f95" fmla="*/ 48 f67 1"/>
                <a:gd name="f96" fmla="+- f69 0 f1"/>
                <a:gd name="f97" fmla="*/ f72 1 116"/>
                <a:gd name="f98" fmla="*/ f73 1 129"/>
                <a:gd name="f99" fmla="*/ f74 1 129"/>
                <a:gd name="f100" fmla="*/ f75 1 116"/>
                <a:gd name="f101" fmla="*/ f76 1 116"/>
                <a:gd name="f102" fmla="*/ f77 1 116"/>
                <a:gd name="f103" fmla="*/ f78 1 116"/>
                <a:gd name="f104" fmla="*/ f79 1 116"/>
                <a:gd name="f105" fmla="*/ f80 1 116"/>
                <a:gd name="f106" fmla="*/ f81 1 116"/>
                <a:gd name="f107" fmla="*/ f82 1 129"/>
                <a:gd name="f108" fmla="*/ f83 1 116"/>
                <a:gd name="f109" fmla="*/ f84 1 116"/>
                <a:gd name="f110" fmla="*/ f85 1 129"/>
                <a:gd name="f111" fmla="*/ f86 1 116"/>
                <a:gd name="f112" fmla="*/ f87 1 129"/>
                <a:gd name="f113" fmla="*/ f88 1 116"/>
                <a:gd name="f114" fmla="*/ f89 1 129"/>
                <a:gd name="f115" fmla="*/ f90 1 129"/>
                <a:gd name="f116" fmla="*/ f91 1 116"/>
                <a:gd name="f117" fmla="*/ f92 1 129"/>
                <a:gd name="f118" fmla="*/ f93 1 116"/>
                <a:gd name="f119" fmla="*/ f94 1 116"/>
                <a:gd name="f120" fmla="*/ f95 1 129"/>
                <a:gd name="f121" fmla="*/ 0 1 f70"/>
                <a:gd name="f122" fmla="*/ f64 1 f70"/>
                <a:gd name="f123" fmla="*/ 0 1 f71"/>
                <a:gd name="f124" fmla="*/ f65 1 f71"/>
                <a:gd name="f125" fmla="*/ f97 1 f70"/>
                <a:gd name="f126" fmla="*/ f98 1 f71"/>
                <a:gd name="f127" fmla="*/ f99 1 f71"/>
                <a:gd name="f128" fmla="*/ f100 1 f70"/>
                <a:gd name="f129" fmla="*/ f101 1 f70"/>
                <a:gd name="f130" fmla="*/ f102 1 f70"/>
                <a:gd name="f131" fmla="*/ f103 1 f70"/>
                <a:gd name="f132" fmla="*/ f104 1 f70"/>
                <a:gd name="f133" fmla="*/ f105 1 f70"/>
                <a:gd name="f134" fmla="*/ f106 1 f70"/>
                <a:gd name="f135" fmla="*/ f107 1 f71"/>
                <a:gd name="f136" fmla="*/ f108 1 f70"/>
                <a:gd name="f137" fmla="*/ f109 1 f70"/>
                <a:gd name="f138" fmla="*/ f110 1 f71"/>
                <a:gd name="f139" fmla="*/ f111 1 f70"/>
                <a:gd name="f140" fmla="*/ f112 1 f71"/>
                <a:gd name="f141" fmla="*/ f113 1 f70"/>
                <a:gd name="f142" fmla="*/ f114 1 f71"/>
                <a:gd name="f143" fmla="*/ f115 1 f71"/>
                <a:gd name="f144" fmla="*/ f116 1 f70"/>
                <a:gd name="f145" fmla="*/ f117 1 f71"/>
                <a:gd name="f146" fmla="*/ f118 1 f70"/>
                <a:gd name="f147" fmla="*/ f119 1 f70"/>
                <a:gd name="f148" fmla="*/ f120 1 f71"/>
                <a:gd name="f149" fmla="*/ f121 f61 1"/>
                <a:gd name="f150" fmla="*/ f122 f61 1"/>
                <a:gd name="f151" fmla="*/ f124 f62 1"/>
                <a:gd name="f152" fmla="*/ f123 f62 1"/>
                <a:gd name="f153" fmla="*/ f125 f61 1"/>
                <a:gd name="f154" fmla="*/ f126 f62 1"/>
                <a:gd name="f155" fmla="*/ f127 f62 1"/>
                <a:gd name="f156" fmla="*/ f128 f61 1"/>
                <a:gd name="f157" fmla="*/ f129 f61 1"/>
                <a:gd name="f158" fmla="*/ f130 f61 1"/>
                <a:gd name="f159" fmla="*/ f131 f61 1"/>
                <a:gd name="f160" fmla="*/ f132 f61 1"/>
                <a:gd name="f161" fmla="*/ f133 f61 1"/>
                <a:gd name="f162" fmla="*/ f134 f61 1"/>
                <a:gd name="f163" fmla="*/ f135 f62 1"/>
                <a:gd name="f164" fmla="*/ f136 f61 1"/>
                <a:gd name="f165" fmla="*/ f137 f61 1"/>
                <a:gd name="f166" fmla="*/ f138 f62 1"/>
                <a:gd name="f167" fmla="*/ f139 f61 1"/>
                <a:gd name="f168" fmla="*/ f140 f62 1"/>
                <a:gd name="f169" fmla="*/ f141 f61 1"/>
                <a:gd name="f170" fmla="*/ f142 f62 1"/>
                <a:gd name="f171" fmla="*/ f143 f62 1"/>
                <a:gd name="f172" fmla="*/ f144 f61 1"/>
                <a:gd name="f173" fmla="*/ f145 f62 1"/>
                <a:gd name="f174" fmla="*/ f146 f61 1"/>
                <a:gd name="f175" fmla="*/ f147 f61 1"/>
                <a:gd name="f176" fmla="*/ f148 f6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6">
                  <a:pos x="f153" y="f154"/>
                </a:cxn>
                <a:cxn ang="f96">
                  <a:pos x="f153" y="f155"/>
                </a:cxn>
                <a:cxn ang="f96">
                  <a:pos x="f156" y="f155"/>
                </a:cxn>
                <a:cxn ang="f96">
                  <a:pos x="f156" y="f154"/>
                </a:cxn>
                <a:cxn ang="f96">
                  <a:pos x="f153" y="f154"/>
                </a:cxn>
                <a:cxn ang="f96">
                  <a:pos x="f157" y="f154"/>
                </a:cxn>
                <a:cxn ang="f96">
                  <a:pos x="f157" y="f155"/>
                </a:cxn>
                <a:cxn ang="f96">
                  <a:pos x="f158" y="f155"/>
                </a:cxn>
                <a:cxn ang="f96">
                  <a:pos x="f158" y="f154"/>
                </a:cxn>
                <a:cxn ang="f96">
                  <a:pos x="f157" y="f154"/>
                </a:cxn>
                <a:cxn ang="f96">
                  <a:pos x="f159" y="f154"/>
                </a:cxn>
                <a:cxn ang="f96">
                  <a:pos x="f159" y="f155"/>
                </a:cxn>
                <a:cxn ang="f96">
                  <a:pos x="f160" y="f155"/>
                </a:cxn>
                <a:cxn ang="f96">
                  <a:pos x="f161" y="f154"/>
                </a:cxn>
                <a:cxn ang="f96">
                  <a:pos x="f159" y="f154"/>
                </a:cxn>
                <a:cxn ang="f96">
                  <a:pos x="f162" y="f163"/>
                </a:cxn>
                <a:cxn ang="f96">
                  <a:pos x="f164" y="f163"/>
                </a:cxn>
                <a:cxn ang="f96">
                  <a:pos x="f165" y="f166"/>
                </a:cxn>
                <a:cxn ang="f96">
                  <a:pos x="f167" y="f166"/>
                </a:cxn>
                <a:cxn ang="f96">
                  <a:pos x="f167" y="f168"/>
                </a:cxn>
                <a:cxn ang="f96">
                  <a:pos x="f169" y="f170"/>
                </a:cxn>
                <a:cxn ang="f96">
                  <a:pos x="f169" y="f171"/>
                </a:cxn>
                <a:cxn ang="f96">
                  <a:pos x="f172" y="f173"/>
                </a:cxn>
                <a:cxn ang="f96">
                  <a:pos x="f174" y="f168"/>
                </a:cxn>
                <a:cxn ang="f96">
                  <a:pos x="f175" y="f176"/>
                </a:cxn>
                <a:cxn ang="f96">
                  <a:pos x="f162" y="f163"/>
                </a:cxn>
              </a:cxnLst>
              <a:rect l="f149" t="f152" r="f150" b="f151"/>
              <a:pathLst>
                <a:path w="116" h="129">
                  <a:moveTo>
                    <a:pt x="f8" y="f9"/>
                  </a:moveTo>
                  <a:cubicBezTo>
                    <a:pt x="f8" y="f10"/>
                    <a:pt x="f8" y="f11"/>
                    <a:pt x="f8" y="f12"/>
                  </a:cubicBezTo>
                  <a:cubicBezTo>
                    <a:pt x="f13" y="f12"/>
                    <a:pt x="f14" y="f12"/>
                    <a:pt x="f15" y="f12"/>
                  </a:cubicBezTo>
                  <a:cubicBezTo>
                    <a:pt x="f15" y="f11"/>
                    <a:pt x="f15" y="f10"/>
                    <a:pt x="f15" y="f9"/>
                  </a:cubicBezTo>
                  <a:cubicBezTo>
                    <a:pt x="f14" y="f9"/>
                    <a:pt x="f16" y="f9"/>
                    <a:pt x="f8" y="f9"/>
                  </a:cubicBezTo>
                  <a:moveTo>
                    <a:pt x="f17" y="f9"/>
                  </a:moveTo>
                  <a:cubicBezTo>
                    <a:pt x="f17" y="f10"/>
                    <a:pt x="f17" y="f11"/>
                    <a:pt x="f17" y="f12"/>
                  </a:cubicBezTo>
                  <a:cubicBezTo>
                    <a:pt x="f18" y="f12"/>
                    <a:pt x="f19" y="f12"/>
                    <a:pt x="f20" y="f12"/>
                  </a:cubicBezTo>
                  <a:cubicBezTo>
                    <a:pt x="f20" y="f11"/>
                    <a:pt x="f20" y="f10"/>
                    <a:pt x="f20" y="f9"/>
                  </a:cubicBezTo>
                  <a:cubicBezTo>
                    <a:pt x="f21" y="f9"/>
                    <a:pt x="f22" y="f9"/>
                    <a:pt x="f17" y="f9"/>
                  </a:cubicBezTo>
                  <a:moveTo>
                    <a:pt x="f23" y="f9"/>
                  </a:moveTo>
                  <a:cubicBezTo>
                    <a:pt x="f23" y="f10"/>
                    <a:pt x="f23" y="f11"/>
                    <a:pt x="f23" y="f12"/>
                  </a:cubicBezTo>
                  <a:cubicBezTo>
                    <a:pt x="f24" y="f12"/>
                    <a:pt x="f25" y="f12"/>
                    <a:pt x="f26" y="f12"/>
                  </a:cubicBezTo>
                  <a:cubicBezTo>
                    <a:pt x="f26" y="f11"/>
                    <a:pt x="f27" y="f10"/>
                    <a:pt x="f27" y="f9"/>
                  </a:cubicBezTo>
                  <a:cubicBezTo>
                    <a:pt x="f28" y="f9"/>
                    <a:pt x="f24" y="f9"/>
                    <a:pt x="f23" y="f9"/>
                  </a:cubicBezTo>
                  <a:moveTo>
                    <a:pt x="f29" y="f5"/>
                  </a:moveTo>
                  <a:cubicBezTo>
                    <a:pt x="f30" y="f5"/>
                    <a:pt x="f23" y="f5"/>
                    <a:pt x="f31" y="f5"/>
                  </a:cubicBezTo>
                  <a:cubicBezTo>
                    <a:pt x="f32" y="f33"/>
                    <a:pt x="f34" y="f35"/>
                    <a:pt x="f5" y="f7"/>
                  </a:cubicBezTo>
                  <a:cubicBezTo>
                    <a:pt x="f36" y="f7"/>
                    <a:pt x="f37" y="f7"/>
                    <a:pt x="f6" y="f7"/>
                  </a:cubicBezTo>
                  <a:cubicBezTo>
                    <a:pt x="f6" y="f38"/>
                    <a:pt x="f6" y="f39"/>
                    <a:pt x="f6" y="f40"/>
                  </a:cubicBezTo>
                  <a:cubicBezTo>
                    <a:pt x="f41" y="f42"/>
                    <a:pt x="f43" y="f44"/>
                    <a:pt x="f45" y="f46"/>
                  </a:cubicBezTo>
                  <a:cubicBezTo>
                    <a:pt x="f45" y="f44"/>
                    <a:pt x="f45" y="f42"/>
                    <a:pt x="f45" y="f47"/>
                  </a:cubicBezTo>
                  <a:cubicBezTo>
                    <a:pt x="f48" y="f42"/>
                    <a:pt x="f49" y="f50"/>
                    <a:pt x="f51" y="f52"/>
                  </a:cubicBezTo>
                  <a:cubicBezTo>
                    <a:pt x="f17" y="f50"/>
                    <a:pt x="f17" y="f42"/>
                    <a:pt x="f53" y="f40"/>
                  </a:cubicBezTo>
                  <a:cubicBezTo>
                    <a:pt x="f54" y="f54"/>
                    <a:pt x="f47" y="f33"/>
                    <a:pt x="f55" y="f51"/>
                  </a:cubicBezTo>
                  <a:cubicBezTo>
                    <a:pt x="f56" y="f57"/>
                    <a:pt x="f58" y="f59"/>
                    <a:pt x="f29" y="f5"/>
                  </a:cubicBezTo>
                </a:path>
              </a:pathLst>
            </a:custGeom>
            <a:grpFill/>
            <a:ln w="19046" cap="flat">
              <a:solidFill>
                <a:srgbClr val="FFFFFF"/>
              </a:solidFill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5C1B1920-380A-40F8-BDF3-B91ACD767ACC}"/>
                </a:ext>
              </a:extLst>
            </p:cNvPr>
            <p:cNvSpPr/>
            <p:nvPr/>
          </p:nvSpPr>
          <p:spPr>
            <a:xfrm>
              <a:off x="8642131" y="4261360"/>
              <a:ext cx="355601" cy="8889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5"/>
                <a:gd name="f7" fmla="val 16"/>
                <a:gd name="f8" fmla="val 51"/>
                <a:gd name="f9" fmla="val 37"/>
                <a:gd name="f10" fmla="val 1"/>
                <a:gd name="f11" fmla="val 23"/>
                <a:gd name="f12" fmla="val 2"/>
                <a:gd name="f13" fmla="val 12"/>
                <a:gd name="f14" fmla="val 4"/>
                <a:gd name="f15" fmla="val 7"/>
                <a:gd name="f16" fmla="val 8"/>
                <a:gd name="f17" fmla="val 15"/>
                <a:gd name="f18" fmla="val 22"/>
                <a:gd name="f19" fmla="val 26"/>
                <a:gd name="f20" fmla="val 30"/>
                <a:gd name="f21" fmla="val 34"/>
                <a:gd name="f22" fmla="val 36"/>
                <a:gd name="f23" fmla="val 38"/>
                <a:gd name="f24" fmla="val 52"/>
                <a:gd name="f25" fmla="val 60"/>
                <a:gd name="f26" fmla="val 11"/>
                <a:gd name="f27" fmla="+- 0 0 -90"/>
                <a:gd name="f28" fmla="*/ f3 1 65"/>
                <a:gd name="f29" fmla="*/ f4 1 16"/>
                <a:gd name="f30" fmla="val f5"/>
                <a:gd name="f31" fmla="val f6"/>
                <a:gd name="f32" fmla="val f7"/>
                <a:gd name="f33" fmla="*/ f27 f0 1"/>
                <a:gd name="f34" fmla="+- f32 0 f30"/>
                <a:gd name="f35" fmla="+- f31 0 f30"/>
                <a:gd name="f36" fmla="*/ f33 1 f2"/>
                <a:gd name="f37" fmla="*/ f35 1 65"/>
                <a:gd name="f38" fmla="*/ f34 1 16"/>
                <a:gd name="f39" fmla="*/ 65 f35 1"/>
                <a:gd name="f40" fmla="*/ 0 f34 1"/>
                <a:gd name="f41" fmla="*/ 23 f35 1"/>
                <a:gd name="f42" fmla="*/ 2 f34 1"/>
                <a:gd name="f43" fmla="*/ 0 f35 1"/>
                <a:gd name="f44" fmla="*/ 16 f34 1"/>
                <a:gd name="f45" fmla="*/ 22 f35 1"/>
                <a:gd name="f46" fmla="*/ 15 f34 1"/>
                <a:gd name="f47" fmla="*/ 34 f35 1"/>
                <a:gd name="f48" fmla="*/ 38 f35 1"/>
                <a:gd name="f49" fmla="+- f36 0 f1"/>
                <a:gd name="f50" fmla="*/ f39 1 65"/>
                <a:gd name="f51" fmla="*/ f40 1 16"/>
                <a:gd name="f52" fmla="*/ f41 1 65"/>
                <a:gd name="f53" fmla="*/ f42 1 16"/>
                <a:gd name="f54" fmla="*/ f43 1 65"/>
                <a:gd name="f55" fmla="*/ f44 1 16"/>
                <a:gd name="f56" fmla="*/ f45 1 65"/>
                <a:gd name="f57" fmla="*/ f46 1 16"/>
                <a:gd name="f58" fmla="*/ f47 1 65"/>
                <a:gd name="f59" fmla="*/ f48 1 65"/>
                <a:gd name="f60" fmla="*/ 0 1 f37"/>
                <a:gd name="f61" fmla="*/ f31 1 f37"/>
                <a:gd name="f62" fmla="*/ 0 1 f38"/>
                <a:gd name="f63" fmla="*/ f32 1 f38"/>
                <a:gd name="f64" fmla="*/ f50 1 f37"/>
                <a:gd name="f65" fmla="*/ f51 1 f38"/>
                <a:gd name="f66" fmla="*/ f52 1 f37"/>
                <a:gd name="f67" fmla="*/ f53 1 f38"/>
                <a:gd name="f68" fmla="*/ f54 1 f37"/>
                <a:gd name="f69" fmla="*/ f55 1 f38"/>
                <a:gd name="f70" fmla="*/ f56 1 f37"/>
                <a:gd name="f71" fmla="*/ f57 1 f38"/>
                <a:gd name="f72" fmla="*/ f58 1 f37"/>
                <a:gd name="f73" fmla="*/ f59 1 f37"/>
                <a:gd name="f74" fmla="*/ f60 f28 1"/>
                <a:gd name="f75" fmla="*/ f61 f28 1"/>
                <a:gd name="f76" fmla="*/ f63 f29 1"/>
                <a:gd name="f77" fmla="*/ f62 f29 1"/>
                <a:gd name="f78" fmla="*/ f64 f28 1"/>
                <a:gd name="f79" fmla="*/ f65 f29 1"/>
                <a:gd name="f80" fmla="*/ f66 f28 1"/>
                <a:gd name="f81" fmla="*/ f67 f29 1"/>
                <a:gd name="f82" fmla="*/ f68 f28 1"/>
                <a:gd name="f83" fmla="*/ f69 f29 1"/>
                <a:gd name="f84" fmla="*/ f70 f28 1"/>
                <a:gd name="f85" fmla="*/ f71 f29 1"/>
                <a:gd name="f86" fmla="*/ f72 f28 1"/>
                <a:gd name="f87" fmla="*/ f7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9">
                  <a:pos x="f78" y="f79"/>
                </a:cxn>
                <a:cxn ang="f49">
                  <a:pos x="f80" y="f81"/>
                </a:cxn>
                <a:cxn ang="f49">
                  <a:pos x="f82" y="f83"/>
                </a:cxn>
                <a:cxn ang="f49">
                  <a:pos x="f84" y="f85"/>
                </a:cxn>
                <a:cxn ang="f49">
                  <a:pos x="f86" y="f83"/>
                </a:cxn>
                <a:cxn ang="f49">
                  <a:pos x="f87" y="f83"/>
                </a:cxn>
                <a:cxn ang="f49">
                  <a:pos x="f78" y="f79"/>
                </a:cxn>
              </a:cxnLst>
              <a:rect l="f74" t="f77" r="f75" b="f76"/>
              <a:pathLst>
                <a:path w="65" h="16">
                  <a:moveTo>
                    <a:pt x="f6" y="f5"/>
                  </a:moveTo>
                  <a:cubicBezTo>
                    <a:pt x="f8" y="f5"/>
                    <a:pt x="f9" y="f10"/>
                    <a:pt x="f11" y="f12"/>
                  </a:cubicBezTo>
                  <a:cubicBezTo>
                    <a:pt x="f13" y="f12"/>
                    <a:pt x="f14" y="f15"/>
                    <a:pt x="f5" y="f7"/>
                  </a:cubicBezTo>
                  <a:cubicBezTo>
                    <a:pt x="f16" y="f7"/>
                    <a:pt x="f17" y="f17"/>
                    <a:pt x="f18" y="f17"/>
                  </a:cubicBezTo>
                  <a:cubicBezTo>
                    <a:pt x="f19" y="f17"/>
                    <a:pt x="f20" y="f17"/>
                    <a:pt x="f21" y="f7"/>
                  </a:cubicBezTo>
                  <a:cubicBezTo>
                    <a:pt x="f22" y="f7"/>
                    <a:pt x="f9" y="f7"/>
                    <a:pt x="f23" y="f7"/>
                  </a:cubicBezTo>
                  <a:cubicBezTo>
                    <a:pt x="f24" y="f7"/>
                    <a:pt x="f25" y="f26"/>
                    <a:pt x="f6" y="f5"/>
                  </a:cubicBezTo>
                </a:path>
              </a:pathLst>
            </a:custGeom>
            <a:grpFill/>
            <a:ln w="19046" cap="flat">
              <a:solidFill>
                <a:srgbClr val="FFFFFF"/>
              </a:solidFill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30361734-8D9B-4C0D-9C92-25A8350D326D}"/>
                </a:ext>
              </a:extLst>
            </p:cNvPr>
            <p:cNvSpPr/>
            <p:nvPr/>
          </p:nvSpPr>
          <p:spPr>
            <a:xfrm>
              <a:off x="8684998" y="4145468"/>
              <a:ext cx="290514" cy="11112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"/>
                <a:gd name="f7" fmla="val 20"/>
                <a:gd name="f8" fmla="val 3"/>
                <a:gd name="f9" fmla="val 36"/>
                <a:gd name="f10" fmla="val 15"/>
                <a:gd name="f11" fmla="val 13"/>
                <a:gd name="f12" fmla="val 7"/>
                <a:gd name="f13" fmla="val 19"/>
                <a:gd name="f14" fmla="val 23"/>
                <a:gd name="f15" fmla="val 27"/>
                <a:gd name="f16" fmla="val 31"/>
                <a:gd name="f17" fmla="val 41"/>
                <a:gd name="f18" fmla="val 49"/>
                <a:gd name="f19" fmla="val 17"/>
                <a:gd name="f20" fmla="+- 0 0 -90"/>
                <a:gd name="f21" fmla="*/ f3 1 53"/>
                <a:gd name="f22" fmla="*/ f4 1 20"/>
                <a:gd name="f23" fmla="val f5"/>
                <a:gd name="f24" fmla="val f6"/>
                <a:gd name="f25" fmla="val f7"/>
                <a:gd name="f26" fmla="*/ f20 f0 1"/>
                <a:gd name="f27" fmla="+- f25 0 f23"/>
                <a:gd name="f28" fmla="+- f24 0 f23"/>
                <a:gd name="f29" fmla="*/ f26 1 f2"/>
                <a:gd name="f30" fmla="*/ f28 1 53"/>
                <a:gd name="f31" fmla="*/ f27 1 20"/>
                <a:gd name="f32" fmla="*/ 53 f28 1"/>
                <a:gd name="f33" fmla="*/ 3 f27 1"/>
                <a:gd name="f34" fmla="*/ 0 f28 1"/>
                <a:gd name="f35" fmla="*/ 20 f27 1"/>
                <a:gd name="f36" fmla="*/ 19 f28 1"/>
                <a:gd name="f37" fmla="*/ 31 f28 1"/>
                <a:gd name="f38" fmla="+- f29 0 f1"/>
                <a:gd name="f39" fmla="*/ f32 1 53"/>
                <a:gd name="f40" fmla="*/ f33 1 20"/>
                <a:gd name="f41" fmla="*/ f34 1 53"/>
                <a:gd name="f42" fmla="*/ f35 1 20"/>
                <a:gd name="f43" fmla="*/ f36 1 53"/>
                <a:gd name="f44" fmla="*/ f37 1 53"/>
                <a:gd name="f45" fmla="*/ 0 1 f30"/>
                <a:gd name="f46" fmla="*/ f24 1 f30"/>
                <a:gd name="f47" fmla="*/ 0 1 f31"/>
                <a:gd name="f48" fmla="*/ f25 1 f31"/>
                <a:gd name="f49" fmla="*/ f39 1 f30"/>
                <a:gd name="f50" fmla="*/ f40 1 f31"/>
                <a:gd name="f51" fmla="*/ f41 1 f30"/>
                <a:gd name="f52" fmla="*/ f42 1 f31"/>
                <a:gd name="f53" fmla="*/ f43 1 f30"/>
                <a:gd name="f54" fmla="*/ f44 1 f30"/>
                <a:gd name="f55" fmla="*/ f45 f21 1"/>
                <a:gd name="f56" fmla="*/ f46 f21 1"/>
                <a:gd name="f57" fmla="*/ f48 f22 1"/>
                <a:gd name="f58" fmla="*/ f47 f22 1"/>
                <a:gd name="f59" fmla="*/ f49 f21 1"/>
                <a:gd name="f60" fmla="*/ f50 f22 1"/>
                <a:gd name="f61" fmla="*/ f51 f21 1"/>
                <a:gd name="f62" fmla="*/ f52 f22 1"/>
                <a:gd name="f63" fmla="*/ f53 f21 1"/>
                <a:gd name="f64" fmla="*/ f54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">
                  <a:pos x="f59" y="f60"/>
                </a:cxn>
                <a:cxn ang="f38">
                  <a:pos x="f61" y="f62"/>
                </a:cxn>
                <a:cxn ang="f38">
                  <a:pos x="f63" y="f62"/>
                </a:cxn>
                <a:cxn ang="f38">
                  <a:pos x="f64" y="f62"/>
                </a:cxn>
                <a:cxn ang="f38">
                  <a:pos x="f59" y="f60"/>
                </a:cxn>
              </a:cxnLst>
              <a:rect l="f55" t="f58" r="f56" b="f57"/>
              <a:pathLst>
                <a:path w="53" h="20">
                  <a:moveTo>
                    <a:pt x="f6" y="f8"/>
                  </a:moveTo>
                  <a:cubicBezTo>
                    <a:pt x="f9" y="f10"/>
                    <a:pt x="f11" y="f5"/>
                    <a:pt x="f5" y="f7"/>
                  </a:cubicBezTo>
                  <a:cubicBezTo>
                    <a:pt x="f12" y="f7"/>
                    <a:pt x="f11" y="f7"/>
                    <a:pt x="f13" y="f7"/>
                  </a:cubicBezTo>
                  <a:cubicBezTo>
                    <a:pt x="f14" y="f7"/>
                    <a:pt x="f15" y="f7"/>
                    <a:pt x="f16" y="f7"/>
                  </a:cubicBezTo>
                  <a:cubicBezTo>
                    <a:pt x="f17" y="f7"/>
                    <a:pt x="f18" y="f19"/>
                    <a:pt x="f6" y="f8"/>
                  </a:cubicBezTo>
                </a:path>
              </a:pathLst>
            </a:custGeom>
            <a:grpFill/>
            <a:ln w="19046" cap="flat">
              <a:solidFill>
                <a:srgbClr val="FFFFFF"/>
              </a:solidFill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3;p21">
            <a:extLst>
              <a:ext uri="{FF2B5EF4-FFF2-40B4-BE49-F238E27FC236}">
                <a16:creationId xmlns:a16="http://schemas.microsoft.com/office/drawing/2014/main" id="{AA556271-A7A4-4143-A0DF-75CA80936000}"/>
              </a:ext>
            </a:extLst>
          </p:cNvPr>
          <p:cNvSpPr txBox="1"/>
          <p:nvPr/>
        </p:nvSpPr>
        <p:spPr>
          <a:xfrm>
            <a:off x="163284" y="4647136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3" name="Imagen 8">
            <a:extLst>
              <a:ext uri="{FF2B5EF4-FFF2-40B4-BE49-F238E27FC236}">
                <a16:creationId xmlns:a16="http://schemas.microsoft.com/office/drawing/2014/main" id="{F4D66BB8-73F6-44FC-AE42-02271986B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7253" y="4436833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Elipse 2">
            <a:extLst>
              <a:ext uri="{FF2B5EF4-FFF2-40B4-BE49-F238E27FC236}">
                <a16:creationId xmlns:a16="http://schemas.microsoft.com/office/drawing/2014/main" id="{4E8B2371-44B1-4096-A7B9-5FF2281858C4}"/>
              </a:ext>
            </a:extLst>
          </p:cNvPr>
          <p:cNvSpPr/>
          <p:nvPr/>
        </p:nvSpPr>
        <p:spPr>
          <a:xfrm>
            <a:off x="806820" y="4220522"/>
            <a:ext cx="3765179" cy="70597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C6AEA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3E1CE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5" name="Google Shape;1237;p47">
            <a:extLst>
              <a:ext uri="{FF2B5EF4-FFF2-40B4-BE49-F238E27FC236}">
                <a16:creationId xmlns:a16="http://schemas.microsoft.com/office/drawing/2014/main" id="{D76E0B79-79B5-4369-A07B-2D930982E13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51844" y="2760674"/>
            <a:ext cx="1106698" cy="988502"/>
          </a:xfrm>
        </p:spPr>
        <p:txBody>
          <a:bodyPr anchor="ctr"/>
          <a:lstStyle/>
          <a:p>
            <a:pPr lvl="0"/>
            <a:r>
              <a:rPr lang="en-GB">
                <a:solidFill>
                  <a:srgbClr val="DDAA74"/>
                </a:solidFill>
                <a:cs typeface="B Nazanin" panose="00000700000000000000" pitchFamily="2" charset="-78"/>
              </a:rPr>
              <a:t>02</a:t>
            </a:r>
          </a:p>
        </p:txBody>
      </p:sp>
      <p:sp>
        <p:nvSpPr>
          <p:cNvPr id="6" name="Google Shape;1238;p47">
            <a:extLst>
              <a:ext uri="{FF2B5EF4-FFF2-40B4-BE49-F238E27FC236}">
                <a16:creationId xmlns:a16="http://schemas.microsoft.com/office/drawing/2014/main" id="{23540335-5D62-4A1B-8668-70A59A94A88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56079" y="1142177"/>
            <a:ext cx="4068001" cy="1618497"/>
          </a:xfrm>
        </p:spPr>
        <p:txBody>
          <a:bodyPr/>
          <a:lstStyle/>
          <a:p>
            <a:pPr lvl="0"/>
            <a:r>
              <a:rPr lang="fa-IR" sz="5000" dirty="0">
                <a:cs typeface="B Nazanin" panose="00000700000000000000" pitchFamily="2" charset="-78"/>
              </a:rPr>
              <a:t>تحلیل بازار</a:t>
            </a:r>
            <a:endParaRPr lang="en-GB" sz="5000" dirty="0">
              <a:cs typeface="B Nazanin" panose="00000700000000000000" pitchFamily="2" charset="-78"/>
            </a:endParaRPr>
          </a:p>
        </p:txBody>
      </p:sp>
      <p:sp>
        <p:nvSpPr>
          <p:cNvPr id="7" name="Google Shape;1239;p47">
            <a:extLst>
              <a:ext uri="{FF2B5EF4-FFF2-40B4-BE49-F238E27FC236}">
                <a16:creationId xmlns:a16="http://schemas.microsoft.com/office/drawing/2014/main" id="{3534C3D9-B599-4AAD-858F-5ABF7EABDC7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432843" y="3744596"/>
            <a:ext cx="2744699" cy="678896"/>
          </a:xfrm>
        </p:spPr>
        <p:txBody>
          <a:bodyPr anchor="b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در صورت نیاز می توانید زیرنویس را در اینجا وارد کنید</a:t>
            </a:r>
            <a:endParaRPr lang="en-US" sz="1600" dirty="0">
              <a:cs typeface="B Nazanin" panose="00000700000000000000" pitchFamily="2" charset="-78"/>
            </a:endParaRPr>
          </a:p>
        </p:txBody>
      </p:sp>
      <p:pic>
        <p:nvPicPr>
          <p:cNvPr id="8" name="Imagen 3">
            <a:extLst>
              <a:ext uri="{FF2B5EF4-FFF2-40B4-BE49-F238E27FC236}">
                <a16:creationId xmlns:a16="http://schemas.microsoft.com/office/drawing/2014/main" id="{581E6023-4933-4CD6-9B13-C717CEB73E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456" y="301139"/>
            <a:ext cx="3149120" cy="4375961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31">
            <a:extLst>
              <a:ext uri="{FF2B5EF4-FFF2-40B4-BE49-F238E27FC236}">
                <a16:creationId xmlns:a16="http://schemas.microsoft.com/office/drawing/2014/main" id="{983645AB-E5FE-4A17-99AA-31DE104CE7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3" y="3092125"/>
            <a:ext cx="9144000" cy="249555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Google Shape;1257;p48">
            <a:extLst>
              <a:ext uri="{FF2B5EF4-FFF2-40B4-BE49-F238E27FC236}">
                <a16:creationId xmlns:a16="http://schemas.microsoft.com/office/drawing/2014/main" id="{8EBB0B33-1645-4267-9D94-1C3B0E8AE87A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a-IR" dirty="0">
                <a:cs typeface="B Nazanin" panose="00000700000000000000" pitchFamily="2" charset="-78"/>
              </a:rPr>
              <a:t>جمعیت مخاطبان</a:t>
            </a:r>
            <a:endParaRPr lang="en-GB" dirty="0">
              <a:cs typeface="B Nazanin" panose="00000700000000000000" pitchFamily="2" charset="-78"/>
            </a:endParaRPr>
          </a:p>
        </p:txBody>
      </p:sp>
      <p:sp>
        <p:nvSpPr>
          <p:cNvPr id="4" name="Google Shape;1258;p48">
            <a:extLst>
              <a:ext uri="{FF2B5EF4-FFF2-40B4-BE49-F238E27FC236}">
                <a16:creationId xmlns:a16="http://schemas.microsoft.com/office/drawing/2014/main" id="{654C9D2E-F111-44FD-B480-883C5407032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692703" y="3268650"/>
            <a:ext cx="1947297" cy="1123495"/>
          </a:xfrm>
        </p:spPr>
        <p:txBody>
          <a:bodyPr anchor="ctr"/>
          <a:lstStyle/>
          <a:p>
            <a:pPr marL="0" lvl="0" indent="0" algn="r" rtl="1">
              <a:buNone/>
            </a:pPr>
            <a:r>
              <a:rPr lang="fa-IR" dirty="0">
                <a:cs typeface="B Nazanin" panose="00000700000000000000" pitchFamily="2" charset="-78"/>
              </a:rPr>
              <a:t>برای توضیح این نقشه می توانید چند متن مرتبط را در اینجا وارد کنید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5" name="Google Shape;1259;p48">
            <a:extLst>
              <a:ext uri="{FF2B5EF4-FFF2-40B4-BE49-F238E27FC236}">
                <a16:creationId xmlns:a16="http://schemas.microsoft.com/office/drawing/2014/main" id="{6A75516D-2712-416D-8475-660BD7C0F5AF}"/>
              </a:ext>
            </a:extLst>
          </p:cNvPr>
          <p:cNvGrpSpPr/>
          <p:nvPr/>
        </p:nvGrpSpPr>
        <p:grpSpPr>
          <a:xfrm>
            <a:off x="2478554" y="1862257"/>
            <a:ext cx="3867454" cy="2543129"/>
            <a:chOff x="2478554" y="1862257"/>
            <a:chExt cx="3867454" cy="2543129"/>
          </a:xfrm>
        </p:grpSpPr>
        <p:sp>
          <p:nvSpPr>
            <p:cNvPr id="6" name="Google Shape;1260;p48">
              <a:extLst>
                <a:ext uri="{FF2B5EF4-FFF2-40B4-BE49-F238E27FC236}">
                  <a16:creationId xmlns:a16="http://schemas.microsoft.com/office/drawing/2014/main" id="{2BD3A554-CE77-4BC8-9B36-8AF2B2488CA1}"/>
                </a:ext>
              </a:extLst>
            </p:cNvPr>
            <p:cNvSpPr/>
            <p:nvPr/>
          </p:nvSpPr>
          <p:spPr>
            <a:xfrm>
              <a:off x="2478554" y="2080671"/>
              <a:ext cx="1436613" cy="23247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89"/>
                <a:gd name="f4" fmla="val 167789"/>
                <a:gd name="f5" fmla="val 13807"/>
                <a:gd name="f6" fmla="val 11526"/>
                <a:gd name="f7" fmla="val 9194"/>
                <a:gd name="f8" fmla="val 921"/>
                <a:gd name="f9" fmla="val 7431"/>
                <a:gd name="f10" fmla="val 2357"/>
                <a:gd name="f11" fmla="val 6418"/>
                <a:gd name="f12" fmla="val 3183"/>
                <a:gd name="f13" fmla="val 7559"/>
                <a:gd name="f14" fmla="val 5231"/>
                <a:gd name="f15" fmla="val 8433"/>
                <a:gd name="f16" fmla="val 6203"/>
                <a:gd name="f17" fmla="val 9308"/>
                <a:gd name="f18" fmla="val 7175"/>
                <a:gd name="f19" fmla="val 10393"/>
                <a:gd name="f20" fmla="val 8259"/>
                <a:gd name="f21" fmla="val 10189"/>
                <a:gd name="f22" fmla="val 9549"/>
                <a:gd name="f23" fmla="val 9355"/>
                <a:gd name="f24" fmla="val 9975"/>
                <a:gd name="f25" fmla="val 8287"/>
                <a:gd name="f26" fmla="val 10084"/>
                <a:gd name="f27" fmla="val 7292"/>
                <a:gd name="f28" fmla="val 7024"/>
                <a:gd name="f29" fmla="val 6762"/>
                <a:gd name="f30" fmla="val 10076"/>
                <a:gd name="f31" fmla="val 6511"/>
                <a:gd name="f32" fmla="val 10065"/>
                <a:gd name="f33" fmla="val 6102"/>
                <a:gd name="f34" fmla="val 10046"/>
                <a:gd name="f35" fmla="val 5686"/>
                <a:gd name="f36" fmla="val 9992"/>
                <a:gd name="f37" fmla="val 5277"/>
                <a:gd name="f38" fmla="val 4990"/>
                <a:gd name="f39" fmla="val 4705"/>
                <a:gd name="f40" fmla="val 10019"/>
                <a:gd name="f41" fmla="val 4430"/>
                <a:gd name="f42" fmla="val 10104"/>
                <a:gd name="f43" fmla="val 3763"/>
                <a:gd name="f44" fmla="val 10310"/>
                <a:gd name="f45" fmla="val 3182"/>
                <a:gd name="f46" fmla="val 11034"/>
                <a:gd name="f47" fmla="val 3440"/>
                <a:gd name="f48" fmla="val 11683"/>
                <a:gd name="f49" fmla="val 2981"/>
                <a:gd name="f50" fmla="val 12481"/>
                <a:gd name="f51" fmla="val 2431"/>
                <a:gd name="f52" fmla="val 12899"/>
                <a:gd name="f53" fmla="val 2962"/>
                <a:gd name="f54" fmla="val 13650"/>
                <a:gd name="f55" fmla="val 3377"/>
                <a:gd name="f56" fmla="val 14235"/>
                <a:gd name="f57" fmla="val 4081"/>
                <a:gd name="f58" fmla="val 14716"/>
                <a:gd name="f59" fmla="val 4076"/>
                <a:gd name="f60" fmla="val 15434"/>
                <a:gd name="f61" fmla="val 4071"/>
                <a:gd name="f62" fmla="val 16003"/>
                <a:gd name="f63" fmla="val 3591"/>
                <a:gd name="f64" fmla="val 16462"/>
                <a:gd name="f65" fmla="val 3082"/>
                <a:gd name="f66" fmla="val 16719"/>
                <a:gd name="f67" fmla="val 2572"/>
                <a:gd name="f68" fmla="val 16973"/>
                <a:gd name="f69" fmla="val 2000"/>
                <a:gd name="f70" fmla="val 17102"/>
                <a:gd name="f71" fmla="val 1518"/>
                <a:gd name="f72" fmla="val 17408"/>
                <a:gd name="f73" fmla="val 13"/>
                <a:gd name="f74" fmla="val 18366"/>
                <a:gd name="f75" fmla="val 20519"/>
                <a:gd name="f76" fmla="val 159"/>
                <a:gd name="f77" fmla="val 22295"/>
                <a:gd name="f78" fmla="val 1133"/>
                <a:gd name="f79" fmla="val 23491"/>
                <a:gd name="f80" fmla="val 1285"/>
                <a:gd name="f81" fmla="val 25550"/>
                <a:gd name="f82" fmla="val 817"/>
                <a:gd name="f83" fmla="val 27017"/>
                <a:gd name="f84" fmla="val 639"/>
                <a:gd name="f85" fmla="val 27577"/>
                <a:gd name="f86" fmla="val 351"/>
                <a:gd name="f87" fmla="val 28172"/>
                <a:gd name="f88" fmla="val 552"/>
                <a:gd name="f89" fmla="val 28724"/>
                <a:gd name="f90" fmla="val 782"/>
                <a:gd name="f91" fmla="val 29356"/>
                <a:gd name="f92" fmla="val 1526"/>
                <a:gd name="f93" fmla="val 29605"/>
                <a:gd name="f94" fmla="val 2177"/>
                <a:gd name="f95" fmla="val 29773"/>
                <a:gd name="f96" fmla="val 2891"/>
                <a:gd name="f97" fmla="val 29958"/>
                <a:gd name="f98" fmla="val 3669"/>
                <a:gd name="f99" fmla="val 30130"/>
                <a:gd name="f100" fmla="val 4408"/>
                <a:gd name="f101" fmla="val 5109"/>
                <a:gd name="f102" fmla="val 5775"/>
                <a:gd name="f103" fmla="val 29975"/>
                <a:gd name="f104" fmla="val 6314"/>
                <a:gd name="f105" fmla="val 29528"/>
                <a:gd name="f106" fmla="val 7583"/>
                <a:gd name="f107" fmla="val 28478"/>
                <a:gd name="f108" fmla="val 9157"/>
                <a:gd name="f109" fmla="val 28121"/>
                <a:gd name="f110" fmla="val 10834"/>
                <a:gd name="f111" fmla="val 13016"/>
                <a:gd name="f112" fmla="val 15374"/>
                <a:gd name="f113" fmla="val 28725"/>
                <a:gd name="f114" fmla="val 17464"/>
                <a:gd name="f115" fmla="val 29196"/>
                <a:gd name="f116" fmla="val 18740"/>
                <a:gd name="f117" fmla="val 29482"/>
                <a:gd name="f118" fmla="val 20083"/>
                <a:gd name="f119" fmla="val 29952"/>
                <a:gd name="f120" fmla="val 20830"/>
                <a:gd name="f121" fmla="val 31028"/>
                <a:gd name="f122" fmla="val 21824"/>
                <a:gd name="f123" fmla="val 32461"/>
                <a:gd name="f124" fmla="val 21400"/>
                <a:gd name="f125" fmla="val 34451"/>
                <a:gd name="f126" fmla="val 20580"/>
                <a:gd name="f127" fmla="val 35993"/>
                <a:gd name="f128" fmla="val 19762"/>
                <a:gd name="f129" fmla="val 37533"/>
                <a:gd name="f130" fmla="val 18587"/>
                <a:gd name="f131" fmla="val 38903"/>
                <a:gd name="f132" fmla="val 18068"/>
                <a:gd name="f133" fmla="val 40567"/>
                <a:gd name="f134" fmla="val 17582"/>
                <a:gd name="f135" fmla="val 42129"/>
                <a:gd name="f136" fmla="val 17717"/>
                <a:gd name="f137" fmla="val 43806"/>
                <a:gd name="f138" fmla="val 17859"/>
                <a:gd name="f139" fmla="val 45436"/>
                <a:gd name="f140" fmla="val 18032"/>
                <a:gd name="f141" fmla="val 47441"/>
                <a:gd name="f142" fmla="val 18242"/>
                <a:gd name="f143" fmla="val 49554"/>
                <a:gd name="f144" fmla="val 19405"/>
                <a:gd name="f145" fmla="val 51198"/>
                <a:gd name="f146" fmla="val 20624"/>
                <a:gd name="f147" fmla="val 52922"/>
                <a:gd name="f148" fmla="val 21392"/>
                <a:gd name="f149" fmla="val 55494"/>
                <a:gd name="f150" fmla="val 21294"/>
                <a:gd name="f151" fmla="val 57601"/>
                <a:gd name="f152" fmla="val 21216"/>
                <a:gd name="f153" fmla="val 59294"/>
                <a:gd name="f154" fmla="val 20619"/>
                <a:gd name="f155" fmla="val 60958"/>
                <a:gd name="f156" fmla="val 20775"/>
                <a:gd name="f157" fmla="val 62645"/>
                <a:gd name="f158" fmla="val 21057"/>
                <a:gd name="f159" fmla="val 65704"/>
                <a:gd name="f160" fmla="val 23699"/>
                <a:gd name="f161" fmla="val 67999"/>
                <a:gd name="f162" fmla="val 26397"/>
                <a:gd name="f163" fmla="val 69471"/>
                <a:gd name="f164" fmla="val 29219"/>
                <a:gd name="f165" fmla="val 71013"/>
                <a:gd name="f166" fmla="val 31651"/>
                <a:gd name="f167" fmla="val 73637"/>
                <a:gd name="f168" fmla="val 32623"/>
                <a:gd name="f169" fmla="val 76701"/>
                <a:gd name="f170" fmla="val 33112"/>
                <a:gd name="f171" fmla="val 78241"/>
                <a:gd name="f172" fmla="val 33257"/>
                <a:gd name="f173" fmla="val 79868"/>
                <a:gd name="f174" fmla="val 33688"/>
                <a:gd name="f175" fmla="val 81425"/>
                <a:gd name="f176" fmla="val 34432"/>
                <a:gd name="f177" fmla="val 84119"/>
                <a:gd name="f178" fmla="val 36051"/>
                <a:gd name="f179" fmla="val 86565"/>
                <a:gd name="f180" fmla="val 38239"/>
                <a:gd name="f181" fmla="val 88307"/>
                <a:gd name="f182" fmla="val 39834"/>
                <a:gd name="f183" fmla="val 89575"/>
                <a:gd name="f184" fmla="val 42451"/>
                <a:gd name="f185" fmla="val 90023"/>
                <a:gd name="f186" fmla="val 44455"/>
                <a:gd name="f187" fmla="val 90388"/>
                <a:gd name="f188" fmla="val 45495"/>
                <a:gd name="f189" fmla="val 90578"/>
                <a:gd name="f190" fmla="val 46617"/>
                <a:gd name="f191" fmla="val 90728"/>
                <a:gd name="f192" fmla="val 47400"/>
                <a:gd name="f193" fmla="val 91437"/>
                <a:gd name="f194" fmla="val 47762"/>
                <a:gd name="f195" fmla="val 91764"/>
                <a:gd name="f196" fmla="val 48023"/>
                <a:gd name="f197" fmla="val 92187"/>
                <a:gd name="f198" fmla="val 48369"/>
                <a:gd name="f199" fmla="val 92530"/>
                <a:gd name="f200" fmla="val 50044"/>
                <a:gd name="f201" fmla="val 94188"/>
                <a:gd name="f202" fmla="val 53127"/>
                <a:gd name="f203" fmla="val 93507"/>
                <a:gd name="f204" fmla="val 54821"/>
                <a:gd name="f205" fmla="val 95145"/>
                <a:gd name="f206" fmla="val 55259"/>
                <a:gd name="f207" fmla="val 95566"/>
                <a:gd name="f208" fmla="val 55558"/>
                <a:gd name="f209" fmla="val 96107"/>
                <a:gd name="f210" fmla="val 55941"/>
                <a:gd name="f211" fmla="val 96579"/>
                <a:gd name="f212" fmla="val 56887"/>
                <a:gd name="f213" fmla="val 97736"/>
                <a:gd name="f214" fmla="val 58370"/>
                <a:gd name="f215" fmla="val 98428"/>
                <a:gd name="f216" fmla="val 59861"/>
                <a:gd name="f217" fmla="val 60003"/>
                <a:gd name="f218" fmla="val 60145"/>
                <a:gd name="f219" fmla="val 98421"/>
                <a:gd name="f220" fmla="val 60286"/>
                <a:gd name="f221" fmla="val 98409"/>
                <a:gd name="f222" fmla="val 59905"/>
                <a:gd name="f223" fmla="val 99653"/>
                <a:gd name="f224" fmla="val 61397"/>
                <a:gd name="f225" fmla="val 101114"/>
                <a:gd name="f226" fmla="val 60936"/>
                <a:gd name="f227" fmla="val 102330"/>
                <a:gd name="f228" fmla="val 60565"/>
                <a:gd name="f229" fmla="val 103312"/>
                <a:gd name="f230" fmla="val 59445"/>
                <a:gd name="f231" fmla="val 103741"/>
                <a:gd name="f232" fmla="val 58674"/>
                <a:gd name="f233" fmla="val 104452"/>
                <a:gd name="f234" fmla="val 57337"/>
                <a:gd name="f235" fmla="val 105685"/>
                <a:gd name="f236" fmla="val 57129"/>
                <a:gd name="f237" fmla="val 107795"/>
                <a:gd name="f238" fmla="val 57705"/>
                <a:gd name="f239" fmla="val 109521"/>
                <a:gd name="f240" fmla="val 58282"/>
                <a:gd name="f241" fmla="val 111246"/>
                <a:gd name="f242" fmla="val 59498"/>
                <a:gd name="f243" fmla="val 112671"/>
                <a:gd name="f244" fmla="val 60717"/>
                <a:gd name="f245" fmla="val 114022"/>
                <a:gd name="f246" fmla="val 62978"/>
                <a:gd name="f247" fmla="val 116530"/>
                <a:gd name="f248" fmla="val 65696"/>
                <a:gd name="f249" fmla="val 117746"/>
                <a:gd name="f250" fmla="val 68148"/>
                <a:gd name="f251" fmla="val 120066"/>
                <a:gd name="f252" fmla="val 70420"/>
                <a:gd name="f253" fmla="val 122216"/>
                <a:gd name="f254" fmla="val 70937"/>
                <a:gd name="f255" fmla="val 125696"/>
                <a:gd name="f256" fmla="val 70438"/>
                <a:gd name="f257" fmla="val 128784"/>
                <a:gd name="f258" fmla="val 69938"/>
                <a:gd name="f259" fmla="val 131872"/>
                <a:gd name="f260" fmla="val 68585"/>
                <a:gd name="f261" fmla="val 134744"/>
                <a:gd name="f262" fmla="val 67620"/>
                <a:gd name="f263" fmla="val 137718"/>
                <a:gd name="f264" fmla="val 65814"/>
                <a:gd name="f265" fmla="val 143276"/>
                <a:gd name="f266" fmla="val 65376"/>
                <a:gd name="f267" fmla="val 149382"/>
                <a:gd name="f268" fmla="val 67102"/>
                <a:gd name="f269" fmla="val 154963"/>
                <a:gd name="f270" fmla="val 68828"/>
                <a:gd name="f271" fmla="val 160546"/>
                <a:gd name="f272" fmla="val 72869"/>
                <a:gd name="f273" fmla="val 165522"/>
                <a:gd name="f274" fmla="val 78283"/>
                <a:gd name="f275" fmla="val 167717"/>
                <a:gd name="f276" fmla="val 78404"/>
                <a:gd name="f277" fmla="val 167766"/>
                <a:gd name="f278" fmla="val 78530"/>
                <a:gd name="f279" fmla="val 167788"/>
                <a:gd name="f280" fmla="val 78658"/>
                <a:gd name="f281" fmla="val 79167"/>
                <a:gd name="f282" fmla="val 79705"/>
                <a:gd name="f283" fmla="val 167444"/>
                <a:gd name="f284" fmla="val 80056"/>
                <a:gd name="f285" fmla="val 167066"/>
                <a:gd name="f286" fmla="val 80495"/>
                <a:gd name="f287" fmla="val 166591"/>
                <a:gd name="f288" fmla="val 80589"/>
                <a:gd name="f289" fmla="val 165833"/>
                <a:gd name="f290" fmla="val 80281"/>
                <a:gd name="f291" fmla="val 165265"/>
                <a:gd name="f292" fmla="val 79304"/>
                <a:gd name="f293" fmla="val 163467"/>
                <a:gd name="f294" fmla="val 77566"/>
                <a:gd name="f295" fmla="val 161932"/>
                <a:gd name="f296" fmla="val 76298"/>
                <a:gd name="f297" fmla="val 160326"/>
                <a:gd name="f298" fmla="val 75898"/>
                <a:gd name="f299" fmla="val 159821"/>
                <a:gd name="f300" fmla="val 75478"/>
                <a:gd name="f301" fmla="val 159248"/>
                <a:gd name="f302" fmla="val 75530"/>
                <a:gd name="f303" fmla="val 158607"/>
                <a:gd name="f304" fmla="val 75589"/>
                <a:gd name="f305" fmla="val 157886"/>
                <a:gd name="f306" fmla="val 76208"/>
                <a:gd name="f307" fmla="val 157367"/>
                <a:gd name="f308" fmla="val 76666"/>
                <a:gd name="f309" fmla="val 156807"/>
                <a:gd name="f310" fmla="val 77361"/>
                <a:gd name="f311" fmla="val 155947"/>
                <a:gd name="f312" fmla="val 77729"/>
                <a:gd name="f313" fmla="val 154867"/>
                <a:gd name="f314" fmla="val 77704"/>
                <a:gd name="f315" fmla="val 153762"/>
                <a:gd name="f316" fmla="val 77674"/>
                <a:gd name="f317" fmla="val 152733"/>
                <a:gd name="f318" fmla="val 77075"/>
                <a:gd name="f319" fmla="val 151726"/>
                <a:gd name="f320" fmla="val 77111"/>
                <a:gd name="f321" fmla="val 150697"/>
                <a:gd name="f322" fmla="val 77146"/>
                <a:gd name="f323" fmla="val 149667"/>
                <a:gd name="f324" fmla="val 77701"/>
                <a:gd name="f325" fmla="val 148583"/>
                <a:gd name="f326" fmla="val 78676"/>
                <a:gd name="f327" fmla="val 148251"/>
                <a:gd name="f328" fmla="val 79120"/>
                <a:gd name="f329" fmla="val 148100"/>
                <a:gd name="f330" fmla="val 79614"/>
                <a:gd name="f331" fmla="val 148115"/>
                <a:gd name="f332" fmla="val 80042"/>
                <a:gd name="f333" fmla="val 147926"/>
                <a:gd name="f334" fmla="val 81453"/>
                <a:gd name="f335" fmla="val 147303"/>
                <a:gd name="f336" fmla="val 81228"/>
                <a:gd name="f337" fmla="val 145153"/>
                <a:gd name="f338" fmla="val 82249"/>
                <a:gd name="f339" fmla="val 143996"/>
                <a:gd name="f340" fmla="val 82722"/>
                <a:gd name="f341" fmla="val 143460"/>
                <a:gd name="f342" fmla="val 83419"/>
                <a:gd name="f343" fmla="val 143193"/>
                <a:gd name="f344" fmla="val 84064"/>
                <a:gd name="f345" fmla="val 142883"/>
                <a:gd name="f346" fmla="val 86792"/>
                <a:gd name="f347" fmla="val 141571"/>
                <a:gd name="f348" fmla="val 89035"/>
                <a:gd name="f349" fmla="val 138972"/>
                <a:gd name="f350" fmla="val 89283"/>
                <a:gd name="f351" fmla="val 135957"/>
                <a:gd name="f352" fmla="val 89483"/>
                <a:gd name="f353" fmla="val 133544"/>
                <a:gd name="f354" fmla="val 88605"/>
                <a:gd name="f355" fmla="val 130615"/>
                <a:gd name="f356" fmla="val 90438"/>
                <a:gd name="f357" fmla="val 129034"/>
                <a:gd name="f358" fmla="val 91238"/>
                <a:gd name="f359" fmla="val 128344"/>
                <a:gd name="f360" fmla="val 92244"/>
                <a:gd name="f361" fmla="val 128199"/>
                <a:gd name="f362" fmla="val 93314"/>
                <a:gd name="f363" fmla="val 94087"/>
                <a:gd name="f364" fmla="val 94894"/>
                <a:gd name="f365" fmla="val 128275"/>
                <a:gd name="f366" fmla="val 95682"/>
                <a:gd name="f367" fmla="val 96098"/>
                <a:gd name="f368" fmla="val 96509"/>
                <a:gd name="f369" fmla="val 128254"/>
                <a:gd name="f370" fmla="val 96908"/>
                <a:gd name="f371" fmla="val 128189"/>
                <a:gd name="f372" fmla="val 97800"/>
                <a:gd name="f373" fmla="val 128044"/>
                <a:gd name="f374" fmla="val 98396"/>
                <a:gd name="f375" fmla="val 127214"/>
                <a:gd name="f376" fmla="val 98814"/>
                <a:gd name="f377" fmla="val 126412"/>
                <a:gd name="f378" fmla="val 99231"/>
                <a:gd name="f379" fmla="val 125609"/>
                <a:gd name="f380" fmla="val 99280"/>
                <a:gd name="f381" fmla="val 124658"/>
                <a:gd name="f382" fmla="val 99129"/>
                <a:gd name="f383" fmla="val 123766"/>
                <a:gd name="f384" fmla="val 98945"/>
                <a:gd name="f385" fmla="val 122668"/>
                <a:gd name="f386" fmla="val 98473"/>
                <a:gd name="f387" fmla="val 121597"/>
                <a:gd name="f388" fmla="val 98577"/>
                <a:gd name="f389" fmla="val 120489"/>
                <a:gd name="f390" fmla="val 98723"/>
                <a:gd name="f391" fmla="val 118930"/>
                <a:gd name="f392" fmla="val 99942"/>
                <a:gd name="f393" fmla="val 117730"/>
                <a:gd name="f394" fmla="val 100886"/>
                <a:gd name="f395" fmla="val 116480"/>
                <a:gd name="f396" fmla="val 102003"/>
                <a:gd name="f397" fmla="val 114998"/>
                <a:gd name="f398" fmla="val 102797"/>
                <a:gd name="f399" fmla="val 113297"/>
                <a:gd name="f400" fmla="val 103214"/>
                <a:gd name="f401" fmla="val 111488"/>
                <a:gd name="f402" fmla="val 109429"/>
                <a:gd name="f403" fmla="val 102371"/>
                <a:gd name="f404" fmla="val 106997"/>
                <a:gd name="f405" fmla="val 100524"/>
                <a:gd name="f406" fmla="val 105970"/>
                <a:gd name="f407" fmla="val 98677"/>
                <a:gd name="f408" fmla="val 104943"/>
                <a:gd name="f409" fmla="val 96462"/>
                <a:gd name="f410" fmla="val 104915"/>
                <a:gd name="f411" fmla="val 94350"/>
                <a:gd name="f412" fmla="val 104853"/>
                <a:gd name="f413" fmla="val 92237"/>
                <a:gd name="f414" fmla="val 104794"/>
                <a:gd name="f415" fmla="val 89999"/>
                <a:gd name="f416" fmla="val 104633"/>
                <a:gd name="f417" fmla="val 88273"/>
                <a:gd name="f418" fmla="val 103414"/>
                <a:gd name="f419" fmla="val 86692"/>
                <a:gd name="f420" fmla="val 102296"/>
                <a:gd name="f421" fmla="val 85799"/>
                <a:gd name="f422" fmla="val 100469"/>
                <a:gd name="f423" fmla="val 84550"/>
                <a:gd name="f424" fmla="val 98991"/>
                <a:gd name="f425" fmla="val 82441"/>
                <a:gd name="f426" fmla="val 96497"/>
                <a:gd name="f427" fmla="val 79375"/>
                <a:gd name="f428" fmla="val 95057"/>
                <a:gd name="f429" fmla="val 76410"/>
                <a:gd name="f430" fmla="val 93690"/>
                <a:gd name="f431" fmla="val 75559"/>
                <a:gd name="f432" fmla="val 93298"/>
                <a:gd name="f433" fmla="val 74630"/>
                <a:gd name="f434" fmla="val 92901"/>
                <a:gd name="f435" fmla="val 73720"/>
                <a:gd name="f436" fmla="val 73431"/>
                <a:gd name="f437" fmla="val 73144"/>
                <a:gd name="f438" fmla="val 92941"/>
                <a:gd name="f439" fmla="val 72862"/>
                <a:gd name="f440" fmla="val 93034"/>
                <a:gd name="f441" fmla="val 72400"/>
                <a:gd name="f442" fmla="val 93185"/>
                <a:gd name="f443" fmla="val 71985"/>
                <a:gd name="f444" fmla="val 93473"/>
                <a:gd name="f445" fmla="val 71508"/>
                <a:gd name="f446" fmla="val 93564"/>
                <a:gd name="f447" fmla="val 71390"/>
                <a:gd name="f448" fmla="val 93586"/>
                <a:gd name="f449" fmla="val 71274"/>
                <a:gd name="f450" fmla="val 93597"/>
                <a:gd name="f451" fmla="val 71159"/>
                <a:gd name="f452" fmla="val 70006"/>
                <a:gd name="f453" fmla="val 69033"/>
                <a:gd name="f454" fmla="val 92520"/>
                <a:gd name="f455" fmla="val 67966"/>
                <a:gd name="f456" fmla="val 91944"/>
                <a:gd name="f457" fmla="val 67424"/>
                <a:gd name="f458" fmla="val 91651"/>
                <a:gd name="f459" fmla="val 66830"/>
                <a:gd name="f460" fmla="val 91518"/>
                <a:gd name="f461" fmla="val 66231"/>
                <a:gd name="f462" fmla="val 64138"/>
                <a:gd name="f463" fmla="val 61986"/>
                <a:gd name="f464" fmla="val 93147"/>
                <a:gd name="f465" fmla="val 61817"/>
                <a:gd name="f466" fmla="val 95293"/>
                <a:gd name="f467" fmla="val 61476"/>
                <a:gd name="f468" fmla="val 95410"/>
                <a:gd name="f469" fmla="val 61056"/>
                <a:gd name="f470" fmla="val 95468"/>
                <a:gd name="f471" fmla="val 60611"/>
                <a:gd name="f472" fmla="val 59413"/>
                <a:gd name="f473" fmla="val 58031"/>
                <a:gd name="f474" fmla="val 95047"/>
                <a:gd name="f475" fmla="val 57510"/>
                <a:gd name="f476" fmla="val 94228"/>
                <a:gd name="f477" fmla="val 56995"/>
                <a:gd name="f478" fmla="val 93419"/>
                <a:gd name="f479" fmla="val 56789"/>
                <a:gd name="f480" fmla="val 92287"/>
                <a:gd name="f481" fmla="val 55904"/>
                <a:gd name="f482" fmla="val 91918"/>
                <a:gd name="f483" fmla="val 55432"/>
                <a:gd name="f484" fmla="val 91722"/>
                <a:gd name="f485" fmla="val 54840"/>
                <a:gd name="f486" fmla="val 91796"/>
                <a:gd name="f487" fmla="val 54455"/>
                <a:gd name="f488" fmla="val 91458"/>
                <a:gd name="f489" fmla="val 53818"/>
                <a:gd name="f490" fmla="val 90898"/>
                <a:gd name="f491" fmla="val 54313"/>
                <a:gd name="f492" fmla="val 89881"/>
                <a:gd name="f493" fmla="val 54428"/>
                <a:gd name="f494" fmla="val 89040"/>
                <a:gd name="f495" fmla="val 54609"/>
                <a:gd name="f496" fmla="val 87696"/>
                <a:gd name="f497" fmla="val 53607"/>
                <a:gd name="f498" fmla="val 86419"/>
                <a:gd name="f499" fmla="val 52383"/>
                <a:gd name="f500" fmla="val 85834"/>
                <a:gd name="f501" fmla="val 51161"/>
                <a:gd name="f502" fmla="val 85249"/>
                <a:gd name="f503" fmla="val 49761"/>
                <a:gd name="f504" fmla="val 85202"/>
                <a:gd name="f505" fmla="val 48407"/>
                <a:gd name="f506" fmla="val 85159"/>
                <a:gd name="f507" fmla="val 47051"/>
                <a:gd name="f508" fmla="val 85115"/>
                <a:gd name="f509" fmla="val 45649"/>
                <a:gd name="f510" fmla="val 85054"/>
                <a:gd name="f511" fmla="val 44436"/>
                <a:gd name="f512" fmla="val 84447"/>
                <a:gd name="f513" fmla="val 42077"/>
                <a:gd name="f514" fmla="val 83264"/>
                <a:gd name="f515" fmla="val 41111"/>
                <a:gd name="f516" fmla="val 80063"/>
                <a:gd name="f517" fmla="val 42146"/>
                <a:gd name="f518" fmla="val 77635"/>
                <a:gd name="f519" fmla="val 43156"/>
                <a:gd name="f520" fmla="val 75267"/>
                <a:gd name="f521" fmla="val 45760"/>
                <a:gd name="f522" fmla="val 73783"/>
                <a:gd name="f523" fmla="val 48337"/>
                <a:gd name="f524" fmla="val 48401"/>
                <a:gd name="f525" fmla="val 48464"/>
                <a:gd name="f526" fmla="val 73784"/>
                <a:gd name="f527" fmla="val 48528"/>
                <a:gd name="f528" fmla="val 73786"/>
                <a:gd name="f529" fmla="val 51112"/>
                <a:gd name="f530" fmla="val 73862"/>
                <a:gd name="f531" fmla="val 53842"/>
                <a:gd name="f532" fmla="val 75749"/>
                <a:gd name="f533" fmla="val 53870"/>
                <a:gd name="f534" fmla="val 78335"/>
                <a:gd name="f535" fmla="val 53875"/>
                <a:gd name="f536" fmla="val 78746"/>
                <a:gd name="f537" fmla="val 54287"/>
                <a:gd name="f538" fmla="val 78928"/>
                <a:gd name="f539" fmla="val 54735"/>
                <a:gd name="f540" fmla="val 55004"/>
                <a:gd name="f541" fmla="val 55285"/>
                <a:gd name="f542" fmla="val 78863"/>
                <a:gd name="f543" fmla="val 55498"/>
                <a:gd name="f544" fmla="val 78741"/>
                <a:gd name="f545" fmla="val 56067"/>
                <a:gd name="f546" fmla="val 78416"/>
                <a:gd name="f547" fmla="val 56365"/>
                <a:gd name="f548" fmla="val 77760"/>
                <a:gd name="f549" fmla="val 56505"/>
                <a:gd name="f550" fmla="val 77119"/>
                <a:gd name="f551" fmla="val 56645"/>
                <a:gd name="f552" fmla="val 76478"/>
                <a:gd name="f553" fmla="val 56664"/>
                <a:gd name="f554" fmla="val 75812"/>
                <a:gd name="f555" fmla="val 56860"/>
                <a:gd name="f556" fmla="val 75186"/>
                <a:gd name="f557" fmla="val 57310"/>
                <a:gd name="f558" fmla="val 73749"/>
                <a:gd name="f559" fmla="val 58757"/>
                <a:gd name="f560" fmla="val 72690"/>
                <a:gd name="f561" fmla="val 60261"/>
                <a:gd name="f562" fmla="val 60273"/>
                <a:gd name="f563" fmla="val 60285"/>
                <a:gd name="f564" fmla="val 60297"/>
                <a:gd name="f565" fmla="val 60306"/>
                <a:gd name="f566" fmla="val 60314"/>
                <a:gd name="f567" fmla="val 60323"/>
                <a:gd name="f568" fmla="val 61893"/>
                <a:gd name="f569" fmla="val 62998"/>
                <a:gd name="f570" fmla="val 71122"/>
                <a:gd name="f571" fmla="val 64116"/>
                <a:gd name="f572" fmla="val 70013"/>
                <a:gd name="f573" fmla="val 65241"/>
                <a:gd name="f574" fmla="val 68896"/>
                <a:gd name="f575" fmla="val 65913"/>
                <a:gd name="f576" fmla="val 67214"/>
                <a:gd name="f577" fmla="val 65469"/>
                <a:gd name="f578" fmla="val 65693"/>
                <a:gd name="f579" fmla="val 65229"/>
                <a:gd name="f580" fmla="val 64873"/>
                <a:gd name="f581" fmla="val 64683"/>
                <a:gd name="f582" fmla="val 64046"/>
                <a:gd name="f583" fmla="val 64956"/>
                <a:gd name="f584" fmla="val 63238"/>
                <a:gd name="f585" fmla="val 65170"/>
                <a:gd name="f586" fmla="val 62604"/>
                <a:gd name="f587" fmla="val 65822"/>
                <a:gd name="f588" fmla="val 62237"/>
                <a:gd name="f589" fmla="val 66438"/>
                <a:gd name="f590" fmla="val 61978"/>
                <a:gd name="f591" fmla="val 67992"/>
                <a:gd name="f592" fmla="val 61328"/>
                <a:gd name="f593" fmla="val 69657"/>
                <a:gd name="f594" fmla="val 60995"/>
                <a:gd name="f595" fmla="val 71338"/>
                <a:gd name="f596" fmla="val 71514"/>
                <a:gd name="f597" fmla="val 71689"/>
                <a:gd name="f598" fmla="val 60998"/>
                <a:gd name="f599" fmla="val 71865"/>
                <a:gd name="f600" fmla="val 61005"/>
                <a:gd name="f601" fmla="val 71916"/>
                <a:gd name="f602" fmla="val 61008"/>
                <a:gd name="f603" fmla="val 71966"/>
                <a:gd name="f604" fmla="val 61009"/>
                <a:gd name="f605" fmla="val 72016"/>
                <a:gd name="f606" fmla="val 73530"/>
                <a:gd name="f607" fmla="val 74333"/>
                <a:gd name="f608" fmla="val 60016"/>
                <a:gd name="f609" fmla="val 75129"/>
                <a:gd name="f610" fmla="val 58671"/>
                <a:gd name="f611" fmla="val 75724"/>
                <a:gd name="f612" fmla="val 57667"/>
                <a:gd name="f613" fmla="val 75988"/>
                <a:gd name="f614" fmla="val 56400"/>
                <a:gd name="f615" fmla="val 76935"/>
                <a:gd name="f616" fmla="val 55719"/>
                <a:gd name="f617" fmla="val 77461"/>
                <a:gd name="f618" fmla="val 55341"/>
                <a:gd name="f619" fmla="val 78061"/>
                <a:gd name="f620" fmla="val 55227"/>
                <a:gd name="f621" fmla="val 78697"/>
                <a:gd name="f622" fmla="val 79669"/>
                <a:gd name="f623" fmla="val 80723"/>
                <a:gd name="f624" fmla="val 55493"/>
                <a:gd name="f625" fmla="val 81724"/>
                <a:gd name="f626" fmla="val 81835"/>
                <a:gd name="f627" fmla="val 81945"/>
                <a:gd name="f628" fmla="val 55490"/>
                <a:gd name="f629" fmla="val 82055"/>
                <a:gd name="f630" fmla="val 55483"/>
                <a:gd name="f631" fmla="val 84597"/>
                <a:gd name="f632" fmla="val 55311"/>
                <a:gd name="f633" fmla="val 86582"/>
                <a:gd name="f634" fmla="val 52458"/>
                <a:gd name="f635" fmla="val 85860"/>
                <a:gd name="f636" fmla="val 50015"/>
                <a:gd name="f637" fmla="val 85517"/>
                <a:gd name="f638" fmla="val 48852"/>
                <a:gd name="f639" fmla="val 84704"/>
                <a:gd name="f640" fmla="val 47901"/>
                <a:gd name="f641" fmla="val 84043"/>
                <a:gd name="f642" fmla="val 46884"/>
                <a:gd name="f643" fmla="val 83131"/>
                <a:gd name="f644" fmla="val 45481"/>
                <a:gd name="f645" fmla="val 82492"/>
                <a:gd name="f646" fmla="val 43918"/>
                <a:gd name="f647" fmla="val 82159"/>
                <a:gd name="f648" fmla="val 42277"/>
                <a:gd name="f649" fmla="val 81854"/>
                <a:gd name="f650" fmla="val 40773"/>
                <a:gd name="f651" fmla="val 81767"/>
                <a:gd name="f652" fmla="val 39118"/>
                <a:gd name="f653" fmla="val 80776"/>
                <a:gd name="f654" fmla="val 37947"/>
                <a:gd name="f655" fmla="val 79227"/>
                <a:gd name="f656" fmla="val 38020"/>
                <a:gd name="f657" fmla="val 77350"/>
                <a:gd name="f658" fmla="val 37975"/>
                <a:gd name="f659" fmla="val 75971"/>
                <a:gd name="f660" fmla="val 38686"/>
                <a:gd name="f661" fmla="val 75699"/>
                <a:gd name="f662" fmla="val 37108"/>
                <a:gd name="f663" fmla="val 75398"/>
                <a:gd name="f664" fmla="val 35461"/>
                <a:gd name="f665" fmla="val 74423"/>
                <a:gd name="f666" fmla="val 34192"/>
                <a:gd name="f667" fmla="val 73732"/>
                <a:gd name="f668" fmla="val 33291"/>
                <a:gd name="f669" fmla="val 72587"/>
                <a:gd name="f670" fmla="val 32657"/>
                <a:gd name="f671" fmla="val 71488"/>
                <a:gd name="f672" fmla="val 71039"/>
                <a:gd name="f673" fmla="val 70597"/>
                <a:gd name="f674" fmla="val 32763"/>
                <a:gd name="f675" fmla="val 70198"/>
                <a:gd name="f676" fmla="val 32999"/>
                <a:gd name="f677" fmla="val 68851"/>
                <a:gd name="f678" fmla="val 33794"/>
                <a:gd name="f679" fmla="val 68559"/>
                <a:gd name="f680" fmla="val 35642"/>
                <a:gd name="f681" fmla="val 68807"/>
                <a:gd name="f682" fmla="val 37187"/>
                <a:gd name="f683" fmla="val 69057"/>
                <a:gd name="f684" fmla="val 38731"/>
                <a:gd name="f685" fmla="val 69698"/>
                <a:gd name="f686" fmla="val 40227"/>
                <a:gd name="f687" fmla="val 69655"/>
                <a:gd name="f688" fmla="val 41791"/>
                <a:gd name="f689" fmla="val 69615"/>
                <a:gd name="f690" fmla="val 43336"/>
                <a:gd name="f691" fmla="val 68552"/>
                <a:gd name="f692" fmla="val 45042"/>
                <a:gd name="f693" fmla="val 67017"/>
                <a:gd name="f694" fmla="val 66998"/>
                <a:gd name="f695" fmla="val 66979"/>
                <a:gd name="f696" fmla="val 45041"/>
                <a:gd name="f697" fmla="val 66960"/>
                <a:gd name="f698" fmla="val 66146"/>
                <a:gd name="f699" fmla="val 45019"/>
                <a:gd name="f700" fmla="val 65416"/>
                <a:gd name="f701" fmla="val 44522"/>
                <a:gd name="f702" fmla="val 64843"/>
                <a:gd name="f703" fmla="val 43941"/>
                <a:gd name="f704" fmla="val 64022"/>
                <a:gd name="f705" fmla="val 43112"/>
                <a:gd name="f706" fmla="val 63372"/>
                <a:gd name="f707" fmla="val 42052"/>
                <a:gd name="f708" fmla="val 62317"/>
                <a:gd name="f709" fmla="val 41553"/>
                <a:gd name="f710" fmla="val 61507"/>
                <a:gd name="f711" fmla="val 41171"/>
                <a:gd name="f712" fmla="val 60577"/>
                <a:gd name="f713" fmla="val 41179"/>
                <a:gd name="f714" fmla="val 59704"/>
                <a:gd name="f715" fmla="val 40982"/>
                <a:gd name="f716" fmla="val 56728"/>
                <a:gd name="f717" fmla="val 40316"/>
                <a:gd name="f718" fmla="val 54688"/>
                <a:gd name="f719" fmla="val 36902"/>
                <a:gd name="f720" fmla="val 55510"/>
                <a:gd name="f721" fmla="val 33965"/>
                <a:gd name="f722" fmla="val 56182"/>
                <a:gd name="f723" fmla="val 31564"/>
                <a:gd name="f724" fmla="val 58657"/>
                <a:gd name="f725" fmla="val 29882"/>
                <a:gd name="f726" fmla="val 61117"/>
                <a:gd name="f727" fmla="val 61664"/>
                <a:gd name="f728" fmla="val 62211"/>
                <a:gd name="f729" fmla="val 29966"/>
                <a:gd name="f730" fmla="val 62737"/>
                <a:gd name="f731" fmla="val 30143"/>
                <a:gd name="f732" fmla="val 66237"/>
                <a:gd name="f733" fmla="val 28861"/>
                <a:gd name="f734" fmla="val 67660"/>
                <a:gd name="f735" fmla="val 24447"/>
                <a:gd name="f736" fmla="val 66265"/>
                <a:gd name="f737" fmla="val 20991"/>
                <a:gd name="f738" fmla="val 64868"/>
                <a:gd name="f739" fmla="val 17535"/>
                <a:gd name="f740" fmla="val 61115"/>
                <a:gd name="f741" fmla="val 15389"/>
                <a:gd name="f742" fmla="val 57392"/>
                <a:gd name="f743" fmla="val 15226"/>
                <a:gd name="f744" fmla="val 56302"/>
                <a:gd name="f745" fmla="val 15179"/>
                <a:gd name="f746" fmla="val 55191"/>
                <a:gd name="f747" fmla="val 15275"/>
                <a:gd name="f748" fmla="val 54134"/>
                <a:gd name="f749" fmla="val 15007"/>
                <a:gd name="f750" fmla="val 51145"/>
                <a:gd name="f751" fmla="val 14251"/>
                <a:gd name="f752" fmla="val 49582"/>
                <a:gd name="f753" fmla="val 10965"/>
                <a:gd name="f754" fmla="val 46980"/>
                <a:gd name="f755" fmla="val 9310"/>
                <a:gd name="f756" fmla="val 46287"/>
                <a:gd name="f757" fmla="val 8869"/>
                <a:gd name="f758" fmla="val 45224"/>
                <a:gd name="f759" fmla="val 8778"/>
                <a:gd name="f760" fmla="val 44079"/>
                <a:gd name="f761" fmla="val 43277"/>
                <a:gd name="f762" fmla="val 42435"/>
                <a:gd name="f763" fmla="val 8823"/>
                <a:gd name="f764" fmla="val 41651"/>
                <a:gd name="f765" fmla="val 40795"/>
                <a:gd name="f766" fmla="val 40007"/>
                <a:gd name="f767" fmla="val 8769"/>
                <a:gd name="f768" fmla="val 39418"/>
                <a:gd name="f769" fmla="val 8547"/>
                <a:gd name="f770" fmla="val 38499"/>
                <a:gd name="f771" fmla="val 8200"/>
                <a:gd name="f772" fmla="val 37525"/>
                <a:gd name="f773" fmla="val 8023"/>
                <a:gd name="f774" fmla="val 36546"/>
                <a:gd name="f775" fmla="val 36275"/>
                <a:gd name="f776" fmla="val 36003"/>
                <a:gd name="f777" fmla="val 8037"/>
                <a:gd name="f778" fmla="val 35731"/>
                <a:gd name="f779" fmla="val 8064"/>
                <a:gd name="f780" fmla="val 34635"/>
                <a:gd name="f781" fmla="val 9104"/>
                <a:gd name="f782" fmla="val 32585"/>
                <a:gd name="f783" fmla="val 9398"/>
                <a:gd name="f784" fmla="val 31077"/>
                <a:gd name="f785" fmla="val 9499"/>
                <a:gd name="f786" fmla="val 29526"/>
                <a:gd name="f787" fmla="val 7990"/>
                <a:gd name="f788" fmla="val 27655"/>
                <a:gd name="f789" fmla="val 6585"/>
                <a:gd name="f790" fmla="val 25725"/>
                <a:gd name="f791" fmla="val 5605"/>
                <a:gd name="f792" fmla="val 24435"/>
                <a:gd name="f793" fmla="val 4951"/>
                <a:gd name="f794" fmla="val 22930"/>
                <a:gd name="f795" fmla="val 4260"/>
                <a:gd name="f796" fmla="val 22532"/>
                <a:gd name="f797" fmla="val 2870"/>
                <a:gd name="f798" fmla="val 22012"/>
                <a:gd name="f799" fmla="val 1053"/>
                <a:gd name="f800" fmla="val 19376"/>
                <a:gd name="f801" fmla="val 125"/>
                <a:gd name="f802" fmla="val 17200"/>
                <a:gd name="f803" fmla="val 16716"/>
                <a:gd name="f804" fmla="val 16254"/>
                <a:gd name="f805" fmla="val 171"/>
                <a:gd name="f806" fmla="val 15844"/>
                <a:gd name="f807" fmla="val 263"/>
                <a:gd name="f808" fmla="val 15181"/>
                <a:gd name="f809" fmla="val 84"/>
                <a:gd name="f810" fmla="val 14496"/>
                <a:gd name="f811" fmla="*/ f0 1 103689"/>
                <a:gd name="f812" fmla="*/ f1 1 167789"/>
                <a:gd name="f813" fmla="val f2"/>
                <a:gd name="f814" fmla="val f3"/>
                <a:gd name="f815" fmla="val f4"/>
                <a:gd name="f816" fmla="+- f815 0 f813"/>
                <a:gd name="f817" fmla="+- f814 0 f813"/>
                <a:gd name="f818" fmla="*/ f817 1 103689"/>
                <a:gd name="f819" fmla="*/ f816 1 167789"/>
                <a:gd name="f820" fmla="*/ f813 1 f818"/>
                <a:gd name="f821" fmla="*/ f814 1 f818"/>
                <a:gd name="f822" fmla="*/ f813 1 f819"/>
                <a:gd name="f823" fmla="*/ f815 1 f819"/>
                <a:gd name="f824" fmla="*/ f820 f811 1"/>
                <a:gd name="f825" fmla="*/ f821 f811 1"/>
                <a:gd name="f826" fmla="*/ f823 f812 1"/>
                <a:gd name="f827" fmla="*/ f822 f8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24" t="f827" r="f825" b="f826"/>
              <a:pathLst>
                <a:path w="103689" h="16778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2" y="f75"/>
                    <a:pt x="f76" y="f77"/>
                  </a:cubicBezTo>
                  <a:cubicBezTo>
                    <a:pt x="f78" y="f79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92" y="f93"/>
                    <a:pt x="f94" y="f95"/>
                  </a:cubicBez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09"/>
                  </a:cubicBezTo>
                  <a:cubicBezTo>
                    <a:pt x="f111" y="f109"/>
                    <a:pt x="f112" y="f113"/>
                    <a:pt x="f114" y="f115"/>
                  </a:cubicBezTo>
                  <a:cubicBezTo>
                    <a:pt x="f116" y="f117"/>
                    <a:pt x="f118" y="f119"/>
                    <a:pt x="f120" y="f121"/>
                  </a:cubicBezTo>
                  <a:cubicBezTo>
                    <a:pt x="f122" y="f123"/>
                    <a:pt x="f124" y="f125"/>
                    <a:pt x="f126" y="f127"/>
                  </a:cubicBezTo>
                  <a:cubicBezTo>
                    <a:pt x="f128" y="f129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145"/>
                  </a:cubicBezTo>
                  <a:cubicBezTo>
                    <a:pt x="f146" y="f147"/>
                    <a:pt x="f148" y="f149"/>
                    <a:pt x="f150" y="f151"/>
                  </a:cubicBezTo>
                  <a:cubicBezTo>
                    <a:pt x="f152" y="f153"/>
                    <a:pt x="f154" y="f155"/>
                    <a:pt x="f156" y="f157"/>
                  </a:cubicBezTo>
                  <a:cubicBezTo>
                    <a:pt x="f158" y="f159"/>
                    <a:pt x="f160" y="f161"/>
                    <a:pt x="f162" y="f163"/>
                  </a:cubicBezTo>
                  <a:cubicBezTo>
                    <a:pt x="f164" y="f165"/>
                    <a:pt x="f166" y="f167"/>
                    <a:pt x="f168" y="f169"/>
                  </a:cubicBezTo>
                  <a:cubicBezTo>
                    <a:pt x="f170" y="f171"/>
                    <a:pt x="f172" y="f173"/>
                    <a:pt x="f174" y="f175"/>
                  </a:cubicBezTo>
                  <a:cubicBezTo>
                    <a:pt x="f176" y="f177"/>
                    <a:pt x="f178" y="f179"/>
                    <a:pt x="f180" y="f181"/>
                  </a:cubicBezTo>
                  <a:cubicBezTo>
                    <a:pt x="f182" y="f183"/>
                    <a:pt x="f184" y="f185"/>
                    <a:pt x="f186" y="f187"/>
                  </a:cubicBezTo>
                  <a:cubicBezTo>
                    <a:pt x="f188" y="f189"/>
                    <a:pt x="f190" y="f191"/>
                    <a:pt x="f192" y="f193"/>
                  </a:cubicBezTo>
                  <a:cubicBezTo>
                    <a:pt x="f194" y="f195"/>
                    <a:pt x="f196" y="f197"/>
                    <a:pt x="f198" y="f199"/>
                  </a:cubicBezTo>
                  <a:cubicBezTo>
                    <a:pt x="f200" y="f201"/>
                    <a:pt x="f202" y="f203"/>
                    <a:pt x="f204" y="f205"/>
                  </a:cubicBezTo>
                  <a:cubicBezTo>
                    <a:pt x="f206" y="f207"/>
                    <a:pt x="f208" y="f209"/>
                    <a:pt x="f210" y="f211"/>
                  </a:cubicBezTo>
                  <a:cubicBezTo>
                    <a:pt x="f212" y="f213"/>
                    <a:pt x="f214" y="f215"/>
                    <a:pt x="f216" y="f215"/>
                  </a:cubicBezTo>
                  <a:cubicBezTo>
                    <a:pt x="f217" y="f215"/>
                    <a:pt x="f218" y="f219"/>
                    <a:pt x="f220" y="f221"/>
                  </a:cubicBezTo>
                  <a:lnTo>
                    <a:pt x="f220" y="f221"/>
                  </a:lnTo>
                  <a:cubicBezTo>
                    <a:pt x="f222" y="f223"/>
                    <a:pt x="f224" y="f225"/>
                    <a:pt x="f226" y="f227"/>
                  </a:cubicBezTo>
                  <a:cubicBezTo>
                    <a:pt x="f228" y="f229"/>
                    <a:pt x="f230" y="f231"/>
                    <a:pt x="f232" y="f233"/>
                  </a:cubicBezTo>
                  <a:cubicBezTo>
                    <a:pt x="f234" y="f235"/>
                    <a:pt x="f236" y="f237"/>
                    <a:pt x="f238" y="f239"/>
                  </a:cubicBezTo>
                  <a:cubicBezTo>
                    <a:pt x="f240" y="f241"/>
                    <a:pt x="f242" y="f243"/>
                    <a:pt x="f244" y="f245"/>
                  </a:cubicBezTo>
                  <a:cubicBezTo>
                    <a:pt x="f246" y="f247"/>
                    <a:pt x="f248" y="f249"/>
                    <a:pt x="f250" y="f251"/>
                  </a:cubicBezTo>
                  <a:cubicBezTo>
                    <a:pt x="f252" y="f253"/>
                    <a:pt x="f254" y="f255"/>
                    <a:pt x="f256" y="f257"/>
                  </a:cubicBezTo>
                  <a:cubicBezTo>
                    <a:pt x="f258" y="f259"/>
                    <a:pt x="f260" y="f261"/>
                    <a:pt x="f262" y="f263"/>
                  </a:cubicBezTo>
                  <a:cubicBezTo>
                    <a:pt x="f264" y="f265"/>
                    <a:pt x="f266" y="f267"/>
                    <a:pt x="f268" y="f269"/>
                  </a:cubicBezTo>
                  <a:cubicBezTo>
                    <a:pt x="f270" y="f271"/>
                    <a:pt x="f272" y="f273"/>
                    <a:pt x="f274" y="f275"/>
                  </a:cubicBezTo>
                  <a:cubicBezTo>
                    <a:pt x="f276" y="f277"/>
                    <a:pt x="f278" y="f279"/>
                    <a:pt x="f280" y="f279"/>
                  </a:cubicBezTo>
                  <a:cubicBezTo>
                    <a:pt x="f281" y="f279"/>
                    <a:pt x="f282" y="f283"/>
                    <a:pt x="f284" y="f285"/>
                  </a:cubicBezTo>
                  <a:cubicBezTo>
                    <a:pt x="f286" y="f287"/>
                    <a:pt x="f288" y="f289"/>
                    <a:pt x="f290" y="f291"/>
                  </a:cubicBezTo>
                  <a:cubicBezTo>
                    <a:pt x="f292" y="f293"/>
                    <a:pt x="f294" y="f295"/>
                    <a:pt x="f296" y="f297"/>
                  </a:cubicBezTo>
                  <a:cubicBezTo>
                    <a:pt x="f298" y="f299"/>
                    <a:pt x="f300" y="f301"/>
                    <a:pt x="f302" y="f303"/>
                  </a:cubicBezTo>
                  <a:cubicBezTo>
                    <a:pt x="f304" y="f305"/>
                    <a:pt x="f306" y="f307"/>
                    <a:pt x="f308" y="f309"/>
                  </a:cubicBezTo>
                  <a:cubicBezTo>
                    <a:pt x="f310" y="f311"/>
                    <a:pt x="f312" y="f313"/>
                    <a:pt x="f314" y="f315"/>
                  </a:cubicBezTo>
                  <a:cubicBezTo>
                    <a:pt x="f316" y="f317"/>
                    <a:pt x="f318" y="f319"/>
                    <a:pt x="f320" y="f321"/>
                  </a:cubicBezTo>
                  <a:cubicBezTo>
                    <a:pt x="f322" y="f323"/>
                    <a:pt x="f324" y="f325"/>
                    <a:pt x="f326" y="f327"/>
                  </a:cubicBezTo>
                  <a:cubicBezTo>
                    <a:pt x="f328" y="f329"/>
                    <a:pt x="f330" y="f331"/>
                    <a:pt x="f332" y="f333"/>
                  </a:cubicBezTo>
                  <a:cubicBezTo>
                    <a:pt x="f334" y="f335"/>
                    <a:pt x="f336" y="f337"/>
                    <a:pt x="f338" y="f339"/>
                  </a:cubicBezTo>
                  <a:cubicBezTo>
                    <a:pt x="f340" y="f341"/>
                    <a:pt x="f342" y="f343"/>
                    <a:pt x="f344" y="f345"/>
                  </a:cubicBezTo>
                  <a:cubicBezTo>
                    <a:pt x="f346" y="f347"/>
                    <a:pt x="f348" y="f349"/>
                    <a:pt x="f350" y="f351"/>
                  </a:cubicBezTo>
                  <a:cubicBezTo>
                    <a:pt x="f352" y="f353"/>
                    <a:pt x="f354" y="f355"/>
                    <a:pt x="f356" y="f357"/>
                  </a:cubicBezTo>
                  <a:cubicBezTo>
                    <a:pt x="f358" y="f359"/>
                    <a:pt x="f360" y="f361"/>
                    <a:pt x="f362" y="f361"/>
                  </a:cubicBezTo>
                  <a:cubicBezTo>
                    <a:pt x="f363" y="f361"/>
                    <a:pt x="f364" y="f365"/>
                    <a:pt x="f366" y="f365"/>
                  </a:cubicBezTo>
                  <a:cubicBezTo>
                    <a:pt x="f367" y="f365"/>
                    <a:pt x="f368" y="f369"/>
                    <a:pt x="f370" y="f371"/>
                  </a:cubicBezTo>
                  <a:cubicBezTo>
                    <a:pt x="f372" y="f373"/>
                    <a:pt x="f374" y="f375"/>
                    <a:pt x="f376" y="f377"/>
                  </a:cubicBezTo>
                  <a:cubicBezTo>
                    <a:pt x="f378" y="f379"/>
                    <a:pt x="f380" y="f381"/>
                    <a:pt x="f382" y="f383"/>
                  </a:cubicBezTo>
                  <a:cubicBezTo>
                    <a:pt x="f384" y="f385"/>
                    <a:pt x="f386" y="f387"/>
                    <a:pt x="f388" y="f389"/>
                  </a:cubicBezTo>
                  <a:cubicBezTo>
                    <a:pt x="f390" y="f391"/>
                    <a:pt x="f392" y="f393"/>
                    <a:pt x="f394" y="f395"/>
                  </a:cubicBezTo>
                  <a:cubicBezTo>
                    <a:pt x="f396" y="f397"/>
                    <a:pt x="f398" y="f399"/>
                    <a:pt x="f400" y="f401"/>
                  </a:cubicBezTo>
                  <a:cubicBezTo>
                    <a:pt x="f3" y="f402"/>
                    <a:pt x="f403" y="f404"/>
                    <a:pt x="f405" y="f406"/>
                  </a:cubicBezTo>
                  <a:cubicBezTo>
                    <a:pt x="f407" y="f408"/>
                    <a:pt x="f409" y="f410"/>
                    <a:pt x="f411" y="f412"/>
                  </a:cubicBezTo>
                  <a:cubicBezTo>
                    <a:pt x="f413" y="f414"/>
                    <a:pt x="f415" y="f416"/>
                    <a:pt x="f417" y="f418"/>
                  </a:cubicBezTo>
                  <a:cubicBezTo>
                    <a:pt x="f419" y="f420"/>
                    <a:pt x="f421" y="f422"/>
                    <a:pt x="f423" y="f424"/>
                  </a:cubicBezTo>
                  <a:cubicBezTo>
                    <a:pt x="f425" y="f426"/>
                    <a:pt x="f427" y="f428"/>
                    <a:pt x="f429" y="f430"/>
                  </a:cubicBezTo>
                  <a:cubicBezTo>
                    <a:pt x="f431" y="f432"/>
                    <a:pt x="f433" y="f434"/>
                    <a:pt x="f435" y="f434"/>
                  </a:cubicBezTo>
                  <a:cubicBezTo>
                    <a:pt x="f436" y="f434"/>
                    <a:pt x="f437" y="f438"/>
                    <a:pt x="f439" y="f440"/>
                  </a:cubicBezTo>
                  <a:cubicBezTo>
                    <a:pt x="f441" y="f442"/>
                    <a:pt x="f443" y="f444"/>
                    <a:pt x="f445" y="f446"/>
                  </a:cubicBezTo>
                  <a:cubicBezTo>
                    <a:pt x="f447" y="f448"/>
                    <a:pt x="f449" y="f450"/>
                    <a:pt x="f451" y="f450"/>
                  </a:cubicBezTo>
                  <a:cubicBezTo>
                    <a:pt x="f452" y="f450"/>
                    <a:pt x="f453" y="f454"/>
                    <a:pt x="f455" y="f456"/>
                  </a:cubicBezTo>
                  <a:cubicBezTo>
                    <a:pt x="f457" y="f458"/>
                    <a:pt x="f459" y="f460"/>
                    <a:pt x="f461" y="f460"/>
                  </a:cubicBezTo>
                  <a:cubicBezTo>
                    <a:pt x="f462" y="f460"/>
                    <a:pt x="f463" y="f464"/>
                    <a:pt x="f465" y="f466"/>
                  </a:cubicBezTo>
                  <a:cubicBezTo>
                    <a:pt x="f467" y="f468"/>
                    <a:pt x="f469" y="f470"/>
                    <a:pt x="f471" y="f470"/>
                  </a:cubicBezTo>
                  <a:cubicBezTo>
                    <a:pt x="f472" y="f470"/>
                    <a:pt x="f473" y="f474"/>
                    <a:pt x="f475" y="f476"/>
                  </a:cubicBezTo>
                  <a:cubicBezTo>
                    <a:pt x="f477" y="f478"/>
                    <a:pt x="f479" y="f480"/>
                    <a:pt x="f481" y="f482"/>
                  </a:cubicBezTo>
                  <a:cubicBezTo>
                    <a:pt x="f483" y="f484"/>
                    <a:pt x="f485" y="f486"/>
                    <a:pt x="f487" y="f488"/>
                  </a:cubicBezTo>
                  <a:cubicBezTo>
                    <a:pt x="f489" y="f490"/>
                    <a:pt x="f491" y="f492"/>
                    <a:pt x="f493" y="f494"/>
                  </a:cubicBezTo>
                  <a:cubicBezTo>
                    <a:pt x="f495" y="f496"/>
                    <a:pt x="f497" y="f498"/>
                    <a:pt x="f499" y="f500"/>
                  </a:cubicBezTo>
                  <a:cubicBezTo>
                    <a:pt x="f501" y="f502"/>
                    <a:pt x="f503" y="f504"/>
                    <a:pt x="f505" y="f506"/>
                  </a:cubicBezTo>
                  <a:cubicBezTo>
                    <a:pt x="f507" y="f508"/>
                    <a:pt x="f509" y="f510"/>
                    <a:pt x="f511" y="f512"/>
                  </a:cubicBezTo>
                  <a:cubicBezTo>
                    <a:pt x="f513" y="f514"/>
                    <a:pt x="f515" y="f516"/>
                    <a:pt x="f517" y="f518"/>
                  </a:cubicBezTo>
                  <a:cubicBezTo>
                    <a:pt x="f519" y="f520"/>
                    <a:pt x="f521" y="f522"/>
                    <a:pt x="f523" y="f522"/>
                  </a:cubicBezTo>
                  <a:cubicBezTo>
                    <a:pt x="f524" y="f522"/>
                    <a:pt x="f525" y="f526"/>
                    <a:pt x="f527" y="f528"/>
                  </a:cubicBezTo>
                  <a:cubicBezTo>
                    <a:pt x="f529" y="f530"/>
                    <a:pt x="f531" y="f532"/>
                    <a:pt x="f533" y="f534"/>
                  </a:cubicBezTo>
                  <a:cubicBezTo>
                    <a:pt x="f535" y="f536"/>
                    <a:pt x="f537" y="f538"/>
                    <a:pt x="f539" y="f538"/>
                  </a:cubicBezTo>
                  <a:cubicBezTo>
                    <a:pt x="f540" y="f538"/>
                    <a:pt x="f541" y="f542"/>
                    <a:pt x="f543" y="f544"/>
                  </a:cubicBezTo>
                  <a:cubicBezTo>
                    <a:pt x="f545" y="f546"/>
                    <a:pt x="f547" y="f548"/>
                    <a:pt x="f549" y="f550"/>
                  </a:cubicBezTo>
                  <a:cubicBezTo>
                    <a:pt x="f551" y="f552"/>
                    <a:pt x="f553" y="f554"/>
                    <a:pt x="f555" y="f556"/>
                  </a:cubicBezTo>
                  <a:cubicBezTo>
                    <a:pt x="f557" y="f558"/>
                    <a:pt x="f559" y="f560"/>
                    <a:pt x="f561" y="f560"/>
                  </a:cubicBezTo>
                  <a:cubicBezTo>
                    <a:pt x="f562" y="f560"/>
                    <a:pt x="f563" y="f560"/>
                    <a:pt x="f564" y="f560"/>
                  </a:cubicBezTo>
                  <a:cubicBezTo>
                    <a:pt x="f565" y="f560"/>
                    <a:pt x="f566" y="f560"/>
                    <a:pt x="f567" y="f560"/>
                  </a:cubicBezTo>
                  <a:cubicBezTo>
                    <a:pt x="f568" y="f560"/>
                    <a:pt x="f569" y="f570"/>
                    <a:pt x="f571" y="f572"/>
                  </a:cubicBezTo>
                  <a:cubicBezTo>
                    <a:pt x="f573" y="f574"/>
                    <a:pt x="f575" y="f576"/>
                    <a:pt x="f577" y="f578"/>
                  </a:cubicBezTo>
                  <a:cubicBezTo>
                    <a:pt x="f579" y="f580"/>
                    <a:pt x="f581" y="f582"/>
                    <a:pt x="f583" y="f584"/>
                  </a:cubicBezTo>
                  <a:cubicBezTo>
                    <a:pt x="f585" y="f586"/>
                    <a:pt x="f587" y="f588"/>
                    <a:pt x="f589" y="f590"/>
                  </a:cubicBezTo>
                  <a:cubicBezTo>
                    <a:pt x="f591" y="f592"/>
                    <a:pt x="f593" y="f594"/>
                    <a:pt x="f595" y="f594"/>
                  </a:cubicBezTo>
                  <a:cubicBezTo>
                    <a:pt x="f596" y="f594"/>
                    <a:pt x="f597" y="f598"/>
                    <a:pt x="f599" y="f600"/>
                  </a:cubicBezTo>
                  <a:cubicBezTo>
                    <a:pt x="f601" y="f602"/>
                    <a:pt x="f603" y="f604"/>
                    <a:pt x="f605" y="f604"/>
                  </a:cubicBezTo>
                  <a:cubicBezTo>
                    <a:pt x="f606" y="f604"/>
                    <a:pt x="f607" y="f608"/>
                    <a:pt x="f609" y="f610"/>
                  </a:cubicBezTo>
                  <a:cubicBezTo>
                    <a:pt x="f611" y="f612"/>
                    <a:pt x="f613" y="f614"/>
                    <a:pt x="f615" y="f616"/>
                  </a:cubicBezTo>
                  <a:cubicBezTo>
                    <a:pt x="f617" y="f618"/>
                    <a:pt x="f619" y="f620"/>
                    <a:pt x="f621" y="f620"/>
                  </a:cubicBezTo>
                  <a:cubicBezTo>
                    <a:pt x="f622" y="f620"/>
                    <a:pt x="f623" y="f624"/>
                    <a:pt x="f625" y="f624"/>
                  </a:cubicBezTo>
                  <a:cubicBezTo>
                    <a:pt x="f626" y="f624"/>
                    <a:pt x="f627" y="f628"/>
                    <a:pt x="f629" y="f630"/>
                  </a:cubicBezTo>
                  <a:cubicBezTo>
                    <a:pt x="f631" y="f632"/>
                    <a:pt x="f633" y="f634"/>
                    <a:pt x="f635" y="f636"/>
                  </a:cubicBezTo>
                  <a:cubicBezTo>
                    <a:pt x="f637" y="f638"/>
                    <a:pt x="f639" y="f640"/>
                    <a:pt x="f641" y="f642"/>
                  </a:cubicBezTo>
                  <a:cubicBezTo>
                    <a:pt x="f643" y="f644"/>
                    <a:pt x="f645" y="f646"/>
                    <a:pt x="f647" y="f648"/>
                  </a:cubicBezTo>
                  <a:cubicBezTo>
                    <a:pt x="f649" y="f650"/>
                    <a:pt x="f651" y="f652"/>
                    <a:pt x="f653" y="f654"/>
                  </a:cubicBezTo>
                  <a:cubicBezTo>
                    <a:pt x="f655" y="f656"/>
                    <a:pt x="f657" y="f658"/>
                    <a:pt x="f659" y="f660"/>
                  </a:cubicBezTo>
                  <a:cubicBezTo>
                    <a:pt x="f661" y="f662"/>
                    <a:pt x="f663" y="f664"/>
                    <a:pt x="f665" y="f666"/>
                  </a:cubicBezTo>
                  <a:cubicBezTo>
                    <a:pt x="f667" y="f668"/>
                    <a:pt x="f669" y="f670"/>
                    <a:pt x="f671" y="f670"/>
                  </a:cubicBezTo>
                  <a:cubicBezTo>
                    <a:pt x="f672" y="f670"/>
                    <a:pt x="f673" y="f674"/>
                    <a:pt x="f675" y="f676"/>
                  </a:cubicBezTo>
                  <a:cubicBezTo>
                    <a:pt x="f677" y="f678"/>
                    <a:pt x="f679" y="f680"/>
                    <a:pt x="f681" y="f682"/>
                  </a:cubicBezTo>
                  <a:cubicBezTo>
                    <a:pt x="f683" y="f684"/>
                    <a:pt x="f685" y="f686"/>
                    <a:pt x="f687" y="f688"/>
                  </a:cubicBezTo>
                  <a:cubicBezTo>
                    <a:pt x="f689" y="f690"/>
                    <a:pt x="f691" y="f692"/>
                    <a:pt x="f693" y="f692"/>
                  </a:cubicBezTo>
                  <a:cubicBezTo>
                    <a:pt x="f694" y="f692"/>
                    <a:pt x="f695" y="f696"/>
                    <a:pt x="f697" y="f696"/>
                  </a:cubicBezTo>
                  <a:cubicBezTo>
                    <a:pt x="f698" y="f699"/>
                    <a:pt x="f700" y="f701"/>
                    <a:pt x="f702" y="f703"/>
                  </a:cubicBezTo>
                  <a:cubicBezTo>
                    <a:pt x="f704" y="f705"/>
                    <a:pt x="f706" y="f707"/>
                    <a:pt x="f708" y="f709"/>
                  </a:cubicBezTo>
                  <a:cubicBezTo>
                    <a:pt x="f710" y="f711"/>
                    <a:pt x="f712" y="f713"/>
                    <a:pt x="f714" y="f715"/>
                  </a:cubicBezTo>
                  <a:cubicBezTo>
                    <a:pt x="f716" y="f717"/>
                    <a:pt x="f718" y="f719"/>
                    <a:pt x="f720" y="f721"/>
                  </a:cubicBezTo>
                  <a:cubicBezTo>
                    <a:pt x="f722" y="f723"/>
                    <a:pt x="f724" y="f725"/>
                    <a:pt x="f726" y="f725"/>
                  </a:cubicBezTo>
                  <a:cubicBezTo>
                    <a:pt x="f727" y="f725"/>
                    <a:pt x="f728" y="f729"/>
                    <a:pt x="f730" y="f731"/>
                  </a:cubicBezTo>
                  <a:cubicBezTo>
                    <a:pt x="f732" y="f733"/>
                    <a:pt x="f734" y="f735"/>
                    <a:pt x="f736" y="f737"/>
                  </a:cubicBezTo>
                  <a:cubicBezTo>
                    <a:pt x="f738" y="f739"/>
                    <a:pt x="f740" y="f741"/>
                    <a:pt x="f742" y="f743"/>
                  </a:cubicBezTo>
                  <a:cubicBezTo>
                    <a:pt x="f744" y="f745"/>
                    <a:pt x="f746" y="f747"/>
                    <a:pt x="f748" y="f749"/>
                  </a:cubicBezTo>
                  <a:cubicBezTo>
                    <a:pt x="f750" y="f751"/>
                    <a:pt x="f752" y="f753"/>
                    <a:pt x="f754" y="f755"/>
                  </a:cubicBezTo>
                  <a:cubicBezTo>
                    <a:pt x="f756" y="f757"/>
                    <a:pt x="f758" y="f759"/>
                    <a:pt x="f760" y="f759"/>
                  </a:cubicBezTo>
                  <a:cubicBezTo>
                    <a:pt x="f761" y="f759"/>
                    <a:pt x="f762" y="f763"/>
                    <a:pt x="f764" y="f763"/>
                  </a:cubicBezTo>
                  <a:cubicBezTo>
                    <a:pt x="f765" y="f763"/>
                    <a:pt x="f766" y="f767"/>
                    <a:pt x="f768" y="f769"/>
                  </a:cubicBezTo>
                  <a:cubicBezTo>
                    <a:pt x="f770" y="f771"/>
                    <a:pt x="f772" y="f773"/>
                    <a:pt x="f774" y="f773"/>
                  </a:cubicBezTo>
                  <a:cubicBezTo>
                    <a:pt x="f775" y="f773"/>
                    <a:pt x="f776" y="f777"/>
                    <a:pt x="f778" y="f779"/>
                  </a:cubicBezTo>
                  <a:cubicBezTo>
                    <a:pt x="f780" y="f781"/>
                    <a:pt x="f782" y="f783"/>
                    <a:pt x="f784" y="f785"/>
                  </a:cubicBezTo>
                  <a:cubicBezTo>
                    <a:pt x="f786" y="f787"/>
                    <a:pt x="f788" y="f789"/>
                    <a:pt x="f790" y="f791"/>
                  </a:cubicBezTo>
                  <a:cubicBezTo>
                    <a:pt x="f792" y="f793"/>
                    <a:pt x="f794" y="f795"/>
                    <a:pt x="f796" y="f797"/>
                  </a:cubicBezTo>
                  <a:cubicBezTo>
                    <a:pt x="f798" y="f799"/>
                    <a:pt x="f800" y="f801"/>
                    <a:pt x="f802" y="f801"/>
                  </a:cubicBezTo>
                  <a:cubicBezTo>
                    <a:pt x="f803" y="f801"/>
                    <a:pt x="f804" y="f805"/>
                    <a:pt x="f806" y="f807"/>
                  </a:cubicBezTo>
                  <a:cubicBezTo>
                    <a:pt x="f808" y="f809"/>
                    <a:pt x="f810" y="f2"/>
                    <a:pt x="f5" y="f2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7" name="Google Shape;1261;p48">
              <a:extLst>
                <a:ext uri="{FF2B5EF4-FFF2-40B4-BE49-F238E27FC236}">
                  <a16:creationId xmlns:a16="http://schemas.microsoft.com/office/drawing/2014/main" id="{D41292E1-AAC6-4F30-96EB-165E861F5CAD}"/>
                </a:ext>
              </a:extLst>
            </p:cNvPr>
            <p:cNvSpPr/>
            <p:nvPr/>
          </p:nvSpPr>
          <p:spPr>
            <a:xfrm>
              <a:off x="3661449" y="1862257"/>
              <a:ext cx="563608" cy="642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679"/>
                <a:gd name="f4" fmla="val 46340"/>
                <a:gd name="f5" fmla="val 15780"/>
                <a:gd name="f6" fmla="val 14989"/>
                <a:gd name="f7" fmla="val 14213"/>
                <a:gd name="f8" fmla="val 109"/>
                <a:gd name="f9" fmla="val 13470"/>
                <a:gd name="f10" fmla="val 421"/>
                <a:gd name="f11" fmla="val 9879"/>
                <a:gd name="f12" fmla="val 1928"/>
                <a:gd name="f13" fmla="val 10933"/>
                <a:gd name="f14" fmla="val 5468"/>
                <a:gd name="f15" fmla="val 8580"/>
                <a:gd name="f16" fmla="val 7572"/>
                <a:gd name="f17" fmla="val 6546"/>
                <a:gd name="f18" fmla="val 9390"/>
                <a:gd name="f19" fmla="val 2788"/>
                <a:gd name="f20" fmla="val 7963"/>
                <a:gd name="f21" fmla="val 1150"/>
                <a:gd name="f22" fmla="val 10460"/>
                <a:gd name="f23" fmla="val 12215"/>
                <a:gd name="f24" fmla="val 1289"/>
                <a:gd name="f25" fmla="val 14606"/>
                <a:gd name="f26" fmla="val 2962"/>
                <a:gd name="f27" fmla="val 15871"/>
                <a:gd name="f28" fmla="val 4636"/>
                <a:gd name="f29" fmla="val 17135"/>
                <a:gd name="f30" fmla="val 6731"/>
                <a:gd name="f31" fmla="val 17894"/>
                <a:gd name="f32" fmla="val 8056"/>
                <a:gd name="f33" fmla="val 19522"/>
                <a:gd name="f34" fmla="val 10183"/>
                <a:gd name="f35" fmla="val 22136"/>
                <a:gd name="f36" fmla="val 9577"/>
                <a:gd name="f37" fmla="val 26004"/>
                <a:gd name="f38" fmla="val 8413"/>
                <a:gd name="f39" fmla="val 29169"/>
                <a:gd name="f40" fmla="val 7247"/>
                <a:gd name="f41" fmla="val 32332"/>
                <a:gd name="f42" fmla="val 5603"/>
                <a:gd name="f43" fmla="val 35532"/>
                <a:gd name="f44" fmla="val 6005"/>
                <a:gd name="f45" fmla="val 38881"/>
                <a:gd name="f46" fmla="val 6193"/>
                <a:gd name="f47" fmla="val 40459"/>
                <a:gd name="f48" fmla="val 6837"/>
                <a:gd name="f49" fmla="val 41956"/>
                <a:gd name="f50" fmla="val 7675"/>
                <a:gd name="f51" fmla="val 43307"/>
                <a:gd name="f52" fmla="val 8488"/>
                <a:gd name="f53" fmla="val 44615"/>
                <a:gd name="f54" fmla="val 9597"/>
                <a:gd name="f55" fmla="val 45873"/>
                <a:gd name="f56" fmla="val 11095"/>
                <a:gd name="f57" fmla="val 46235"/>
                <a:gd name="f58" fmla="val 11391"/>
                <a:gd name="f59" fmla="val 46306"/>
                <a:gd name="f60" fmla="val 11688"/>
                <a:gd name="f61" fmla="val 46339"/>
                <a:gd name="f62" fmla="val 11983"/>
                <a:gd name="f63" fmla="val 13586"/>
                <a:gd name="f64" fmla="val 15150"/>
                <a:gd name="f65" fmla="val 45367"/>
                <a:gd name="f66" fmla="val 16368"/>
                <a:gd name="f67" fmla="val 44250"/>
                <a:gd name="f68" fmla="val 17812"/>
                <a:gd name="f69" fmla="val 42927"/>
                <a:gd name="f70" fmla="val 19065"/>
                <a:gd name="f71" fmla="val 41325"/>
                <a:gd name="f72" fmla="val 20822"/>
                <a:gd name="f73" fmla="val 40465"/>
                <a:gd name="f74" fmla="val 23353"/>
                <a:gd name="f75" fmla="val 39224"/>
                <a:gd name="f76" fmla="val 26610"/>
                <a:gd name="f77" fmla="val 39686"/>
                <a:gd name="f78" fmla="val 28815"/>
                <a:gd name="f79" fmla="val 37929"/>
                <a:gd name="f80" fmla="val 31544"/>
                <a:gd name="f81" fmla="val 35754"/>
                <a:gd name="f82" fmla="val 31140"/>
                <a:gd name="f83" fmla="val 31606"/>
                <a:gd name="f84" fmla="val 31890"/>
                <a:gd name="f85" fmla="val 28199"/>
                <a:gd name="f86" fmla="val 33150"/>
                <a:gd name="f87" fmla="val 22476"/>
                <a:gd name="f88" fmla="val 38102"/>
                <a:gd name="f89" fmla="val 18249"/>
                <a:gd name="f90" fmla="val 40038"/>
                <a:gd name="f91" fmla="val 12718"/>
                <a:gd name="f92" fmla="val 40418"/>
                <a:gd name="f93" fmla="val 11636"/>
                <a:gd name="f94" fmla="val 10499"/>
                <a:gd name="f95" fmla="val 40652"/>
                <a:gd name="f96" fmla="val 9352"/>
                <a:gd name="f97" fmla="val 40569"/>
                <a:gd name="f98" fmla="val 5649"/>
                <a:gd name="f99" fmla="val 37449"/>
                <a:gd name="f100" fmla="val 2571"/>
                <a:gd name="f101" fmla="val 33956"/>
                <a:gd name="f102" fmla="val 1339"/>
                <a:gd name="f103" fmla="val 31938"/>
                <a:gd name="f104" fmla="val 627"/>
                <a:gd name="f105" fmla="val 29911"/>
                <a:gd name="f106" fmla="val 457"/>
                <a:gd name="f107" fmla="val 27871"/>
                <a:gd name="f108" fmla="val 26007"/>
                <a:gd name="f109" fmla="val 24132"/>
                <a:gd name="f110" fmla="val 599"/>
                <a:gd name="f111" fmla="val 22245"/>
                <a:gd name="f112" fmla="val 21785"/>
                <a:gd name="f113" fmla="val 21325"/>
                <a:gd name="f114" fmla="val 591"/>
                <a:gd name="f115" fmla="val 20863"/>
                <a:gd name="f116" fmla="val 570"/>
                <a:gd name="f117" fmla="val 19225"/>
                <a:gd name="f118" fmla="val 496"/>
                <a:gd name="f119" fmla="val 17470"/>
                <a:gd name="f120" fmla="*/ f0 1 40679"/>
                <a:gd name="f121" fmla="*/ f1 1 46340"/>
                <a:gd name="f122" fmla="val f2"/>
                <a:gd name="f123" fmla="val f3"/>
                <a:gd name="f124" fmla="val f4"/>
                <a:gd name="f125" fmla="+- f124 0 f122"/>
                <a:gd name="f126" fmla="+- f123 0 f122"/>
                <a:gd name="f127" fmla="*/ f126 1 40679"/>
                <a:gd name="f128" fmla="*/ f125 1 46340"/>
                <a:gd name="f129" fmla="*/ f122 1 f127"/>
                <a:gd name="f130" fmla="*/ f123 1 f127"/>
                <a:gd name="f131" fmla="*/ f122 1 f128"/>
                <a:gd name="f132" fmla="*/ f124 1 f128"/>
                <a:gd name="f133" fmla="*/ f129 f120 1"/>
                <a:gd name="f134" fmla="*/ f130 f120 1"/>
                <a:gd name="f135" fmla="*/ f132 f121 1"/>
                <a:gd name="f136" fmla="*/ f131 f1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3" t="f136" r="f134" b="f135"/>
              <a:pathLst>
                <a:path w="40679" h="46340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1"/>
                  </a:cubicBezTo>
                  <a:cubicBezTo>
                    <a:pt x="f63" y="f61"/>
                    <a:pt x="f64" y="f65"/>
                    <a:pt x="f66" y="f67"/>
                  </a:cubicBezTo>
                  <a:cubicBezTo>
                    <a:pt x="f68" y="f69"/>
                    <a:pt x="f70" y="f71"/>
                    <a:pt x="f72" y="f73"/>
                  </a:cubicBezTo>
                  <a:cubicBezTo>
                    <a:pt x="f74" y="f75"/>
                    <a:pt x="f76" y="f77"/>
                    <a:pt x="f78" y="f79"/>
                  </a:cubicBez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2" y="f93"/>
                    <a:pt x="f3" y="f94"/>
                    <a:pt x="f95" y="f96"/>
                  </a:cubicBezTo>
                  <a:cubicBezTo>
                    <a:pt x="f97" y="f98"/>
                    <a:pt x="f99" y="f100"/>
                    <a:pt x="f101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0"/>
                  </a:cubicBezTo>
                  <a:cubicBezTo>
                    <a:pt x="f112" y="f110"/>
                    <a:pt x="f113" y="f114"/>
                    <a:pt x="f115" y="f116"/>
                  </a:cubicBezTo>
                  <a:cubicBezTo>
                    <a:pt x="f117" y="f118"/>
                    <a:pt x="f119" y="f2"/>
                    <a:pt x="f5" y="f2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" name="Google Shape;1262;p48">
              <a:extLst>
                <a:ext uri="{FF2B5EF4-FFF2-40B4-BE49-F238E27FC236}">
                  <a16:creationId xmlns:a16="http://schemas.microsoft.com/office/drawing/2014/main" id="{37A712A3-BF5D-4B7D-B95A-7D616C20B5A7}"/>
                </a:ext>
              </a:extLst>
            </p:cNvPr>
            <p:cNvSpPr/>
            <p:nvPr/>
          </p:nvSpPr>
          <p:spPr>
            <a:xfrm>
              <a:off x="4089900" y="2005791"/>
              <a:ext cx="2252459" cy="19419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2574"/>
                <a:gd name="f4" fmla="val 140159"/>
                <a:gd name="f5" fmla="val 149391"/>
                <a:gd name="f6" fmla="val 148360"/>
                <a:gd name="f7" fmla="val 147330"/>
                <a:gd name="f8" fmla="val 156"/>
                <a:gd name="f9" fmla="val 146349"/>
                <a:gd name="f10" fmla="val 477"/>
                <a:gd name="f11" fmla="val 145329"/>
                <a:gd name="f12" fmla="val 812"/>
                <a:gd name="f13" fmla="val 144363"/>
                <a:gd name="f14" fmla="val 1309"/>
                <a:gd name="f15" fmla="val 143326"/>
                <a:gd name="f16" fmla="val 1583"/>
                <a:gd name="f17" fmla="val 142494"/>
                <a:gd name="f18" fmla="val 1801"/>
                <a:gd name="f19" fmla="val 141638"/>
                <a:gd name="f20" fmla="val 1870"/>
                <a:gd name="f21" fmla="val 140776"/>
                <a:gd name="f22" fmla="val 140050"/>
                <a:gd name="f23" fmla="val 139319"/>
                <a:gd name="f24" fmla="val 1821"/>
                <a:gd name="f25" fmla="val 138596"/>
                <a:gd name="f26" fmla="val 1772"/>
                <a:gd name="f27" fmla="val 130106"/>
                <a:gd name="f28" fmla="val 1191"/>
                <a:gd name="f29" fmla="val 129237"/>
                <a:gd name="f30" fmla="val 1132"/>
                <a:gd name="f31" fmla="val 128350"/>
                <a:gd name="f32" fmla="val 1076"/>
                <a:gd name="f33" fmla="val 127469"/>
                <a:gd name="f34" fmla="val 125783"/>
                <a:gd name="f35" fmla="val 124119"/>
                <a:gd name="f36" fmla="val 1281"/>
                <a:gd name="f37" fmla="val 122644"/>
                <a:gd name="f38" fmla="val 2056"/>
                <a:gd name="f39" fmla="val 119360"/>
                <a:gd name="f40" fmla="val 3782"/>
                <a:gd name="f41" fmla="val 117499"/>
                <a:gd name="f42" fmla="val 8084"/>
                <a:gd name="f43" fmla="val 113816"/>
                <a:gd name="f44" fmla="val 8529"/>
                <a:gd name="f45" fmla="val 113611"/>
                <a:gd name="f46" fmla="val 8554"/>
                <a:gd name="f47" fmla="val 113408"/>
                <a:gd name="f48" fmla="val 8566"/>
                <a:gd name="f49" fmla="val 113207"/>
                <a:gd name="f50" fmla="val 110853"/>
                <a:gd name="f51" fmla="val 108715"/>
                <a:gd name="f52" fmla="val 6973"/>
                <a:gd name="f53" fmla="val 106473"/>
                <a:gd name="f54" fmla="val 6087"/>
                <a:gd name="f55" fmla="val 105100"/>
                <a:gd name="f56" fmla="val 5543"/>
                <a:gd name="f57" fmla="val 103627"/>
                <a:gd name="f58" fmla="val 5279"/>
                <a:gd name="f59" fmla="val 102152"/>
                <a:gd name="f60" fmla="val 99404"/>
                <a:gd name="f61" fmla="val 96647"/>
                <a:gd name="f62" fmla="val 6196"/>
                <a:gd name="f63" fmla="val 94512"/>
                <a:gd name="f64" fmla="val 7933"/>
                <a:gd name="f65" fmla="val 93279"/>
                <a:gd name="f66" fmla="val 7304"/>
                <a:gd name="f67" fmla="val 93660"/>
                <a:gd name="f68" fmla="val 5468"/>
                <a:gd name="f69" fmla="val 93225"/>
                <a:gd name="f70" fmla="val 4153"/>
                <a:gd name="f71" fmla="val 92771"/>
                <a:gd name="f72" fmla="val 2782"/>
                <a:gd name="f73" fmla="val 91297"/>
                <a:gd name="f74" fmla="val 1954"/>
                <a:gd name="f75" fmla="val 89858"/>
                <a:gd name="f76" fmla="val 1828"/>
                <a:gd name="f77" fmla="val 89687"/>
                <a:gd name="f78" fmla="val 1813"/>
                <a:gd name="f79" fmla="val 89517"/>
                <a:gd name="f80" fmla="val 1806"/>
                <a:gd name="f81" fmla="val 89348"/>
                <a:gd name="f82" fmla="val 88082"/>
                <a:gd name="f83" fmla="val 86834"/>
                <a:gd name="f84" fmla="val 2194"/>
                <a:gd name="f85" fmla="val 85623"/>
                <a:gd name="f86" fmla="val 2590"/>
                <a:gd name="f87" fmla="val 82664"/>
                <a:gd name="f88" fmla="val 3556"/>
                <a:gd name="f89" fmla="val 79224"/>
                <a:gd name="f90" fmla="val 5204"/>
                <a:gd name="f91" fmla="val 78950"/>
                <a:gd name="f92" fmla="val 8303"/>
                <a:gd name="f93" fmla="val 78873"/>
                <a:gd name="f94" fmla="val 9176"/>
                <a:gd name="f95" fmla="val 79068"/>
                <a:gd name="f96" fmla="val 10104"/>
                <a:gd name="f97" fmla="val 78702"/>
                <a:gd name="f98" fmla="val 10900"/>
                <a:gd name="f99" fmla="val 78178"/>
                <a:gd name="f100" fmla="val 12033"/>
                <a:gd name="f101" fmla="val 76762"/>
                <a:gd name="f102" fmla="val 12408"/>
                <a:gd name="f103" fmla="val 75881"/>
                <a:gd name="f104" fmla="val 13291"/>
                <a:gd name="f105" fmla="val 74831"/>
                <a:gd name="f106" fmla="val 14345"/>
                <a:gd name="f107" fmla="val 74664"/>
                <a:gd name="f108" fmla="val 15971"/>
                <a:gd name="f109" fmla="val 74621"/>
                <a:gd name="f110" fmla="val 17458"/>
                <a:gd name="f111" fmla="val 74577"/>
                <a:gd name="f112" fmla="val 18944"/>
                <a:gd name="f113" fmla="val 74563"/>
                <a:gd name="f114" fmla="val 20541"/>
                <a:gd name="f115" fmla="val 73703"/>
                <a:gd name="f116" fmla="val 21754"/>
                <a:gd name="f117" fmla="val 73148"/>
                <a:gd name="f118" fmla="val 22537"/>
                <a:gd name="f119" fmla="val 71069"/>
                <a:gd name="f120" fmla="val 23068"/>
                <a:gd name="f121" fmla="val 69376"/>
                <a:gd name="f122" fmla="val 68445"/>
                <a:gd name="f123" fmla="val 67630"/>
                <a:gd name="f124" fmla="val 22907"/>
                <a:gd name="f125" fmla="val 67252"/>
                <a:gd name="f126" fmla="val 22539"/>
                <a:gd name="f127" fmla="val 66636"/>
                <a:gd name="f128" fmla="val 21940"/>
                <a:gd name="f129" fmla="val 65905"/>
                <a:gd name="f130" fmla="val 21693"/>
                <a:gd name="f131" fmla="val 65124"/>
                <a:gd name="f132" fmla="val 63293"/>
                <a:gd name="f133" fmla="val 61194"/>
                <a:gd name="f134" fmla="val 23048"/>
                <a:gd name="f135" fmla="val 59696"/>
                <a:gd name="f136" fmla="val 24392"/>
                <a:gd name="f137" fmla="val 53326"/>
                <a:gd name="f138" fmla="val 30110"/>
                <a:gd name="f139" fmla="val 51731"/>
                <a:gd name="f140" fmla="val 31541"/>
                <a:gd name="f141" fmla="val 50013"/>
                <a:gd name="f142" fmla="val 33034"/>
                <a:gd name="f143" fmla="val 47899"/>
                <a:gd name="f144" fmla="val 33389"/>
                <a:gd name="f145" fmla="val 47672"/>
                <a:gd name="f146" fmla="val 33427"/>
                <a:gd name="f147" fmla="val 47440"/>
                <a:gd name="f148" fmla="val 33446"/>
                <a:gd name="f149" fmla="val 47206"/>
                <a:gd name="f150" fmla="val 45267"/>
                <a:gd name="f151" fmla="val 43232"/>
                <a:gd name="f152" fmla="val 32171"/>
                <a:gd name="f153" fmla="val 43155"/>
                <a:gd name="f154" fmla="val 30259"/>
                <a:gd name="f155" fmla="val 43563"/>
                <a:gd name="f156" fmla="val 29875"/>
                <a:gd name="f157" fmla="val 44085"/>
                <a:gd name="f158" fmla="val 29761"/>
                <a:gd name="f159" fmla="val 44655"/>
                <a:gd name="f160" fmla="val 45498"/>
                <a:gd name="f161" fmla="val 46445"/>
                <a:gd name="f162" fmla="val 30012"/>
                <a:gd name="f163" fmla="val 47276"/>
                <a:gd name="f164" fmla="val 47872"/>
                <a:gd name="f165" fmla="val 48409"/>
                <a:gd name="f166" fmla="val 29883"/>
                <a:gd name="f167" fmla="val 48805"/>
                <a:gd name="f168" fmla="val 29438"/>
                <a:gd name="f169" fmla="val 49977"/>
                <a:gd name="f170" fmla="val 28121"/>
                <a:gd name="f171" fmla="val 48243"/>
                <a:gd name="f172" fmla="val 26238"/>
                <a:gd name="f173" fmla="val 46718"/>
                <a:gd name="f174" fmla="val 25356"/>
                <a:gd name="f175" fmla="val 43929"/>
                <a:gd name="f176" fmla="val 23744"/>
                <a:gd name="f177" fmla="val 41047"/>
                <a:gd name="f178" fmla="val 22101"/>
                <a:gd name="f179" fmla="val 37854"/>
                <a:gd name="f180" fmla="val 21667"/>
                <a:gd name="f181" fmla="val 37395"/>
                <a:gd name="f182" fmla="val 21605"/>
                <a:gd name="f183" fmla="val 36928"/>
                <a:gd name="f184" fmla="val 21573"/>
                <a:gd name="f185" fmla="val 36459"/>
                <a:gd name="f186" fmla="val 33662"/>
                <a:gd name="f187" fmla="val 30804"/>
                <a:gd name="f188" fmla="val 22696"/>
                <a:gd name="f189" fmla="val 29384"/>
                <a:gd name="f190" fmla="val 25062"/>
                <a:gd name="f191" fmla="val 27966"/>
                <a:gd name="f192" fmla="val 27426"/>
                <a:gd name="f193" fmla="val 28225"/>
                <a:gd name="f194" fmla="val 30512"/>
                <a:gd name="f195" fmla="val 26820"/>
                <a:gd name="f196" fmla="val 32884"/>
                <a:gd name="f197" fmla="val 25941"/>
                <a:gd name="f198" fmla="val 34369"/>
                <a:gd name="f199" fmla="val 24491"/>
                <a:gd name="f200" fmla="val 35431"/>
                <a:gd name="f201" fmla="val 23493"/>
                <a:gd name="f202" fmla="val 36839"/>
                <a:gd name="f203" fmla="val 22495"/>
                <a:gd name="f204" fmla="val 38247"/>
                <a:gd name="f205" fmla="val 22067"/>
                <a:gd name="f206" fmla="val 40372"/>
                <a:gd name="f207" fmla="val 23291"/>
                <a:gd name="f208" fmla="val 41591"/>
                <a:gd name="f209" fmla="val 24277"/>
                <a:gd name="f210" fmla="val 42574"/>
                <a:gd name="f211" fmla="val 25957"/>
                <a:gd name="f212" fmla="val 42576"/>
                <a:gd name="f213" fmla="val 26934"/>
                <a:gd name="f214" fmla="val 43568"/>
                <a:gd name="f215" fmla="val 27686"/>
                <a:gd name="f216" fmla="val 44334"/>
                <a:gd name="f217" fmla="val 27942"/>
                <a:gd name="f218" fmla="val 45612"/>
                <a:gd name="f219" fmla="val 28928"/>
                <a:gd name="f220" fmla="val 46032"/>
                <a:gd name="f221" fmla="val 29116"/>
                <a:gd name="f222" fmla="val 46112"/>
                <a:gd name="f223" fmla="val 29308"/>
                <a:gd name="f224" fmla="val 46149"/>
                <a:gd name="f225" fmla="val 29499"/>
                <a:gd name="f226" fmla="val 30453"/>
                <a:gd name="f227" fmla="val 31375"/>
                <a:gd name="f228" fmla="val 45228"/>
                <a:gd name="f229" fmla="val 31599"/>
                <a:gd name="f230" fmla="val 44232"/>
                <a:gd name="f231" fmla="val 31870"/>
                <a:gd name="f232" fmla="val 43035"/>
                <a:gd name="f233" fmla="val 31491"/>
                <a:gd name="f234" fmla="val 41803"/>
                <a:gd name="f235" fmla="val 31294"/>
                <a:gd name="f236" fmla="val 40594"/>
                <a:gd name="f237" fmla="val 30707"/>
                <a:gd name="f238" fmla="val 36976"/>
                <a:gd name="f239" fmla="val 32524"/>
                <a:gd name="f240" fmla="val 32527"/>
                <a:gd name="f241" fmla="val 36153"/>
                <a:gd name="f242" fmla="val 32010"/>
                <a:gd name="f243" fmla="val 36979"/>
                <a:gd name="f244" fmla="val 32041"/>
                <a:gd name="f245" fmla="val 37253"/>
                <a:gd name="f246" fmla="val 33221"/>
                <a:gd name="f247" fmla="val 36881"/>
                <a:gd name="f248" fmla="val 33960"/>
                <a:gd name="f249" fmla="val 36512"/>
                <a:gd name="f250" fmla="val 34700"/>
                <a:gd name="f251" fmla="val 35790"/>
                <a:gd name="f252" fmla="val 35213"/>
                <a:gd name="f253" fmla="val 35400"/>
                <a:gd name="f254" fmla="val 35941"/>
                <a:gd name="f255" fmla="val 34663"/>
                <a:gd name="f256" fmla="val 37314"/>
                <a:gd name="f257" fmla="val 35518"/>
                <a:gd name="f258" fmla="val 39272"/>
                <a:gd name="f259" fmla="val 37026"/>
                <a:gd name="f260" fmla="val 39667"/>
                <a:gd name="f261" fmla="val 38598"/>
                <a:gd name="f262" fmla="val 40078"/>
                <a:gd name="f263" fmla="val 41223"/>
                <a:gd name="f264" fmla="val 39748"/>
                <a:gd name="f265" fmla="val 41017"/>
                <a:gd name="f266" fmla="val 41358"/>
                <a:gd name="f267" fmla="val 40797"/>
                <a:gd name="f268" fmla="val 43068"/>
                <a:gd name="f269" fmla="val 37630"/>
                <a:gd name="f270" fmla="val 41948"/>
                <a:gd name="f271" fmla="val 36606"/>
                <a:gd name="f272" fmla="val 43336"/>
                <a:gd name="f273" fmla="val 36002"/>
                <a:gd name="f274" fmla="val 44155"/>
                <a:gd name="f275" fmla="val 36537"/>
                <a:gd name="f276" fmla="val 45296"/>
                <a:gd name="f277" fmla="val 36521"/>
                <a:gd name="f278" fmla="val 46313"/>
                <a:gd name="f279" fmla="val 36494"/>
                <a:gd name="f280" fmla="val 48303"/>
                <a:gd name="f281" fmla="val 34299"/>
                <a:gd name="f282" fmla="val 49599"/>
                <a:gd name="f283" fmla="val 32313"/>
                <a:gd name="f284" fmla="val 49739"/>
                <a:gd name="f285" fmla="val 32097"/>
                <a:gd name="f286" fmla="val 49755"/>
                <a:gd name="f287" fmla="val 31880"/>
                <a:gd name="f288" fmla="val 49762"/>
                <a:gd name="f289" fmla="val 31663"/>
                <a:gd name="f290" fmla="val 30164"/>
                <a:gd name="f291" fmla="val 28664"/>
                <a:gd name="f292" fmla="val 49439"/>
                <a:gd name="f293" fmla="val 27166"/>
                <a:gd name="f294" fmla="val 26898"/>
                <a:gd name="f295" fmla="val 26629"/>
                <a:gd name="f296" fmla="val 49449"/>
                <a:gd name="f297" fmla="val 26361"/>
                <a:gd name="f298" fmla="val 49474"/>
                <a:gd name="f299" fmla="val 24379"/>
                <a:gd name="f300" fmla="val 49654"/>
                <a:gd name="f301" fmla="val 22222"/>
                <a:gd name="f302" fmla="val 51058"/>
                <a:gd name="f303" fmla="val 22312"/>
                <a:gd name="f304" fmla="val 53044"/>
                <a:gd name="f305" fmla="val 19567"/>
                <a:gd name="f306" fmla="val 54331"/>
                <a:gd name="f307" fmla="val 16715"/>
                <a:gd name="f308" fmla="val 55374"/>
                <a:gd name="f309" fmla="val 13788"/>
                <a:gd name="f310" fmla="val 56164"/>
                <a:gd name="f311" fmla="val 13912"/>
                <a:gd name="f312" fmla="val 58317"/>
                <a:gd name="f313" fmla="val 17975"/>
                <a:gd name="f314" fmla="val 58517"/>
                <a:gd name="f315" fmla="val 17960"/>
                <a:gd name="f316" fmla="val 60675"/>
                <a:gd name="f317" fmla="val 17949"/>
                <a:gd name="f318" fmla="val 61887"/>
                <a:gd name="f319" fmla="val 16542"/>
                <a:gd name="f320" fmla="val 62556"/>
                <a:gd name="f321" fmla="val 15302"/>
                <a:gd name="f322" fmla="val 15219"/>
                <a:gd name="f323" fmla="val 15137"/>
                <a:gd name="f324" fmla="val 62553"/>
                <a:gd name="f325" fmla="val 15056"/>
                <a:gd name="f326" fmla="val 62547"/>
                <a:gd name="f327" fmla="val 14072"/>
                <a:gd name="f328" fmla="val 62475"/>
                <a:gd name="f329" fmla="val 13082"/>
                <a:gd name="f330" fmla="val 62160"/>
                <a:gd name="f331" fmla="val 12113"/>
                <a:gd name="f332" fmla="val 11810"/>
                <a:gd name="f333" fmla="val 11508"/>
                <a:gd name="f334" fmla="val 62191"/>
                <a:gd name="f335" fmla="val 11210"/>
                <a:gd name="f336" fmla="val 62270"/>
                <a:gd name="f337" fmla="val 9047"/>
                <a:gd name="f338" fmla="val 62839"/>
                <a:gd name="f339" fmla="val 8290"/>
                <a:gd name="f340" fmla="val 65880"/>
                <a:gd name="f341" fmla="val 9487"/>
                <a:gd name="f342" fmla="val 67769"/>
                <a:gd name="f343" fmla="val 10572"/>
                <a:gd name="f344" fmla="val 69481"/>
                <a:gd name="f345" fmla="val 12694"/>
                <a:gd name="f346" fmla="val 70258"/>
                <a:gd name="f347" fmla="val 14741"/>
                <a:gd name="f348" fmla="val 14954"/>
                <a:gd name="f349" fmla="val 15165"/>
                <a:gd name="f350" fmla="val 70249"/>
                <a:gd name="f351" fmla="val 15375"/>
                <a:gd name="f352" fmla="val 70233"/>
                <a:gd name="f353" fmla="val 16269"/>
                <a:gd name="f354" fmla="val 70162"/>
                <a:gd name="f355" fmla="val 17225"/>
                <a:gd name="f356" fmla="val 69924"/>
                <a:gd name="f357" fmla="val 17785"/>
                <a:gd name="f358" fmla="val 69223"/>
                <a:gd name="f359" fmla="val 18318"/>
                <a:gd name="f360" fmla="val 68554"/>
                <a:gd name="f361" fmla="val 18362"/>
                <a:gd name="f362" fmla="val 67634"/>
                <a:gd name="f363" fmla="val 18586"/>
                <a:gd name="f364" fmla="val 66808"/>
                <a:gd name="f365" fmla="val 19089"/>
                <a:gd name="f366" fmla="val 64960"/>
                <a:gd name="f367" fmla="val 20667"/>
                <a:gd name="f368" fmla="val 63445"/>
                <a:gd name="f369" fmla="val 22534"/>
                <a:gd name="f370" fmla="val 63019"/>
                <a:gd name="f371" fmla="val 23588"/>
                <a:gd name="f372" fmla="val 62778"/>
                <a:gd name="f373" fmla="val 24878"/>
                <a:gd name="f374" fmla="val 62758"/>
                <a:gd name="f375" fmla="val 25444"/>
                <a:gd name="f376" fmla="val 61839"/>
                <a:gd name="f377" fmla="val 27854"/>
                <a:gd name="f378" fmla="val 63143"/>
                <a:gd name="f379" fmla="val 29550"/>
                <a:gd name="f380" fmla="val 65685"/>
                <a:gd name="f381" fmla="val 29826"/>
                <a:gd name="f382" fmla="val 68413"/>
                <a:gd name="f383" fmla="val 30020"/>
                <a:gd name="f384" fmla="val 68663"/>
                <a:gd name="f385" fmla="val 30274"/>
                <a:gd name="f386" fmla="val 68770"/>
                <a:gd name="f387" fmla="val 30543"/>
                <a:gd name="f388" fmla="val 31347"/>
                <a:gd name="f389" fmla="val 32287"/>
                <a:gd name="f390" fmla="val 67809"/>
                <a:gd name="f391" fmla="val 32159"/>
                <a:gd name="f392" fmla="val 66868"/>
                <a:gd name="f393" fmla="val 31991"/>
                <a:gd name="f394" fmla="val 65614"/>
                <a:gd name="f395" fmla="val 30882"/>
                <a:gd name="f396" fmla="val 64743"/>
                <a:gd name="f397" fmla="val 30003"/>
                <a:gd name="f398" fmla="val 63834"/>
                <a:gd name="f399" fmla="val 29122"/>
                <a:gd name="f400" fmla="val 62923"/>
                <a:gd name="f401" fmla="val 28387"/>
                <a:gd name="f402" fmla="val 61510"/>
                <a:gd name="f403" fmla="val 29078"/>
                <a:gd name="f404" fmla="val 60448"/>
                <a:gd name="f405" fmla="val 33197"/>
                <a:gd name="f406" fmla="val 61658"/>
                <a:gd name="f407" fmla="val 36527"/>
                <a:gd name="f408" fmla="val 65238"/>
                <a:gd name="f409" fmla="val 37435"/>
                <a:gd name="f410" fmla="val 69435"/>
                <a:gd name="f411" fmla="val 38871"/>
                <a:gd name="f412" fmla="val 69149"/>
                <a:gd name="f413" fmla="val 39664"/>
                <a:gd name="f414" fmla="val 67205"/>
                <a:gd name="f415" fmla="val 38838"/>
                <a:gd name="f416" fmla="val 65997"/>
                <a:gd name="f417" fmla="val 39003"/>
                <a:gd name="f418" fmla="val 65628"/>
                <a:gd name="f419" fmla="val 39328"/>
                <a:gd name="f420" fmla="val 65472"/>
                <a:gd name="f421" fmla="val 39697"/>
                <a:gd name="f422" fmla="val 40331"/>
                <a:gd name="f423" fmla="val 41094"/>
                <a:gd name="f424" fmla="val 65932"/>
                <a:gd name="f425" fmla="val 41391"/>
                <a:gd name="f426" fmla="val 66558"/>
                <a:gd name="f427" fmla="val 41862"/>
                <a:gd name="f428" fmla="val 67549"/>
                <a:gd name="f429" fmla="val 41819"/>
                <a:gd name="f430" fmla="val 42492"/>
                <a:gd name="f431" fmla="val 69636"/>
                <a:gd name="f432" fmla="val 43175"/>
                <a:gd name="f433" fmla="val 70517"/>
                <a:gd name="f434" fmla="val 44261"/>
                <a:gd name="f435" fmla="val 70711"/>
                <a:gd name="f436" fmla="val 45451"/>
                <a:gd name="f437" fmla="val 46388"/>
                <a:gd name="f438" fmla="val 47390"/>
                <a:gd name="f439" fmla="val 70590"/>
                <a:gd name="f440" fmla="val 48312"/>
                <a:gd name="f441" fmla="val 49551"/>
                <a:gd name="f442" fmla="val 50643"/>
                <a:gd name="f443" fmla="val 70808"/>
                <a:gd name="f444" fmla="val 51235"/>
                <a:gd name="f445" fmla="val 71828"/>
                <a:gd name="f446" fmla="val 52336"/>
                <a:gd name="f447" fmla="val 73723"/>
                <a:gd name="f448" fmla="val 49909"/>
                <a:gd name="f449" fmla="val 75927"/>
                <a:gd name="f450" fmla="val 47711"/>
                <a:gd name="f451" fmla="val 47678"/>
                <a:gd name="f452" fmla="val 47645"/>
                <a:gd name="f453" fmla="val 75926"/>
                <a:gd name="f454" fmla="val 47613"/>
                <a:gd name="f455" fmla="val 75925"/>
                <a:gd name="f456" fmla="val 45391"/>
                <a:gd name="f457" fmla="val 75856"/>
                <a:gd name="f458" fmla="val 43361"/>
                <a:gd name="f459" fmla="val 74585"/>
                <a:gd name="f460" fmla="val 41147"/>
                <a:gd name="f461" fmla="val 74365"/>
                <a:gd name="f462" fmla="val 40897"/>
                <a:gd name="f463" fmla="val 74340"/>
                <a:gd name="f464" fmla="val 40647"/>
                <a:gd name="f465" fmla="val 74329"/>
                <a:gd name="f466" fmla="val 40397"/>
                <a:gd name="f467" fmla="val 38218"/>
                <a:gd name="f468" fmla="val 36082"/>
                <a:gd name="f469" fmla="val 75200"/>
                <a:gd name="f470" fmla="val 33896"/>
                <a:gd name="f471" fmla="val 75455"/>
                <a:gd name="f472" fmla="val 33619"/>
                <a:gd name="f473" fmla="val 75487"/>
                <a:gd name="f474" fmla="val 33335"/>
                <a:gd name="f475" fmla="val 75503"/>
                <a:gd name="f476" fmla="val 33048"/>
                <a:gd name="f477" fmla="val 30807"/>
                <a:gd name="f478" fmla="val 28395"/>
                <a:gd name="f479" fmla="val 74514"/>
                <a:gd name="f480" fmla="val 27939"/>
                <a:gd name="f481" fmla="val 72388"/>
                <a:gd name="f482" fmla="val 27802"/>
                <a:gd name="f483" fmla="val 71741"/>
                <a:gd name="f484" fmla="val 27855"/>
                <a:gd name="f485" fmla="val 71030"/>
                <a:gd name="f486" fmla="val 27514"/>
                <a:gd name="f487" fmla="val 70464"/>
                <a:gd name="f488" fmla="val 27109"/>
                <a:gd name="f489" fmla="val 69793"/>
                <a:gd name="f490" fmla="val 26279"/>
                <a:gd name="f491" fmla="val 69553"/>
                <a:gd name="f492" fmla="val 25473"/>
                <a:gd name="f493" fmla="val 25313"/>
                <a:gd name="f494" fmla="val 25154"/>
                <a:gd name="f495" fmla="val 69562"/>
                <a:gd name="f496" fmla="val 24999"/>
                <a:gd name="f497" fmla="val 69580"/>
                <a:gd name="f498" fmla="val 21817"/>
                <a:gd name="f499" fmla="val 69942"/>
                <a:gd name="f500" fmla="val 18598"/>
                <a:gd name="f501" fmla="val 72595"/>
                <a:gd name="f502" fmla="val 15740"/>
                <a:gd name="f503" fmla="val 14956"/>
                <a:gd name="f504" fmla="val 14199"/>
                <a:gd name="f505" fmla="val 72395"/>
                <a:gd name="f506" fmla="val 13478"/>
                <a:gd name="f507" fmla="val 71894"/>
                <a:gd name="f508" fmla="val 11337"/>
                <a:gd name="f509" fmla="val 76062"/>
                <a:gd name="f510" fmla="val 6101"/>
                <a:gd name="f511" fmla="val 77629"/>
                <a:gd name="f512" fmla="val 3179"/>
                <a:gd name="f513" fmla="val 81294"/>
                <a:gd name="f514" fmla="val 85282"/>
                <a:gd name="f515" fmla="val 268"/>
                <a:gd name="f516" fmla="val 91440"/>
                <a:gd name="f517" fmla="val 3354"/>
                <a:gd name="f518" fmla="val 95500"/>
                <a:gd name="f519" fmla="val 6050"/>
                <a:gd name="f520" fmla="val 99045"/>
                <a:gd name="f521" fmla="val 10552"/>
                <a:gd name="f522" fmla="val 100957"/>
                <a:gd name="f523" fmla="val 15019"/>
                <a:gd name="f524" fmla="val 15667"/>
                <a:gd name="f525" fmla="val 16314"/>
                <a:gd name="f526" fmla="val 100917"/>
                <a:gd name="f527" fmla="val 16954"/>
                <a:gd name="f528" fmla="val 100836"/>
                <a:gd name="f529" fmla="val 17630"/>
                <a:gd name="f530" fmla="val 100750"/>
                <a:gd name="f531" fmla="val 18327"/>
                <a:gd name="f532" fmla="val 100626"/>
                <a:gd name="f533" fmla="val 19005"/>
                <a:gd name="f534" fmla="val 19489"/>
                <a:gd name="f535" fmla="val 19963"/>
                <a:gd name="f536" fmla="val 100690"/>
                <a:gd name="f537" fmla="val 20413"/>
                <a:gd name="f538" fmla="val 100875"/>
                <a:gd name="f539" fmla="val 21482"/>
                <a:gd name="f540" fmla="val 101317"/>
                <a:gd name="f541" fmla="val 22166"/>
                <a:gd name="f542" fmla="val 102352"/>
                <a:gd name="f543" fmla="val 23058"/>
                <a:gd name="f544" fmla="val 103088"/>
                <a:gd name="f545" fmla="val 23580"/>
                <a:gd name="f546" fmla="val 103519"/>
                <a:gd name="f547" fmla="val 24303"/>
                <a:gd name="f548" fmla="val 103823"/>
                <a:gd name="f549" fmla="val 24961"/>
                <a:gd name="f550" fmla="val 25427"/>
                <a:gd name="f551" fmla="val 25861"/>
                <a:gd name="f552" fmla="val 103670"/>
                <a:gd name="f553" fmla="val 26168"/>
                <a:gd name="f554" fmla="val 103301"/>
                <a:gd name="f555" fmla="val 25321"/>
                <a:gd name="f556" fmla="val 105399"/>
                <a:gd name="f557" fmla="val 25557"/>
                <a:gd name="f558" fmla="val 107902"/>
                <a:gd name="f559" fmla="val 26779"/>
                <a:gd name="f560" fmla="val 109805"/>
                <a:gd name="f561" fmla="val 28099"/>
                <a:gd name="f562" fmla="val 111859"/>
                <a:gd name="f563" fmla="val 30559"/>
                <a:gd name="f564" fmla="val 113484"/>
                <a:gd name="f565" fmla="val 30509"/>
                <a:gd name="f566" fmla="val 115926"/>
                <a:gd name="f567" fmla="val 30482"/>
                <a:gd name="f568" fmla="val 117190"/>
                <a:gd name="f569" fmla="val 29748"/>
                <a:gd name="f570" fmla="val 118318"/>
                <a:gd name="f571" fmla="val 29403"/>
                <a:gd name="f572" fmla="val 119536"/>
                <a:gd name="f573" fmla="val 27829"/>
                <a:gd name="f574" fmla="val 125109"/>
                <a:gd name="f575" fmla="val 34415"/>
                <a:gd name="f576" fmla="val 129657"/>
                <a:gd name="f577" fmla="val 35455"/>
                <a:gd name="f578" fmla="val 135354"/>
                <a:gd name="f579" fmla="val 35736"/>
                <a:gd name="f580" fmla="val 136888"/>
                <a:gd name="f581" fmla="val 35735"/>
                <a:gd name="f582" fmla="val 138735"/>
                <a:gd name="f583" fmla="val 37029"/>
                <a:gd name="f584" fmla="val 139601"/>
                <a:gd name="f585" fmla="val 37625"/>
                <a:gd name="f586" fmla="val 139999"/>
                <a:gd name="f587" fmla="val 38374"/>
                <a:gd name="f588" fmla="val 140081"/>
                <a:gd name="f589" fmla="val 39090"/>
                <a:gd name="f590" fmla="val 140127"/>
                <a:gd name="f591" fmla="val 39409"/>
                <a:gd name="f592" fmla="val 140148"/>
                <a:gd name="f593" fmla="val 39736"/>
                <a:gd name="f594" fmla="val 140158"/>
                <a:gd name="f595" fmla="val 40067"/>
                <a:gd name="f596" fmla="val 43538"/>
                <a:gd name="f597" fmla="val 47454"/>
                <a:gd name="f598" fmla="val 138962"/>
                <a:gd name="f599" fmla="val 48151"/>
                <a:gd name="f600" fmla="val 135675"/>
                <a:gd name="f601" fmla="val 48366"/>
                <a:gd name="f602" fmla="val 134657"/>
                <a:gd name="f603" fmla="val 48212"/>
                <a:gd name="f604" fmla="val 133602"/>
                <a:gd name="f605" fmla="val 132560"/>
                <a:gd name="f606" fmla="val 48336"/>
                <a:gd name="f607" fmla="val 129451"/>
                <a:gd name="f608" fmla="val 50239"/>
                <a:gd name="f609" fmla="val 126459"/>
                <a:gd name="f610" fmla="val 53017"/>
                <a:gd name="f611" fmla="val 125056"/>
                <a:gd name="f612" fmla="val 53771"/>
                <a:gd name="f613" fmla="val 124675"/>
                <a:gd name="f614" fmla="val 54600"/>
                <a:gd name="f615" fmla="val 124390"/>
                <a:gd name="f616" fmla="val 55202"/>
                <a:gd name="f617" fmla="val 123799"/>
                <a:gd name="f618" fmla="val 56528"/>
                <a:gd name="f619" fmla="val 122495"/>
                <a:gd name="f620" fmla="val 56234"/>
                <a:gd name="f621" fmla="val 120283"/>
                <a:gd name="f622" fmla="val 55553"/>
                <a:gd name="f623" fmla="val 118553"/>
                <a:gd name="f624" fmla="val 54872"/>
                <a:gd name="f625" fmla="val 116821"/>
                <a:gd name="f626" fmla="val 53881"/>
                <a:gd name="f627" fmla="val 115076"/>
                <a:gd name="f628" fmla="val 54120"/>
                <a:gd name="f629" fmla="val 113231"/>
                <a:gd name="f630" fmla="val 54502"/>
                <a:gd name="f631" fmla="val 110269"/>
                <a:gd name="f632" fmla="val 57681"/>
                <a:gd name="f633" fmla="val 108706"/>
                <a:gd name="f634" fmla="val 60090"/>
                <a:gd name="f635" fmla="val 106941"/>
                <a:gd name="f636" fmla="val 63716"/>
                <a:gd name="f637" fmla="val 104284"/>
                <a:gd name="f638" fmla="val 66206"/>
                <a:gd name="f639" fmla="val 100125"/>
                <a:gd name="f640" fmla="val 66835"/>
                <a:gd name="f641" fmla="val 95675"/>
                <a:gd name="f642" fmla="val 65061"/>
                <a:gd name="f643" fmla="val 96232"/>
                <a:gd name="f644" fmla="val 63075"/>
                <a:gd name="f645" fmla="val 96745"/>
                <a:gd name="f646" fmla="val 61220"/>
                <a:gd name="f647" fmla="val 59581"/>
                <a:gd name="f648" fmla="val 58045"/>
                <a:gd name="f649" fmla="val 96344"/>
                <a:gd name="f650" fmla="val 56849"/>
                <a:gd name="f651" fmla="val 95215"/>
                <a:gd name="f652" fmla="val 55965"/>
                <a:gd name="f653" fmla="val 94380"/>
                <a:gd name="f654" fmla="val 55421"/>
                <a:gd name="f655" fmla="val 93259"/>
                <a:gd name="f656" fmla="val 54897"/>
                <a:gd name="f657" fmla="val 92162"/>
                <a:gd name="f658" fmla="val 50173"/>
                <a:gd name="f659" fmla="val 82291"/>
                <a:gd name="f660" fmla="val 49966"/>
                <a:gd name="f661" fmla="val 81857"/>
                <a:gd name="f662" fmla="val 81362"/>
                <a:gd name="f663" fmla="val 49925"/>
                <a:gd name="f664" fmla="val 80912"/>
                <a:gd name="f665" fmla="val 50074"/>
                <a:gd name="f666" fmla="val 80517"/>
                <a:gd name="f667" fmla="val 50366"/>
                <a:gd name="f668" fmla="val 80356"/>
                <a:gd name="f669" fmla="val 50717"/>
                <a:gd name="f670" fmla="val 51453"/>
                <a:gd name="f671" fmla="val 52449"/>
                <a:gd name="f672" fmla="val 81064"/>
                <a:gd name="f673" fmla="val 52928"/>
                <a:gd name="f674" fmla="val 81807"/>
                <a:gd name="f675" fmla="val 55452"/>
                <a:gd name="f676" fmla="val 85724"/>
                <a:gd name="f677" fmla="val 57718"/>
                <a:gd name="f678" fmla="val 89804"/>
                <a:gd name="f679" fmla="val 59707"/>
                <a:gd name="f680" fmla="val 94020"/>
                <a:gd name="f681" fmla="val 63791"/>
                <a:gd name="f682" fmla="val 93273"/>
                <a:gd name="f683" fmla="val 67648"/>
                <a:gd name="f684" fmla="val 91596"/>
                <a:gd name="f685" fmla="val 70980"/>
                <a:gd name="f686" fmla="val 89118"/>
                <a:gd name="f687" fmla="val 72037"/>
                <a:gd name="f688" fmla="val 88329"/>
                <a:gd name="f689" fmla="val 73088"/>
                <a:gd name="f690" fmla="val 87386"/>
                <a:gd name="f691" fmla="val 73445"/>
                <a:gd name="f692" fmla="val 86117"/>
                <a:gd name="f693" fmla="val 73802"/>
                <a:gd name="f694" fmla="val 84846"/>
                <a:gd name="f695" fmla="val 73146"/>
                <a:gd name="f696" fmla="val 83218"/>
                <a:gd name="f697" fmla="val 71846"/>
                <a:gd name="f698" fmla="val 82993"/>
                <a:gd name="f699" fmla="val 71723"/>
                <a:gd name="f700" fmla="val 82971"/>
                <a:gd name="f701" fmla="val 71600"/>
                <a:gd name="f702" fmla="val 82963"/>
                <a:gd name="f703" fmla="val 71476"/>
                <a:gd name="f704" fmla="val 71093"/>
                <a:gd name="f705" fmla="val 70708"/>
                <a:gd name="f706" fmla="val 83045"/>
                <a:gd name="f707" fmla="val 70324"/>
                <a:gd name="f708" fmla="val 83086"/>
                <a:gd name="f709" fmla="val 70133"/>
                <a:gd name="f710" fmla="val 83106"/>
                <a:gd name="f711" fmla="val 69943"/>
                <a:gd name="f712" fmla="val 83115"/>
                <a:gd name="f713" fmla="val 69755"/>
                <a:gd name="f714" fmla="val 66927"/>
                <a:gd name="f715" fmla="val 64468"/>
                <a:gd name="f716" fmla="val 80925"/>
                <a:gd name="f717" fmla="val 62588"/>
                <a:gd name="f718" fmla="val 78727"/>
                <a:gd name="f719" fmla="val 63132"/>
                <a:gd name="f720" fmla="val 78118"/>
                <a:gd name="f721" fmla="val 63852"/>
                <a:gd name="f722" fmla="val 77890"/>
                <a:gd name="f723" fmla="val 64640"/>
                <a:gd name="f724" fmla="val 65842"/>
                <a:gd name="f725" fmla="val 67201"/>
                <a:gd name="f726" fmla="val 78421"/>
                <a:gd name="f727" fmla="val 68334"/>
                <a:gd name="f728" fmla="val 78941"/>
                <a:gd name="f729" fmla="val 71699"/>
                <a:gd name="f730" fmla="val 80486"/>
                <a:gd name="f731" fmla="val 75249"/>
                <a:gd name="f732" fmla="val 81588"/>
                <a:gd name="f733" fmla="val 78895"/>
                <a:gd name="f734" fmla="val 82221"/>
                <a:gd name="f735" fmla="val 79803"/>
                <a:gd name="f736" fmla="val 82378"/>
                <a:gd name="f737" fmla="val 80736"/>
                <a:gd name="f738" fmla="val 82513"/>
                <a:gd name="f739" fmla="val 81554"/>
                <a:gd name="f740" fmla="val 82936"/>
                <a:gd name="f741" fmla="val 82126"/>
                <a:gd name="f742" fmla="val 83232"/>
                <a:gd name="f743" fmla="val 82622"/>
                <a:gd name="f744" fmla="val 83658"/>
                <a:gd name="f745" fmla="val 83095"/>
                <a:gd name="f746" fmla="val 84096"/>
                <a:gd name="f747" fmla="val 87298"/>
                <a:gd name="f748" fmla="val 87967"/>
                <a:gd name="f749" fmla="val 90407"/>
                <a:gd name="f750" fmla="val 93013"/>
                <a:gd name="f751" fmla="val 91975"/>
                <a:gd name="f752" fmla="val 98509"/>
                <a:gd name="f753" fmla="val 92104"/>
                <a:gd name="f754" fmla="val 98538"/>
                <a:gd name="f755" fmla="val 92231"/>
                <a:gd name="f756" fmla="val 98552"/>
                <a:gd name="f757" fmla="val 92354"/>
                <a:gd name="f758" fmla="val 93754"/>
                <a:gd name="f759" fmla="val 94717"/>
                <a:gd name="f760" fmla="val 96760"/>
                <a:gd name="f761" fmla="val 94833"/>
                <a:gd name="f762" fmla="val 95252"/>
                <a:gd name="f763" fmla="val 94960"/>
                <a:gd name="f764" fmla="val 93612"/>
                <a:gd name="f765" fmla="val 94769"/>
                <a:gd name="f766" fmla="val 91722"/>
                <a:gd name="f767" fmla="val 95948"/>
                <a:gd name="f768" fmla="val 90578"/>
                <a:gd name="f769" fmla="val 96875"/>
                <a:gd name="f770" fmla="val 89678"/>
                <a:gd name="f771" fmla="val 98399"/>
                <a:gd name="f772" fmla="val 89556"/>
                <a:gd name="f773" fmla="val 99214"/>
                <a:gd name="f774" fmla="val 88552"/>
                <a:gd name="f775" fmla="val 100238"/>
                <a:gd name="f776" fmla="val 87289"/>
                <a:gd name="f777" fmla="val 99703"/>
                <a:gd name="f778" fmla="val 85157"/>
                <a:gd name="f779" fmla="val 100900"/>
                <a:gd name="f780" fmla="val 84056"/>
                <a:gd name="f781" fmla="val 101284"/>
                <a:gd name="f782" fmla="val 83704"/>
                <a:gd name="f783" fmla="val 101728"/>
                <a:gd name="f784" fmla="val 83552"/>
                <a:gd name="f785" fmla="val 102190"/>
                <a:gd name="f786" fmla="val 103537"/>
                <a:gd name="f787" fmla="val 105034"/>
                <a:gd name="f788" fmla="val 84844"/>
                <a:gd name="f789" fmla="val 105630"/>
                <a:gd name="f790" fmla="val 86240"/>
                <a:gd name="f791" fmla="val 106431"/>
                <a:gd name="f792" fmla="val 88116"/>
                <a:gd name="f793" fmla="val 106723"/>
                <a:gd name="f794" fmla="val 90422"/>
                <a:gd name="f795" fmla="val 108410"/>
                <a:gd name="f796" fmla="val 91569"/>
                <a:gd name="f797" fmla="val 111137"/>
                <a:gd name="f798" fmla="val 91176"/>
                <a:gd name="f799" fmla="val 111152"/>
                <a:gd name="f800" fmla="val 95778"/>
                <a:gd name="f801" fmla="val 112750"/>
                <a:gd name="f802" fmla="val 100362"/>
                <a:gd name="f803" fmla="val 115602"/>
                <a:gd name="f804" fmla="val 103975"/>
                <a:gd name="f805" fmla="val 117157"/>
                <a:gd name="f806" fmla="val 103161"/>
                <a:gd name="f807" fmla="val 116453"/>
                <a:gd name="f808" fmla="val 100795"/>
                <a:gd name="f809" fmla="val 115480"/>
                <a:gd name="f810" fmla="val 99330"/>
                <a:gd name="f811" fmla="val 114508"/>
                <a:gd name="f812" fmla="val 97866"/>
                <a:gd name="f813" fmla="val 113554"/>
                <a:gd name="f814" fmla="val 95681"/>
                <a:gd name="f815" fmla="val 114936"/>
                <a:gd name="f816" fmla="val 94596"/>
                <a:gd name="f817" fmla="val 116854"/>
                <a:gd name="f818" fmla="val 94614"/>
                <a:gd name="f819" fmla="val 117747"/>
                <a:gd name="f820" fmla="val 97259"/>
                <a:gd name="f821" fmla="val 119611"/>
                <a:gd name="f822" fmla="val 97712"/>
                <a:gd name="f823" fmla="val 119777"/>
                <a:gd name="f824" fmla="val 97752"/>
                <a:gd name="f825" fmla="val 119940"/>
                <a:gd name="f826" fmla="val 97771"/>
                <a:gd name="f827" fmla="val 120101"/>
                <a:gd name="f828" fmla="val 121744"/>
                <a:gd name="f829" fmla="val 123089"/>
                <a:gd name="f830" fmla="val 95790"/>
                <a:gd name="f831" fmla="val 122784"/>
                <a:gd name="f832" fmla="val 94080"/>
                <a:gd name="f833" fmla="val 122451"/>
                <a:gd name="f834" fmla="val 92201"/>
                <a:gd name="f835" fmla="val 120835"/>
                <a:gd name="f836" fmla="val 90820"/>
                <a:gd name="f837" fmla="val 119169"/>
                <a:gd name="f838" fmla="val 89895"/>
                <a:gd name="f839" fmla="val 117675"/>
                <a:gd name="f840" fmla="val 88258"/>
                <a:gd name="f841" fmla="val 119833"/>
                <a:gd name="f842" fmla="val 85644"/>
                <a:gd name="f843" fmla="val 122018"/>
                <a:gd name="f844" fmla="val 85274"/>
                <a:gd name="f845" fmla="val 122730"/>
                <a:gd name="f846" fmla="val 85153"/>
                <a:gd name="f847" fmla="val 123464"/>
                <a:gd name="f848" fmla="val 85138"/>
                <a:gd name="f849" fmla="val 124199"/>
                <a:gd name="f850" fmla="val 124443"/>
                <a:gd name="f851" fmla="val 124686"/>
                <a:gd name="f852" fmla="val 85140"/>
                <a:gd name="f853" fmla="val 124930"/>
                <a:gd name="f854" fmla="val 126201"/>
                <a:gd name="f855" fmla="val 127452"/>
                <a:gd name="f856" fmla="val 85095"/>
                <a:gd name="f857" fmla="val 128573"/>
                <a:gd name="f858" fmla="val 84531"/>
                <a:gd name="f859" fmla="val 130946"/>
                <a:gd name="f860" fmla="val 83339"/>
                <a:gd name="f861" fmla="val 131739"/>
                <a:gd name="f862" fmla="val 80207"/>
                <a:gd name="f863" fmla="val 131200"/>
                <a:gd name="f864" fmla="val 77607"/>
                <a:gd name="f865" fmla="val 130659"/>
                <a:gd name="f866" fmla="val 75007"/>
                <a:gd name="f867" fmla="val 129117"/>
                <a:gd name="f868" fmla="val 72748"/>
                <a:gd name="f869" fmla="val 127857"/>
                <a:gd name="f870" fmla="val 70410"/>
                <a:gd name="f871" fmla="val 126781"/>
                <a:gd name="f872" fmla="val 126249"/>
                <a:gd name="f873" fmla="val 65298"/>
                <a:gd name="f874" fmla="val 128341"/>
                <a:gd name="f875" fmla="val 64420"/>
                <a:gd name="f876" fmla="val 128900"/>
                <a:gd name="f877" fmla="val 64186"/>
                <a:gd name="f878" fmla="val 129528"/>
                <a:gd name="f879" fmla="val 64195"/>
                <a:gd name="f880" fmla="val 130135"/>
                <a:gd name="f881" fmla="val 64170"/>
                <a:gd name="f882" fmla="val 138047"/>
                <a:gd name="f883" fmla="val 63837"/>
                <a:gd name="f884" fmla="val 144592"/>
                <a:gd name="f885" fmla="val 55459"/>
                <a:gd name="f886" fmla="val 143005"/>
                <a:gd name="f887" fmla="val 47701"/>
                <a:gd name="f888" fmla="val 142706"/>
                <a:gd name="f889" fmla="val 46238"/>
                <a:gd name="f890" fmla="val 142140"/>
                <a:gd name="f891" fmla="val 44786"/>
                <a:gd name="f892" fmla="val 141097"/>
                <a:gd name="f893" fmla="val 43719"/>
                <a:gd name="f894" fmla="val 139216"/>
                <a:gd name="f895" fmla="val 41800"/>
                <a:gd name="f896" fmla="val 136024"/>
                <a:gd name="f897" fmla="val 41349"/>
                <a:gd name="f898" fmla="val 134619"/>
                <a:gd name="f899" fmla="val 39057"/>
                <a:gd name="f900" fmla="val 132900"/>
                <a:gd name="f901" fmla="val 36255"/>
                <a:gd name="f902" fmla="val 135025"/>
                <a:gd name="f903" fmla="val 32537"/>
                <a:gd name="f904" fmla="val 137778"/>
                <a:gd name="f905" fmla="val 30737"/>
                <a:gd name="f906" fmla="val 140529"/>
                <a:gd name="f907" fmla="val 28938"/>
                <a:gd name="f908" fmla="val 143891"/>
                <a:gd name="f909" fmla="val 28156"/>
                <a:gd name="f910" fmla="val 146461"/>
                <a:gd name="f911" fmla="val 26105"/>
                <a:gd name="f912" fmla="val 147145"/>
                <a:gd name="f913" fmla="val 26087"/>
                <a:gd name="f914" fmla="val 147512"/>
                <a:gd name="f915" fmla="val 25417"/>
                <a:gd name="f916" fmla="val 147638"/>
                <a:gd name="f917" fmla="val 24743"/>
                <a:gd name="f918" fmla="val 147716"/>
                <a:gd name="f919" fmla="val 24319"/>
                <a:gd name="f920" fmla="val 147611"/>
                <a:gd name="f921" fmla="val 23887"/>
                <a:gd name="f922" fmla="val 147608"/>
                <a:gd name="f923" fmla="val 23456"/>
                <a:gd name="f924" fmla="val 147598"/>
                <a:gd name="f925" fmla="val 22276"/>
                <a:gd name="f926" fmla="val 148442"/>
                <a:gd name="f927" fmla="val 21139"/>
                <a:gd name="f928" fmla="val 149574"/>
                <a:gd name="f929" fmla="val 20805"/>
                <a:gd name="f930" fmla="val 149811"/>
                <a:gd name="f931" fmla="val 20736"/>
                <a:gd name="f932" fmla="val 150056"/>
                <a:gd name="f933" fmla="val 20702"/>
                <a:gd name="f934" fmla="val 150302"/>
                <a:gd name="f935" fmla="val 151231"/>
                <a:gd name="f936" fmla="val 152165"/>
                <a:gd name="f937" fmla="val 21179"/>
                <a:gd name="f938" fmla="val 152664"/>
                <a:gd name="f939" fmla="val 21968"/>
                <a:gd name="f940" fmla="val 153442"/>
                <a:gd name="f941" fmla="val 23198"/>
                <a:gd name="f942" fmla="val 153129"/>
                <a:gd name="f943" fmla="val 24821"/>
                <a:gd name="f944" fmla="val 152563"/>
                <a:gd name="f945" fmla="val 26163"/>
                <a:gd name="f946" fmla="val 151998"/>
                <a:gd name="f947" fmla="val 27505"/>
                <a:gd name="f948" fmla="val 151199"/>
                <a:gd name="f949" fmla="val 28790"/>
                <a:gd name="f950" fmla="val 151051"/>
                <a:gd name="f951" fmla="val 30239"/>
                <a:gd name="f952" fmla="val 150905"/>
                <a:gd name="f953" fmla="val 31687"/>
                <a:gd name="f954" fmla="val 151726"/>
                <a:gd name="f955" fmla="val 33391"/>
                <a:gd name="f956" fmla="val 153173"/>
                <a:gd name="f957" fmla="val 33553"/>
                <a:gd name="f958" fmla="val 153252"/>
                <a:gd name="f959" fmla="val 33562"/>
                <a:gd name="f960" fmla="val 153330"/>
                <a:gd name="f961" fmla="val 33566"/>
                <a:gd name="f962" fmla="val 153406"/>
                <a:gd name="f963" fmla="val 155043"/>
                <a:gd name="f964" fmla="val 156090"/>
                <a:gd name="f965" fmla="val 31574"/>
                <a:gd name="f966" fmla="val 156201"/>
                <a:gd name="f967" fmla="val 29877"/>
                <a:gd name="f968" fmla="val 156318"/>
                <a:gd name="f969" fmla="val 155972"/>
                <a:gd name="f970" fmla="val 26160"/>
                <a:gd name="f971" fmla="val 156925"/>
                <a:gd name="f972" fmla="val 24659"/>
                <a:gd name="f973" fmla="val 158377"/>
                <a:gd name="f974" fmla="val 22374"/>
                <a:gd name="f975" fmla="val 162385"/>
                <a:gd name="f976" fmla="val 21839"/>
                <a:gd name="f977" fmla="val 162490"/>
                <a:gd name="f978" fmla="val 19133"/>
                <a:gd name="f979" fmla="val 16945"/>
                <a:gd name="f980" fmla="val 159821"/>
                <a:gd name="f981" fmla="val 15661"/>
                <a:gd name="f982" fmla="val 159327"/>
                <a:gd name="f983" fmla="val 13530"/>
                <a:gd name="f984" fmla="val 159129"/>
                <a:gd name="f985" fmla="val 12668"/>
                <a:gd name="f986" fmla="val 159325"/>
                <a:gd name="f987" fmla="val 11773"/>
                <a:gd name="f988" fmla="val 159405"/>
                <a:gd name="f989" fmla="val 10894"/>
                <a:gd name="f990" fmla="val 159709"/>
                <a:gd name="f991" fmla="val 7612"/>
                <a:gd name="f992" fmla="val 158263"/>
                <a:gd name="f993" fmla="val 4218"/>
                <a:gd name="f994" fmla="val 155688"/>
                <a:gd name="f995" fmla="val 2163"/>
                <a:gd name="f996" fmla="val 153919"/>
                <a:gd name="f997" fmla="val 751"/>
                <a:gd name="f998" fmla="val 151652"/>
                <a:gd name="f999" fmla="*/ f0 1 162574"/>
                <a:gd name="f1000" fmla="*/ f1 1 140159"/>
                <a:gd name="f1001" fmla="val f2"/>
                <a:gd name="f1002" fmla="val f3"/>
                <a:gd name="f1003" fmla="val f4"/>
                <a:gd name="f1004" fmla="+- f1003 0 f1001"/>
                <a:gd name="f1005" fmla="+- f1002 0 f1001"/>
                <a:gd name="f1006" fmla="*/ f1005 1 162574"/>
                <a:gd name="f1007" fmla="*/ f1004 1 140159"/>
                <a:gd name="f1008" fmla="*/ f1001 1 f1006"/>
                <a:gd name="f1009" fmla="*/ f1002 1 f1006"/>
                <a:gd name="f1010" fmla="*/ f1001 1 f1007"/>
                <a:gd name="f1011" fmla="*/ f1003 1 f1007"/>
                <a:gd name="f1012" fmla="*/ f1008 f999 1"/>
                <a:gd name="f1013" fmla="*/ f1009 f999 1"/>
                <a:gd name="f1014" fmla="*/ f1011 f1000 1"/>
                <a:gd name="f1015" fmla="*/ f1010 f100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12" t="f1015" r="f1013" b="f1014"/>
              <a:pathLst>
                <a:path w="162574" h="14015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51" y="f52"/>
                    <a:pt x="f53" y="f54"/>
                  </a:cubicBezTo>
                  <a:cubicBezTo>
                    <a:pt x="f55" y="f56"/>
                    <a:pt x="f57" y="f58"/>
                    <a:pt x="f59" y="f58"/>
                  </a:cubicBezTo>
                  <a:cubicBezTo>
                    <a:pt x="f60" y="f58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80"/>
                    <a:pt x="f81" y="f80"/>
                  </a:cubicBezTo>
                  <a:cubicBezTo>
                    <a:pt x="f82" y="f80"/>
                    <a:pt x="f83" y="f84"/>
                    <a:pt x="f85" y="f86"/>
                  </a:cubicBezTo>
                  <a:cubicBezTo>
                    <a:pt x="f87" y="f88"/>
                    <a:pt x="f89" y="f90"/>
                    <a:pt x="f91" y="f92"/>
                  </a:cubicBezTo>
                  <a:cubicBezTo>
                    <a:pt x="f93" y="f94"/>
                    <a:pt x="f95" y="f96"/>
                    <a:pt x="f97" y="f98"/>
                  </a:cubicBezTo>
                  <a:cubicBezTo>
                    <a:pt x="f99" y="f100"/>
                    <a:pt x="f101" y="f102"/>
                    <a:pt x="f103" y="f104"/>
                  </a:cubicBezTo>
                  <a:cubicBezTo>
                    <a:pt x="f105" y="f106"/>
                    <a:pt x="f107" y="f108"/>
                    <a:pt x="f109" y="f110"/>
                  </a:cubicBezTo>
                  <a:cubicBezTo>
                    <a:pt x="f111" y="f112"/>
                    <a:pt x="f113" y="f114"/>
                    <a:pt x="f115" y="f116"/>
                  </a:cubicBezTo>
                  <a:cubicBezTo>
                    <a:pt x="f117" y="f118"/>
                    <a:pt x="f119" y="f120"/>
                    <a:pt x="f121" y="f120"/>
                  </a:cubicBezTo>
                  <a:cubicBezTo>
                    <a:pt x="f122" y="f120"/>
                    <a:pt x="f123" y="f124"/>
                    <a:pt x="f125" y="f126"/>
                  </a:cubicBezTo>
                  <a:cubicBezTo>
                    <a:pt x="f127" y="f128"/>
                    <a:pt x="f129" y="f130"/>
                    <a:pt x="f131" y="f130"/>
                  </a:cubicBezTo>
                  <a:cubicBezTo>
                    <a:pt x="f132" y="f130"/>
                    <a:pt x="f133" y="f134"/>
                    <a:pt x="f135" y="f136"/>
                  </a:cubicBezTo>
                  <a:lnTo>
                    <a:pt x="f137" y="f138"/>
                  </a:lnTo>
                  <a:cubicBezTo>
                    <a:pt x="f139" y="f140"/>
                    <a:pt x="f141" y="f142"/>
                    <a:pt x="f143" y="f144"/>
                  </a:cubicBezTo>
                  <a:cubicBezTo>
                    <a:pt x="f145" y="f146"/>
                    <a:pt x="f147" y="f148"/>
                    <a:pt x="f149" y="f148"/>
                  </a:cubicBezTo>
                  <a:cubicBezTo>
                    <a:pt x="f150" y="f148"/>
                    <a:pt x="f151" y="f152"/>
                    <a:pt x="f153" y="f154"/>
                  </a:cubicBezTo>
                  <a:cubicBezTo>
                    <a:pt x="f155" y="f156"/>
                    <a:pt x="f157" y="f158"/>
                    <a:pt x="f159" y="f158"/>
                  </a:cubicBezTo>
                  <a:cubicBezTo>
                    <a:pt x="f160" y="f158"/>
                    <a:pt x="f161" y="f162"/>
                    <a:pt x="f163" y="f162"/>
                  </a:cubicBezTo>
                  <a:cubicBezTo>
                    <a:pt x="f164" y="f162"/>
                    <a:pt x="f165" y="f166"/>
                    <a:pt x="f167" y="f168"/>
                  </a:cubicBezTo>
                  <a:cubicBezTo>
                    <a:pt x="f169" y="f170"/>
                    <a:pt x="f171" y="f172"/>
                    <a:pt x="f173" y="f174"/>
                  </a:cubicBezTo>
                  <a:cubicBezTo>
                    <a:pt x="f175" y="f176"/>
                    <a:pt x="f177" y="f178"/>
                    <a:pt x="f179" y="f180"/>
                  </a:cubicBezTo>
                  <a:cubicBezTo>
                    <a:pt x="f181" y="f182"/>
                    <a:pt x="f183" y="f184"/>
                    <a:pt x="f185" y="f184"/>
                  </a:cubicBezTo>
                  <a:cubicBezTo>
                    <a:pt x="f186" y="f184"/>
                    <a:pt x="f187" y="f188"/>
                    <a:pt x="f189" y="f190"/>
                  </a:cubicBezTo>
                  <a:cubicBezTo>
                    <a:pt x="f191" y="f192"/>
                    <a:pt x="f193" y="f194"/>
                    <a:pt x="f195" y="f196"/>
                  </a:cubicBezTo>
                  <a:cubicBezTo>
                    <a:pt x="f197" y="f198"/>
                    <a:pt x="f199" y="f200"/>
                    <a:pt x="f201" y="f202"/>
                  </a:cubicBezTo>
                  <a:cubicBezTo>
                    <a:pt x="f203" y="f204"/>
                    <a:pt x="f205" y="f206"/>
                    <a:pt x="f207" y="f208"/>
                  </a:cubicBezTo>
                  <a:cubicBezTo>
                    <a:pt x="f209" y="f210"/>
                    <a:pt x="f211" y="f212"/>
                    <a:pt x="f213" y="f214"/>
                  </a:cubicBezTo>
                  <a:cubicBezTo>
                    <a:pt x="f215" y="f216"/>
                    <a:pt x="f217" y="f218"/>
                    <a:pt x="f219" y="f220"/>
                  </a:cubicBezTo>
                  <a:cubicBezTo>
                    <a:pt x="f221" y="f222"/>
                    <a:pt x="f223" y="f224"/>
                    <a:pt x="f225" y="f224"/>
                  </a:cubicBezTo>
                  <a:cubicBezTo>
                    <a:pt x="f226" y="f224"/>
                    <a:pt x="f227" y="f228"/>
                    <a:pt x="f229" y="f230"/>
                  </a:cubicBezTo>
                  <a:cubicBezTo>
                    <a:pt x="f231" y="f232"/>
                    <a:pt x="f233" y="f234"/>
                    <a:pt x="f235" y="f236"/>
                  </a:cubicBezTo>
                  <a:cubicBezTo>
                    <a:pt x="f237" y="f238"/>
                    <a:pt x="f239" y="f240"/>
                    <a:pt x="f241" y="f242"/>
                  </a:cubicBez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cubicBezTo>
                    <a:pt x="f261" y="f262"/>
                    <a:pt x="f263" y="f264"/>
                    <a:pt x="f265" y="f266"/>
                  </a:cubicBezTo>
                  <a:cubicBezTo>
                    <a:pt x="f267" y="f268"/>
                    <a:pt x="f269" y="f270"/>
                    <a:pt x="f271" y="f272"/>
                  </a:cubicBezTo>
                  <a:cubicBezTo>
                    <a:pt x="f273" y="f274"/>
                    <a:pt x="f275" y="f276"/>
                    <a:pt x="f277" y="f278"/>
                  </a:cubicBezTo>
                  <a:cubicBezTo>
                    <a:pt x="f279" y="f280"/>
                    <a:pt x="f281" y="f282"/>
                    <a:pt x="f283" y="f284"/>
                  </a:cubicBezTo>
                  <a:cubicBezTo>
                    <a:pt x="f285" y="f286"/>
                    <a:pt x="f287" y="f288"/>
                    <a:pt x="f289" y="f288"/>
                  </a:cubicBezTo>
                  <a:cubicBezTo>
                    <a:pt x="f290" y="f288"/>
                    <a:pt x="f291" y="f292"/>
                    <a:pt x="f293" y="f292"/>
                  </a:cubicBezTo>
                  <a:cubicBezTo>
                    <a:pt x="f294" y="f292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cubicBezTo>
                    <a:pt x="f305" y="f306"/>
                    <a:pt x="f307" y="f308"/>
                    <a:pt x="f309" y="f310"/>
                  </a:cubicBezTo>
                  <a:cubicBezTo>
                    <a:pt x="f311" y="f312"/>
                    <a:pt x="f313" y="f314"/>
                    <a:pt x="f315" y="f316"/>
                  </a:cubicBezTo>
                  <a:cubicBezTo>
                    <a:pt x="f317" y="f318"/>
                    <a:pt x="f319" y="f320"/>
                    <a:pt x="f321" y="f320"/>
                  </a:cubicBezTo>
                  <a:cubicBezTo>
                    <a:pt x="f322" y="f320"/>
                    <a:pt x="f323" y="f324"/>
                    <a:pt x="f325" y="f326"/>
                  </a:cubicBezTo>
                  <a:cubicBezTo>
                    <a:pt x="f327" y="f328"/>
                    <a:pt x="f329" y="f330"/>
                    <a:pt x="f331" y="f330"/>
                  </a:cubicBezTo>
                  <a:cubicBezTo>
                    <a:pt x="f332" y="f330"/>
                    <a:pt x="f333" y="f334"/>
                    <a:pt x="f335" y="f336"/>
                  </a:cubicBezTo>
                  <a:cubicBezTo>
                    <a:pt x="f337" y="f338"/>
                    <a:pt x="f339" y="f340"/>
                    <a:pt x="f341" y="f342"/>
                  </a:cubicBezTo>
                  <a:cubicBezTo>
                    <a:pt x="f343" y="f344"/>
                    <a:pt x="f345" y="f346"/>
                    <a:pt x="f347" y="f346"/>
                  </a:cubicBezTo>
                  <a:cubicBezTo>
                    <a:pt x="f348" y="f346"/>
                    <a:pt x="f349" y="f350"/>
                    <a:pt x="f351" y="f352"/>
                  </a:cubicBezTo>
                  <a:cubicBezTo>
                    <a:pt x="f353" y="f354"/>
                    <a:pt x="f355" y="f356"/>
                    <a:pt x="f357" y="f358"/>
                  </a:cubicBezTo>
                  <a:cubicBezTo>
                    <a:pt x="f359" y="f360"/>
                    <a:pt x="f361" y="f362"/>
                    <a:pt x="f363" y="f364"/>
                  </a:cubicBezTo>
                  <a:cubicBezTo>
                    <a:pt x="f365" y="f366"/>
                    <a:pt x="f367" y="f368"/>
                    <a:pt x="f369" y="f370"/>
                  </a:cubicBezTo>
                  <a:cubicBezTo>
                    <a:pt x="f371" y="f372"/>
                    <a:pt x="f373" y="f374"/>
                    <a:pt x="f375" y="f376"/>
                  </a:cubicBezTo>
                  <a:cubicBezTo>
                    <a:pt x="f377" y="f378"/>
                    <a:pt x="f379" y="f380"/>
                    <a:pt x="f381" y="f382"/>
                  </a:cubicBezTo>
                  <a:cubicBezTo>
                    <a:pt x="f383" y="f384"/>
                    <a:pt x="f385" y="f386"/>
                    <a:pt x="f387" y="f386"/>
                  </a:cubicBezTo>
                  <a:cubicBezTo>
                    <a:pt x="f388" y="f386"/>
                    <a:pt x="f389" y="f390"/>
                    <a:pt x="f391" y="f392"/>
                  </a:cubicBezTo>
                  <a:cubicBezTo>
                    <a:pt x="f393" y="f394"/>
                    <a:pt x="f395" y="f396"/>
                    <a:pt x="f397" y="f398"/>
                  </a:cubicBezTo>
                  <a:cubicBezTo>
                    <a:pt x="f399" y="f400"/>
                    <a:pt x="f401" y="f402"/>
                    <a:pt x="f403" y="f404"/>
                  </a:cubicBezTo>
                  <a:lnTo>
                    <a:pt x="f403" y="f404"/>
                  </a:lnTo>
                  <a:cubicBezTo>
                    <a:pt x="f405" y="f406"/>
                    <a:pt x="f407" y="f408"/>
                    <a:pt x="f409" y="f410"/>
                  </a:cubicBezTo>
                  <a:cubicBezTo>
                    <a:pt x="f411" y="f412"/>
                    <a:pt x="f413" y="f414"/>
                    <a:pt x="f415" y="f416"/>
                  </a:cubicBezTo>
                  <a:cubicBezTo>
                    <a:pt x="f417" y="f418"/>
                    <a:pt x="f419" y="f420"/>
                    <a:pt x="f421" y="f420"/>
                  </a:cubicBezTo>
                  <a:cubicBezTo>
                    <a:pt x="f422" y="f420"/>
                    <a:pt x="f423" y="f424"/>
                    <a:pt x="f425" y="f426"/>
                  </a:cubicBezTo>
                  <a:cubicBezTo>
                    <a:pt x="f427" y="f428"/>
                    <a:pt x="f429" y="f386"/>
                    <a:pt x="f430" y="f431"/>
                  </a:cubicBezTo>
                  <a:cubicBezTo>
                    <a:pt x="f432" y="f433"/>
                    <a:pt x="f434" y="f435"/>
                    <a:pt x="f436" y="f435"/>
                  </a:cubicBezTo>
                  <a:cubicBezTo>
                    <a:pt x="f437" y="f435"/>
                    <a:pt x="f438" y="f439"/>
                    <a:pt x="f440" y="f439"/>
                  </a:cubicBezTo>
                  <a:cubicBezTo>
                    <a:pt x="f441" y="f439"/>
                    <a:pt x="f442" y="f443"/>
                    <a:pt x="f444" y="f445"/>
                  </a:cubicBezTo>
                  <a:cubicBezTo>
                    <a:pt x="f446" y="f447"/>
                    <a:pt x="f448" y="f449"/>
                    <a:pt x="f450" y="f449"/>
                  </a:cubicBezTo>
                  <a:cubicBezTo>
                    <a:pt x="f451" y="f449"/>
                    <a:pt x="f452" y="f453"/>
                    <a:pt x="f454" y="f455"/>
                  </a:cubicBezTo>
                  <a:cubicBezTo>
                    <a:pt x="f456" y="f457"/>
                    <a:pt x="f458" y="f459"/>
                    <a:pt x="f460" y="f461"/>
                  </a:cubicBezTo>
                  <a:cubicBezTo>
                    <a:pt x="f462" y="f463"/>
                    <a:pt x="f464" y="f465"/>
                    <a:pt x="f466" y="f465"/>
                  </a:cubicBezTo>
                  <a:cubicBezTo>
                    <a:pt x="f467" y="f465"/>
                    <a:pt x="f468" y="f469"/>
                    <a:pt x="f470" y="f471"/>
                  </a:cubicBezTo>
                  <a:cubicBezTo>
                    <a:pt x="f472" y="f473"/>
                    <a:pt x="f474" y="f475"/>
                    <a:pt x="f476" y="f475"/>
                  </a:cubicBezTo>
                  <a:cubicBezTo>
                    <a:pt x="f477" y="f475"/>
                    <a:pt x="f478" y="f479"/>
                    <a:pt x="f480" y="f481"/>
                  </a:cubicBezTo>
                  <a:cubicBezTo>
                    <a:pt x="f482" y="f483"/>
                    <a:pt x="f484" y="f485"/>
                    <a:pt x="f486" y="f487"/>
                  </a:cubicBezTo>
                  <a:cubicBezTo>
                    <a:pt x="f488" y="f489"/>
                    <a:pt x="f490" y="f491"/>
                    <a:pt x="f492" y="f491"/>
                  </a:cubicBezTo>
                  <a:cubicBezTo>
                    <a:pt x="f493" y="f491"/>
                    <a:pt x="f494" y="f495"/>
                    <a:pt x="f496" y="f497"/>
                  </a:cubicBezTo>
                  <a:cubicBezTo>
                    <a:pt x="f498" y="f499"/>
                    <a:pt x="f500" y="f501"/>
                    <a:pt x="f502" y="f501"/>
                  </a:cubicBezTo>
                  <a:cubicBezTo>
                    <a:pt x="f503" y="f501"/>
                    <a:pt x="f504" y="f505"/>
                    <a:pt x="f506" y="f507"/>
                  </a:cubicBezTo>
                  <a:cubicBezTo>
                    <a:pt x="f508" y="f509"/>
                    <a:pt x="f510" y="f511"/>
                    <a:pt x="f512" y="f513"/>
                  </a:cubicBezTo>
                  <a:cubicBezTo>
                    <a:pt x="f2" y="f514"/>
                    <a:pt x="f515" y="f516"/>
                    <a:pt x="f517" y="f518"/>
                  </a:cubicBezTo>
                  <a:cubicBezTo>
                    <a:pt x="f519" y="f520"/>
                    <a:pt x="f521" y="f522"/>
                    <a:pt x="f523" y="f522"/>
                  </a:cubicBezTo>
                  <a:cubicBezTo>
                    <a:pt x="f524" y="f522"/>
                    <a:pt x="f525" y="f526"/>
                    <a:pt x="f527" y="f528"/>
                  </a:cubicBezTo>
                  <a:cubicBezTo>
                    <a:pt x="f529" y="f530"/>
                    <a:pt x="f531" y="f532"/>
                    <a:pt x="f533" y="f532"/>
                  </a:cubicBezTo>
                  <a:cubicBezTo>
                    <a:pt x="f534" y="f532"/>
                    <a:pt x="f535" y="f536"/>
                    <a:pt x="f537" y="f538"/>
                  </a:cubicBezTo>
                  <a:cubicBezTo>
                    <a:pt x="f539" y="f540"/>
                    <a:pt x="f541" y="f542"/>
                    <a:pt x="f543" y="f544"/>
                  </a:cubicBezTo>
                  <a:cubicBezTo>
                    <a:pt x="f545" y="f546"/>
                    <a:pt x="f547" y="f548"/>
                    <a:pt x="f549" y="f548"/>
                  </a:cubicBezTo>
                  <a:cubicBezTo>
                    <a:pt x="f550" y="f548"/>
                    <a:pt x="f551" y="f552"/>
                    <a:pt x="f553" y="f554"/>
                  </a:cubicBezTo>
                  <a:lnTo>
                    <a:pt x="f553" y="f554"/>
                  </a:lnTo>
                  <a:cubicBezTo>
                    <a:pt x="f555" y="f556"/>
                    <a:pt x="f557" y="f558"/>
                    <a:pt x="f559" y="f560"/>
                  </a:cubicBezTo>
                  <a:cubicBezTo>
                    <a:pt x="f561" y="f562"/>
                    <a:pt x="f563" y="f564"/>
                    <a:pt x="f565" y="f566"/>
                  </a:cubicBezTo>
                  <a:cubicBezTo>
                    <a:pt x="f567" y="f568"/>
                    <a:pt x="f569" y="f570"/>
                    <a:pt x="f571" y="f572"/>
                  </a:cubicBezTo>
                  <a:cubicBezTo>
                    <a:pt x="f573" y="f574"/>
                    <a:pt x="f575" y="f576"/>
                    <a:pt x="f577" y="f578"/>
                  </a:cubicBezTo>
                  <a:cubicBezTo>
                    <a:pt x="f579" y="f580"/>
                    <a:pt x="f581" y="f582"/>
                    <a:pt x="f583" y="f584"/>
                  </a:cubicBezTo>
                  <a:cubicBezTo>
                    <a:pt x="f585" y="f586"/>
                    <a:pt x="f587" y="f588"/>
                    <a:pt x="f589" y="f590"/>
                  </a:cubicBezTo>
                  <a:cubicBezTo>
                    <a:pt x="f591" y="f592"/>
                    <a:pt x="f593" y="f594"/>
                    <a:pt x="f595" y="f594"/>
                  </a:cubicBezTo>
                  <a:cubicBezTo>
                    <a:pt x="f596" y="f594"/>
                    <a:pt x="f597" y="f598"/>
                    <a:pt x="f599" y="f600"/>
                  </a:cubicBezTo>
                  <a:cubicBezTo>
                    <a:pt x="f601" y="f602"/>
                    <a:pt x="f603" y="f604"/>
                    <a:pt x="f171" y="f605"/>
                  </a:cubicBezTo>
                  <a:cubicBezTo>
                    <a:pt x="f606" y="f607"/>
                    <a:pt x="f608" y="f609"/>
                    <a:pt x="f610" y="f611"/>
                  </a:cubicBezTo>
                  <a:cubicBezTo>
                    <a:pt x="f612" y="f613"/>
                    <a:pt x="f614" y="f615"/>
                    <a:pt x="f616" y="f617"/>
                  </a:cubicBezTo>
                  <a:cubicBezTo>
                    <a:pt x="f618" y="f619"/>
                    <a:pt x="f620" y="f621"/>
                    <a:pt x="f622" y="f623"/>
                  </a:cubicBezTo>
                  <a:cubicBezTo>
                    <a:pt x="f624" y="f625"/>
                    <a:pt x="f626" y="f627"/>
                    <a:pt x="f628" y="f629"/>
                  </a:cubicBezTo>
                  <a:cubicBezTo>
                    <a:pt x="f630" y="f631"/>
                    <a:pt x="f632" y="f633"/>
                    <a:pt x="f634" y="f635"/>
                  </a:cubicBezTo>
                  <a:cubicBezTo>
                    <a:pt x="f636" y="f637"/>
                    <a:pt x="f638" y="f639"/>
                    <a:pt x="f640" y="f641"/>
                  </a:cubicBezTo>
                  <a:lnTo>
                    <a:pt x="f640" y="f641"/>
                  </a:lnTo>
                  <a:cubicBezTo>
                    <a:pt x="f642" y="f643"/>
                    <a:pt x="f644" y="f645"/>
                    <a:pt x="f646" y="f645"/>
                  </a:cubicBezTo>
                  <a:cubicBezTo>
                    <a:pt x="f647" y="f645"/>
                    <a:pt x="f648" y="f649"/>
                    <a:pt x="f650" y="f651"/>
                  </a:cubicBezTo>
                  <a:cubicBezTo>
                    <a:pt x="f652" y="f653"/>
                    <a:pt x="f654" y="f655"/>
                    <a:pt x="f656" y="f657"/>
                  </a:cubicBezTo>
                  <a:lnTo>
                    <a:pt x="f658" y="f659"/>
                  </a:lnTo>
                  <a:cubicBezTo>
                    <a:pt x="f660" y="f661"/>
                    <a:pt x="f286" y="f662"/>
                    <a:pt x="f663" y="f664"/>
                  </a:cubicBezTo>
                  <a:cubicBezTo>
                    <a:pt x="f665" y="f666"/>
                    <a:pt x="f667" y="f668"/>
                    <a:pt x="f669" y="f668"/>
                  </a:cubicBezTo>
                  <a:cubicBezTo>
                    <a:pt x="f670" y="f668"/>
                    <a:pt x="f671" y="f672"/>
                    <a:pt x="f673" y="f674"/>
                  </a:cubicBezTo>
                  <a:cubicBezTo>
                    <a:pt x="f675" y="f676"/>
                    <a:pt x="f677" y="f678"/>
                    <a:pt x="f679" y="f680"/>
                  </a:cubicBezTo>
                  <a:cubicBezTo>
                    <a:pt x="f681" y="f682"/>
                    <a:pt x="f683" y="f684"/>
                    <a:pt x="f685" y="f686"/>
                  </a:cubicBezTo>
                  <a:cubicBezTo>
                    <a:pt x="f687" y="f688"/>
                    <a:pt x="f689" y="f690"/>
                    <a:pt x="f691" y="f692"/>
                  </a:cubicBezTo>
                  <a:cubicBezTo>
                    <a:pt x="f693" y="f694"/>
                    <a:pt x="f695" y="f696"/>
                    <a:pt x="f697" y="f698"/>
                  </a:cubicBezTo>
                  <a:cubicBezTo>
                    <a:pt x="f699" y="f700"/>
                    <a:pt x="f701" y="f702"/>
                    <a:pt x="f703" y="f702"/>
                  </a:cubicBezTo>
                  <a:cubicBezTo>
                    <a:pt x="f704" y="f702"/>
                    <a:pt x="f705" y="f706"/>
                    <a:pt x="f707" y="f708"/>
                  </a:cubicBezTo>
                  <a:cubicBezTo>
                    <a:pt x="f709" y="f710"/>
                    <a:pt x="f711" y="f712"/>
                    <a:pt x="f713" y="f712"/>
                  </a:cubicBezTo>
                  <a:cubicBezTo>
                    <a:pt x="f714" y="f712"/>
                    <a:pt x="f715" y="f716"/>
                    <a:pt x="f717" y="f718"/>
                  </a:cubicBezTo>
                  <a:cubicBezTo>
                    <a:pt x="f719" y="f720"/>
                    <a:pt x="f721" y="f722"/>
                    <a:pt x="f723" y="f722"/>
                  </a:cubicBezTo>
                  <a:cubicBezTo>
                    <a:pt x="f724" y="f722"/>
                    <a:pt x="f725" y="f726"/>
                    <a:pt x="f727" y="f728"/>
                  </a:cubicBezTo>
                  <a:cubicBezTo>
                    <a:pt x="f729" y="f730"/>
                    <a:pt x="f731" y="f732"/>
                    <a:pt x="f733" y="f734"/>
                  </a:cubicBezTo>
                  <a:cubicBezTo>
                    <a:pt x="f735" y="f736"/>
                    <a:pt x="f737" y="f738"/>
                    <a:pt x="f739" y="f740"/>
                  </a:cubicBezTo>
                  <a:cubicBezTo>
                    <a:pt x="f741" y="f742"/>
                    <a:pt x="f743" y="f744"/>
                    <a:pt x="f745" y="f746"/>
                  </a:cubicBezTo>
                  <a:cubicBezTo>
                    <a:pt x="f747" y="f748"/>
                    <a:pt x="f749" y="f750"/>
                    <a:pt x="f751" y="f752"/>
                  </a:cubicBezTo>
                  <a:cubicBezTo>
                    <a:pt x="f753" y="f754"/>
                    <a:pt x="f755" y="f756"/>
                    <a:pt x="f757" y="f756"/>
                  </a:cubicBezTo>
                  <a:cubicBezTo>
                    <a:pt x="f758" y="f756"/>
                    <a:pt x="f759" y="f760"/>
                    <a:pt x="f761" y="f762"/>
                  </a:cubicBezTo>
                  <a:cubicBezTo>
                    <a:pt x="f763" y="f764"/>
                    <a:pt x="f765" y="f766"/>
                    <a:pt x="f767" y="f768"/>
                  </a:cubicBezTo>
                  <a:cubicBezTo>
                    <a:pt x="f769" y="f770"/>
                    <a:pt x="f771" y="f772"/>
                    <a:pt x="f773" y="f774"/>
                  </a:cubicBezTo>
                  <a:cubicBezTo>
                    <a:pt x="f775" y="f776"/>
                    <a:pt x="f777" y="f778"/>
                    <a:pt x="f779" y="f780"/>
                  </a:cubicBezTo>
                  <a:cubicBezTo>
                    <a:pt x="f781" y="f782"/>
                    <a:pt x="f783" y="f784"/>
                    <a:pt x="f785" y="f784"/>
                  </a:cubicBezTo>
                  <a:cubicBezTo>
                    <a:pt x="f786" y="f784"/>
                    <a:pt x="f787" y="f788"/>
                    <a:pt x="f789" y="f790"/>
                  </a:cubicBezTo>
                  <a:cubicBezTo>
                    <a:pt x="f791" y="f792"/>
                    <a:pt x="f793" y="f794"/>
                    <a:pt x="f795" y="f796"/>
                  </a:cubicBezTo>
                  <a:lnTo>
                    <a:pt x="f797" y="f798"/>
                  </a:lnTo>
                  <a:cubicBezTo>
                    <a:pt x="f799" y="f800"/>
                    <a:pt x="f801" y="f802"/>
                    <a:pt x="f803" y="f804"/>
                  </a:cubicBezTo>
                  <a:cubicBezTo>
                    <a:pt x="f805" y="f806"/>
                    <a:pt x="f807" y="f808"/>
                    <a:pt x="f809" y="f810"/>
                  </a:cubicBezTo>
                  <a:cubicBezTo>
                    <a:pt x="f811" y="f812"/>
                    <a:pt x="f813" y="f814"/>
                    <a:pt x="f815" y="f816"/>
                  </a:cubicBezTo>
                  <a:lnTo>
                    <a:pt x="f815" y="f816"/>
                  </a:lnTo>
                  <a:cubicBezTo>
                    <a:pt x="f817" y="f818"/>
                    <a:pt x="f819" y="f820"/>
                    <a:pt x="f821" y="f822"/>
                  </a:cubicBezTo>
                  <a:cubicBezTo>
                    <a:pt x="f823" y="f824"/>
                    <a:pt x="f825" y="f826"/>
                    <a:pt x="f827" y="f826"/>
                  </a:cubicBezTo>
                  <a:cubicBezTo>
                    <a:pt x="f828" y="f826"/>
                    <a:pt x="f829" y="f830"/>
                    <a:pt x="f831" y="f832"/>
                  </a:cubicBezTo>
                  <a:cubicBezTo>
                    <a:pt x="f833" y="f834"/>
                    <a:pt x="f835" y="f836"/>
                    <a:pt x="f837" y="f838"/>
                  </a:cubicBezTo>
                  <a:cubicBezTo>
                    <a:pt x="f839" y="f840"/>
                    <a:pt x="f841" y="f842"/>
                    <a:pt x="f843" y="f844"/>
                  </a:cubicBezTo>
                  <a:cubicBezTo>
                    <a:pt x="f845" y="f846"/>
                    <a:pt x="f847" y="f848"/>
                    <a:pt x="f849" y="f848"/>
                  </a:cubicBezTo>
                  <a:cubicBezTo>
                    <a:pt x="f850" y="f848"/>
                    <a:pt x="f851" y="f852"/>
                    <a:pt x="f853" y="f852"/>
                  </a:cubicBezTo>
                  <a:cubicBezTo>
                    <a:pt x="f854" y="f852"/>
                    <a:pt x="f855" y="f856"/>
                    <a:pt x="f857" y="f858"/>
                  </a:cubicBezTo>
                  <a:cubicBezTo>
                    <a:pt x="f859" y="f860"/>
                    <a:pt x="f861" y="f862"/>
                    <a:pt x="f863" y="f864"/>
                  </a:cubicBezTo>
                  <a:cubicBezTo>
                    <a:pt x="f865" y="f866"/>
                    <a:pt x="f867" y="f868"/>
                    <a:pt x="f869" y="f870"/>
                  </a:cubicBezTo>
                  <a:cubicBezTo>
                    <a:pt x="f871" y="f382"/>
                    <a:pt x="f872" y="f873"/>
                    <a:pt x="f874" y="f875"/>
                  </a:cubicBezTo>
                  <a:cubicBezTo>
                    <a:pt x="f876" y="f877"/>
                    <a:pt x="f878" y="f879"/>
                    <a:pt x="f880" y="f881"/>
                  </a:cubicBezTo>
                  <a:cubicBezTo>
                    <a:pt x="f882" y="f883"/>
                    <a:pt x="f884" y="f885"/>
                    <a:pt x="f886" y="f887"/>
                  </a:cubicBezTo>
                  <a:cubicBezTo>
                    <a:pt x="f888" y="f889"/>
                    <a:pt x="f890" y="f891"/>
                    <a:pt x="f892" y="f893"/>
                  </a:cubicBezTo>
                  <a:cubicBezTo>
                    <a:pt x="f894" y="f895"/>
                    <a:pt x="f896" y="f897"/>
                    <a:pt x="f898" y="f899"/>
                  </a:cubicBezTo>
                  <a:cubicBezTo>
                    <a:pt x="f900" y="f901"/>
                    <a:pt x="f902" y="f903"/>
                    <a:pt x="f904" y="f905"/>
                  </a:cubicBezTo>
                  <a:cubicBezTo>
                    <a:pt x="f906" y="f907"/>
                    <a:pt x="f908" y="f909"/>
                    <a:pt x="f910" y="f911"/>
                  </a:cubicBezTo>
                  <a:cubicBezTo>
                    <a:pt x="f912" y="f913"/>
                    <a:pt x="f914" y="f915"/>
                    <a:pt x="f916" y="f917"/>
                  </a:cubicBezTo>
                  <a:cubicBezTo>
                    <a:pt x="f918" y="f919"/>
                    <a:pt x="f920" y="f921"/>
                    <a:pt x="f922" y="f923"/>
                  </a:cubicBezTo>
                  <a:cubicBezTo>
                    <a:pt x="f924" y="f925"/>
                    <a:pt x="f926" y="f927"/>
                    <a:pt x="f928" y="f929"/>
                  </a:cubicBezTo>
                  <a:cubicBezTo>
                    <a:pt x="f930" y="f931"/>
                    <a:pt x="f932" y="f933"/>
                    <a:pt x="f934" y="f933"/>
                  </a:cubicBezTo>
                  <a:cubicBezTo>
                    <a:pt x="f935" y="f933"/>
                    <a:pt x="f936" y="f937"/>
                    <a:pt x="f938" y="f939"/>
                  </a:cubicBezTo>
                  <a:cubicBezTo>
                    <a:pt x="f940" y="f941"/>
                    <a:pt x="f942" y="f943"/>
                    <a:pt x="f944" y="f945"/>
                  </a:cubicBezTo>
                  <a:cubicBezTo>
                    <a:pt x="f946" y="f947"/>
                    <a:pt x="f948" y="f949"/>
                    <a:pt x="f950" y="f951"/>
                  </a:cubicBezTo>
                  <a:cubicBezTo>
                    <a:pt x="f952" y="f953"/>
                    <a:pt x="f954" y="f955"/>
                    <a:pt x="f956" y="f957"/>
                  </a:cubicBezTo>
                  <a:cubicBezTo>
                    <a:pt x="f958" y="f959"/>
                    <a:pt x="f960" y="f961"/>
                    <a:pt x="f962" y="f961"/>
                  </a:cubicBezTo>
                  <a:cubicBezTo>
                    <a:pt x="f963" y="f961"/>
                    <a:pt x="f964" y="f965"/>
                    <a:pt x="f966" y="f967"/>
                  </a:cubicBezTo>
                  <a:cubicBezTo>
                    <a:pt x="f968" y="f561"/>
                    <a:pt x="f969" y="f970"/>
                    <a:pt x="f971" y="f972"/>
                  </a:cubicBezTo>
                  <a:cubicBezTo>
                    <a:pt x="f973" y="f974"/>
                    <a:pt x="f975" y="f976"/>
                    <a:pt x="f977" y="f978"/>
                  </a:cubicBezTo>
                  <a:cubicBezTo>
                    <a:pt x="f3" y="f979"/>
                    <a:pt x="f980" y="f981"/>
                    <a:pt x="f982" y="f983"/>
                  </a:cubicBezTo>
                  <a:cubicBezTo>
                    <a:pt x="f984" y="f985"/>
                    <a:pt x="f986" y="f987"/>
                    <a:pt x="f988" y="f989"/>
                  </a:cubicBezTo>
                  <a:cubicBezTo>
                    <a:pt x="f990" y="f991"/>
                    <a:pt x="f992" y="f993"/>
                    <a:pt x="f994" y="f995"/>
                  </a:cubicBezTo>
                  <a:cubicBezTo>
                    <a:pt x="f996" y="f997"/>
                    <a:pt x="f998" y="f2"/>
                    <a:pt x="f5" y="f2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" name="Google Shape;1263;p48">
              <a:extLst>
                <a:ext uri="{FF2B5EF4-FFF2-40B4-BE49-F238E27FC236}">
                  <a16:creationId xmlns:a16="http://schemas.microsoft.com/office/drawing/2014/main" id="{F63051F1-2150-4125-89A6-79ED0DDB0F6D}"/>
                </a:ext>
              </a:extLst>
            </p:cNvPr>
            <p:cNvSpPr/>
            <p:nvPr/>
          </p:nvSpPr>
          <p:spPr>
            <a:xfrm>
              <a:off x="5754319" y="3436671"/>
              <a:ext cx="190048" cy="1050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717"/>
                <a:gd name="f4" fmla="val 7580"/>
                <a:gd name="f5" fmla="val 9951"/>
                <a:gd name="f6" fmla="val 6355"/>
                <a:gd name="f7" fmla="val 1"/>
                <a:gd name="f8" fmla="val 1281"/>
                <a:gd name="f9" fmla="val 2486"/>
                <a:gd name="f10" fmla="val 4894"/>
                <a:gd name="f11" fmla="val 3169"/>
                <a:gd name="f12" fmla="val 5885"/>
                <a:gd name="f13" fmla="val 4297"/>
                <a:gd name="f14" fmla="val 6467"/>
                <a:gd name="f15" fmla="val 5404"/>
                <a:gd name="f16" fmla="val 6938"/>
                <a:gd name="f17" fmla="val 6217"/>
                <a:gd name="f18" fmla="val 7282"/>
                <a:gd name="f19" fmla="val 7136"/>
                <a:gd name="f20" fmla="val 8003"/>
                <a:gd name="f21" fmla="val 8565"/>
                <a:gd name="f22" fmla="val 9106"/>
                <a:gd name="f23" fmla="val 7454"/>
                <a:gd name="f24" fmla="val 9581"/>
                <a:gd name="f25" fmla="val 7134"/>
                <a:gd name="f26" fmla="val 10406"/>
                <a:gd name="f27" fmla="val 6577"/>
                <a:gd name="f28" fmla="val 13156"/>
                <a:gd name="f29" fmla="val 2774"/>
                <a:gd name="f30" fmla="val 13348"/>
                <a:gd name="f31" fmla="val 1948"/>
                <a:gd name="f32" fmla="val 13716"/>
                <a:gd name="f33" fmla="val 358"/>
                <a:gd name="f34" fmla="val 13186"/>
                <a:gd name="f35" fmla="val 447"/>
                <a:gd name="f36" fmla="val 11597"/>
                <a:gd name="f37" fmla="val 126"/>
                <a:gd name="f38" fmla="val 11194"/>
                <a:gd name="f39" fmla="val 44"/>
                <a:gd name="f40" fmla="val 10620"/>
                <a:gd name="f41" fmla="*/ f0 1 13717"/>
                <a:gd name="f42" fmla="*/ f1 1 7580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13717"/>
                <a:gd name="f49" fmla="*/ f46 1 7580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13717" h="7580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9"/>
                    <a:pt x="f40" y="f2"/>
                    <a:pt x="f5" y="f2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0" name="Google Shape;1264;p48">
              <a:extLst>
                <a:ext uri="{FF2B5EF4-FFF2-40B4-BE49-F238E27FC236}">
                  <a16:creationId xmlns:a16="http://schemas.microsoft.com/office/drawing/2014/main" id="{94B5B652-26AA-4638-B0A0-4E2AE1F4B495}"/>
                </a:ext>
              </a:extLst>
            </p:cNvPr>
            <p:cNvSpPr/>
            <p:nvPr/>
          </p:nvSpPr>
          <p:spPr>
            <a:xfrm>
              <a:off x="5618539" y="3426119"/>
              <a:ext cx="309634" cy="223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348"/>
                <a:gd name="f4" fmla="val 16115"/>
                <a:gd name="f5" fmla="val 946"/>
                <a:gd name="f6" fmla="val 1"/>
                <a:gd name="f7" fmla="val 616"/>
                <a:gd name="f8" fmla="val 299"/>
                <a:gd name="f9" fmla="val 66"/>
                <a:gd name="f10" fmla="val 208"/>
                <a:gd name="f11" fmla="val 742"/>
                <a:gd name="f12" fmla="val 1762"/>
                <a:gd name="f13" fmla="val 2032"/>
                <a:gd name="f14" fmla="val 3475"/>
                <a:gd name="f15" fmla="val 2935"/>
                <a:gd name="f16" fmla="val 5119"/>
                <a:gd name="f17" fmla="val 6575"/>
                <a:gd name="f18" fmla="val 11745"/>
                <a:gd name="f19" fmla="val 13987"/>
                <a:gd name="f20" fmla="val 21544"/>
                <a:gd name="f21" fmla="val 21635"/>
                <a:gd name="f22" fmla="val 21726"/>
                <a:gd name="f23" fmla="val 16114"/>
                <a:gd name="f24" fmla="val 21817"/>
                <a:gd name="f25" fmla="val 16113"/>
                <a:gd name="f26" fmla="val 22347"/>
                <a:gd name="f27" fmla="val 15571"/>
                <a:gd name="f28" fmla="val 21564"/>
                <a:gd name="f29" fmla="val 14744"/>
                <a:gd name="f30" fmla="val 20866"/>
                <a:gd name="f31" fmla="val 14448"/>
                <a:gd name="f32" fmla="val 18934"/>
                <a:gd name="f33" fmla="val 13634"/>
                <a:gd name="f34" fmla="val 16857"/>
                <a:gd name="f35" fmla="val 13226"/>
                <a:gd name="f36" fmla="val 14879"/>
                <a:gd name="f37" fmla="val 12532"/>
                <a:gd name="f38" fmla="val 12900"/>
                <a:gd name="f39" fmla="val 11839"/>
                <a:gd name="f40" fmla="val 10943"/>
                <a:gd name="f41" fmla="val 10790"/>
                <a:gd name="f42" fmla="val 9769"/>
                <a:gd name="f43" fmla="val 9051"/>
                <a:gd name="f44" fmla="val 9280"/>
                <a:gd name="f45" fmla="val 8326"/>
                <a:gd name="f46" fmla="val 8945"/>
                <a:gd name="f47" fmla="val 7508"/>
                <a:gd name="f48" fmla="val 8542"/>
                <a:gd name="f49" fmla="val 6731"/>
                <a:gd name="f50" fmla="val 7503"/>
                <a:gd name="f51" fmla="val 4729"/>
                <a:gd name="f52" fmla="val 3759"/>
                <a:gd name="f53" fmla="*/ f0 1 22348"/>
                <a:gd name="f54" fmla="*/ f1 1 1611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22348"/>
                <a:gd name="f61" fmla="*/ f58 1 1611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22348" h="16115">
                  <a:moveTo>
                    <a:pt x="f5" y="f6"/>
                  </a:moveTo>
                  <a:cubicBezTo>
                    <a:pt x="f7" y="f6"/>
                    <a:pt x="f8" y="f9"/>
                    <a:pt x="f6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6"/>
                    <a:pt x="f5" y="f6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" name="Google Shape;1265;p48">
              <a:extLst>
                <a:ext uri="{FF2B5EF4-FFF2-40B4-BE49-F238E27FC236}">
                  <a16:creationId xmlns:a16="http://schemas.microsoft.com/office/drawing/2014/main" id="{E97AEE86-A008-47CB-B369-B682DACA381A}"/>
                </a:ext>
              </a:extLst>
            </p:cNvPr>
            <p:cNvSpPr/>
            <p:nvPr/>
          </p:nvSpPr>
          <p:spPr>
            <a:xfrm>
              <a:off x="5811441" y="3652890"/>
              <a:ext cx="534567" cy="44952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583"/>
                <a:gd name="f4" fmla="val 32445"/>
                <a:gd name="f5" fmla="val 17573"/>
                <a:gd name="f6" fmla="val 14431"/>
                <a:gd name="f7" fmla="val 10968"/>
                <a:gd name="f8" fmla="val 2180"/>
                <a:gd name="f9" fmla="val 9011"/>
                <a:gd name="f10" fmla="val 4369"/>
                <a:gd name="f11" fmla="val 8028"/>
                <a:gd name="f12" fmla="val 5468"/>
                <a:gd name="f13" fmla="val 7111"/>
                <a:gd name="f14" fmla="val 6810"/>
                <a:gd name="f15" fmla="val 5676"/>
                <a:gd name="f16" fmla="val 7153"/>
                <a:gd name="f17" fmla="val 4830"/>
                <a:gd name="f18" fmla="val 7356"/>
                <a:gd name="f19" fmla="val 3925"/>
                <a:gd name="f20" fmla="val 7164"/>
                <a:gd name="f21" fmla="val 3076"/>
                <a:gd name="f22" fmla="val 7361"/>
                <a:gd name="f23" fmla="val 581"/>
                <a:gd name="f24" fmla="val 7938"/>
                <a:gd name="f25" fmla="val 1"/>
                <a:gd name="f26" fmla="val 11293"/>
                <a:gd name="f27" fmla="val 569"/>
                <a:gd name="f28" fmla="val 13791"/>
                <a:gd name="f29" fmla="val 1136"/>
                <a:gd name="f30" fmla="val 16289"/>
                <a:gd name="f31" fmla="val 2307"/>
                <a:gd name="f32" fmla="val 18910"/>
                <a:gd name="f33" fmla="val 1374"/>
                <a:gd name="f34" fmla="val 21296"/>
                <a:gd name="f35" fmla="val 1185"/>
                <a:gd name="f36" fmla="val 21776"/>
                <a:gd name="f37" fmla="val 913"/>
                <a:gd name="f38" fmla="val 22246"/>
                <a:gd name="f39" fmla="val 921"/>
                <a:gd name="f40" fmla="val 22762"/>
                <a:gd name="f41" fmla="val 932"/>
                <a:gd name="f42" fmla="val 23380"/>
                <a:gd name="f43" fmla="val 1355"/>
                <a:gd name="f44" fmla="val 23921"/>
                <a:gd name="f45" fmla="val 1849"/>
                <a:gd name="f46" fmla="val 24293"/>
                <a:gd name="f47" fmla="val 2646"/>
                <a:gd name="f48" fmla="val 24890"/>
                <a:gd name="f49" fmla="val 3559"/>
                <a:gd name="f50" fmla="val 25128"/>
                <a:gd name="f51" fmla="val 4517"/>
                <a:gd name="f52" fmla="val 6301"/>
                <a:gd name="f53" fmla="val 8239"/>
                <a:gd name="f54" fmla="val 24301"/>
                <a:gd name="f55" fmla="val 9868"/>
                <a:gd name="f56" fmla="val 23418"/>
                <a:gd name="f57" fmla="val 11665"/>
                <a:gd name="f58" fmla="val 22444"/>
                <a:gd name="f59" fmla="val 13735"/>
                <a:gd name="f60" fmla="val 21414"/>
                <a:gd name="f61" fmla="val 15685"/>
                <a:gd name="f62" fmla="val 16453"/>
                <a:gd name="f63" fmla="val 17203"/>
                <a:gd name="f64" fmla="val 21574"/>
                <a:gd name="f65" fmla="val 17910"/>
                <a:gd name="f66" fmla="val 21960"/>
                <a:gd name="f67" fmla="val 20585"/>
                <a:gd name="f68" fmla="val 23420"/>
                <a:gd name="f69" fmla="val 20837"/>
                <a:gd name="f70" fmla="val 27119"/>
                <a:gd name="f71" fmla="val 22486"/>
                <a:gd name="f72" fmla="val 29685"/>
                <a:gd name="f73" fmla="val 23522"/>
                <a:gd name="f74" fmla="val 31296"/>
                <a:gd name="f75" fmla="val 25450"/>
                <a:gd name="f76" fmla="val 27291"/>
                <a:gd name="f77" fmla="val 28027"/>
                <a:gd name="f78" fmla="val 28749"/>
                <a:gd name="f79" fmla="val 32261"/>
                <a:gd name="f80" fmla="val 29394"/>
                <a:gd name="f81" fmla="val 31851"/>
                <a:gd name="f82" fmla="val 30163"/>
                <a:gd name="f83" fmla="val 31362"/>
                <a:gd name="f84" fmla="val 30731"/>
                <a:gd name="f85" fmla="val 30624"/>
                <a:gd name="f86" fmla="val 31285"/>
                <a:gd name="f87" fmla="val 29900"/>
                <a:gd name="f88" fmla="val 34684"/>
                <a:gd name="f89" fmla="val 25460"/>
                <a:gd name="f90" fmla="val 36183"/>
                <a:gd name="f91" fmla="val 23501"/>
                <a:gd name="f92" fmla="val 37736"/>
                <a:gd name="f93" fmla="val 38025"/>
                <a:gd name="f94" fmla="val 18965"/>
                <a:gd name="f95" fmla="val 38582"/>
                <a:gd name="f96" fmla="val 14235"/>
                <a:gd name="f97" fmla="val 34390"/>
                <a:gd name="f98" fmla="val 10436"/>
                <a:gd name="f99" fmla="val 30609"/>
                <a:gd name="f100" fmla="val 7540"/>
                <a:gd name="f101" fmla="val 30407"/>
                <a:gd name="f102" fmla="val 6031"/>
                <a:gd name="f103" fmla="val 30190"/>
                <a:gd name="f104" fmla="val 4479"/>
                <a:gd name="f105" fmla="val 29421"/>
                <a:gd name="f106" fmla="val 3165"/>
                <a:gd name="f107" fmla="val 28683"/>
                <a:gd name="f108" fmla="val 1906"/>
                <a:gd name="f109" fmla="val 27576"/>
                <a:gd name="f110" fmla="val 1186"/>
                <a:gd name="f111" fmla="val 26718"/>
                <a:gd name="f112" fmla="val 25783"/>
                <a:gd name="f113" fmla="val 25141"/>
                <a:gd name="f114" fmla="val 2039"/>
                <a:gd name="f115" fmla="val 25589"/>
                <a:gd name="f116" fmla="val 3982"/>
                <a:gd name="f117" fmla="val 25561"/>
                <a:gd name="f118" fmla="val 3983"/>
                <a:gd name="f119" fmla="val 25533"/>
                <a:gd name="f120" fmla="val 25505"/>
                <a:gd name="f121" fmla="val 23077"/>
                <a:gd name="f122" fmla="val 21095"/>
                <a:gd name="f123" fmla="val 399"/>
                <a:gd name="f124" fmla="val 18382"/>
                <a:gd name="f125" fmla="val 51"/>
                <a:gd name="f126" fmla="val 18115"/>
                <a:gd name="f127" fmla="val 17"/>
                <a:gd name="f128" fmla="val 17846"/>
                <a:gd name="f129" fmla="*/ f0 1 38583"/>
                <a:gd name="f130" fmla="*/ f1 1 32445"/>
                <a:gd name="f131" fmla="val f2"/>
                <a:gd name="f132" fmla="val f3"/>
                <a:gd name="f133" fmla="val f4"/>
                <a:gd name="f134" fmla="+- f133 0 f131"/>
                <a:gd name="f135" fmla="+- f132 0 f131"/>
                <a:gd name="f136" fmla="*/ f135 1 38583"/>
                <a:gd name="f137" fmla="*/ f134 1 32445"/>
                <a:gd name="f138" fmla="*/ f131 1 f136"/>
                <a:gd name="f139" fmla="*/ f132 1 f136"/>
                <a:gd name="f140" fmla="*/ f131 1 f137"/>
                <a:gd name="f141" fmla="*/ f133 1 f137"/>
                <a:gd name="f142" fmla="*/ f138 f129 1"/>
                <a:gd name="f143" fmla="*/ f139 f129 1"/>
                <a:gd name="f144" fmla="*/ f141 f130 1"/>
                <a:gd name="f145" fmla="*/ f140 f1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42" t="f145" r="f143" b="f144"/>
              <a:pathLst>
                <a:path w="38583" h="3244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cubicBezTo>
                    <a:pt x="f47" y="f48"/>
                    <a:pt x="f49" y="f50"/>
                    <a:pt x="f51" y="f50"/>
                  </a:cubicBezTo>
                  <a:cubicBezTo>
                    <a:pt x="f52" y="f50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4"/>
                    <a:pt x="f76" y="f4"/>
                  </a:cubicBezTo>
                  <a:cubicBezTo>
                    <a:pt x="f77" y="f4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lnTo>
                    <a:pt x="f88" y="f89"/>
                  </a:lnTo>
                  <a:cubicBezTo>
                    <a:pt x="f90" y="f91"/>
                    <a:pt x="f92" y="f60"/>
                    <a:pt x="f93" y="f94"/>
                  </a:cubicBezTo>
                  <a:cubicBezTo>
                    <a:pt x="f95" y="f96"/>
                    <a:pt x="f97" y="f98"/>
                    <a:pt x="f99" y="f100"/>
                  </a:cubicBezTo>
                  <a:cubicBezTo>
                    <a:pt x="f101" y="f102"/>
                    <a:pt x="f103" y="f104"/>
                    <a:pt x="f105" y="f106"/>
                  </a:cubicBezTo>
                  <a:cubicBezTo>
                    <a:pt x="f107" y="f108"/>
                    <a:pt x="f109" y="f110"/>
                    <a:pt x="f111" y="f110"/>
                  </a:cubicBezTo>
                  <a:cubicBezTo>
                    <a:pt x="f112" y="f110"/>
                    <a:pt x="f113" y="f114"/>
                    <a:pt x="f115" y="f116"/>
                  </a:cubicBezTo>
                  <a:cubicBezTo>
                    <a:pt x="f117" y="f118"/>
                    <a:pt x="f119" y="f118"/>
                    <a:pt x="f120" y="f118"/>
                  </a:cubicBezTo>
                  <a:cubicBezTo>
                    <a:pt x="f121" y="f118"/>
                    <a:pt x="f122" y="f123"/>
                    <a:pt x="f124" y="f125"/>
                  </a:cubicBezTo>
                  <a:cubicBezTo>
                    <a:pt x="f126" y="f127"/>
                    <a:pt x="f128" y="f2"/>
                    <a:pt x="f5" y="f2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oogle Shape;1266;p48">
            <a:extLst>
              <a:ext uri="{FF2B5EF4-FFF2-40B4-BE49-F238E27FC236}">
                <a16:creationId xmlns:a16="http://schemas.microsoft.com/office/drawing/2014/main" id="{A22F8AC8-6163-4164-A799-32123EE725DE}"/>
              </a:ext>
            </a:extLst>
          </p:cNvPr>
          <p:cNvGrpSpPr/>
          <p:nvPr/>
        </p:nvGrpSpPr>
        <p:grpSpPr>
          <a:xfrm>
            <a:off x="1120030" y="3958894"/>
            <a:ext cx="220022" cy="434596"/>
            <a:chOff x="1120030" y="3958894"/>
            <a:chExt cx="220022" cy="434596"/>
          </a:xfrm>
        </p:grpSpPr>
        <p:sp>
          <p:nvSpPr>
            <p:cNvPr id="13" name="Google Shape;1267;p48">
              <a:extLst>
                <a:ext uri="{FF2B5EF4-FFF2-40B4-BE49-F238E27FC236}">
                  <a16:creationId xmlns:a16="http://schemas.microsoft.com/office/drawing/2014/main" id="{C66BEB92-6334-4D3F-B34B-2F815EBDAEF9}"/>
                </a:ext>
              </a:extLst>
            </p:cNvPr>
            <p:cNvSpPr/>
            <p:nvPr/>
          </p:nvSpPr>
          <p:spPr>
            <a:xfrm>
              <a:off x="1120030" y="4041858"/>
              <a:ext cx="220022" cy="3516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241"/>
                <a:gd name="f4" fmla="val 155402"/>
                <a:gd name="f5" fmla="val 35360"/>
                <a:gd name="f6" fmla="val 27173"/>
                <a:gd name="f7" fmla="val 21268"/>
                <a:gd name="f8" fmla="val 5220"/>
                <a:gd name="f9" fmla="val 17713"/>
                <a:gd name="f10" fmla="val 15527"/>
                <a:gd name="f11" fmla="val 21921"/>
                <a:gd name="f12" fmla="val 1533"/>
                <a:gd name="f13" fmla="val 61750"/>
                <a:gd name="f14" fmla="val 1403"/>
                <a:gd name="f15" fmla="val 62174"/>
                <a:gd name="f16" fmla="val 66121"/>
                <a:gd name="f17" fmla="val 2088"/>
                <a:gd name="f18" fmla="val 70492"/>
                <a:gd name="f19" fmla="val 6068"/>
                <a:gd name="f20" fmla="val 71895"/>
                <a:gd name="f21" fmla="val 6895"/>
                <a:gd name="f22" fmla="val 72179"/>
                <a:gd name="f23" fmla="val 7739"/>
                <a:gd name="f24" fmla="val 72315"/>
                <a:gd name="f25" fmla="val 8570"/>
                <a:gd name="f26" fmla="val 11735"/>
                <a:gd name="f27" fmla="val 14703"/>
                <a:gd name="f28" fmla="val 70350"/>
                <a:gd name="f29" fmla="val 15788"/>
                <a:gd name="f30" fmla="val 67197"/>
                <a:gd name="f31" fmla="val 16245"/>
                <a:gd name="f32" fmla="val 65925"/>
                <a:gd name="f33" fmla="val 24661"/>
                <a:gd name="f34" fmla="val 42569"/>
                <a:gd name="f35" fmla="val 29358"/>
                <a:gd name="f36" fmla="val 29130"/>
                <a:gd name="f37" fmla="val 28869"/>
                <a:gd name="f38" fmla="val 33142"/>
                <a:gd name="f39" fmla="val 30272"/>
                <a:gd name="f40" fmla="val 24824"/>
                <a:gd name="f41" fmla="val 18431"/>
                <a:gd name="f42" fmla="val 85856"/>
                <a:gd name="f43" fmla="val 17941"/>
                <a:gd name="f44" fmla="val 88498"/>
                <a:gd name="f45" fmla="val 19964"/>
                <a:gd name="f46" fmla="val 90912"/>
                <a:gd name="f47" fmla="val 22606"/>
                <a:gd name="f48" fmla="val 28412"/>
                <a:gd name="f49" fmla="val 146235"/>
                <a:gd name="f50" fmla="val 151291"/>
                <a:gd name="f51" fmla="val 32522"/>
                <a:gd name="f52" fmla="val 155401"/>
                <a:gd name="f53" fmla="val 37578"/>
                <a:gd name="f54" fmla="val 42634"/>
                <a:gd name="f55" fmla="val 46745"/>
                <a:gd name="f56" fmla="val 50692"/>
                <a:gd name="f57" fmla="val 54769"/>
                <a:gd name="f58" fmla="val 59825"/>
                <a:gd name="f59" fmla="val 64881"/>
                <a:gd name="f60" fmla="val 68991"/>
                <a:gd name="f61" fmla="val 74798"/>
                <a:gd name="f62" fmla="val 77472"/>
                <a:gd name="f63" fmla="val 79462"/>
                <a:gd name="f64" fmla="val 78973"/>
                <a:gd name="f65" fmla="val 67262"/>
                <a:gd name="f66" fmla="val 25379"/>
                <a:gd name="f67" fmla="val 68535"/>
                <a:gd name="f68" fmla="val 32392"/>
                <a:gd name="f69" fmla="val 68143"/>
                <a:gd name="f70" fmla="val 72873"/>
                <a:gd name="f71" fmla="val 42667"/>
                <a:gd name="f72" fmla="val 81028"/>
                <a:gd name="f73" fmla="val 65958"/>
                <a:gd name="f74" fmla="val 81485"/>
                <a:gd name="f75" fmla="val 82570"/>
                <a:gd name="f76" fmla="val 85538"/>
                <a:gd name="f77" fmla="val 88687"/>
                <a:gd name="f78" fmla="val 89513"/>
                <a:gd name="f79" fmla="val 90352"/>
                <a:gd name="f80" fmla="val 91173"/>
                <a:gd name="f81" fmla="val 95152"/>
                <a:gd name="f82" fmla="val 97240"/>
                <a:gd name="f83" fmla="val 95870"/>
                <a:gd name="f84" fmla="val 95707"/>
                <a:gd name="f85" fmla="val 81746"/>
                <a:gd name="f86" fmla="val 79560"/>
                <a:gd name="f87" fmla="val 76005"/>
                <a:gd name="f88" fmla="val 70068"/>
                <a:gd name="f89" fmla="val 61913"/>
                <a:gd name="f90" fmla="*/ f0 1 97241"/>
                <a:gd name="f91" fmla="*/ f1 1 155402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97241"/>
                <a:gd name="f98" fmla="*/ f95 1 155402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97241" h="1554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0" y="f11"/>
                    <a:pt x="f12" y="f13"/>
                    <a:pt x="f14" y="f15"/>
                  </a:cubicBezTo>
                  <a:cubicBezTo>
                    <a:pt x="f2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lnTo>
                    <a:pt x="f48" y="f46"/>
                  </a:lnTo>
                  <a:lnTo>
                    <a:pt x="f48" y="f49"/>
                  </a:lnTo>
                  <a:cubicBezTo>
                    <a:pt x="f48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55" y="f49"/>
                  </a:cubicBezTo>
                  <a:lnTo>
                    <a:pt x="f55" y="f46"/>
                  </a:lnTo>
                  <a:lnTo>
                    <a:pt x="f56" y="f46"/>
                  </a:lnTo>
                  <a:lnTo>
                    <a:pt x="f56" y="f49"/>
                  </a:lnTo>
                  <a:cubicBezTo>
                    <a:pt x="f56" y="f50"/>
                    <a:pt x="f57" y="f52"/>
                    <a:pt x="f58" y="f52"/>
                  </a:cubicBezTo>
                  <a:cubicBezTo>
                    <a:pt x="f59" y="f52"/>
                    <a:pt x="f60" y="f50"/>
                    <a:pt x="f60" y="f49"/>
                  </a:cubicBezTo>
                  <a:lnTo>
                    <a:pt x="f60" y="f46"/>
                  </a:lnTo>
                  <a:lnTo>
                    <a:pt x="f61" y="f46"/>
                  </a:lnTo>
                  <a:cubicBezTo>
                    <a:pt x="f62" y="f46"/>
                    <a:pt x="f63" y="f44"/>
                    <a:pt x="f64" y="f42"/>
                  </a:cubicBezTo>
                  <a:cubicBezTo>
                    <a:pt x="f65" y="f66"/>
                    <a:pt x="f67" y="f68"/>
                    <a:pt x="f69" y="f36"/>
                  </a:cubicBezTo>
                  <a:lnTo>
                    <a:pt x="f69" y="f36"/>
                  </a:lnTo>
                  <a:cubicBezTo>
                    <a:pt x="f70" y="f71"/>
                    <a:pt x="f72" y="f73"/>
                    <a:pt x="f74" y="f30"/>
                  </a:cubicBezTo>
                  <a:cubicBezTo>
                    <a:pt x="f75" y="f28"/>
                    <a:pt x="f76" y="f24"/>
                    <a:pt x="f77" y="f24"/>
                  </a:cubicBezTo>
                  <a:cubicBezTo>
                    <a:pt x="f78" y="f24"/>
                    <a:pt x="f79" y="f22"/>
                    <a:pt x="f80" y="f20"/>
                  </a:cubicBezTo>
                  <a:cubicBezTo>
                    <a:pt x="f81" y="f18"/>
                    <a:pt x="f82" y="f16"/>
                    <a:pt x="f83" y="f15"/>
                  </a:cubicBezTo>
                  <a:cubicBezTo>
                    <a:pt x="f84" y="f13"/>
                    <a:pt x="f85" y="f11"/>
                    <a:pt x="f86" y="f10"/>
                  </a:cubicBezTo>
                  <a:cubicBezTo>
                    <a:pt x="f87" y="f8"/>
                    <a:pt x="f88" y="f2"/>
                    <a:pt x="f89" y="f2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4" name="Google Shape;1268;p48">
              <a:extLst>
                <a:ext uri="{FF2B5EF4-FFF2-40B4-BE49-F238E27FC236}">
                  <a16:creationId xmlns:a16="http://schemas.microsoft.com/office/drawing/2014/main" id="{B4A0725D-D233-4FC9-B4AC-EEF1609946C7}"/>
                </a:ext>
              </a:extLst>
            </p:cNvPr>
            <p:cNvSpPr/>
            <p:nvPr/>
          </p:nvSpPr>
          <p:spPr>
            <a:xfrm>
              <a:off x="1194425" y="3958894"/>
              <a:ext cx="71597" cy="71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42"/>
                <a:gd name="f4" fmla="val 31610"/>
                <a:gd name="f5" fmla="val 15821"/>
                <a:gd name="f6" fmla="val 1"/>
                <a:gd name="f7" fmla="val 7079"/>
                <a:gd name="f8" fmla="val 24531"/>
                <a:gd name="f9" fmla="val 31609"/>
                <a:gd name="f10" fmla="val 24563"/>
                <a:gd name="f11" fmla="val 31641"/>
                <a:gd name="f12" fmla="*/ f0 1 31642"/>
                <a:gd name="f13" fmla="*/ f1 1 31610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1642"/>
                <a:gd name="f20" fmla="*/ f17 1 31610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1642" h="31610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9"/>
                    <a:pt x="f5" y="f9"/>
                  </a:cubicBezTo>
                  <a:cubicBezTo>
                    <a:pt x="f10" y="f9"/>
                    <a:pt x="f11" y="f8"/>
                    <a:pt x="f11" y="f5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oogle Shape;1269;p48">
            <a:extLst>
              <a:ext uri="{FF2B5EF4-FFF2-40B4-BE49-F238E27FC236}">
                <a16:creationId xmlns:a16="http://schemas.microsoft.com/office/drawing/2014/main" id="{05F211C1-DAAB-4E68-8632-E94531D1E220}"/>
              </a:ext>
            </a:extLst>
          </p:cNvPr>
          <p:cNvGrpSpPr/>
          <p:nvPr/>
        </p:nvGrpSpPr>
        <p:grpSpPr>
          <a:xfrm>
            <a:off x="1141792" y="3373843"/>
            <a:ext cx="176479" cy="437686"/>
            <a:chOff x="1141792" y="3373843"/>
            <a:chExt cx="176479" cy="437686"/>
          </a:xfrm>
        </p:grpSpPr>
        <p:sp>
          <p:nvSpPr>
            <p:cNvPr id="16" name="Google Shape;1270;p48">
              <a:extLst>
                <a:ext uri="{FF2B5EF4-FFF2-40B4-BE49-F238E27FC236}">
                  <a16:creationId xmlns:a16="http://schemas.microsoft.com/office/drawing/2014/main" id="{0B4AC2B7-8D1C-4C04-9E5B-FD094366A329}"/>
                </a:ext>
              </a:extLst>
            </p:cNvPr>
            <p:cNvSpPr/>
            <p:nvPr/>
          </p:nvSpPr>
          <p:spPr>
            <a:xfrm>
              <a:off x="1141792" y="3457318"/>
              <a:ext cx="176479" cy="3542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995"/>
                <a:gd name="f4" fmla="val 156544"/>
                <a:gd name="f5" fmla="val 18496"/>
                <a:gd name="f6" fmla="val 1"/>
                <a:gd name="f7" fmla="val 8514"/>
                <a:gd name="f8" fmla="val 359"/>
                <a:gd name="f9" fmla="val 8123"/>
                <a:gd name="f10" fmla="val 327"/>
                <a:gd name="f11" fmla="val 18105"/>
                <a:gd name="f12" fmla="val 33"/>
                <a:gd name="f13" fmla="val 74537"/>
                <a:gd name="f14" fmla="val 78778"/>
                <a:gd name="f15" fmla="val 3425"/>
                <a:gd name="f16" fmla="val 82235"/>
                <a:gd name="f17" fmla="val 7666"/>
                <a:gd name="f18" fmla="val 82268"/>
                <a:gd name="f19" fmla="val 7731"/>
                <a:gd name="f20" fmla="val 11939"/>
                <a:gd name="f21" fmla="val 15364"/>
                <a:gd name="f22" fmla="val 78843"/>
                <a:gd name="f23" fmla="val 15397"/>
                <a:gd name="f24" fmla="val 74635"/>
                <a:gd name="f25" fmla="val 15691"/>
                <a:gd name="f26" fmla="val 18170"/>
                <a:gd name="f27" fmla="val 17341"/>
                <a:gd name="f28" fmla="val 16344"/>
                <a:gd name="f29" fmla="val 16668"/>
                <a:gd name="f30" fmla="val 17166"/>
                <a:gd name="f31" fmla="val 17185"/>
                <a:gd name="f32" fmla="val 17204"/>
                <a:gd name="f33" fmla="val 16669"/>
                <a:gd name="f34" fmla="val 17224"/>
                <a:gd name="f35" fmla="val 18039"/>
                <a:gd name="f36" fmla="val 18724"/>
                <a:gd name="f37" fmla="val 17355"/>
                <a:gd name="f38" fmla="val 147345"/>
                <a:gd name="f39" fmla="val 152433"/>
                <a:gd name="f40" fmla="val 22867"/>
                <a:gd name="f41" fmla="val 156543"/>
                <a:gd name="f42" fmla="val 27956"/>
                <a:gd name="f43" fmla="val 33044"/>
                <a:gd name="f44" fmla="val 37187"/>
                <a:gd name="f45" fmla="val 73656"/>
                <a:gd name="f46" fmla="val 41167"/>
                <a:gd name="f47" fmla="val 45277"/>
                <a:gd name="f48" fmla="val 50365"/>
                <a:gd name="f49" fmla="val 55454"/>
                <a:gd name="f50" fmla="val 59597"/>
                <a:gd name="f51" fmla="val 25477"/>
                <a:gd name="f52" fmla="val 59434"/>
                <a:gd name="f53" fmla="val 95153"/>
                <a:gd name="f54" fmla="val 18300"/>
                <a:gd name="f55" fmla="val 17420"/>
                <a:gd name="f56" fmla="val 60119"/>
                <a:gd name="f57" fmla="val 16702"/>
                <a:gd name="f58" fmla="val 60967"/>
                <a:gd name="f59" fmla="val 60988"/>
                <a:gd name="f60" fmla="val 61009"/>
                <a:gd name="f61" fmla="val 61030"/>
                <a:gd name="f62" fmla="val 61882"/>
                <a:gd name="f63" fmla="val 62567"/>
                <a:gd name="f64" fmla="val 17310"/>
                <a:gd name="f65" fmla="val 62631"/>
                <a:gd name="f66" fmla="val 62598"/>
                <a:gd name="f67" fmla="val 74570"/>
                <a:gd name="f68" fmla="val 78810"/>
                <a:gd name="f69" fmla="val 66023"/>
                <a:gd name="f70" fmla="val 70264"/>
                <a:gd name="f71" fmla="val 74504"/>
                <a:gd name="f72" fmla="val 77962"/>
                <a:gd name="f73" fmla="val 74602"/>
                <a:gd name="f74" fmla="val 77994"/>
                <a:gd name="f75" fmla="val 18137"/>
                <a:gd name="f76" fmla="val 69807"/>
                <a:gd name="f77" fmla="val 59825"/>
                <a:gd name="f78" fmla="*/ f0 1 77995"/>
                <a:gd name="f79" fmla="*/ f1 1 156544"/>
                <a:gd name="f80" fmla="val f2"/>
                <a:gd name="f81" fmla="val f3"/>
                <a:gd name="f82" fmla="val f4"/>
                <a:gd name="f83" fmla="+- f82 0 f80"/>
                <a:gd name="f84" fmla="+- f81 0 f80"/>
                <a:gd name="f85" fmla="*/ f84 1 77995"/>
                <a:gd name="f86" fmla="*/ f83 1 156544"/>
                <a:gd name="f87" fmla="*/ f80 1 f85"/>
                <a:gd name="f88" fmla="*/ f81 1 f85"/>
                <a:gd name="f89" fmla="*/ f80 1 f86"/>
                <a:gd name="f90" fmla="*/ f82 1 f86"/>
                <a:gd name="f91" fmla="*/ f87 f78 1"/>
                <a:gd name="f92" fmla="*/ f88 f78 1"/>
                <a:gd name="f93" fmla="*/ f90 f79 1"/>
                <a:gd name="f94" fmla="*/ f89 f7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1" t="f94" r="f92" b="f93"/>
              <a:pathLst>
                <a:path w="77995" h="1565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15" y="f16"/>
                    <a:pt x="f17" y="f18"/>
                  </a:cubicBezTo>
                  <a:lnTo>
                    <a:pt x="f19" y="f18"/>
                  </a:lnTo>
                  <a:cubicBezTo>
                    <a:pt x="f20" y="f18"/>
                    <a:pt x="f21" y="f22"/>
                    <a:pt x="f23" y="f24"/>
                  </a:cubicBez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3"/>
                  </a:cubicBezTo>
                  <a:cubicBezTo>
                    <a:pt x="f35" y="f33"/>
                    <a:pt x="f36" y="f37"/>
                    <a:pt x="f36" y="f26"/>
                  </a:cubicBezTo>
                  <a:lnTo>
                    <a:pt x="f36" y="f38"/>
                  </a:lnTo>
                  <a:cubicBezTo>
                    <a:pt x="f36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lnTo>
                    <a:pt x="f44" y="f45"/>
                  </a:lnTo>
                  <a:lnTo>
                    <a:pt x="f46" y="f45"/>
                  </a:lnTo>
                  <a:lnTo>
                    <a:pt x="f46" y="f38"/>
                  </a:lnTo>
                  <a:cubicBezTo>
                    <a:pt x="f46" y="f39"/>
                    <a:pt x="f47" y="f41"/>
                    <a:pt x="f48" y="f41"/>
                  </a:cubicBezTo>
                  <a:cubicBezTo>
                    <a:pt x="f49" y="f41"/>
                    <a:pt x="f50" y="f39"/>
                    <a:pt x="f50" y="f38"/>
                  </a:cubicBezTo>
                  <a:cubicBezTo>
                    <a:pt x="f50" y="f51"/>
                    <a:pt x="f52" y="f53"/>
                    <a:pt x="f52" y="f54"/>
                  </a:cubicBezTo>
                  <a:cubicBezTo>
                    <a:pt x="f52" y="f55"/>
                    <a:pt x="f56" y="f57"/>
                    <a:pt x="f58" y="f33"/>
                  </a:cubicBezTo>
                  <a:cubicBezTo>
                    <a:pt x="f59" y="f33"/>
                    <a:pt x="f60" y="f29"/>
                    <a:pt x="f61" y="f29"/>
                  </a:cubicBezTo>
                  <a:cubicBezTo>
                    <a:pt x="f62" y="f29"/>
                    <a:pt x="f63" y="f64"/>
                    <a:pt x="f65" y="f26"/>
                  </a:cubicBezTo>
                  <a:lnTo>
                    <a:pt x="f66" y="f67"/>
                  </a:lnTo>
                  <a:cubicBezTo>
                    <a:pt x="f66" y="f68"/>
                    <a:pt x="f69" y="f18"/>
                    <a:pt x="f70" y="f18"/>
                  </a:cubicBezTo>
                  <a:cubicBezTo>
                    <a:pt x="f71" y="f18"/>
                    <a:pt x="f72" y="f22"/>
                    <a:pt x="f72" y="f73"/>
                  </a:cubicBezTo>
                  <a:lnTo>
                    <a:pt x="f74" y="f75"/>
                  </a:lnTo>
                  <a:cubicBezTo>
                    <a:pt x="f74" y="f75"/>
                    <a:pt x="f74" y="f11"/>
                    <a:pt x="f74" y="f11"/>
                  </a:cubicBezTo>
                  <a:cubicBezTo>
                    <a:pt x="f72" y="f9"/>
                    <a:pt x="f76" y="f6"/>
                    <a:pt x="f77" y="f6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7" name="Google Shape;1271;p48">
              <a:extLst>
                <a:ext uri="{FF2B5EF4-FFF2-40B4-BE49-F238E27FC236}">
                  <a16:creationId xmlns:a16="http://schemas.microsoft.com/office/drawing/2014/main" id="{FCE81B7E-75D2-4783-B76E-1B9A04083F51}"/>
                </a:ext>
              </a:extLst>
            </p:cNvPr>
            <p:cNvSpPr/>
            <p:nvPr/>
          </p:nvSpPr>
          <p:spPr>
            <a:xfrm>
              <a:off x="1194343" y="3373843"/>
              <a:ext cx="72118" cy="72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71"/>
                <a:gd name="f4" fmla="val 31838"/>
                <a:gd name="f5" fmla="val 15952"/>
                <a:gd name="f6" fmla="val 1"/>
                <a:gd name="f7" fmla="val 7144"/>
                <a:gd name="f8" fmla="val 7112"/>
                <a:gd name="f9" fmla="val 15919"/>
                <a:gd name="f10" fmla="val 24694"/>
                <a:gd name="f11" fmla="val 24727"/>
                <a:gd name="f12" fmla="val 31870"/>
                <a:gd name="f13" fmla="*/ f0 1 31871"/>
                <a:gd name="f14" fmla="*/ f1 1 31838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1871"/>
                <a:gd name="f21" fmla="*/ f18 1 31838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1871" h="3183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7" y="f4"/>
                    <a:pt x="f5" y="f4"/>
                  </a:cubicBezTo>
                  <a:cubicBezTo>
                    <a:pt x="f11" y="f4"/>
                    <a:pt x="f12" y="f10"/>
                    <a:pt x="f12" y="f9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cxnSp>
        <p:nvCxnSpPr>
          <p:cNvPr id="18" name="Google Shape;1272;p48">
            <a:extLst>
              <a:ext uri="{FF2B5EF4-FFF2-40B4-BE49-F238E27FC236}">
                <a16:creationId xmlns:a16="http://schemas.microsoft.com/office/drawing/2014/main" id="{0EAA59D3-14E7-40A1-AB57-28950B0FBF05}"/>
              </a:ext>
            </a:extLst>
          </p:cNvPr>
          <p:cNvCxnSpPr/>
          <p:nvPr/>
        </p:nvCxnSpPr>
        <p:spPr>
          <a:xfrm>
            <a:off x="824907" y="3304833"/>
            <a:ext cx="0" cy="1159203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sp>
        <p:nvSpPr>
          <p:cNvPr id="19" name="Google Shape;1273;p48">
            <a:extLst>
              <a:ext uri="{FF2B5EF4-FFF2-40B4-BE49-F238E27FC236}">
                <a16:creationId xmlns:a16="http://schemas.microsoft.com/office/drawing/2014/main" id="{A435BCE6-A6F0-40C2-82B7-BC9FBFF2D743}"/>
              </a:ext>
            </a:extLst>
          </p:cNvPr>
          <p:cNvSpPr/>
          <p:nvPr/>
        </p:nvSpPr>
        <p:spPr>
          <a:xfrm>
            <a:off x="5584780" y="2634331"/>
            <a:ext cx="143999" cy="1439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61444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0" name="Google Shape;1274;p48">
            <a:extLst>
              <a:ext uri="{FF2B5EF4-FFF2-40B4-BE49-F238E27FC236}">
                <a16:creationId xmlns:a16="http://schemas.microsoft.com/office/drawing/2014/main" id="{D9925C84-8EB3-43E5-B4B6-4E327631A1CD}"/>
              </a:ext>
            </a:extLst>
          </p:cNvPr>
          <p:cNvSpPr/>
          <p:nvPr/>
        </p:nvSpPr>
        <p:spPr>
          <a:xfrm>
            <a:off x="3068625" y="2796482"/>
            <a:ext cx="143999" cy="1439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61444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1" name="Google Shape;1275;p48">
            <a:extLst>
              <a:ext uri="{FF2B5EF4-FFF2-40B4-BE49-F238E27FC236}">
                <a16:creationId xmlns:a16="http://schemas.microsoft.com/office/drawing/2014/main" id="{5FF2BC43-81AF-4CF5-9AA0-2CBAAB6261C5}"/>
              </a:ext>
            </a:extLst>
          </p:cNvPr>
          <p:cNvSpPr/>
          <p:nvPr/>
        </p:nvSpPr>
        <p:spPr>
          <a:xfrm>
            <a:off x="5988378" y="3764557"/>
            <a:ext cx="143999" cy="1439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61444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2" name="Google Shape;1276;p48">
            <a:extLst>
              <a:ext uri="{FF2B5EF4-FFF2-40B4-BE49-F238E27FC236}">
                <a16:creationId xmlns:a16="http://schemas.microsoft.com/office/drawing/2014/main" id="{298A8784-817C-44F3-A0A5-A8AF6BF5C77E}"/>
              </a:ext>
            </a:extLst>
          </p:cNvPr>
          <p:cNvSpPr/>
          <p:nvPr/>
        </p:nvSpPr>
        <p:spPr>
          <a:xfrm>
            <a:off x="4582405" y="3824331"/>
            <a:ext cx="143999" cy="1439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61444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3" name="Google Shape;1277;p48">
            <a:extLst>
              <a:ext uri="{FF2B5EF4-FFF2-40B4-BE49-F238E27FC236}">
                <a16:creationId xmlns:a16="http://schemas.microsoft.com/office/drawing/2014/main" id="{0E309D2E-AD3F-4EF5-83CA-1A95DE1C5A3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18272" y="3363483"/>
            <a:ext cx="1099803" cy="458397"/>
          </a:xfrm>
        </p:spPr>
        <p:txBody>
          <a:bodyPr/>
          <a:lstStyle/>
          <a:p>
            <a:pPr lvl="0"/>
            <a:r>
              <a:rPr lang="en-GB" sz="2000">
                <a:cs typeface="B Nazanin" panose="00000700000000000000" pitchFamily="2" charset="-78"/>
              </a:rPr>
              <a:t>40%</a:t>
            </a:r>
            <a:endParaRPr lang="en-GB">
              <a:cs typeface="B Nazanin" panose="00000700000000000000" pitchFamily="2" charset="-78"/>
            </a:endParaRPr>
          </a:p>
        </p:txBody>
      </p:sp>
      <p:sp>
        <p:nvSpPr>
          <p:cNvPr id="24" name="Google Shape;1278;p48">
            <a:extLst>
              <a:ext uri="{FF2B5EF4-FFF2-40B4-BE49-F238E27FC236}">
                <a16:creationId xmlns:a16="http://schemas.microsoft.com/office/drawing/2014/main" id="{77B58C90-848C-430B-A0E2-9D038C2AF34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18272" y="3946989"/>
            <a:ext cx="1099803" cy="458397"/>
          </a:xfrm>
        </p:spPr>
        <p:txBody>
          <a:bodyPr/>
          <a:lstStyle/>
          <a:p>
            <a:pPr lvl="0"/>
            <a:r>
              <a:rPr lang="en-GB" sz="2000">
                <a:cs typeface="B Nazanin" panose="00000700000000000000" pitchFamily="2" charset="-78"/>
              </a:rPr>
              <a:t>60%</a:t>
            </a:r>
            <a:endParaRPr lang="en-GB">
              <a:cs typeface="B Nazanin" panose="00000700000000000000" pitchFamily="2" charset="-78"/>
            </a:endParaRPr>
          </a:p>
        </p:txBody>
      </p:sp>
      <p:sp>
        <p:nvSpPr>
          <p:cNvPr id="25" name="Google Shape;1279;p48">
            <a:extLst>
              <a:ext uri="{FF2B5EF4-FFF2-40B4-BE49-F238E27FC236}">
                <a16:creationId xmlns:a16="http://schemas.microsoft.com/office/drawing/2014/main" id="{815AC287-168B-4C98-B2FB-6BD9C2BD6717}"/>
              </a:ext>
            </a:extLst>
          </p:cNvPr>
          <p:cNvSpPr/>
          <p:nvPr/>
        </p:nvSpPr>
        <p:spPr>
          <a:xfrm>
            <a:off x="2959428" y="2687284"/>
            <a:ext cx="362404" cy="362404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noFill/>
          <a:ln w="9528" cap="flat">
            <a:solidFill>
              <a:srgbClr val="614444"/>
            </a:solidFill>
            <a:prstDash val="solid"/>
            <a:round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6" name="Google Shape;1280;p48">
            <a:extLst>
              <a:ext uri="{FF2B5EF4-FFF2-40B4-BE49-F238E27FC236}">
                <a16:creationId xmlns:a16="http://schemas.microsoft.com/office/drawing/2014/main" id="{3942B020-E7CA-463C-8BD5-5E802C6D81AB}"/>
              </a:ext>
            </a:extLst>
          </p:cNvPr>
          <p:cNvSpPr/>
          <p:nvPr/>
        </p:nvSpPr>
        <p:spPr>
          <a:xfrm>
            <a:off x="4473199" y="3715134"/>
            <a:ext cx="362404" cy="362404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noFill/>
          <a:ln w="9528" cap="flat">
            <a:solidFill>
              <a:srgbClr val="614444"/>
            </a:solidFill>
            <a:prstDash val="solid"/>
            <a:round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7" name="Google Shape;1281;p48">
            <a:extLst>
              <a:ext uri="{FF2B5EF4-FFF2-40B4-BE49-F238E27FC236}">
                <a16:creationId xmlns:a16="http://schemas.microsoft.com/office/drawing/2014/main" id="{946DABAB-5749-4C54-9BB9-5D0E45A867D8}"/>
              </a:ext>
            </a:extLst>
          </p:cNvPr>
          <p:cNvSpPr/>
          <p:nvPr/>
        </p:nvSpPr>
        <p:spPr>
          <a:xfrm>
            <a:off x="4368052" y="3609987"/>
            <a:ext cx="572697" cy="57269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noFill/>
          <a:ln w="9528" cap="flat">
            <a:solidFill>
              <a:srgbClr val="614444"/>
            </a:solidFill>
            <a:prstDash val="solid"/>
            <a:round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8" name="Google Shape;1282;p48">
            <a:extLst>
              <a:ext uri="{FF2B5EF4-FFF2-40B4-BE49-F238E27FC236}">
                <a16:creationId xmlns:a16="http://schemas.microsoft.com/office/drawing/2014/main" id="{895E9547-0452-4C04-9DF5-B62928576147}"/>
              </a:ext>
            </a:extLst>
          </p:cNvPr>
          <p:cNvSpPr/>
          <p:nvPr/>
        </p:nvSpPr>
        <p:spPr>
          <a:xfrm>
            <a:off x="5475573" y="2525133"/>
            <a:ext cx="362404" cy="362404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noFill/>
          <a:ln w="9528" cap="flat">
            <a:solidFill>
              <a:srgbClr val="614444"/>
            </a:solidFill>
            <a:prstDash val="solid"/>
            <a:round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9" name="Google Shape;1283;p48">
            <a:extLst>
              <a:ext uri="{FF2B5EF4-FFF2-40B4-BE49-F238E27FC236}">
                <a16:creationId xmlns:a16="http://schemas.microsoft.com/office/drawing/2014/main" id="{908A5C32-8927-4783-A4CF-EC6FD5098443}"/>
              </a:ext>
            </a:extLst>
          </p:cNvPr>
          <p:cNvSpPr/>
          <p:nvPr/>
        </p:nvSpPr>
        <p:spPr>
          <a:xfrm>
            <a:off x="5370426" y="2419987"/>
            <a:ext cx="572697" cy="57269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noFill/>
          <a:ln w="9528" cap="flat">
            <a:solidFill>
              <a:srgbClr val="614444"/>
            </a:solidFill>
            <a:prstDash val="solid"/>
            <a:round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0" name="Google Shape;1284;p48">
            <a:extLst>
              <a:ext uri="{FF2B5EF4-FFF2-40B4-BE49-F238E27FC236}">
                <a16:creationId xmlns:a16="http://schemas.microsoft.com/office/drawing/2014/main" id="{2E0B9034-66D2-40C3-BF29-58C0F03F1AB7}"/>
              </a:ext>
            </a:extLst>
          </p:cNvPr>
          <p:cNvSpPr/>
          <p:nvPr/>
        </p:nvSpPr>
        <p:spPr>
          <a:xfrm>
            <a:off x="5266578" y="2316129"/>
            <a:ext cx="780595" cy="78030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noFill/>
          <a:ln w="9528" cap="flat">
            <a:solidFill>
              <a:srgbClr val="614444"/>
            </a:solidFill>
            <a:prstDash val="solid"/>
            <a:round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grpSp>
        <p:nvGrpSpPr>
          <p:cNvPr id="33" name="Group 4">
            <a:extLst>
              <a:ext uri="{FF2B5EF4-FFF2-40B4-BE49-F238E27FC236}">
                <a16:creationId xmlns:a16="http://schemas.microsoft.com/office/drawing/2014/main" id="{398DF699-0519-CC4E-99E0-16153E92002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32575" y="2179638"/>
            <a:ext cx="1827213" cy="1201738"/>
            <a:chOff x="4178" y="1373"/>
            <a:chExt cx="1151" cy="757"/>
          </a:xfrm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EF94B73C-B6D8-68A6-9448-6B39CA0E3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2" y="1635"/>
              <a:ext cx="486" cy="404"/>
            </a:xfrm>
            <a:custGeom>
              <a:avLst/>
              <a:gdLst>
                <a:gd name="T0" fmla="*/ 3 w 288"/>
                <a:gd name="T1" fmla="*/ 132 h 239"/>
                <a:gd name="T2" fmla="*/ 6 w 288"/>
                <a:gd name="T3" fmla="*/ 47 h 239"/>
                <a:gd name="T4" fmla="*/ 6 w 288"/>
                <a:gd name="T5" fmla="*/ 21 h 239"/>
                <a:gd name="T6" fmla="*/ 24 w 288"/>
                <a:gd name="T7" fmla="*/ 8 h 239"/>
                <a:gd name="T8" fmla="*/ 211 w 288"/>
                <a:gd name="T9" fmla="*/ 10 h 239"/>
                <a:gd name="T10" fmla="*/ 244 w 288"/>
                <a:gd name="T11" fmla="*/ 4 h 239"/>
                <a:gd name="T12" fmla="*/ 247 w 288"/>
                <a:gd name="T13" fmla="*/ 36 h 239"/>
                <a:gd name="T14" fmla="*/ 245 w 288"/>
                <a:gd name="T15" fmla="*/ 96 h 239"/>
                <a:gd name="T16" fmla="*/ 263 w 288"/>
                <a:gd name="T17" fmla="*/ 119 h 239"/>
                <a:gd name="T18" fmla="*/ 273 w 288"/>
                <a:gd name="T19" fmla="*/ 121 h 239"/>
                <a:gd name="T20" fmla="*/ 288 w 288"/>
                <a:gd name="T21" fmla="*/ 131 h 239"/>
                <a:gd name="T22" fmla="*/ 271 w 288"/>
                <a:gd name="T23" fmla="*/ 141 h 239"/>
                <a:gd name="T24" fmla="*/ 242 w 288"/>
                <a:gd name="T25" fmla="*/ 150 h 239"/>
                <a:gd name="T26" fmla="*/ 252 w 288"/>
                <a:gd name="T27" fmla="*/ 187 h 239"/>
                <a:gd name="T28" fmla="*/ 257 w 288"/>
                <a:gd name="T29" fmla="*/ 199 h 239"/>
                <a:gd name="T30" fmla="*/ 44 w 288"/>
                <a:gd name="T31" fmla="*/ 223 h 239"/>
                <a:gd name="T32" fmla="*/ 25 w 288"/>
                <a:gd name="T33" fmla="*/ 217 h 239"/>
                <a:gd name="T34" fmla="*/ 10 w 288"/>
                <a:gd name="T35" fmla="*/ 174 h 239"/>
                <a:gd name="T36" fmla="*/ 11 w 288"/>
                <a:gd name="T37" fmla="*/ 144 h 239"/>
                <a:gd name="T38" fmla="*/ 24 w 288"/>
                <a:gd name="T39" fmla="*/ 144 h 239"/>
                <a:gd name="T40" fmla="*/ 99 w 288"/>
                <a:gd name="T41" fmla="*/ 157 h 239"/>
                <a:gd name="T42" fmla="*/ 3 w 288"/>
                <a:gd name="T43" fmla="*/ 13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8" h="239">
                  <a:moveTo>
                    <a:pt x="3" y="132"/>
                  </a:moveTo>
                  <a:cubicBezTo>
                    <a:pt x="13" y="104"/>
                    <a:pt x="5" y="75"/>
                    <a:pt x="6" y="47"/>
                  </a:cubicBezTo>
                  <a:cubicBezTo>
                    <a:pt x="7" y="38"/>
                    <a:pt x="6" y="30"/>
                    <a:pt x="6" y="21"/>
                  </a:cubicBezTo>
                  <a:cubicBezTo>
                    <a:pt x="2" y="3"/>
                    <a:pt x="12" y="5"/>
                    <a:pt x="24" y="8"/>
                  </a:cubicBezTo>
                  <a:cubicBezTo>
                    <a:pt x="86" y="21"/>
                    <a:pt x="149" y="23"/>
                    <a:pt x="211" y="10"/>
                  </a:cubicBezTo>
                  <a:cubicBezTo>
                    <a:pt x="222" y="8"/>
                    <a:pt x="232" y="0"/>
                    <a:pt x="244" y="4"/>
                  </a:cubicBezTo>
                  <a:cubicBezTo>
                    <a:pt x="251" y="14"/>
                    <a:pt x="249" y="25"/>
                    <a:pt x="247" y="36"/>
                  </a:cubicBezTo>
                  <a:cubicBezTo>
                    <a:pt x="244" y="56"/>
                    <a:pt x="245" y="76"/>
                    <a:pt x="245" y="96"/>
                  </a:cubicBezTo>
                  <a:cubicBezTo>
                    <a:pt x="244" y="109"/>
                    <a:pt x="249" y="117"/>
                    <a:pt x="263" y="119"/>
                  </a:cubicBezTo>
                  <a:cubicBezTo>
                    <a:pt x="267" y="119"/>
                    <a:pt x="270" y="120"/>
                    <a:pt x="273" y="121"/>
                  </a:cubicBezTo>
                  <a:cubicBezTo>
                    <a:pt x="279" y="123"/>
                    <a:pt x="288" y="123"/>
                    <a:pt x="288" y="131"/>
                  </a:cubicBezTo>
                  <a:cubicBezTo>
                    <a:pt x="288" y="141"/>
                    <a:pt x="278" y="140"/>
                    <a:pt x="271" y="141"/>
                  </a:cubicBezTo>
                  <a:cubicBezTo>
                    <a:pt x="260" y="141"/>
                    <a:pt x="247" y="135"/>
                    <a:pt x="242" y="150"/>
                  </a:cubicBezTo>
                  <a:cubicBezTo>
                    <a:pt x="238" y="164"/>
                    <a:pt x="237" y="178"/>
                    <a:pt x="252" y="187"/>
                  </a:cubicBezTo>
                  <a:cubicBezTo>
                    <a:pt x="256" y="189"/>
                    <a:pt x="264" y="192"/>
                    <a:pt x="257" y="199"/>
                  </a:cubicBezTo>
                  <a:cubicBezTo>
                    <a:pt x="189" y="239"/>
                    <a:pt x="117" y="234"/>
                    <a:pt x="44" y="223"/>
                  </a:cubicBezTo>
                  <a:cubicBezTo>
                    <a:pt x="37" y="222"/>
                    <a:pt x="31" y="220"/>
                    <a:pt x="25" y="217"/>
                  </a:cubicBezTo>
                  <a:cubicBezTo>
                    <a:pt x="4" y="207"/>
                    <a:pt x="0" y="196"/>
                    <a:pt x="10" y="174"/>
                  </a:cubicBezTo>
                  <a:cubicBezTo>
                    <a:pt x="10" y="164"/>
                    <a:pt x="10" y="154"/>
                    <a:pt x="11" y="144"/>
                  </a:cubicBezTo>
                  <a:cubicBezTo>
                    <a:pt x="15" y="140"/>
                    <a:pt x="20" y="142"/>
                    <a:pt x="24" y="144"/>
                  </a:cubicBezTo>
                  <a:cubicBezTo>
                    <a:pt x="49" y="151"/>
                    <a:pt x="74" y="156"/>
                    <a:pt x="99" y="157"/>
                  </a:cubicBezTo>
                  <a:cubicBezTo>
                    <a:pt x="67" y="152"/>
                    <a:pt x="32" y="152"/>
                    <a:pt x="3" y="132"/>
                  </a:cubicBezTo>
                  <a:close/>
                </a:path>
              </a:pathLst>
            </a:custGeom>
            <a:solidFill>
              <a:srgbClr val="585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C38F97FA-838A-A444-8260-63B1BED7B4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8" y="1921"/>
              <a:ext cx="1009" cy="209"/>
            </a:xfrm>
            <a:custGeom>
              <a:avLst/>
              <a:gdLst>
                <a:gd name="T0" fmla="*/ 548 w 598"/>
                <a:gd name="T1" fmla="*/ 27 h 124"/>
                <a:gd name="T2" fmla="*/ 570 w 598"/>
                <a:gd name="T3" fmla="*/ 44 h 124"/>
                <a:gd name="T4" fmla="*/ 598 w 598"/>
                <a:gd name="T5" fmla="*/ 60 h 124"/>
                <a:gd name="T6" fmla="*/ 571 w 598"/>
                <a:gd name="T7" fmla="*/ 64 h 124"/>
                <a:gd name="T8" fmla="*/ 422 w 598"/>
                <a:gd name="T9" fmla="*/ 59 h 124"/>
                <a:gd name="T10" fmla="*/ 406 w 598"/>
                <a:gd name="T11" fmla="*/ 59 h 124"/>
                <a:gd name="T12" fmla="*/ 394 w 598"/>
                <a:gd name="T13" fmla="*/ 64 h 124"/>
                <a:gd name="T14" fmla="*/ 397 w 598"/>
                <a:gd name="T15" fmla="*/ 77 h 124"/>
                <a:gd name="T16" fmla="*/ 406 w 598"/>
                <a:gd name="T17" fmla="*/ 92 h 124"/>
                <a:gd name="T18" fmla="*/ 388 w 598"/>
                <a:gd name="T19" fmla="*/ 96 h 124"/>
                <a:gd name="T20" fmla="*/ 224 w 598"/>
                <a:gd name="T21" fmla="*/ 92 h 124"/>
                <a:gd name="T22" fmla="*/ 206 w 598"/>
                <a:gd name="T23" fmla="*/ 96 h 124"/>
                <a:gd name="T24" fmla="*/ 212 w 598"/>
                <a:gd name="T25" fmla="*/ 109 h 124"/>
                <a:gd name="T26" fmla="*/ 201 w 598"/>
                <a:gd name="T27" fmla="*/ 124 h 124"/>
                <a:gd name="T28" fmla="*/ 113 w 598"/>
                <a:gd name="T29" fmla="*/ 117 h 124"/>
                <a:gd name="T30" fmla="*/ 21 w 598"/>
                <a:gd name="T31" fmla="*/ 101 h 124"/>
                <a:gd name="T32" fmla="*/ 1 w 598"/>
                <a:gd name="T33" fmla="*/ 88 h 124"/>
                <a:gd name="T34" fmla="*/ 20 w 598"/>
                <a:gd name="T35" fmla="*/ 72 h 124"/>
                <a:gd name="T36" fmla="*/ 84 w 598"/>
                <a:gd name="T37" fmla="*/ 57 h 124"/>
                <a:gd name="T38" fmla="*/ 97 w 598"/>
                <a:gd name="T39" fmla="*/ 50 h 124"/>
                <a:gd name="T40" fmla="*/ 87 w 598"/>
                <a:gd name="T41" fmla="*/ 39 h 124"/>
                <a:gd name="T42" fmla="*/ 64 w 598"/>
                <a:gd name="T43" fmla="*/ 26 h 124"/>
                <a:gd name="T44" fmla="*/ 57 w 598"/>
                <a:gd name="T45" fmla="*/ 16 h 124"/>
                <a:gd name="T46" fmla="*/ 67 w 598"/>
                <a:gd name="T47" fmla="*/ 8 h 124"/>
                <a:gd name="T48" fmla="*/ 116 w 598"/>
                <a:gd name="T49" fmla="*/ 6 h 124"/>
                <a:gd name="T50" fmla="*/ 145 w 598"/>
                <a:gd name="T51" fmla="*/ 54 h 124"/>
                <a:gd name="T52" fmla="*/ 337 w 598"/>
                <a:gd name="T53" fmla="*/ 54 h 124"/>
                <a:gd name="T54" fmla="*/ 351 w 598"/>
                <a:gd name="T55" fmla="*/ 48 h 124"/>
                <a:gd name="T56" fmla="*/ 419 w 598"/>
                <a:gd name="T57" fmla="*/ 34 h 124"/>
                <a:gd name="T58" fmla="*/ 531 w 598"/>
                <a:gd name="T59" fmla="*/ 26 h 124"/>
                <a:gd name="T60" fmla="*/ 548 w 598"/>
                <a:gd name="T61" fmla="*/ 2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98" h="124">
                  <a:moveTo>
                    <a:pt x="548" y="27"/>
                  </a:moveTo>
                  <a:cubicBezTo>
                    <a:pt x="549" y="40"/>
                    <a:pt x="561" y="40"/>
                    <a:pt x="570" y="44"/>
                  </a:cubicBezTo>
                  <a:cubicBezTo>
                    <a:pt x="579" y="48"/>
                    <a:pt x="590" y="50"/>
                    <a:pt x="598" y="60"/>
                  </a:cubicBezTo>
                  <a:cubicBezTo>
                    <a:pt x="589" y="66"/>
                    <a:pt x="580" y="64"/>
                    <a:pt x="571" y="64"/>
                  </a:cubicBezTo>
                  <a:cubicBezTo>
                    <a:pt x="521" y="63"/>
                    <a:pt x="471" y="61"/>
                    <a:pt x="422" y="59"/>
                  </a:cubicBezTo>
                  <a:cubicBezTo>
                    <a:pt x="416" y="59"/>
                    <a:pt x="411" y="59"/>
                    <a:pt x="406" y="59"/>
                  </a:cubicBezTo>
                  <a:cubicBezTo>
                    <a:pt x="401" y="59"/>
                    <a:pt x="396" y="59"/>
                    <a:pt x="394" y="64"/>
                  </a:cubicBezTo>
                  <a:cubicBezTo>
                    <a:pt x="391" y="69"/>
                    <a:pt x="394" y="73"/>
                    <a:pt x="397" y="77"/>
                  </a:cubicBezTo>
                  <a:cubicBezTo>
                    <a:pt x="401" y="81"/>
                    <a:pt x="411" y="84"/>
                    <a:pt x="406" y="92"/>
                  </a:cubicBezTo>
                  <a:cubicBezTo>
                    <a:pt x="403" y="98"/>
                    <a:pt x="394" y="96"/>
                    <a:pt x="388" y="96"/>
                  </a:cubicBezTo>
                  <a:cubicBezTo>
                    <a:pt x="333" y="96"/>
                    <a:pt x="279" y="96"/>
                    <a:pt x="224" y="92"/>
                  </a:cubicBezTo>
                  <a:cubicBezTo>
                    <a:pt x="218" y="92"/>
                    <a:pt x="210" y="89"/>
                    <a:pt x="206" y="96"/>
                  </a:cubicBezTo>
                  <a:cubicBezTo>
                    <a:pt x="203" y="101"/>
                    <a:pt x="210" y="105"/>
                    <a:pt x="212" y="109"/>
                  </a:cubicBezTo>
                  <a:cubicBezTo>
                    <a:pt x="220" y="123"/>
                    <a:pt x="210" y="124"/>
                    <a:pt x="201" y="124"/>
                  </a:cubicBezTo>
                  <a:cubicBezTo>
                    <a:pt x="172" y="122"/>
                    <a:pt x="142" y="121"/>
                    <a:pt x="113" y="117"/>
                  </a:cubicBezTo>
                  <a:cubicBezTo>
                    <a:pt x="82" y="113"/>
                    <a:pt x="51" y="110"/>
                    <a:pt x="21" y="101"/>
                  </a:cubicBezTo>
                  <a:cubicBezTo>
                    <a:pt x="13" y="99"/>
                    <a:pt x="1" y="97"/>
                    <a:pt x="1" y="88"/>
                  </a:cubicBezTo>
                  <a:cubicBezTo>
                    <a:pt x="0" y="77"/>
                    <a:pt x="11" y="74"/>
                    <a:pt x="20" y="72"/>
                  </a:cubicBezTo>
                  <a:cubicBezTo>
                    <a:pt x="42" y="67"/>
                    <a:pt x="63" y="62"/>
                    <a:pt x="84" y="57"/>
                  </a:cubicBezTo>
                  <a:cubicBezTo>
                    <a:pt x="89" y="56"/>
                    <a:pt x="96" y="55"/>
                    <a:pt x="97" y="50"/>
                  </a:cubicBezTo>
                  <a:cubicBezTo>
                    <a:pt x="98" y="44"/>
                    <a:pt x="92" y="41"/>
                    <a:pt x="87" y="39"/>
                  </a:cubicBezTo>
                  <a:cubicBezTo>
                    <a:pt x="80" y="34"/>
                    <a:pt x="72" y="31"/>
                    <a:pt x="64" y="26"/>
                  </a:cubicBezTo>
                  <a:cubicBezTo>
                    <a:pt x="60" y="24"/>
                    <a:pt x="56" y="21"/>
                    <a:pt x="57" y="16"/>
                  </a:cubicBezTo>
                  <a:cubicBezTo>
                    <a:pt x="57" y="11"/>
                    <a:pt x="62" y="8"/>
                    <a:pt x="67" y="8"/>
                  </a:cubicBezTo>
                  <a:cubicBezTo>
                    <a:pt x="83" y="7"/>
                    <a:pt x="99" y="0"/>
                    <a:pt x="116" y="6"/>
                  </a:cubicBezTo>
                  <a:cubicBezTo>
                    <a:pt x="109" y="38"/>
                    <a:pt x="114" y="46"/>
                    <a:pt x="145" y="54"/>
                  </a:cubicBezTo>
                  <a:cubicBezTo>
                    <a:pt x="209" y="69"/>
                    <a:pt x="273" y="71"/>
                    <a:pt x="337" y="54"/>
                  </a:cubicBezTo>
                  <a:cubicBezTo>
                    <a:pt x="342" y="53"/>
                    <a:pt x="347" y="52"/>
                    <a:pt x="351" y="48"/>
                  </a:cubicBezTo>
                  <a:cubicBezTo>
                    <a:pt x="371" y="29"/>
                    <a:pt x="395" y="31"/>
                    <a:pt x="419" y="34"/>
                  </a:cubicBezTo>
                  <a:cubicBezTo>
                    <a:pt x="457" y="40"/>
                    <a:pt x="494" y="39"/>
                    <a:pt x="531" y="26"/>
                  </a:cubicBezTo>
                  <a:cubicBezTo>
                    <a:pt x="536" y="24"/>
                    <a:pt x="542" y="22"/>
                    <a:pt x="548" y="27"/>
                  </a:cubicBezTo>
                  <a:close/>
                </a:path>
              </a:pathLst>
            </a:custGeom>
            <a:solidFill>
              <a:srgbClr val="C8C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:a16="http://schemas.microsoft.com/office/drawing/2014/main" id="{D7D36664-8AA0-B316-3BCB-4E015470C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4" y="1603"/>
              <a:ext cx="359" cy="287"/>
            </a:xfrm>
            <a:custGeom>
              <a:avLst/>
              <a:gdLst>
                <a:gd name="T0" fmla="*/ 29 w 213"/>
                <a:gd name="T1" fmla="*/ 155 h 170"/>
                <a:gd name="T2" fmla="*/ 49 w 213"/>
                <a:gd name="T3" fmla="*/ 150 h 170"/>
                <a:gd name="T4" fmla="*/ 23 w 213"/>
                <a:gd name="T5" fmla="*/ 144 h 170"/>
                <a:gd name="T6" fmla="*/ 0 w 213"/>
                <a:gd name="T7" fmla="*/ 116 h 170"/>
                <a:gd name="T8" fmla="*/ 5 w 213"/>
                <a:gd name="T9" fmla="*/ 23 h 170"/>
                <a:gd name="T10" fmla="*/ 14 w 213"/>
                <a:gd name="T11" fmla="*/ 14 h 170"/>
                <a:gd name="T12" fmla="*/ 55 w 213"/>
                <a:gd name="T13" fmla="*/ 14 h 170"/>
                <a:gd name="T14" fmla="*/ 198 w 213"/>
                <a:gd name="T15" fmla="*/ 3 h 170"/>
                <a:gd name="T16" fmla="*/ 213 w 213"/>
                <a:gd name="T17" fmla="*/ 3 h 170"/>
                <a:gd name="T18" fmla="*/ 209 w 213"/>
                <a:gd name="T19" fmla="*/ 118 h 170"/>
                <a:gd name="T20" fmla="*/ 195 w 213"/>
                <a:gd name="T21" fmla="*/ 139 h 170"/>
                <a:gd name="T22" fmla="*/ 111 w 213"/>
                <a:gd name="T23" fmla="*/ 156 h 170"/>
                <a:gd name="T24" fmla="*/ 57 w 213"/>
                <a:gd name="T25" fmla="*/ 162 h 170"/>
                <a:gd name="T26" fmla="*/ 29 w 213"/>
                <a:gd name="T27" fmla="*/ 15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3" h="170">
                  <a:moveTo>
                    <a:pt x="29" y="155"/>
                  </a:moveTo>
                  <a:cubicBezTo>
                    <a:pt x="35" y="154"/>
                    <a:pt x="42" y="157"/>
                    <a:pt x="49" y="150"/>
                  </a:cubicBezTo>
                  <a:cubicBezTo>
                    <a:pt x="39" y="147"/>
                    <a:pt x="31" y="144"/>
                    <a:pt x="23" y="144"/>
                  </a:cubicBezTo>
                  <a:cubicBezTo>
                    <a:pt x="3" y="144"/>
                    <a:pt x="1" y="133"/>
                    <a:pt x="0" y="116"/>
                  </a:cubicBezTo>
                  <a:cubicBezTo>
                    <a:pt x="0" y="85"/>
                    <a:pt x="5" y="54"/>
                    <a:pt x="5" y="23"/>
                  </a:cubicBezTo>
                  <a:cubicBezTo>
                    <a:pt x="6" y="18"/>
                    <a:pt x="10" y="16"/>
                    <a:pt x="14" y="14"/>
                  </a:cubicBezTo>
                  <a:cubicBezTo>
                    <a:pt x="27" y="8"/>
                    <a:pt x="41" y="15"/>
                    <a:pt x="55" y="14"/>
                  </a:cubicBezTo>
                  <a:cubicBezTo>
                    <a:pt x="104" y="21"/>
                    <a:pt x="151" y="16"/>
                    <a:pt x="198" y="3"/>
                  </a:cubicBezTo>
                  <a:cubicBezTo>
                    <a:pt x="203" y="1"/>
                    <a:pt x="208" y="0"/>
                    <a:pt x="213" y="3"/>
                  </a:cubicBezTo>
                  <a:cubicBezTo>
                    <a:pt x="212" y="41"/>
                    <a:pt x="211" y="80"/>
                    <a:pt x="209" y="118"/>
                  </a:cubicBezTo>
                  <a:cubicBezTo>
                    <a:pt x="212" y="130"/>
                    <a:pt x="204" y="135"/>
                    <a:pt x="195" y="139"/>
                  </a:cubicBezTo>
                  <a:cubicBezTo>
                    <a:pt x="169" y="151"/>
                    <a:pt x="140" y="156"/>
                    <a:pt x="111" y="156"/>
                  </a:cubicBezTo>
                  <a:cubicBezTo>
                    <a:pt x="93" y="157"/>
                    <a:pt x="74" y="152"/>
                    <a:pt x="57" y="162"/>
                  </a:cubicBezTo>
                  <a:cubicBezTo>
                    <a:pt x="46" y="163"/>
                    <a:pt x="35" y="170"/>
                    <a:pt x="29" y="155"/>
                  </a:cubicBezTo>
                  <a:close/>
                </a:path>
              </a:pathLst>
            </a:custGeom>
            <a:solidFill>
              <a:srgbClr val="302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8" name="Freeform 8">
              <a:extLst>
                <a:ext uri="{FF2B5EF4-FFF2-40B4-BE49-F238E27FC236}">
                  <a16:creationId xmlns:a16="http://schemas.microsoft.com/office/drawing/2014/main" id="{D3465F55-54C2-DCB1-DAC0-2ED84C6FA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7" y="1498"/>
              <a:ext cx="422" cy="171"/>
            </a:xfrm>
            <a:custGeom>
              <a:avLst/>
              <a:gdLst>
                <a:gd name="T0" fmla="*/ 0 w 250"/>
                <a:gd name="T1" fmla="*/ 65 h 101"/>
                <a:gd name="T2" fmla="*/ 0 w 250"/>
                <a:gd name="T3" fmla="*/ 5 h 101"/>
                <a:gd name="T4" fmla="*/ 17 w 250"/>
                <a:gd name="T5" fmla="*/ 5 h 101"/>
                <a:gd name="T6" fmla="*/ 172 w 250"/>
                <a:gd name="T7" fmla="*/ 17 h 101"/>
                <a:gd name="T8" fmla="*/ 244 w 250"/>
                <a:gd name="T9" fmla="*/ 4 h 101"/>
                <a:gd name="T10" fmla="*/ 248 w 250"/>
                <a:gd name="T11" fmla="*/ 24 h 101"/>
                <a:gd name="T12" fmla="*/ 247 w 250"/>
                <a:gd name="T13" fmla="*/ 65 h 101"/>
                <a:gd name="T14" fmla="*/ 224 w 250"/>
                <a:gd name="T15" fmla="*/ 87 h 101"/>
                <a:gd name="T16" fmla="*/ 154 w 250"/>
                <a:gd name="T17" fmla="*/ 99 h 101"/>
                <a:gd name="T18" fmla="*/ 28 w 250"/>
                <a:gd name="T19" fmla="*/ 91 h 101"/>
                <a:gd name="T20" fmla="*/ 0 w 250"/>
                <a:gd name="T21" fmla="*/ 6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0" h="101">
                  <a:moveTo>
                    <a:pt x="0" y="65"/>
                  </a:moveTo>
                  <a:cubicBezTo>
                    <a:pt x="0" y="45"/>
                    <a:pt x="0" y="25"/>
                    <a:pt x="0" y="5"/>
                  </a:cubicBezTo>
                  <a:cubicBezTo>
                    <a:pt x="5" y="0"/>
                    <a:pt x="11" y="3"/>
                    <a:pt x="17" y="5"/>
                  </a:cubicBezTo>
                  <a:cubicBezTo>
                    <a:pt x="67" y="22"/>
                    <a:pt x="119" y="20"/>
                    <a:pt x="172" y="17"/>
                  </a:cubicBezTo>
                  <a:cubicBezTo>
                    <a:pt x="197" y="15"/>
                    <a:pt x="220" y="5"/>
                    <a:pt x="244" y="4"/>
                  </a:cubicBezTo>
                  <a:cubicBezTo>
                    <a:pt x="250" y="10"/>
                    <a:pt x="249" y="17"/>
                    <a:pt x="248" y="24"/>
                  </a:cubicBezTo>
                  <a:cubicBezTo>
                    <a:pt x="245" y="38"/>
                    <a:pt x="247" y="51"/>
                    <a:pt x="247" y="65"/>
                  </a:cubicBezTo>
                  <a:cubicBezTo>
                    <a:pt x="244" y="77"/>
                    <a:pt x="235" y="83"/>
                    <a:pt x="224" y="87"/>
                  </a:cubicBezTo>
                  <a:cubicBezTo>
                    <a:pt x="201" y="95"/>
                    <a:pt x="177" y="98"/>
                    <a:pt x="154" y="99"/>
                  </a:cubicBezTo>
                  <a:cubicBezTo>
                    <a:pt x="111" y="100"/>
                    <a:pt x="69" y="101"/>
                    <a:pt x="28" y="91"/>
                  </a:cubicBezTo>
                  <a:cubicBezTo>
                    <a:pt x="14" y="87"/>
                    <a:pt x="1" y="83"/>
                    <a:pt x="0" y="65"/>
                  </a:cubicBezTo>
                  <a:close/>
                </a:path>
              </a:pathLst>
            </a:custGeom>
            <a:solidFill>
              <a:srgbClr val="5B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983DCE54-97FB-3062-3565-40DE8581C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0" y="1461"/>
              <a:ext cx="370" cy="181"/>
            </a:xfrm>
            <a:custGeom>
              <a:avLst/>
              <a:gdLst>
                <a:gd name="T0" fmla="*/ 11 w 219"/>
                <a:gd name="T1" fmla="*/ 87 h 107"/>
                <a:gd name="T2" fmla="*/ 10 w 219"/>
                <a:gd name="T3" fmla="*/ 27 h 107"/>
                <a:gd name="T4" fmla="*/ 21 w 219"/>
                <a:gd name="T5" fmla="*/ 15 h 107"/>
                <a:gd name="T6" fmla="*/ 62 w 219"/>
                <a:gd name="T7" fmla="*/ 18 h 107"/>
                <a:gd name="T8" fmla="*/ 208 w 219"/>
                <a:gd name="T9" fmla="*/ 2 h 107"/>
                <a:gd name="T10" fmla="*/ 219 w 219"/>
                <a:gd name="T11" fmla="*/ 3 h 107"/>
                <a:gd name="T12" fmla="*/ 219 w 219"/>
                <a:gd name="T13" fmla="*/ 27 h 107"/>
                <a:gd name="T14" fmla="*/ 217 w 219"/>
                <a:gd name="T15" fmla="*/ 60 h 107"/>
                <a:gd name="T16" fmla="*/ 197 w 219"/>
                <a:gd name="T17" fmla="*/ 88 h 107"/>
                <a:gd name="T18" fmla="*/ 74 w 219"/>
                <a:gd name="T19" fmla="*/ 100 h 107"/>
                <a:gd name="T20" fmla="*/ 55 w 219"/>
                <a:gd name="T21" fmla="*/ 103 h 107"/>
                <a:gd name="T22" fmla="*/ 15 w 219"/>
                <a:gd name="T23" fmla="*/ 103 h 107"/>
                <a:gd name="T24" fmla="*/ 11 w 219"/>
                <a:gd name="T25" fmla="*/ 8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107">
                  <a:moveTo>
                    <a:pt x="11" y="87"/>
                  </a:moveTo>
                  <a:cubicBezTo>
                    <a:pt x="0" y="67"/>
                    <a:pt x="13" y="47"/>
                    <a:pt x="10" y="27"/>
                  </a:cubicBezTo>
                  <a:cubicBezTo>
                    <a:pt x="10" y="19"/>
                    <a:pt x="15" y="17"/>
                    <a:pt x="21" y="15"/>
                  </a:cubicBezTo>
                  <a:cubicBezTo>
                    <a:pt x="35" y="14"/>
                    <a:pt x="49" y="16"/>
                    <a:pt x="62" y="18"/>
                  </a:cubicBezTo>
                  <a:cubicBezTo>
                    <a:pt x="112" y="25"/>
                    <a:pt x="161" y="19"/>
                    <a:pt x="208" y="2"/>
                  </a:cubicBezTo>
                  <a:cubicBezTo>
                    <a:pt x="212" y="1"/>
                    <a:pt x="216" y="0"/>
                    <a:pt x="219" y="3"/>
                  </a:cubicBezTo>
                  <a:cubicBezTo>
                    <a:pt x="219" y="11"/>
                    <a:pt x="219" y="19"/>
                    <a:pt x="219" y="27"/>
                  </a:cubicBezTo>
                  <a:cubicBezTo>
                    <a:pt x="215" y="38"/>
                    <a:pt x="216" y="50"/>
                    <a:pt x="217" y="60"/>
                  </a:cubicBezTo>
                  <a:cubicBezTo>
                    <a:pt x="219" y="78"/>
                    <a:pt x="212" y="84"/>
                    <a:pt x="197" y="88"/>
                  </a:cubicBezTo>
                  <a:cubicBezTo>
                    <a:pt x="156" y="100"/>
                    <a:pt x="116" y="102"/>
                    <a:pt x="74" y="100"/>
                  </a:cubicBezTo>
                  <a:cubicBezTo>
                    <a:pt x="67" y="100"/>
                    <a:pt x="61" y="98"/>
                    <a:pt x="55" y="103"/>
                  </a:cubicBezTo>
                  <a:cubicBezTo>
                    <a:pt x="42" y="107"/>
                    <a:pt x="28" y="95"/>
                    <a:pt x="15" y="103"/>
                  </a:cubicBezTo>
                  <a:cubicBezTo>
                    <a:pt x="9" y="98"/>
                    <a:pt x="14" y="92"/>
                    <a:pt x="11" y="87"/>
                  </a:cubicBezTo>
                  <a:close/>
                </a:path>
              </a:pathLst>
            </a:custGeom>
            <a:solidFill>
              <a:srgbClr val="3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0" name="Freeform 10">
              <a:extLst>
                <a:ext uri="{FF2B5EF4-FFF2-40B4-BE49-F238E27FC236}">
                  <a16:creationId xmlns:a16="http://schemas.microsoft.com/office/drawing/2014/main" id="{AA845E5B-92DE-C0F0-2443-9BC4C46A49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3" y="1836"/>
              <a:ext cx="370" cy="152"/>
            </a:xfrm>
            <a:custGeom>
              <a:avLst/>
              <a:gdLst>
                <a:gd name="T0" fmla="*/ 35 w 219"/>
                <a:gd name="T1" fmla="*/ 17 h 90"/>
                <a:gd name="T2" fmla="*/ 63 w 219"/>
                <a:gd name="T3" fmla="*/ 21 h 90"/>
                <a:gd name="T4" fmla="*/ 84 w 219"/>
                <a:gd name="T5" fmla="*/ 17 h 90"/>
                <a:gd name="T6" fmla="*/ 196 w 219"/>
                <a:gd name="T7" fmla="*/ 4 h 90"/>
                <a:gd name="T8" fmla="*/ 213 w 219"/>
                <a:gd name="T9" fmla="*/ 16 h 90"/>
                <a:gd name="T10" fmla="*/ 212 w 219"/>
                <a:gd name="T11" fmla="*/ 38 h 90"/>
                <a:gd name="T12" fmla="*/ 218 w 219"/>
                <a:gd name="T13" fmla="*/ 49 h 90"/>
                <a:gd name="T14" fmla="*/ 200 w 219"/>
                <a:gd name="T15" fmla="*/ 73 h 90"/>
                <a:gd name="T16" fmla="*/ 85 w 219"/>
                <a:gd name="T17" fmla="*/ 88 h 90"/>
                <a:gd name="T18" fmla="*/ 44 w 219"/>
                <a:gd name="T19" fmla="*/ 84 h 90"/>
                <a:gd name="T20" fmla="*/ 27 w 219"/>
                <a:gd name="T21" fmla="*/ 76 h 90"/>
                <a:gd name="T22" fmla="*/ 3 w 219"/>
                <a:gd name="T23" fmla="*/ 34 h 90"/>
                <a:gd name="T24" fmla="*/ 35 w 219"/>
                <a:gd name="T25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90">
                  <a:moveTo>
                    <a:pt x="35" y="17"/>
                  </a:moveTo>
                  <a:cubicBezTo>
                    <a:pt x="43" y="25"/>
                    <a:pt x="54" y="19"/>
                    <a:pt x="63" y="21"/>
                  </a:cubicBezTo>
                  <a:cubicBezTo>
                    <a:pt x="69" y="15"/>
                    <a:pt x="77" y="17"/>
                    <a:pt x="84" y="17"/>
                  </a:cubicBezTo>
                  <a:cubicBezTo>
                    <a:pt x="122" y="17"/>
                    <a:pt x="159" y="17"/>
                    <a:pt x="196" y="4"/>
                  </a:cubicBezTo>
                  <a:cubicBezTo>
                    <a:pt x="206" y="0"/>
                    <a:pt x="214" y="2"/>
                    <a:pt x="213" y="16"/>
                  </a:cubicBezTo>
                  <a:cubicBezTo>
                    <a:pt x="212" y="23"/>
                    <a:pt x="214" y="31"/>
                    <a:pt x="212" y="38"/>
                  </a:cubicBezTo>
                  <a:cubicBezTo>
                    <a:pt x="214" y="41"/>
                    <a:pt x="216" y="45"/>
                    <a:pt x="218" y="49"/>
                  </a:cubicBezTo>
                  <a:cubicBezTo>
                    <a:pt x="219" y="62"/>
                    <a:pt x="212" y="69"/>
                    <a:pt x="200" y="73"/>
                  </a:cubicBezTo>
                  <a:cubicBezTo>
                    <a:pt x="163" y="88"/>
                    <a:pt x="124" y="90"/>
                    <a:pt x="85" y="88"/>
                  </a:cubicBezTo>
                  <a:cubicBezTo>
                    <a:pt x="71" y="87"/>
                    <a:pt x="58" y="83"/>
                    <a:pt x="44" y="84"/>
                  </a:cubicBezTo>
                  <a:cubicBezTo>
                    <a:pt x="37" y="85"/>
                    <a:pt x="30" y="83"/>
                    <a:pt x="27" y="76"/>
                  </a:cubicBezTo>
                  <a:cubicBezTo>
                    <a:pt x="5" y="67"/>
                    <a:pt x="0" y="59"/>
                    <a:pt x="3" y="34"/>
                  </a:cubicBezTo>
                  <a:cubicBezTo>
                    <a:pt x="5" y="17"/>
                    <a:pt x="16" y="12"/>
                    <a:pt x="35" y="17"/>
                  </a:cubicBezTo>
                  <a:close/>
                </a:path>
              </a:pathLst>
            </a:custGeom>
            <a:solidFill>
              <a:srgbClr val="302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1" name="Freeform 11">
              <a:extLst>
                <a:ext uri="{FF2B5EF4-FFF2-40B4-BE49-F238E27FC236}">
                  <a16:creationId xmlns:a16="http://schemas.microsoft.com/office/drawing/2014/main" id="{E442372B-1A00-CE57-E330-DFCC2DA8A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0" y="1379"/>
              <a:ext cx="423" cy="124"/>
            </a:xfrm>
            <a:custGeom>
              <a:avLst/>
              <a:gdLst>
                <a:gd name="T0" fmla="*/ 5 w 251"/>
                <a:gd name="T1" fmla="*/ 22 h 73"/>
                <a:gd name="T2" fmla="*/ 20 w 251"/>
                <a:gd name="T3" fmla="*/ 14 h 73"/>
                <a:gd name="T4" fmla="*/ 37 w 251"/>
                <a:gd name="T5" fmla="*/ 14 h 73"/>
                <a:gd name="T6" fmla="*/ 220 w 251"/>
                <a:gd name="T7" fmla="*/ 14 h 73"/>
                <a:gd name="T8" fmla="*/ 240 w 251"/>
                <a:gd name="T9" fmla="*/ 22 h 73"/>
                <a:gd name="T10" fmla="*/ 237 w 251"/>
                <a:gd name="T11" fmla="*/ 51 h 73"/>
                <a:gd name="T12" fmla="*/ 207 w 251"/>
                <a:gd name="T13" fmla="*/ 61 h 73"/>
                <a:gd name="T14" fmla="*/ 51 w 251"/>
                <a:gd name="T15" fmla="*/ 59 h 73"/>
                <a:gd name="T16" fmla="*/ 14 w 251"/>
                <a:gd name="T17" fmla="*/ 38 h 73"/>
                <a:gd name="T18" fmla="*/ 5 w 251"/>
                <a:gd name="T19" fmla="*/ 2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" h="73">
                  <a:moveTo>
                    <a:pt x="5" y="22"/>
                  </a:moveTo>
                  <a:cubicBezTo>
                    <a:pt x="9" y="18"/>
                    <a:pt x="14" y="15"/>
                    <a:pt x="20" y="14"/>
                  </a:cubicBezTo>
                  <a:cubicBezTo>
                    <a:pt x="26" y="13"/>
                    <a:pt x="31" y="15"/>
                    <a:pt x="37" y="14"/>
                  </a:cubicBezTo>
                  <a:cubicBezTo>
                    <a:pt x="98" y="0"/>
                    <a:pt x="159" y="2"/>
                    <a:pt x="220" y="14"/>
                  </a:cubicBezTo>
                  <a:cubicBezTo>
                    <a:pt x="227" y="15"/>
                    <a:pt x="234" y="17"/>
                    <a:pt x="240" y="22"/>
                  </a:cubicBezTo>
                  <a:cubicBezTo>
                    <a:pt x="251" y="32"/>
                    <a:pt x="250" y="43"/>
                    <a:pt x="237" y="51"/>
                  </a:cubicBezTo>
                  <a:cubicBezTo>
                    <a:pt x="228" y="56"/>
                    <a:pt x="217" y="59"/>
                    <a:pt x="207" y="61"/>
                  </a:cubicBezTo>
                  <a:cubicBezTo>
                    <a:pt x="155" y="70"/>
                    <a:pt x="103" y="73"/>
                    <a:pt x="51" y="59"/>
                  </a:cubicBezTo>
                  <a:cubicBezTo>
                    <a:pt x="40" y="50"/>
                    <a:pt x="29" y="41"/>
                    <a:pt x="14" y="38"/>
                  </a:cubicBezTo>
                  <a:cubicBezTo>
                    <a:pt x="7" y="36"/>
                    <a:pt x="0" y="32"/>
                    <a:pt x="5" y="22"/>
                  </a:cubicBezTo>
                  <a:close/>
                </a:path>
              </a:pathLst>
            </a:custGeom>
            <a:solidFill>
              <a:srgbClr val="393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2" name="Freeform 12">
              <a:extLst>
                <a:ext uri="{FF2B5EF4-FFF2-40B4-BE49-F238E27FC236}">
                  <a16:creationId xmlns:a16="http://schemas.microsoft.com/office/drawing/2014/main" id="{16BEC831-4141-F58C-2473-21820362B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" y="1919"/>
              <a:ext cx="800" cy="127"/>
            </a:xfrm>
            <a:custGeom>
              <a:avLst/>
              <a:gdLst>
                <a:gd name="T0" fmla="*/ 269 w 474"/>
                <a:gd name="T1" fmla="*/ 27 h 75"/>
                <a:gd name="T2" fmla="*/ 431 w 474"/>
                <a:gd name="T3" fmla="*/ 24 h 75"/>
                <a:gd name="T4" fmla="*/ 460 w 474"/>
                <a:gd name="T5" fmla="*/ 0 h 75"/>
                <a:gd name="T6" fmla="*/ 469 w 474"/>
                <a:gd name="T7" fmla="*/ 3 h 75"/>
                <a:gd name="T8" fmla="*/ 472 w 474"/>
                <a:gd name="T9" fmla="*/ 8 h 75"/>
                <a:gd name="T10" fmla="*/ 449 w 474"/>
                <a:gd name="T11" fmla="*/ 28 h 75"/>
                <a:gd name="T12" fmla="*/ 449 w 474"/>
                <a:gd name="T13" fmla="*/ 28 h 75"/>
                <a:gd name="T14" fmla="*/ 304 w 474"/>
                <a:gd name="T15" fmla="*/ 40 h 75"/>
                <a:gd name="T16" fmla="*/ 256 w 474"/>
                <a:gd name="T17" fmla="*/ 54 h 75"/>
                <a:gd name="T18" fmla="*/ 192 w 474"/>
                <a:gd name="T19" fmla="*/ 70 h 75"/>
                <a:gd name="T20" fmla="*/ 38 w 474"/>
                <a:gd name="T21" fmla="*/ 58 h 75"/>
                <a:gd name="T22" fmla="*/ 32 w 474"/>
                <a:gd name="T23" fmla="*/ 56 h 75"/>
                <a:gd name="T24" fmla="*/ 17 w 474"/>
                <a:gd name="T25" fmla="*/ 7 h 75"/>
                <a:gd name="T26" fmla="*/ 20 w 474"/>
                <a:gd name="T27" fmla="*/ 6 h 75"/>
                <a:gd name="T28" fmla="*/ 55 w 474"/>
                <a:gd name="T29" fmla="*/ 49 h 75"/>
                <a:gd name="T30" fmla="*/ 219 w 474"/>
                <a:gd name="T31" fmla="*/ 47 h 75"/>
                <a:gd name="T32" fmla="*/ 240 w 474"/>
                <a:gd name="T33" fmla="*/ 36 h 75"/>
                <a:gd name="T34" fmla="*/ 269 w 474"/>
                <a:gd name="T35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4" h="75">
                  <a:moveTo>
                    <a:pt x="269" y="27"/>
                  </a:moveTo>
                  <a:cubicBezTo>
                    <a:pt x="323" y="39"/>
                    <a:pt x="377" y="38"/>
                    <a:pt x="431" y="24"/>
                  </a:cubicBezTo>
                  <a:cubicBezTo>
                    <a:pt x="443" y="20"/>
                    <a:pt x="456" y="15"/>
                    <a:pt x="460" y="0"/>
                  </a:cubicBezTo>
                  <a:cubicBezTo>
                    <a:pt x="463" y="1"/>
                    <a:pt x="466" y="2"/>
                    <a:pt x="469" y="3"/>
                  </a:cubicBezTo>
                  <a:cubicBezTo>
                    <a:pt x="474" y="2"/>
                    <a:pt x="474" y="6"/>
                    <a:pt x="472" y="8"/>
                  </a:cubicBezTo>
                  <a:cubicBezTo>
                    <a:pt x="465" y="16"/>
                    <a:pt x="459" y="24"/>
                    <a:pt x="449" y="28"/>
                  </a:cubicBezTo>
                  <a:cubicBezTo>
                    <a:pt x="449" y="28"/>
                    <a:pt x="449" y="28"/>
                    <a:pt x="449" y="28"/>
                  </a:cubicBezTo>
                  <a:cubicBezTo>
                    <a:pt x="402" y="46"/>
                    <a:pt x="354" y="47"/>
                    <a:pt x="304" y="40"/>
                  </a:cubicBezTo>
                  <a:cubicBezTo>
                    <a:pt x="286" y="37"/>
                    <a:pt x="271" y="40"/>
                    <a:pt x="256" y="54"/>
                  </a:cubicBezTo>
                  <a:cubicBezTo>
                    <a:pt x="239" y="69"/>
                    <a:pt x="213" y="68"/>
                    <a:pt x="192" y="70"/>
                  </a:cubicBezTo>
                  <a:cubicBezTo>
                    <a:pt x="140" y="75"/>
                    <a:pt x="88" y="74"/>
                    <a:pt x="38" y="58"/>
                  </a:cubicBezTo>
                  <a:cubicBezTo>
                    <a:pt x="36" y="58"/>
                    <a:pt x="34" y="57"/>
                    <a:pt x="32" y="56"/>
                  </a:cubicBezTo>
                  <a:cubicBezTo>
                    <a:pt x="3" y="45"/>
                    <a:pt x="0" y="35"/>
                    <a:pt x="17" y="7"/>
                  </a:cubicBezTo>
                  <a:cubicBezTo>
                    <a:pt x="18" y="7"/>
                    <a:pt x="19" y="6"/>
                    <a:pt x="20" y="6"/>
                  </a:cubicBezTo>
                  <a:cubicBezTo>
                    <a:pt x="18" y="38"/>
                    <a:pt x="21" y="42"/>
                    <a:pt x="55" y="49"/>
                  </a:cubicBezTo>
                  <a:cubicBezTo>
                    <a:pt x="110" y="60"/>
                    <a:pt x="165" y="59"/>
                    <a:pt x="219" y="47"/>
                  </a:cubicBezTo>
                  <a:cubicBezTo>
                    <a:pt x="227" y="46"/>
                    <a:pt x="234" y="41"/>
                    <a:pt x="240" y="36"/>
                  </a:cubicBezTo>
                  <a:cubicBezTo>
                    <a:pt x="249" y="29"/>
                    <a:pt x="258" y="26"/>
                    <a:pt x="269" y="27"/>
                  </a:cubicBezTo>
                  <a:close/>
                </a:path>
              </a:pathLst>
            </a:custGeom>
            <a:solidFill>
              <a:srgbClr val="B6BB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3" name="Freeform 13">
              <a:extLst>
                <a:ext uri="{FF2B5EF4-FFF2-40B4-BE49-F238E27FC236}">
                  <a16:creationId xmlns:a16="http://schemas.microsoft.com/office/drawing/2014/main" id="{375CE48A-6192-49FF-A587-3DFD15442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" y="1410"/>
              <a:ext cx="457" cy="134"/>
            </a:xfrm>
            <a:custGeom>
              <a:avLst/>
              <a:gdLst>
                <a:gd name="T0" fmla="*/ 224 w 271"/>
                <a:gd name="T1" fmla="*/ 4 h 79"/>
                <a:gd name="T2" fmla="*/ 241 w 271"/>
                <a:gd name="T3" fmla="*/ 17 h 79"/>
                <a:gd name="T4" fmla="*/ 268 w 271"/>
                <a:gd name="T5" fmla="*/ 36 h 79"/>
                <a:gd name="T6" fmla="*/ 268 w 271"/>
                <a:gd name="T7" fmla="*/ 49 h 79"/>
                <a:gd name="T8" fmla="*/ 259 w 271"/>
                <a:gd name="T9" fmla="*/ 57 h 79"/>
                <a:gd name="T10" fmla="*/ 169 w 271"/>
                <a:gd name="T11" fmla="*/ 76 h 79"/>
                <a:gd name="T12" fmla="*/ 16 w 271"/>
                <a:gd name="T13" fmla="*/ 57 h 79"/>
                <a:gd name="T14" fmla="*/ 30 w 271"/>
                <a:gd name="T15" fmla="*/ 17 h 79"/>
                <a:gd name="T16" fmla="*/ 167 w 271"/>
                <a:gd name="T17" fmla="*/ 3 h 79"/>
                <a:gd name="T18" fmla="*/ 224 w 271"/>
                <a:gd name="T1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79">
                  <a:moveTo>
                    <a:pt x="224" y="4"/>
                  </a:moveTo>
                  <a:cubicBezTo>
                    <a:pt x="225" y="14"/>
                    <a:pt x="233" y="15"/>
                    <a:pt x="241" y="17"/>
                  </a:cubicBezTo>
                  <a:cubicBezTo>
                    <a:pt x="252" y="20"/>
                    <a:pt x="263" y="25"/>
                    <a:pt x="268" y="36"/>
                  </a:cubicBezTo>
                  <a:cubicBezTo>
                    <a:pt x="271" y="41"/>
                    <a:pt x="271" y="45"/>
                    <a:pt x="268" y="49"/>
                  </a:cubicBezTo>
                  <a:cubicBezTo>
                    <a:pt x="265" y="51"/>
                    <a:pt x="262" y="54"/>
                    <a:pt x="259" y="57"/>
                  </a:cubicBezTo>
                  <a:cubicBezTo>
                    <a:pt x="232" y="73"/>
                    <a:pt x="200" y="75"/>
                    <a:pt x="169" y="76"/>
                  </a:cubicBezTo>
                  <a:cubicBezTo>
                    <a:pt x="117" y="79"/>
                    <a:pt x="65" y="78"/>
                    <a:pt x="16" y="57"/>
                  </a:cubicBezTo>
                  <a:cubicBezTo>
                    <a:pt x="0" y="38"/>
                    <a:pt x="3" y="26"/>
                    <a:pt x="30" y="17"/>
                  </a:cubicBezTo>
                  <a:cubicBezTo>
                    <a:pt x="74" y="2"/>
                    <a:pt x="121" y="0"/>
                    <a:pt x="167" y="3"/>
                  </a:cubicBezTo>
                  <a:cubicBezTo>
                    <a:pt x="186" y="4"/>
                    <a:pt x="205" y="14"/>
                    <a:pt x="224" y="4"/>
                  </a:cubicBezTo>
                  <a:close/>
                </a:path>
              </a:pathLst>
            </a:custGeom>
            <a:solidFill>
              <a:srgbClr val="6D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4" name="Freeform 14">
              <a:extLst>
                <a:ext uri="{FF2B5EF4-FFF2-40B4-BE49-F238E27FC236}">
                  <a16:creationId xmlns:a16="http://schemas.microsoft.com/office/drawing/2014/main" id="{4C85C026-7D8F-2D3A-4452-ED975B44A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3" y="1373"/>
              <a:ext cx="410" cy="140"/>
            </a:xfrm>
            <a:custGeom>
              <a:avLst/>
              <a:gdLst>
                <a:gd name="T0" fmla="*/ 29 w 243"/>
                <a:gd name="T1" fmla="*/ 71 h 83"/>
                <a:gd name="T2" fmla="*/ 29 w 243"/>
                <a:gd name="T3" fmla="*/ 58 h 83"/>
                <a:gd name="T4" fmla="*/ 177 w 243"/>
                <a:gd name="T5" fmla="*/ 62 h 83"/>
                <a:gd name="T6" fmla="*/ 215 w 243"/>
                <a:gd name="T7" fmla="*/ 51 h 83"/>
                <a:gd name="T8" fmla="*/ 218 w 243"/>
                <a:gd name="T9" fmla="*/ 30 h 83"/>
                <a:gd name="T10" fmla="*/ 203 w 243"/>
                <a:gd name="T11" fmla="*/ 24 h 83"/>
                <a:gd name="T12" fmla="*/ 15 w 243"/>
                <a:gd name="T13" fmla="*/ 25 h 83"/>
                <a:gd name="T14" fmla="*/ 0 w 243"/>
                <a:gd name="T15" fmla="*/ 18 h 83"/>
                <a:gd name="T16" fmla="*/ 60 w 243"/>
                <a:gd name="T17" fmla="*/ 4 h 83"/>
                <a:gd name="T18" fmla="*/ 199 w 243"/>
                <a:gd name="T19" fmla="*/ 12 h 83"/>
                <a:gd name="T20" fmla="*/ 228 w 243"/>
                <a:gd name="T21" fmla="*/ 24 h 83"/>
                <a:gd name="T22" fmla="*/ 229 w 243"/>
                <a:gd name="T23" fmla="*/ 55 h 83"/>
                <a:gd name="T24" fmla="*/ 39 w 243"/>
                <a:gd name="T25" fmla="*/ 71 h 83"/>
                <a:gd name="T26" fmla="*/ 29 w 243"/>
                <a:gd name="T27" fmla="*/ 7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3" h="83">
                  <a:moveTo>
                    <a:pt x="29" y="71"/>
                  </a:moveTo>
                  <a:cubicBezTo>
                    <a:pt x="29" y="67"/>
                    <a:pt x="29" y="63"/>
                    <a:pt x="29" y="58"/>
                  </a:cubicBezTo>
                  <a:cubicBezTo>
                    <a:pt x="78" y="69"/>
                    <a:pt x="128" y="68"/>
                    <a:pt x="177" y="62"/>
                  </a:cubicBezTo>
                  <a:cubicBezTo>
                    <a:pt x="190" y="61"/>
                    <a:pt x="203" y="55"/>
                    <a:pt x="215" y="51"/>
                  </a:cubicBezTo>
                  <a:cubicBezTo>
                    <a:pt x="229" y="46"/>
                    <a:pt x="227" y="38"/>
                    <a:pt x="218" y="30"/>
                  </a:cubicBezTo>
                  <a:cubicBezTo>
                    <a:pt x="214" y="27"/>
                    <a:pt x="208" y="24"/>
                    <a:pt x="203" y="24"/>
                  </a:cubicBezTo>
                  <a:cubicBezTo>
                    <a:pt x="140" y="14"/>
                    <a:pt x="77" y="8"/>
                    <a:pt x="15" y="25"/>
                  </a:cubicBezTo>
                  <a:cubicBezTo>
                    <a:pt x="5" y="27"/>
                    <a:pt x="4" y="23"/>
                    <a:pt x="0" y="18"/>
                  </a:cubicBezTo>
                  <a:cubicBezTo>
                    <a:pt x="18" y="8"/>
                    <a:pt x="39" y="6"/>
                    <a:pt x="60" y="4"/>
                  </a:cubicBezTo>
                  <a:cubicBezTo>
                    <a:pt x="106" y="0"/>
                    <a:pt x="153" y="1"/>
                    <a:pt x="199" y="12"/>
                  </a:cubicBezTo>
                  <a:cubicBezTo>
                    <a:pt x="209" y="14"/>
                    <a:pt x="219" y="17"/>
                    <a:pt x="228" y="24"/>
                  </a:cubicBezTo>
                  <a:cubicBezTo>
                    <a:pt x="243" y="34"/>
                    <a:pt x="243" y="41"/>
                    <a:pt x="229" y="55"/>
                  </a:cubicBezTo>
                  <a:cubicBezTo>
                    <a:pt x="168" y="82"/>
                    <a:pt x="104" y="83"/>
                    <a:pt x="39" y="71"/>
                  </a:cubicBezTo>
                  <a:cubicBezTo>
                    <a:pt x="35" y="71"/>
                    <a:pt x="32" y="71"/>
                    <a:pt x="29" y="71"/>
                  </a:cubicBezTo>
                  <a:close/>
                </a:path>
              </a:pathLst>
            </a:custGeom>
            <a:solidFill>
              <a:srgbClr val="585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5" name="Freeform 15">
              <a:extLst>
                <a:ext uri="{FF2B5EF4-FFF2-40B4-BE49-F238E27FC236}">
                  <a16:creationId xmlns:a16="http://schemas.microsoft.com/office/drawing/2014/main" id="{1D1F7BB4-F5FF-03E6-6C17-136B350EF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" y="1608"/>
              <a:ext cx="440" cy="74"/>
            </a:xfrm>
            <a:custGeom>
              <a:avLst/>
              <a:gdLst>
                <a:gd name="T0" fmla="*/ 255 w 261"/>
                <a:gd name="T1" fmla="*/ 0 h 44"/>
                <a:gd name="T2" fmla="*/ 259 w 261"/>
                <a:gd name="T3" fmla="*/ 16 h 44"/>
                <a:gd name="T4" fmla="*/ 251 w 261"/>
                <a:gd name="T5" fmla="*/ 20 h 44"/>
                <a:gd name="T6" fmla="*/ 89 w 261"/>
                <a:gd name="T7" fmla="*/ 38 h 44"/>
                <a:gd name="T8" fmla="*/ 23 w 261"/>
                <a:gd name="T9" fmla="*/ 26 h 44"/>
                <a:gd name="T10" fmla="*/ 14 w 261"/>
                <a:gd name="T11" fmla="*/ 37 h 44"/>
                <a:gd name="T12" fmla="*/ 5 w 261"/>
                <a:gd name="T13" fmla="*/ 12 h 44"/>
                <a:gd name="T14" fmla="*/ 11 w 261"/>
                <a:gd name="T15" fmla="*/ 0 h 44"/>
                <a:gd name="T16" fmla="*/ 82 w 261"/>
                <a:gd name="T17" fmla="*/ 27 h 44"/>
                <a:gd name="T18" fmla="*/ 209 w 261"/>
                <a:gd name="T19" fmla="*/ 24 h 44"/>
                <a:gd name="T20" fmla="*/ 255 w 261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1" h="44">
                  <a:moveTo>
                    <a:pt x="255" y="0"/>
                  </a:moveTo>
                  <a:cubicBezTo>
                    <a:pt x="261" y="4"/>
                    <a:pt x="259" y="10"/>
                    <a:pt x="259" y="16"/>
                  </a:cubicBezTo>
                  <a:cubicBezTo>
                    <a:pt x="256" y="17"/>
                    <a:pt x="254" y="19"/>
                    <a:pt x="251" y="20"/>
                  </a:cubicBezTo>
                  <a:cubicBezTo>
                    <a:pt x="199" y="44"/>
                    <a:pt x="144" y="42"/>
                    <a:pt x="89" y="38"/>
                  </a:cubicBezTo>
                  <a:cubicBezTo>
                    <a:pt x="67" y="37"/>
                    <a:pt x="44" y="36"/>
                    <a:pt x="23" y="26"/>
                  </a:cubicBezTo>
                  <a:cubicBezTo>
                    <a:pt x="13" y="22"/>
                    <a:pt x="17" y="33"/>
                    <a:pt x="14" y="37"/>
                  </a:cubicBezTo>
                  <a:cubicBezTo>
                    <a:pt x="12" y="29"/>
                    <a:pt x="12" y="20"/>
                    <a:pt x="5" y="12"/>
                  </a:cubicBezTo>
                  <a:cubicBezTo>
                    <a:pt x="0" y="7"/>
                    <a:pt x="3" y="1"/>
                    <a:pt x="11" y="0"/>
                  </a:cubicBezTo>
                  <a:cubicBezTo>
                    <a:pt x="27" y="28"/>
                    <a:pt x="57" y="24"/>
                    <a:pt x="82" y="27"/>
                  </a:cubicBezTo>
                  <a:cubicBezTo>
                    <a:pt x="124" y="32"/>
                    <a:pt x="167" y="31"/>
                    <a:pt x="209" y="24"/>
                  </a:cubicBezTo>
                  <a:cubicBezTo>
                    <a:pt x="227" y="21"/>
                    <a:pt x="245" y="18"/>
                    <a:pt x="255" y="0"/>
                  </a:cubicBezTo>
                  <a:close/>
                </a:path>
              </a:pathLst>
            </a:custGeom>
            <a:solidFill>
              <a:srgbClr val="6F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6" name="Freeform 16">
              <a:extLst>
                <a:ext uri="{FF2B5EF4-FFF2-40B4-BE49-F238E27FC236}">
                  <a16:creationId xmlns:a16="http://schemas.microsoft.com/office/drawing/2014/main" id="{FBCC350B-AB44-F840-44E0-0894DDBCF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3" y="1922"/>
              <a:ext cx="226" cy="46"/>
            </a:xfrm>
            <a:custGeom>
              <a:avLst/>
              <a:gdLst>
                <a:gd name="T0" fmla="*/ 0 w 134"/>
                <a:gd name="T1" fmla="*/ 26 h 27"/>
                <a:gd name="T2" fmla="*/ 20 w 134"/>
                <a:gd name="T3" fmla="*/ 1 h 27"/>
                <a:gd name="T4" fmla="*/ 134 w 134"/>
                <a:gd name="T5" fmla="*/ 15 h 27"/>
                <a:gd name="T6" fmla="*/ 0 w 134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27">
                  <a:moveTo>
                    <a:pt x="0" y="26"/>
                  </a:moveTo>
                  <a:cubicBezTo>
                    <a:pt x="7" y="18"/>
                    <a:pt x="13" y="10"/>
                    <a:pt x="20" y="1"/>
                  </a:cubicBezTo>
                  <a:cubicBezTo>
                    <a:pt x="58" y="0"/>
                    <a:pt x="96" y="4"/>
                    <a:pt x="134" y="15"/>
                  </a:cubicBezTo>
                  <a:cubicBezTo>
                    <a:pt x="90" y="27"/>
                    <a:pt x="44" y="16"/>
                    <a:pt x="0" y="26"/>
                  </a:cubicBezTo>
                  <a:close/>
                </a:path>
              </a:pathLst>
            </a:custGeom>
            <a:solidFill>
              <a:srgbClr val="C8C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7" name="Freeform 17">
              <a:extLst>
                <a:ext uri="{FF2B5EF4-FFF2-40B4-BE49-F238E27FC236}">
                  <a16:creationId xmlns:a16="http://schemas.microsoft.com/office/drawing/2014/main" id="{D8D388D7-26C0-5047-00BD-3A4C99CB6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3" y="1506"/>
              <a:ext cx="295" cy="142"/>
            </a:xfrm>
            <a:custGeom>
              <a:avLst/>
              <a:gdLst>
                <a:gd name="T0" fmla="*/ 0 w 175"/>
                <a:gd name="T1" fmla="*/ 76 h 84"/>
                <a:gd name="T2" fmla="*/ 20 w 175"/>
                <a:gd name="T3" fmla="*/ 68 h 84"/>
                <a:gd name="T4" fmla="*/ 140 w 175"/>
                <a:gd name="T5" fmla="*/ 57 h 84"/>
                <a:gd name="T6" fmla="*/ 160 w 175"/>
                <a:gd name="T7" fmla="*/ 31 h 84"/>
                <a:gd name="T8" fmla="*/ 164 w 175"/>
                <a:gd name="T9" fmla="*/ 0 h 84"/>
                <a:gd name="T10" fmla="*/ 171 w 175"/>
                <a:gd name="T11" fmla="*/ 44 h 84"/>
                <a:gd name="T12" fmla="*/ 160 w 175"/>
                <a:gd name="T13" fmla="*/ 60 h 84"/>
                <a:gd name="T14" fmla="*/ 0 w 175"/>
                <a:gd name="T15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4">
                  <a:moveTo>
                    <a:pt x="0" y="76"/>
                  </a:moveTo>
                  <a:cubicBezTo>
                    <a:pt x="3" y="63"/>
                    <a:pt x="13" y="68"/>
                    <a:pt x="20" y="68"/>
                  </a:cubicBezTo>
                  <a:cubicBezTo>
                    <a:pt x="60" y="68"/>
                    <a:pt x="100" y="68"/>
                    <a:pt x="140" y="57"/>
                  </a:cubicBezTo>
                  <a:cubicBezTo>
                    <a:pt x="155" y="53"/>
                    <a:pt x="160" y="46"/>
                    <a:pt x="160" y="31"/>
                  </a:cubicBezTo>
                  <a:cubicBezTo>
                    <a:pt x="160" y="21"/>
                    <a:pt x="157" y="9"/>
                    <a:pt x="164" y="0"/>
                  </a:cubicBezTo>
                  <a:cubicBezTo>
                    <a:pt x="167" y="14"/>
                    <a:pt x="158" y="30"/>
                    <a:pt x="171" y="44"/>
                  </a:cubicBezTo>
                  <a:cubicBezTo>
                    <a:pt x="175" y="49"/>
                    <a:pt x="166" y="56"/>
                    <a:pt x="160" y="60"/>
                  </a:cubicBezTo>
                  <a:cubicBezTo>
                    <a:pt x="108" y="79"/>
                    <a:pt x="55" y="84"/>
                    <a:pt x="0" y="76"/>
                  </a:cubicBezTo>
                  <a:close/>
                </a:path>
              </a:pathLst>
            </a:custGeom>
            <a:solidFill>
              <a:srgbClr val="595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8" name="Freeform 18">
              <a:extLst>
                <a:ext uri="{FF2B5EF4-FFF2-40B4-BE49-F238E27FC236}">
                  <a16:creationId xmlns:a16="http://schemas.microsoft.com/office/drawing/2014/main" id="{A9D22381-6F81-FAD4-BBD9-F37BAC8F8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" y="1802"/>
              <a:ext cx="275" cy="98"/>
            </a:xfrm>
            <a:custGeom>
              <a:avLst/>
              <a:gdLst>
                <a:gd name="T0" fmla="*/ 149 w 163"/>
                <a:gd name="T1" fmla="*/ 58 h 58"/>
                <a:gd name="T2" fmla="*/ 113 w 163"/>
                <a:gd name="T3" fmla="*/ 35 h 58"/>
                <a:gd name="T4" fmla="*/ 0 w 163"/>
                <a:gd name="T5" fmla="*/ 41 h 58"/>
                <a:gd name="T6" fmla="*/ 18 w 163"/>
                <a:gd name="T7" fmla="*/ 33 h 58"/>
                <a:gd name="T8" fmla="*/ 114 w 163"/>
                <a:gd name="T9" fmla="*/ 25 h 58"/>
                <a:gd name="T10" fmla="*/ 152 w 163"/>
                <a:gd name="T11" fmla="*/ 0 h 58"/>
                <a:gd name="T12" fmla="*/ 159 w 163"/>
                <a:gd name="T13" fmla="*/ 9 h 58"/>
                <a:gd name="T14" fmla="*/ 149 w 163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58">
                  <a:moveTo>
                    <a:pt x="149" y="58"/>
                  </a:moveTo>
                  <a:cubicBezTo>
                    <a:pt x="146" y="27"/>
                    <a:pt x="146" y="30"/>
                    <a:pt x="113" y="35"/>
                  </a:cubicBezTo>
                  <a:cubicBezTo>
                    <a:pt x="76" y="41"/>
                    <a:pt x="38" y="42"/>
                    <a:pt x="0" y="41"/>
                  </a:cubicBezTo>
                  <a:cubicBezTo>
                    <a:pt x="2" y="29"/>
                    <a:pt x="11" y="33"/>
                    <a:pt x="18" y="33"/>
                  </a:cubicBezTo>
                  <a:cubicBezTo>
                    <a:pt x="50" y="33"/>
                    <a:pt x="83" y="34"/>
                    <a:pt x="114" y="25"/>
                  </a:cubicBezTo>
                  <a:cubicBezTo>
                    <a:pt x="129" y="20"/>
                    <a:pt x="145" y="17"/>
                    <a:pt x="152" y="0"/>
                  </a:cubicBezTo>
                  <a:cubicBezTo>
                    <a:pt x="157" y="2"/>
                    <a:pt x="163" y="5"/>
                    <a:pt x="159" y="9"/>
                  </a:cubicBezTo>
                  <a:cubicBezTo>
                    <a:pt x="148" y="24"/>
                    <a:pt x="155" y="42"/>
                    <a:pt x="149" y="58"/>
                  </a:cubicBezTo>
                  <a:close/>
                </a:path>
              </a:pathLst>
            </a:custGeom>
            <a:solidFill>
              <a:srgbClr val="585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9" name="Freeform 19">
              <a:extLst>
                <a:ext uri="{FF2B5EF4-FFF2-40B4-BE49-F238E27FC236}">
                  <a16:creationId xmlns:a16="http://schemas.microsoft.com/office/drawing/2014/main" id="{8C9583F4-8249-116E-4DA8-3C85C33CA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7" y="1858"/>
              <a:ext cx="192" cy="56"/>
            </a:xfrm>
            <a:custGeom>
              <a:avLst/>
              <a:gdLst>
                <a:gd name="T0" fmla="*/ 0 w 114"/>
                <a:gd name="T1" fmla="*/ 0 h 33"/>
                <a:gd name="T2" fmla="*/ 102 w 114"/>
                <a:gd name="T3" fmla="*/ 20 h 33"/>
                <a:gd name="T4" fmla="*/ 114 w 114"/>
                <a:gd name="T5" fmla="*/ 24 h 33"/>
                <a:gd name="T6" fmla="*/ 100 w 114"/>
                <a:gd name="T7" fmla="*/ 31 h 33"/>
                <a:gd name="T8" fmla="*/ 19 w 114"/>
                <a:gd name="T9" fmla="*/ 15 h 33"/>
                <a:gd name="T10" fmla="*/ 8 w 114"/>
                <a:gd name="T11" fmla="*/ 12 h 33"/>
                <a:gd name="T12" fmla="*/ 0 w 11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33">
                  <a:moveTo>
                    <a:pt x="0" y="0"/>
                  </a:moveTo>
                  <a:cubicBezTo>
                    <a:pt x="33" y="11"/>
                    <a:pt x="67" y="19"/>
                    <a:pt x="102" y="20"/>
                  </a:cubicBezTo>
                  <a:cubicBezTo>
                    <a:pt x="106" y="20"/>
                    <a:pt x="113" y="18"/>
                    <a:pt x="114" y="24"/>
                  </a:cubicBezTo>
                  <a:cubicBezTo>
                    <a:pt x="114" y="33"/>
                    <a:pt x="106" y="32"/>
                    <a:pt x="100" y="31"/>
                  </a:cubicBezTo>
                  <a:cubicBezTo>
                    <a:pt x="73" y="28"/>
                    <a:pt x="45" y="27"/>
                    <a:pt x="19" y="15"/>
                  </a:cubicBezTo>
                  <a:cubicBezTo>
                    <a:pt x="15" y="14"/>
                    <a:pt x="11" y="13"/>
                    <a:pt x="8" y="12"/>
                  </a:cubicBezTo>
                  <a:cubicBezTo>
                    <a:pt x="4" y="9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706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0" name="Freeform 20">
              <a:extLst>
                <a:ext uri="{FF2B5EF4-FFF2-40B4-BE49-F238E27FC236}">
                  <a16:creationId xmlns:a16="http://schemas.microsoft.com/office/drawing/2014/main" id="{6D95122D-B32B-D202-F061-C6AEBC34F4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" y="1696"/>
              <a:ext cx="162" cy="149"/>
            </a:xfrm>
            <a:custGeom>
              <a:avLst/>
              <a:gdLst>
                <a:gd name="T0" fmla="*/ 50 w 96"/>
                <a:gd name="T1" fmla="*/ 88 h 88"/>
                <a:gd name="T2" fmla="*/ 0 w 96"/>
                <a:gd name="T3" fmla="*/ 45 h 88"/>
                <a:gd name="T4" fmla="*/ 48 w 96"/>
                <a:gd name="T5" fmla="*/ 0 h 88"/>
                <a:gd name="T6" fmla="*/ 95 w 96"/>
                <a:gd name="T7" fmla="*/ 42 h 88"/>
                <a:gd name="T8" fmla="*/ 50 w 96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88">
                  <a:moveTo>
                    <a:pt x="50" y="88"/>
                  </a:moveTo>
                  <a:cubicBezTo>
                    <a:pt x="22" y="88"/>
                    <a:pt x="0" y="70"/>
                    <a:pt x="0" y="45"/>
                  </a:cubicBezTo>
                  <a:cubicBezTo>
                    <a:pt x="0" y="19"/>
                    <a:pt x="21" y="0"/>
                    <a:pt x="48" y="0"/>
                  </a:cubicBezTo>
                  <a:cubicBezTo>
                    <a:pt x="72" y="0"/>
                    <a:pt x="94" y="20"/>
                    <a:pt x="95" y="42"/>
                  </a:cubicBezTo>
                  <a:cubicBezTo>
                    <a:pt x="96" y="68"/>
                    <a:pt x="76" y="88"/>
                    <a:pt x="50" y="88"/>
                  </a:cubicBezTo>
                  <a:close/>
                </a:path>
              </a:pathLst>
            </a:custGeom>
            <a:solidFill>
              <a:srgbClr val="2B2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1" name="Freeform 21">
              <a:extLst>
                <a:ext uri="{FF2B5EF4-FFF2-40B4-BE49-F238E27FC236}">
                  <a16:creationId xmlns:a16="http://schemas.microsoft.com/office/drawing/2014/main" id="{12ABF7E0-B1A1-3E59-89C1-797B96DE9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" y="1657"/>
              <a:ext cx="103" cy="106"/>
            </a:xfrm>
            <a:custGeom>
              <a:avLst/>
              <a:gdLst>
                <a:gd name="T0" fmla="*/ 12 w 61"/>
                <a:gd name="T1" fmla="*/ 63 h 63"/>
                <a:gd name="T2" fmla="*/ 15 w 61"/>
                <a:gd name="T3" fmla="*/ 21 h 63"/>
                <a:gd name="T4" fmla="*/ 60 w 61"/>
                <a:gd name="T5" fmla="*/ 11 h 63"/>
                <a:gd name="T6" fmla="*/ 60 w 61"/>
                <a:gd name="T7" fmla="*/ 16 h 63"/>
                <a:gd name="T8" fmla="*/ 43 w 61"/>
                <a:gd name="T9" fmla="*/ 39 h 63"/>
                <a:gd name="T10" fmla="*/ 33 w 61"/>
                <a:gd name="T11" fmla="*/ 51 h 63"/>
                <a:gd name="T12" fmla="*/ 14 w 61"/>
                <a:gd name="T13" fmla="*/ 61 h 63"/>
                <a:gd name="T14" fmla="*/ 12 w 61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12" y="63"/>
                  </a:moveTo>
                  <a:cubicBezTo>
                    <a:pt x="0" y="48"/>
                    <a:pt x="4" y="33"/>
                    <a:pt x="15" y="21"/>
                  </a:cubicBezTo>
                  <a:cubicBezTo>
                    <a:pt x="27" y="7"/>
                    <a:pt x="42" y="0"/>
                    <a:pt x="60" y="11"/>
                  </a:cubicBezTo>
                  <a:cubicBezTo>
                    <a:pt x="61" y="12"/>
                    <a:pt x="61" y="14"/>
                    <a:pt x="60" y="16"/>
                  </a:cubicBezTo>
                  <a:cubicBezTo>
                    <a:pt x="49" y="19"/>
                    <a:pt x="37" y="21"/>
                    <a:pt x="43" y="39"/>
                  </a:cubicBezTo>
                  <a:cubicBezTo>
                    <a:pt x="45" y="45"/>
                    <a:pt x="40" y="49"/>
                    <a:pt x="33" y="51"/>
                  </a:cubicBezTo>
                  <a:cubicBezTo>
                    <a:pt x="26" y="53"/>
                    <a:pt x="20" y="56"/>
                    <a:pt x="14" y="61"/>
                  </a:cubicBezTo>
                  <a:cubicBezTo>
                    <a:pt x="14" y="62"/>
                    <a:pt x="13" y="62"/>
                    <a:pt x="12" y="63"/>
                  </a:cubicBezTo>
                  <a:close/>
                </a:path>
              </a:pathLst>
            </a:custGeom>
            <a:solidFill>
              <a:srgbClr val="B09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2" name="Freeform 22">
              <a:extLst>
                <a:ext uri="{FF2B5EF4-FFF2-40B4-BE49-F238E27FC236}">
                  <a16:creationId xmlns:a16="http://schemas.microsoft.com/office/drawing/2014/main" id="{FE3F5428-13F4-ECCD-D79C-8925ACEFC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0" y="1730"/>
              <a:ext cx="120" cy="67"/>
            </a:xfrm>
            <a:custGeom>
              <a:avLst/>
              <a:gdLst>
                <a:gd name="T0" fmla="*/ 71 w 71"/>
                <a:gd name="T1" fmla="*/ 11 h 40"/>
                <a:gd name="T2" fmla="*/ 35 w 71"/>
                <a:gd name="T3" fmla="*/ 39 h 40"/>
                <a:gd name="T4" fmla="*/ 0 w 71"/>
                <a:gd name="T5" fmla="*/ 20 h 40"/>
                <a:gd name="T6" fmla="*/ 0 w 71"/>
                <a:gd name="T7" fmla="*/ 20 h 40"/>
                <a:gd name="T8" fmla="*/ 17 w 71"/>
                <a:gd name="T9" fmla="*/ 15 h 40"/>
                <a:gd name="T10" fmla="*/ 48 w 71"/>
                <a:gd name="T11" fmla="*/ 14 h 40"/>
                <a:gd name="T12" fmla="*/ 62 w 71"/>
                <a:gd name="T13" fmla="*/ 8 h 40"/>
                <a:gd name="T14" fmla="*/ 71 w 71"/>
                <a:gd name="T15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0">
                  <a:moveTo>
                    <a:pt x="71" y="11"/>
                  </a:moveTo>
                  <a:cubicBezTo>
                    <a:pt x="65" y="29"/>
                    <a:pt x="54" y="39"/>
                    <a:pt x="35" y="39"/>
                  </a:cubicBezTo>
                  <a:cubicBezTo>
                    <a:pt x="20" y="40"/>
                    <a:pt x="6" y="36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7"/>
                    <a:pt x="12" y="20"/>
                    <a:pt x="17" y="15"/>
                  </a:cubicBezTo>
                  <a:cubicBezTo>
                    <a:pt x="26" y="5"/>
                    <a:pt x="36" y="0"/>
                    <a:pt x="48" y="14"/>
                  </a:cubicBezTo>
                  <a:cubicBezTo>
                    <a:pt x="55" y="23"/>
                    <a:pt x="58" y="12"/>
                    <a:pt x="62" y="8"/>
                  </a:cubicBezTo>
                  <a:cubicBezTo>
                    <a:pt x="67" y="5"/>
                    <a:pt x="69" y="8"/>
                    <a:pt x="71" y="11"/>
                  </a:cubicBezTo>
                  <a:close/>
                </a:path>
              </a:pathLst>
            </a:custGeom>
            <a:solidFill>
              <a:srgbClr val="AC9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3" name="Freeform 23">
              <a:extLst>
                <a:ext uri="{FF2B5EF4-FFF2-40B4-BE49-F238E27FC236}">
                  <a16:creationId xmlns:a16="http://schemas.microsoft.com/office/drawing/2014/main" id="{07442C45-354B-88B4-4C03-4AF0BFAF3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1" y="1675"/>
              <a:ext cx="74" cy="77"/>
            </a:xfrm>
            <a:custGeom>
              <a:avLst/>
              <a:gdLst>
                <a:gd name="T0" fmla="*/ 41 w 44"/>
                <a:gd name="T1" fmla="*/ 43 h 45"/>
                <a:gd name="T2" fmla="*/ 34 w 44"/>
                <a:gd name="T3" fmla="*/ 40 h 45"/>
                <a:gd name="T4" fmla="*/ 5 w 44"/>
                <a:gd name="T5" fmla="*/ 31 h 45"/>
                <a:gd name="T6" fmla="*/ 17 w 44"/>
                <a:gd name="T7" fmla="*/ 5 h 45"/>
                <a:gd name="T8" fmla="*/ 18 w 44"/>
                <a:gd name="T9" fmla="*/ 0 h 45"/>
                <a:gd name="T10" fmla="*/ 41 w 44"/>
                <a:gd name="T11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5">
                  <a:moveTo>
                    <a:pt x="41" y="43"/>
                  </a:moveTo>
                  <a:cubicBezTo>
                    <a:pt x="39" y="42"/>
                    <a:pt x="36" y="41"/>
                    <a:pt x="34" y="40"/>
                  </a:cubicBezTo>
                  <a:cubicBezTo>
                    <a:pt x="21" y="45"/>
                    <a:pt x="10" y="42"/>
                    <a:pt x="5" y="31"/>
                  </a:cubicBezTo>
                  <a:cubicBezTo>
                    <a:pt x="0" y="20"/>
                    <a:pt x="7" y="11"/>
                    <a:pt x="17" y="5"/>
                  </a:cubicBezTo>
                  <a:cubicBezTo>
                    <a:pt x="17" y="3"/>
                    <a:pt x="18" y="1"/>
                    <a:pt x="18" y="0"/>
                  </a:cubicBezTo>
                  <a:cubicBezTo>
                    <a:pt x="40" y="7"/>
                    <a:pt x="44" y="23"/>
                    <a:pt x="41" y="43"/>
                  </a:cubicBezTo>
                  <a:close/>
                </a:path>
              </a:pathLst>
            </a:custGeom>
            <a:solidFill>
              <a:srgbClr val="DFBE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4" name="Freeform 24">
              <a:extLst>
                <a:ext uri="{FF2B5EF4-FFF2-40B4-BE49-F238E27FC236}">
                  <a16:creationId xmlns:a16="http://schemas.microsoft.com/office/drawing/2014/main" id="{F3E86EE2-8C4A-2B3C-1BB3-CD934FA05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" y="1425"/>
              <a:ext cx="400" cy="97"/>
            </a:xfrm>
            <a:custGeom>
              <a:avLst/>
              <a:gdLst>
                <a:gd name="T0" fmla="*/ 109 w 237"/>
                <a:gd name="T1" fmla="*/ 56 h 57"/>
                <a:gd name="T2" fmla="*/ 28 w 237"/>
                <a:gd name="T3" fmla="*/ 48 h 57"/>
                <a:gd name="T4" fmla="*/ 9 w 237"/>
                <a:gd name="T5" fmla="*/ 40 h 57"/>
                <a:gd name="T6" fmla="*/ 1 w 237"/>
                <a:gd name="T7" fmla="*/ 30 h 57"/>
                <a:gd name="T8" fmla="*/ 11 w 237"/>
                <a:gd name="T9" fmla="*/ 22 h 57"/>
                <a:gd name="T10" fmla="*/ 162 w 237"/>
                <a:gd name="T11" fmla="*/ 6 h 57"/>
                <a:gd name="T12" fmla="*/ 218 w 237"/>
                <a:gd name="T13" fmla="*/ 17 h 57"/>
                <a:gd name="T14" fmla="*/ 236 w 237"/>
                <a:gd name="T15" fmla="*/ 33 h 57"/>
                <a:gd name="T16" fmla="*/ 219 w 237"/>
                <a:gd name="T17" fmla="*/ 44 h 57"/>
                <a:gd name="T18" fmla="*/ 109 w 237"/>
                <a:gd name="T19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7" h="57">
                  <a:moveTo>
                    <a:pt x="109" y="56"/>
                  </a:moveTo>
                  <a:cubicBezTo>
                    <a:pt x="84" y="57"/>
                    <a:pt x="56" y="57"/>
                    <a:pt x="28" y="48"/>
                  </a:cubicBezTo>
                  <a:cubicBezTo>
                    <a:pt x="22" y="45"/>
                    <a:pt x="15" y="44"/>
                    <a:pt x="9" y="40"/>
                  </a:cubicBezTo>
                  <a:cubicBezTo>
                    <a:pt x="6" y="38"/>
                    <a:pt x="2" y="34"/>
                    <a:pt x="1" y="30"/>
                  </a:cubicBezTo>
                  <a:cubicBezTo>
                    <a:pt x="0" y="25"/>
                    <a:pt x="7" y="23"/>
                    <a:pt x="11" y="22"/>
                  </a:cubicBezTo>
                  <a:cubicBezTo>
                    <a:pt x="60" y="5"/>
                    <a:pt x="110" y="0"/>
                    <a:pt x="162" y="6"/>
                  </a:cubicBezTo>
                  <a:cubicBezTo>
                    <a:pt x="181" y="8"/>
                    <a:pt x="200" y="12"/>
                    <a:pt x="218" y="17"/>
                  </a:cubicBezTo>
                  <a:cubicBezTo>
                    <a:pt x="225" y="19"/>
                    <a:pt x="237" y="23"/>
                    <a:pt x="236" y="33"/>
                  </a:cubicBezTo>
                  <a:cubicBezTo>
                    <a:pt x="236" y="41"/>
                    <a:pt x="226" y="42"/>
                    <a:pt x="219" y="44"/>
                  </a:cubicBezTo>
                  <a:cubicBezTo>
                    <a:pt x="184" y="57"/>
                    <a:pt x="149" y="56"/>
                    <a:pt x="109" y="56"/>
                  </a:cubicBezTo>
                  <a:close/>
                </a:path>
              </a:pathLst>
            </a:custGeom>
            <a:solidFill>
              <a:srgbClr val="5A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5" name="Freeform 25">
              <a:extLst>
                <a:ext uri="{FF2B5EF4-FFF2-40B4-BE49-F238E27FC236}">
                  <a16:creationId xmlns:a16="http://schemas.microsoft.com/office/drawing/2014/main" id="{B81FA446-D2EA-9397-E100-74AFE777A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0" y="1699"/>
              <a:ext cx="144" cy="112"/>
            </a:xfrm>
            <a:custGeom>
              <a:avLst/>
              <a:gdLst>
                <a:gd name="T0" fmla="*/ 11 w 85"/>
                <a:gd name="T1" fmla="*/ 62 h 66"/>
                <a:gd name="T2" fmla="*/ 11 w 85"/>
                <a:gd name="T3" fmla="*/ 18 h 66"/>
                <a:gd name="T4" fmla="*/ 61 w 85"/>
                <a:gd name="T5" fmla="*/ 9 h 66"/>
                <a:gd name="T6" fmla="*/ 80 w 85"/>
                <a:gd name="T7" fmla="*/ 52 h 66"/>
                <a:gd name="T8" fmla="*/ 71 w 85"/>
                <a:gd name="T9" fmla="*/ 66 h 66"/>
                <a:gd name="T10" fmla="*/ 69 w 85"/>
                <a:gd name="T11" fmla="*/ 64 h 66"/>
                <a:gd name="T12" fmla="*/ 66 w 85"/>
                <a:gd name="T13" fmla="*/ 55 h 66"/>
                <a:gd name="T14" fmla="*/ 45 w 85"/>
                <a:gd name="T15" fmla="*/ 41 h 66"/>
                <a:gd name="T16" fmla="*/ 44 w 85"/>
                <a:gd name="T17" fmla="*/ 15 h 66"/>
                <a:gd name="T18" fmla="*/ 38 w 85"/>
                <a:gd name="T19" fmla="*/ 45 h 66"/>
                <a:gd name="T20" fmla="*/ 13 w 85"/>
                <a:gd name="T21" fmla="*/ 58 h 66"/>
                <a:gd name="T22" fmla="*/ 13 w 85"/>
                <a:gd name="T23" fmla="*/ 60 h 66"/>
                <a:gd name="T24" fmla="*/ 11 w 85"/>
                <a:gd name="T25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66">
                  <a:moveTo>
                    <a:pt x="11" y="62"/>
                  </a:moveTo>
                  <a:cubicBezTo>
                    <a:pt x="0" y="49"/>
                    <a:pt x="0" y="32"/>
                    <a:pt x="11" y="18"/>
                  </a:cubicBezTo>
                  <a:cubicBezTo>
                    <a:pt x="23" y="4"/>
                    <a:pt x="43" y="0"/>
                    <a:pt x="61" y="9"/>
                  </a:cubicBezTo>
                  <a:cubicBezTo>
                    <a:pt x="77" y="17"/>
                    <a:pt x="85" y="34"/>
                    <a:pt x="80" y="52"/>
                  </a:cubicBezTo>
                  <a:cubicBezTo>
                    <a:pt x="79" y="57"/>
                    <a:pt x="77" y="63"/>
                    <a:pt x="71" y="66"/>
                  </a:cubicBezTo>
                  <a:cubicBezTo>
                    <a:pt x="70" y="65"/>
                    <a:pt x="70" y="64"/>
                    <a:pt x="69" y="64"/>
                  </a:cubicBezTo>
                  <a:cubicBezTo>
                    <a:pt x="68" y="61"/>
                    <a:pt x="68" y="57"/>
                    <a:pt x="66" y="55"/>
                  </a:cubicBezTo>
                  <a:cubicBezTo>
                    <a:pt x="60" y="48"/>
                    <a:pt x="49" y="50"/>
                    <a:pt x="45" y="41"/>
                  </a:cubicBezTo>
                  <a:cubicBezTo>
                    <a:pt x="41" y="33"/>
                    <a:pt x="50" y="24"/>
                    <a:pt x="44" y="15"/>
                  </a:cubicBezTo>
                  <a:cubicBezTo>
                    <a:pt x="34" y="24"/>
                    <a:pt x="47" y="36"/>
                    <a:pt x="38" y="45"/>
                  </a:cubicBezTo>
                  <a:cubicBezTo>
                    <a:pt x="30" y="51"/>
                    <a:pt x="18" y="47"/>
                    <a:pt x="13" y="58"/>
                  </a:cubicBezTo>
                  <a:cubicBezTo>
                    <a:pt x="13" y="58"/>
                    <a:pt x="13" y="59"/>
                    <a:pt x="13" y="60"/>
                  </a:cubicBezTo>
                  <a:cubicBezTo>
                    <a:pt x="12" y="60"/>
                    <a:pt x="12" y="61"/>
                    <a:pt x="11" y="62"/>
                  </a:cubicBezTo>
                  <a:close/>
                </a:path>
              </a:pathLst>
            </a:custGeom>
            <a:solidFill>
              <a:srgbClr val="DEB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6" name="Freeform 26">
              <a:extLst>
                <a:ext uri="{FF2B5EF4-FFF2-40B4-BE49-F238E27FC236}">
                  <a16:creationId xmlns:a16="http://schemas.microsoft.com/office/drawing/2014/main" id="{AAB2DA04-28C0-FC1F-1EA8-BD4810341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" y="1767"/>
              <a:ext cx="101" cy="81"/>
            </a:xfrm>
            <a:custGeom>
              <a:avLst/>
              <a:gdLst>
                <a:gd name="T0" fmla="*/ 60 w 60"/>
                <a:gd name="T1" fmla="*/ 26 h 48"/>
                <a:gd name="T2" fmla="*/ 0 w 60"/>
                <a:gd name="T3" fmla="*/ 22 h 48"/>
                <a:gd name="T4" fmla="*/ 0 w 60"/>
                <a:gd name="T5" fmla="*/ 22 h 48"/>
                <a:gd name="T6" fmla="*/ 5 w 60"/>
                <a:gd name="T7" fmla="*/ 20 h 48"/>
                <a:gd name="T8" fmla="*/ 59 w 60"/>
                <a:gd name="T9" fmla="*/ 25 h 48"/>
                <a:gd name="T10" fmla="*/ 60 w 60"/>
                <a:gd name="T11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48">
                  <a:moveTo>
                    <a:pt x="60" y="26"/>
                  </a:moveTo>
                  <a:cubicBezTo>
                    <a:pt x="40" y="48"/>
                    <a:pt x="13" y="46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1"/>
                    <a:pt x="4" y="21"/>
                    <a:pt x="5" y="20"/>
                  </a:cubicBezTo>
                  <a:cubicBezTo>
                    <a:pt x="25" y="0"/>
                    <a:pt x="43" y="8"/>
                    <a:pt x="59" y="25"/>
                  </a:cubicBezTo>
                  <a:lnTo>
                    <a:pt x="60" y="26"/>
                  </a:lnTo>
                  <a:close/>
                </a:path>
              </a:pathLst>
            </a:custGeom>
            <a:solidFill>
              <a:srgbClr val="DEB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7" name="Freeform 27">
              <a:extLst>
                <a:ext uri="{FF2B5EF4-FFF2-40B4-BE49-F238E27FC236}">
                  <a16:creationId xmlns:a16="http://schemas.microsoft.com/office/drawing/2014/main" id="{7B6018A2-E26E-ABC4-AABD-6DD609296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5" y="1677"/>
              <a:ext cx="116" cy="103"/>
            </a:xfrm>
            <a:custGeom>
              <a:avLst/>
              <a:gdLst>
                <a:gd name="T0" fmla="*/ 50 w 69"/>
                <a:gd name="T1" fmla="*/ 4 h 61"/>
                <a:gd name="T2" fmla="*/ 50 w 69"/>
                <a:gd name="T3" fmla="*/ 6 h 61"/>
                <a:gd name="T4" fmla="*/ 67 w 69"/>
                <a:gd name="T5" fmla="*/ 39 h 61"/>
                <a:gd name="T6" fmla="*/ 58 w 69"/>
                <a:gd name="T7" fmla="*/ 57 h 61"/>
                <a:gd name="T8" fmla="*/ 46 w 69"/>
                <a:gd name="T9" fmla="*/ 48 h 61"/>
                <a:gd name="T10" fmla="*/ 25 w 69"/>
                <a:gd name="T11" fmla="*/ 48 h 61"/>
                <a:gd name="T12" fmla="*/ 3 w 69"/>
                <a:gd name="T13" fmla="*/ 51 h 61"/>
                <a:gd name="T14" fmla="*/ 14 w 69"/>
                <a:gd name="T15" fmla="*/ 37 h 61"/>
                <a:gd name="T16" fmla="*/ 26 w 69"/>
                <a:gd name="T17" fmla="*/ 12 h 61"/>
                <a:gd name="T18" fmla="*/ 24 w 69"/>
                <a:gd name="T19" fmla="*/ 5 h 61"/>
                <a:gd name="T20" fmla="*/ 50 w 69"/>
                <a:gd name="T21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61">
                  <a:moveTo>
                    <a:pt x="50" y="4"/>
                  </a:moveTo>
                  <a:cubicBezTo>
                    <a:pt x="50" y="4"/>
                    <a:pt x="50" y="5"/>
                    <a:pt x="50" y="6"/>
                  </a:cubicBezTo>
                  <a:cubicBezTo>
                    <a:pt x="36" y="33"/>
                    <a:pt x="34" y="31"/>
                    <a:pt x="67" y="39"/>
                  </a:cubicBezTo>
                  <a:cubicBezTo>
                    <a:pt x="69" y="47"/>
                    <a:pt x="65" y="54"/>
                    <a:pt x="58" y="57"/>
                  </a:cubicBezTo>
                  <a:cubicBezTo>
                    <a:pt x="50" y="61"/>
                    <a:pt x="49" y="52"/>
                    <a:pt x="46" y="48"/>
                  </a:cubicBezTo>
                  <a:cubicBezTo>
                    <a:pt x="38" y="35"/>
                    <a:pt x="31" y="36"/>
                    <a:pt x="25" y="48"/>
                  </a:cubicBezTo>
                  <a:cubicBezTo>
                    <a:pt x="18" y="61"/>
                    <a:pt x="11" y="59"/>
                    <a:pt x="3" y="51"/>
                  </a:cubicBezTo>
                  <a:cubicBezTo>
                    <a:pt x="0" y="41"/>
                    <a:pt x="6" y="37"/>
                    <a:pt x="14" y="37"/>
                  </a:cubicBezTo>
                  <a:cubicBezTo>
                    <a:pt x="33" y="36"/>
                    <a:pt x="34" y="26"/>
                    <a:pt x="26" y="12"/>
                  </a:cubicBezTo>
                  <a:cubicBezTo>
                    <a:pt x="25" y="10"/>
                    <a:pt x="25" y="7"/>
                    <a:pt x="24" y="5"/>
                  </a:cubicBezTo>
                  <a:cubicBezTo>
                    <a:pt x="33" y="0"/>
                    <a:pt x="42" y="3"/>
                    <a:pt x="50" y="4"/>
                  </a:cubicBezTo>
                  <a:close/>
                </a:path>
              </a:pathLst>
            </a:custGeom>
            <a:solidFill>
              <a:srgbClr val="2015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8" name="Freeform 28">
              <a:extLst>
                <a:ext uri="{FF2B5EF4-FFF2-40B4-BE49-F238E27FC236}">
                  <a16:creationId xmlns:a16="http://schemas.microsoft.com/office/drawing/2014/main" id="{BE16FBB9-09A5-B202-67A8-9AA721F3F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" y="1713"/>
              <a:ext cx="123" cy="106"/>
            </a:xfrm>
            <a:custGeom>
              <a:avLst/>
              <a:gdLst>
                <a:gd name="T0" fmla="*/ 65 w 73"/>
                <a:gd name="T1" fmla="*/ 57 h 63"/>
                <a:gd name="T2" fmla="*/ 48 w 73"/>
                <a:gd name="T3" fmla="*/ 50 h 63"/>
                <a:gd name="T4" fmla="*/ 25 w 73"/>
                <a:gd name="T5" fmla="*/ 50 h 63"/>
                <a:gd name="T6" fmla="*/ 6 w 73"/>
                <a:gd name="T7" fmla="*/ 54 h 63"/>
                <a:gd name="T8" fmla="*/ 15 w 73"/>
                <a:gd name="T9" fmla="*/ 38 h 63"/>
                <a:gd name="T10" fmla="*/ 29 w 73"/>
                <a:gd name="T11" fmla="*/ 16 h 63"/>
                <a:gd name="T12" fmla="*/ 29 w 73"/>
                <a:gd name="T13" fmla="*/ 4 h 63"/>
                <a:gd name="T14" fmla="*/ 48 w 73"/>
                <a:gd name="T15" fmla="*/ 4 h 63"/>
                <a:gd name="T16" fmla="*/ 46 w 73"/>
                <a:gd name="T17" fmla="*/ 16 h 63"/>
                <a:gd name="T18" fmla="*/ 58 w 73"/>
                <a:gd name="T19" fmla="*/ 38 h 63"/>
                <a:gd name="T20" fmla="*/ 65 w 73"/>
                <a:gd name="T21" fmla="*/ 5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63">
                  <a:moveTo>
                    <a:pt x="65" y="57"/>
                  </a:moveTo>
                  <a:cubicBezTo>
                    <a:pt x="56" y="63"/>
                    <a:pt x="52" y="57"/>
                    <a:pt x="48" y="50"/>
                  </a:cubicBezTo>
                  <a:cubicBezTo>
                    <a:pt x="41" y="38"/>
                    <a:pt x="32" y="37"/>
                    <a:pt x="25" y="50"/>
                  </a:cubicBezTo>
                  <a:cubicBezTo>
                    <a:pt x="20" y="61"/>
                    <a:pt x="14" y="61"/>
                    <a:pt x="6" y="54"/>
                  </a:cubicBezTo>
                  <a:cubicBezTo>
                    <a:pt x="0" y="43"/>
                    <a:pt x="7" y="40"/>
                    <a:pt x="15" y="38"/>
                  </a:cubicBezTo>
                  <a:cubicBezTo>
                    <a:pt x="29" y="36"/>
                    <a:pt x="39" y="32"/>
                    <a:pt x="29" y="16"/>
                  </a:cubicBezTo>
                  <a:cubicBezTo>
                    <a:pt x="26" y="12"/>
                    <a:pt x="22" y="7"/>
                    <a:pt x="29" y="4"/>
                  </a:cubicBezTo>
                  <a:cubicBezTo>
                    <a:pt x="35" y="0"/>
                    <a:pt x="42" y="0"/>
                    <a:pt x="48" y="4"/>
                  </a:cubicBezTo>
                  <a:cubicBezTo>
                    <a:pt x="53" y="8"/>
                    <a:pt x="48" y="13"/>
                    <a:pt x="46" y="16"/>
                  </a:cubicBezTo>
                  <a:cubicBezTo>
                    <a:pt x="38" y="30"/>
                    <a:pt x="42" y="37"/>
                    <a:pt x="58" y="38"/>
                  </a:cubicBezTo>
                  <a:cubicBezTo>
                    <a:pt x="73" y="39"/>
                    <a:pt x="70" y="48"/>
                    <a:pt x="65" y="57"/>
                  </a:cubicBezTo>
                  <a:close/>
                </a:path>
              </a:pathLst>
            </a:custGeom>
            <a:solidFill>
              <a:srgbClr val="2A22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roup 31">
            <a:extLst>
              <a:ext uri="{FF2B5EF4-FFF2-40B4-BE49-F238E27FC236}">
                <a16:creationId xmlns:a16="http://schemas.microsoft.com/office/drawing/2014/main" id="{4CEB0ACE-6EDE-AEB0-3497-AF411E185C5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81050" y="1928814"/>
            <a:ext cx="1460500" cy="1119188"/>
            <a:chOff x="492" y="1215"/>
            <a:chExt cx="920" cy="705"/>
          </a:xfrm>
        </p:grpSpPr>
        <p:sp>
          <p:nvSpPr>
            <p:cNvPr id="61" name="Freeform 32">
              <a:extLst>
                <a:ext uri="{FF2B5EF4-FFF2-40B4-BE49-F238E27FC236}">
                  <a16:creationId xmlns:a16="http://schemas.microsoft.com/office/drawing/2014/main" id="{B8D45B2F-0A65-D557-0CA4-1CDD159F6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" y="1534"/>
              <a:ext cx="920" cy="386"/>
            </a:xfrm>
            <a:custGeom>
              <a:avLst/>
              <a:gdLst>
                <a:gd name="T0" fmla="*/ 115 w 621"/>
                <a:gd name="T1" fmla="*/ 221 h 260"/>
                <a:gd name="T2" fmla="*/ 13 w 621"/>
                <a:gd name="T3" fmla="*/ 223 h 260"/>
                <a:gd name="T4" fmla="*/ 11 w 621"/>
                <a:gd name="T5" fmla="*/ 201 h 260"/>
                <a:gd name="T6" fmla="*/ 58 w 621"/>
                <a:gd name="T7" fmla="*/ 199 h 260"/>
                <a:gd name="T8" fmla="*/ 172 w 621"/>
                <a:gd name="T9" fmla="*/ 195 h 260"/>
                <a:gd name="T10" fmla="*/ 203 w 621"/>
                <a:gd name="T11" fmla="*/ 183 h 260"/>
                <a:gd name="T12" fmla="*/ 145 w 621"/>
                <a:gd name="T13" fmla="*/ 165 h 260"/>
                <a:gd name="T14" fmla="*/ 167 w 621"/>
                <a:gd name="T15" fmla="*/ 98 h 260"/>
                <a:gd name="T16" fmla="*/ 187 w 621"/>
                <a:gd name="T17" fmla="*/ 63 h 260"/>
                <a:gd name="T18" fmla="*/ 272 w 621"/>
                <a:gd name="T19" fmla="*/ 16 h 260"/>
                <a:gd name="T20" fmla="*/ 252 w 621"/>
                <a:gd name="T21" fmla="*/ 69 h 260"/>
                <a:gd name="T22" fmla="*/ 245 w 621"/>
                <a:gd name="T23" fmla="*/ 124 h 260"/>
                <a:gd name="T24" fmla="*/ 299 w 621"/>
                <a:gd name="T25" fmla="*/ 109 h 260"/>
                <a:gd name="T26" fmla="*/ 298 w 621"/>
                <a:gd name="T27" fmla="*/ 77 h 260"/>
                <a:gd name="T28" fmla="*/ 328 w 621"/>
                <a:gd name="T29" fmla="*/ 78 h 260"/>
                <a:gd name="T30" fmla="*/ 350 w 621"/>
                <a:gd name="T31" fmla="*/ 144 h 260"/>
                <a:gd name="T32" fmla="*/ 371 w 621"/>
                <a:gd name="T33" fmla="*/ 128 h 260"/>
                <a:gd name="T34" fmla="*/ 340 w 621"/>
                <a:gd name="T35" fmla="*/ 87 h 260"/>
                <a:gd name="T36" fmla="*/ 370 w 621"/>
                <a:gd name="T37" fmla="*/ 49 h 260"/>
                <a:gd name="T38" fmla="*/ 387 w 621"/>
                <a:gd name="T39" fmla="*/ 39 h 260"/>
                <a:gd name="T40" fmla="*/ 408 w 621"/>
                <a:gd name="T41" fmla="*/ 58 h 260"/>
                <a:gd name="T42" fmla="*/ 439 w 621"/>
                <a:gd name="T43" fmla="*/ 65 h 260"/>
                <a:gd name="T44" fmla="*/ 463 w 621"/>
                <a:gd name="T45" fmla="*/ 75 h 260"/>
                <a:gd name="T46" fmla="*/ 453 w 621"/>
                <a:gd name="T47" fmla="*/ 124 h 260"/>
                <a:gd name="T48" fmla="*/ 455 w 621"/>
                <a:gd name="T49" fmla="*/ 140 h 260"/>
                <a:gd name="T50" fmla="*/ 476 w 621"/>
                <a:gd name="T51" fmla="*/ 160 h 260"/>
                <a:gd name="T52" fmla="*/ 492 w 621"/>
                <a:gd name="T53" fmla="*/ 184 h 260"/>
                <a:gd name="T54" fmla="*/ 519 w 621"/>
                <a:gd name="T55" fmla="*/ 167 h 260"/>
                <a:gd name="T56" fmla="*/ 500 w 621"/>
                <a:gd name="T57" fmla="*/ 150 h 260"/>
                <a:gd name="T58" fmla="*/ 531 w 621"/>
                <a:gd name="T59" fmla="*/ 123 h 260"/>
                <a:gd name="T60" fmla="*/ 604 w 621"/>
                <a:gd name="T61" fmla="*/ 150 h 260"/>
                <a:gd name="T62" fmla="*/ 602 w 621"/>
                <a:gd name="T63" fmla="*/ 174 h 260"/>
                <a:gd name="T64" fmla="*/ 547 w 621"/>
                <a:gd name="T65" fmla="*/ 203 h 260"/>
                <a:gd name="T66" fmla="*/ 420 w 621"/>
                <a:gd name="T67" fmla="*/ 228 h 260"/>
                <a:gd name="T68" fmla="*/ 385 w 621"/>
                <a:gd name="T69" fmla="*/ 210 h 260"/>
                <a:gd name="T70" fmla="*/ 316 w 621"/>
                <a:gd name="T71" fmla="*/ 190 h 260"/>
                <a:gd name="T72" fmla="*/ 263 w 621"/>
                <a:gd name="T73" fmla="*/ 22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1" h="260">
                  <a:moveTo>
                    <a:pt x="263" y="228"/>
                  </a:moveTo>
                  <a:cubicBezTo>
                    <a:pt x="212" y="260"/>
                    <a:pt x="163" y="247"/>
                    <a:pt x="115" y="221"/>
                  </a:cubicBezTo>
                  <a:cubicBezTo>
                    <a:pt x="94" y="210"/>
                    <a:pt x="75" y="219"/>
                    <a:pt x="55" y="222"/>
                  </a:cubicBezTo>
                  <a:cubicBezTo>
                    <a:pt x="41" y="224"/>
                    <a:pt x="27" y="224"/>
                    <a:pt x="13" y="223"/>
                  </a:cubicBezTo>
                  <a:cubicBezTo>
                    <a:pt x="7" y="222"/>
                    <a:pt x="1" y="218"/>
                    <a:pt x="0" y="212"/>
                  </a:cubicBezTo>
                  <a:cubicBezTo>
                    <a:pt x="0" y="205"/>
                    <a:pt x="6" y="203"/>
                    <a:pt x="11" y="201"/>
                  </a:cubicBezTo>
                  <a:cubicBezTo>
                    <a:pt x="21" y="198"/>
                    <a:pt x="32" y="195"/>
                    <a:pt x="43" y="192"/>
                  </a:cubicBezTo>
                  <a:cubicBezTo>
                    <a:pt x="47" y="197"/>
                    <a:pt x="53" y="200"/>
                    <a:pt x="58" y="199"/>
                  </a:cubicBezTo>
                  <a:cubicBezTo>
                    <a:pt x="88" y="194"/>
                    <a:pt x="117" y="195"/>
                    <a:pt x="146" y="198"/>
                  </a:cubicBezTo>
                  <a:cubicBezTo>
                    <a:pt x="155" y="194"/>
                    <a:pt x="163" y="194"/>
                    <a:pt x="172" y="195"/>
                  </a:cubicBezTo>
                  <a:cubicBezTo>
                    <a:pt x="176" y="196"/>
                    <a:pt x="180" y="196"/>
                    <a:pt x="184" y="195"/>
                  </a:cubicBezTo>
                  <a:cubicBezTo>
                    <a:pt x="192" y="194"/>
                    <a:pt x="204" y="195"/>
                    <a:pt x="203" y="183"/>
                  </a:cubicBezTo>
                  <a:cubicBezTo>
                    <a:pt x="202" y="170"/>
                    <a:pt x="192" y="165"/>
                    <a:pt x="180" y="165"/>
                  </a:cubicBezTo>
                  <a:cubicBezTo>
                    <a:pt x="168" y="166"/>
                    <a:pt x="156" y="175"/>
                    <a:pt x="145" y="165"/>
                  </a:cubicBezTo>
                  <a:cubicBezTo>
                    <a:pt x="121" y="147"/>
                    <a:pt x="136" y="129"/>
                    <a:pt x="145" y="110"/>
                  </a:cubicBezTo>
                  <a:cubicBezTo>
                    <a:pt x="150" y="103"/>
                    <a:pt x="159" y="102"/>
                    <a:pt x="167" y="98"/>
                  </a:cubicBezTo>
                  <a:cubicBezTo>
                    <a:pt x="183" y="91"/>
                    <a:pt x="184" y="85"/>
                    <a:pt x="171" y="71"/>
                  </a:cubicBezTo>
                  <a:cubicBezTo>
                    <a:pt x="175" y="65"/>
                    <a:pt x="184" y="70"/>
                    <a:pt x="187" y="63"/>
                  </a:cubicBezTo>
                  <a:cubicBezTo>
                    <a:pt x="194" y="58"/>
                    <a:pt x="198" y="52"/>
                    <a:pt x="201" y="44"/>
                  </a:cubicBezTo>
                  <a:cubicBezTo>
                    <a:pt x="219" y="5"/>
                    <a:pt x="230" y="0"/>
                    <a:pt x="272" y="16"/>
                  </a:cubicBezTo>
                  <a:cubicBezTo>
                    <a:pt x="273" y="17"/>
                    <a:pt x="275" y="18"/>
                    <a:pt x="276" y="20"/>
                  </a:cubicBezTo>
                  <a:cubicBezTo>
                    <a:pt x="270" y="37"/>
                    <a:pt x="254" y="49"/>
                    <a:pt x="252" y="69"/>
                  </a:cubicBezTo>
                  <a:cubicBezTo>
                    <a:pt x="252" y="76"/>
                    <a:pt x="241" y="75"/>
                    <a:pt x="236" y="79"/>
                  </a:cubicBezTo>
                  <a:cubicBezTo>
                    <a:pt x="219" y="103"/>
                    <a:pt x="219" y="103"/>
                    <a:pt x="245" y="124"/>
                  </a:cubicBezTo>
                  <a:cubicBezTo>
                    <a:pt x="258" y="130"/>
                    <a:pt x="271" y="130"/>
                    <a:pt x="284" y="130"/>
                  </a:cubicBezTo>
                  <a:cubicBezTo>
                    <a:pt x="297" y="129"/>
                    <a:pt x="305" y="123"/>
                    <a:pt x="299" y="109"/>
                  </a:cubicBezTo>
                  <a:cubicBezTo>
                    <a:pt x="298" y="106"/>
                    <a:pt x="297" y="104"/>
                    <a:pt x="297" y="101"/>
                  </a:cubicBezTo>
                  <a:cubicBezTo>
                    <a:pt x="294" y="93"/>
                    <a:pt x="290" y="85"/>
                    <a:pt x="298" y="77"/>
                  </a:cubicBezTo>
                  <a:cubicBezTo>
                    <a:pt x="306" y="69"/>
                    <a:pt x="314" y="74"/>
                    <a:pt x="322" y="76"/>
                  </a:cubicBezTo>
                  <a:cubicBezTo>
                    <a:pt x="324" y="76"/>
                    <a:pt x="326" y="77"/>
                    <a:pt x="328" y="78"/>
                  </a:cubicBezTo>
                  <a:cubicBezTo>
                    <a:pt x="339" y="88"/>
                    <a:pt x="344" y="99"/>
                    <a:pt x="338" y="114"/>
                  </a:cubicBezTo>
                  <a:cubicBezTo>
                    <a:pt x="334" y="126"/>
                    <a:pt x="342" y="135"/>
                    <a:pt x="350" y="144"/>
                  </a:cubicBezTo>
                  <a:cubicBezTo>
                    <a:pt x="357" y="149"/>
                    <a:pt x="366" y="161"/>
                    <a:pt x="374" y="156"/>
                  </a:cubicBezTo>
                  <a:cubicBezTo>
                    <a:pt x="382" y="150"/>
                    <a:pt x="373" y="137"/>
                    <a:pt x="371" y="128"/>
                  </a:cubicBezTo>
                  <a:cubicBezTo>
                    <a:pt x="367" y="117"/>
                    <a:pt x="364" y="106"/>
                    <a:pt x="349" y="104"/>
                  </a:cubicBezTo>
                  <a:cubicBezTo>
                    <a:pt x="341" y="103"/>
                    <a:pt x="339" y="95"/>
                    <a:pt x="340" y="87"/>
                  </a:cubicBezTo>
                  <a:cubicBezTo>
                    <a:pt x="341" y="84"/>
                    <a:pt x="343" y="82"/>
                    <a:pt x="345" y="81"/>
                  </a:cubicBezTo>
                  <a:cubicBezTo>
                    <a:pt x="370" y="75"/>
                    <a:pt x="370" y="75"/>
                    <a:pt x="370" y="49"/>
                  </a:cubicBezTo>
                  <a:cubicBezTo>
                    <a:pt x="370" y="43"/>
                    <a:pt x="370" y="38"/>
                    <a:pt x="375" y="34"/>
                  </a:cubicBezTo>
                  <a:cubicBezTo>
                    <a:pt x="380" y="31"/>
                    <a:pt x="384" y="34"/>
                    <a:pt x="387" y="39"/>
                  </a:cubicBezTo>
                  <a:cubicBezTo>
                    <a:pt x="393" y="44"/>
                    <a:pt x="399" y="50"/>
                    <a:pt x="405" y="55"/>
                  </a:cubicBezTo>
                  <a:cubicBezTo>
                    <a:pt x="407" y="55"/>
                    <a:pt x="408" y="56"/>
                    <a:pt x="408" y="58"/>
                  </a:cubicBezTo>
                  <a:cubicBezTo>
                    <a:pt x="402" y="71"/>
                    <a:pt x="407" y="77"/>
                    <a:pt x="421" y="81"/>
                  </a:cubicBezTo>
                  <a:cubicBezTo>
                    <a:pt x="437" y="86"/>
                    <a:pt x="435" y="73"/>
                    <a:pt x="439" y="65"/>
                  </a:cubicBezTo>
                  <a:cubicBezTo>
                    <a:pt x="441" y="62"/>
                    <a:pt x="442" y="57"/>
                    <a:pt x="447" y="60"/>
                  </a:cubicBezTo>
                  <a:cubicBezTo>
                    <a:pt x="447" y="71"/>
                    <a:pt x="459" y="68"/>
                    <a:pt x="463" y="75"/>
                  </a:cubicBezTo>
                  <a:cubicBezTo>
                    <a:pt x="459" y="82"/>
                    <a:pt x="464" y="87"/>
                    <a:pt x="466" y="93"/>
                  </a:cubicBezTo>
                  <a:cubicBezTo>
                    <a:pt x="468" y="107"/>
                    <a:pt x="467" y="118"/>
                    <a:pt x="453" y="124"/>
                  </a:cubicBezTo>
                  <a:cubicBezTo>
                    <a:pt x="449" y="126"/>
                    <a:pt x="445" y="128"/>
                    <a:pt x="445" y="133"/>
                  </a:cubicBezTo>
                  <a:cubicBezTo>
                    <a:pt x="445" y="138"/>
                    <a:pt x="451" y="139"/>
                    <a:pt x="455" y="140"/>
                  </a:cubicBezTo>
                  <a:cubicBezTo>
                    <a:pt x="464" y="143"/>
                    <a:pt x="474" y="143"/>
                    <a:pt x="477" y="154"/>
                  </a:cubicBezTo>
                  <a:cubicBezTo>
                    <a:pt x="477" y="156"/>
                    <a:pt x="476" y="158"/>
                    <a:pt x="476" y="160"/>
                  </a:cubicBezTo>
                  <a:cubicBezTo>
                    <a:pt x="473" y="165"/>
                    <a:pt x="462" y="168"/>
                    <a:pt x="469" y="176"/>
                  </a:cubicBezTo>
                  <a:cubicBezTo>
                    <a:pt x="475" y="183"/>
                    <a:pt x="482" y="187"/>
                    <a:pt x="492" y="184"/>
                  </a:cubicBezTo>
                  <a:cubicBezTo>
                    <a:pt x="495" y="182"/>
                    <a:pt x="498" y="181"/>
                    <a:pt x="501" y="180"/>
                  </a:cubicBezTo>
                  <a:cubicBezTo>
                    <a:pt x="509" y="178"/>
                    <a:pt x="518" y="177"/>
                    <a:pt x="519" y="167"/>
                  </a:cubicBezTo>
                  <a:cubicBezTo>
                    <a:pt x="520" y="155"/>
                    <a:pt x="508" y="157"/>
                    <a:pt x="503" y="153"/>
                  </a:cubicBezTo>
                  <a:cubicBezTo>
                    <a:pt x="502" y="152"/>
                    <a:pt x="501" y="151"/>
                    <a:pt x="500" y="150"/>
                  </a:cubicBezTo>
                  <a:cubicBezTo>
                    <a:pt x="497" y="128"/>
                    <a:pt x="497" y="127"/>
                    <a:pt x="518" y="125"/>
                  </a:cubicBezTo>
                  <a:cubicBezTo>
                    <a:pt x="522" y="124"/>
                    <a:pt x="527" y="124"/>
                    <a:pt x="531" y="123"/>
                  </a:cubicBezTo>
                  <a:cubicBezTo>
                    <a:pt x="533" y="143"/>
                    <a:pt x="547" y="145"/>
                    <a:pt x="563" y="143"/>
                  </a:cubicBezTo>
                  <a:cubicBezTo>
                    <a:pt x="577" y="142"/>
                    <a:pt x="591" y="145"/>
                    <a:pt x="604" y="150"/>
                  </a:cubicBezTo>
                  <a:cubicBezTo>
                    <a:pt x="612" y="152"/>
                    <a:pt x="621" y="154"/>
                    <a:pt x="621" y="163"/>
                  </a:cubicBezTo>
                  <a:cubicBezTo>
                    <a:pt x="620" y="173"/>
                    <a:pt x="609" y="172"/>
                    <a:pt x="602" y="174"/>
                  </a:cubicBezTo>
                  <a:cubicBezTo>
                    <a:pt x="595" y="176"/>
                    <a:pt x="589" y="175"/>
                    <a:pt x="582" y="175"/>
                  </a:cubicBezTo>
                  <a:cubicBezTo>
                    <a:pt x="562" y="174"/>
                    <a:pt x="548" y="181"/>
                    <a:pt x="547" y="203"/>
                  </a:cubicBezTo>
                  <a:cubicBezTo>
                    <a:pt x="526" y="190"/>
                    <a:pt x="506" y="192"/>
                    <a:pt x="487" y="207"/>
                  </a:cubicBezTo>
                  <a:cubicBezTo>
                    <a:pt x="460" y="201"/>
                    <a:pt x="438" y="208"/>
                    <a:pt x="420" y="228"/>
                  </a:cubicBezTo>
                  <a:cubicBezTo>
                    <a:pt x="416" y="231"/>
                    <a:pt x="411" y="231"/>
                    <a:pt x="407" y="231"/>
                  </a:cubicBezTo>
                  <a:cubicBezTo>
                    <a:pt x="405" y="218"/>
                    <a:pt x="401" y="210"/>
                    <a:pt x="385" y="210"/>
                  </a:cubicBezTo>
                  <a:cubicBezTo>
                    <a:pt x="366" y="209"/>
                    <a:pt x="348" y="205"/>
                    <a:pt x="335" y="189"/>
                  </a:cubicBezTo>
                  <a:cubicBezTo>
                    <a:pt x="329" y="181"/>
                    <a:pt x="322" y="185"/>
                    <a:pt x="316" y="190"/>
                  </a:cubicBezTo>
                  <a:cubicBezTo>
                    <a:pt x="306" y="199"/>
                    <a:pt x="295" y="203"/>
                    <a:pt x="281" y="202"/>
                  </a:cubicBezTo>
                  <a:cubicBezTo>
                    <a:pt x="262" y="200"/>
                    <a:pt x="263" y="215"/>
                    <a:pt x="263" y="228"/>
                  </a:cubicBezTo>
                  <a:close/>
                </a:path>
              </a:pathLst>
            </a:custGeom>
            <a:solidFill>
              <a:srgbClr val="E4D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2" name="Freeform 33">
              <a:extLst>
                <a:ext uri="{FF2B5EF4-FFF2-40B4-BE49-F238E27FC236}">
                  <a16:creationId xmlns:a16="http://schemas.microsoft.com/office/drawing/2014/main" id="{F5165E31-E173-2133-8F1F-2EE20DCD8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" y="1215"/>
              <a:ext cx="274" cy="377"/>
            </a:xfrm>
            <a:custGeom>
              <a:avLst/>
              <a:gdLst>
                <a:gd name="T0" fmla="*/ 136 w 185"/>
                <a:gd name="T1" fmla="*/ 254 h 254"/>
                <a:gd name="T2" fmla="*/ 124 w 185"/>
                <a:gd name="T3" fmla="*/ 250 h 254"/>
                <a:gd name="T4" fmla="*/ 121 w 185"/>
                <a:gd name="T5" fmla="*/ 245 h 254"/>
                <a:gd name="T6" fmla="*/ 139 w 185"/>
                <a:gd name="T7" fmla="*/ 192 h 254"/>
                <a:gd name="T8" fmla="*/ 131 w 185"/>
                <a:gd name="T9" fmla="*/ 145 h 254"/>
                <a:gd name="T10" fmla="*/ 70 w 185"/>
                <a:gd name="T11" fmla="*/ 111 h 254"/>
                <a:gd name="T12" fmla="*/ 48 w 185"/>
                <a:gd name="T13" fmla="*/ 71 h 254"/>
                <a:gd name="T14" fmla="*/ 68 w 185"/>
                <a:gd name="T15" fmla="*/ 127 h 254"/>
                <a:gd name="T16" fmla="*/ 59 w 185"/>
                <a:gd name="T17" fmla="*/ 190 h 254"/>
                <a:gd name="T18" fmla="*/ 17 w 185"/>
                <a:gd name="T19" fmla="*/ 211 h 254"/>
                <a:gd name="T20" fmla="*/ 0 w 185"/>
                <a:gd name="T21" fmla="*/ 194 h 254"/>
                <a:gd name="T22" fmla="*/ 48 w 185"/>
                <a:gd name="T23" fmla="*/ 175 h 254"/>
                <a:gd name="T24" fmla="*/ 49 w 185"/>
                <a:gd name="T25" fmla="*/ 133 h 254"/>
                <a:gd name="T26" fmla="*/ 46 w 185"/>
                <a:gd name="T27" fmla="*/ 130 h 254"/>
                <a:gd name="T28" fmla="*/ 41 w 185"/>
                <a:gd name="T29" fmla="*/ 36 h 254"/>
                <a:gd name="T30" fmla="*/ 83 w 185"/>
                <a:gd name="T31" fmla="*/ 0 h 254"/>
                <a:gd name="T32" fmla="*/ 74 w 185"/>
                <a:gd name="T33" fmla="*/ 33 h 254"/>
                <a:gd name="T34" fmla="*/ 100 w 185"/>
                <a:gd name="T35" fmla="*/ 93 h 254"/>
                <a:gd name="T36" fmla="*/ 156 w 185"/>
                <a:gd name="T37" fmla="*/ 127 h 254"/>
                <a:gd name="T38" fmla="*/ 169 w 185"/>
                <a:gd name="T39" fmla="*/ 188 h 254"/>
                <a:gd name="T40" fmla="*/ 136 w 185"/>
                <a:gd name="T41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5" h="254">
                  <a:moveTo>
                    <a:pt x="136" y="254"/>
                  </a:moveTo>
                  <a:cubicBezTo>
                    <a:pt x="132" y="253"/>
                    <a:pt x="128" y="251"/>
                    <a:pt x="124" y="250"/>
                  </a:cubicBezTo>
                  <a:cubicBezTo>
                    <a:pt x="123" y="249"/>
                    <a:pt x="122" y="247"/>
                    <a:pt x="121" y="245"/>
                  </a:cubicBezTo>
                  <a:cubicBezTo>
                    <a:pt x="117" y="224"/>
                    <a:pt x="129" y="208"/>
                    <a:pt x="139" y="192"/>
                  </a:cubicBezTo>
                  <a:cubicBezTo>
                    <a:pt x="155" y="168"/>
                    <a:pt x="154" y="162"/>
                    <a:pt x="131" y="145"/>
                  </a:cubicBezTo>
                  <a:cubicBezTo>
                    <a:pt x="112" y="131"/>
                    <a:pt x="89" y="125"/>
                    <a:pt x="70" y="111"/>
                  </a:cubicBezTo>
                  <a:cubicBezTo>
                    <a:pt x="55" y="99"/>
                    <a:pt x="46" y="86"/>
                    <a:pt x="48" y="71"/>
                  </a:cubicBezTo>
                  <a:cubicBezTo>
                    <a:pt x="39" y="102"/>
                    <a:pt x="39" y="102"/>
                    <a:pt x="68" y="127"/>
                  </a:cubicBezTo>
                  <a:cubicBezTo>
                    <a:pt x="97" y="152"/>
                    <a:pt x="94" y="176"/>
                    <a:pt x="59" y="190"/>
                  </a:cubicBezTo>
                  <a:cubicBezTo>
                    <a:pt x="44" y="195"/>
                    <a:pt x="30" y="202"/>
                    <a:pt x="17" y="211"/>
                  </a:cubicBezTo>
                  <a:cubicBezTo>
                    <a:pt x="9" y="208"/>
                    <a:pt x="0" y="205"/>
                    <a:pt x="0" y="194"/>
                  </a:cubicBezTo>
                  <a:cubicBezTo>
                    <a:pt x="16" y="189"/>
                    <a:pt x="33" y="185"/>
                    <a:pt x="48" y="175"/>
                  </a:cubicBezTo>
                  <a:cubicBezTo>
                    <a:pt x="68" y="162"/>
                    <a:pt x="68" y="148"/>
                    <a:pt x="49" y="133"/>
                  </a:cubicBezTo>
                  <a:cubicBezTo>
                    <a:pt x="48" y="132"/>
                    <a:pt x="47" y="131"/>
                    <a:pt x="46" y="130"/>
                  </a:cubicBezTo>
                  <a:cubicBezTo>
                    <a:pt x="2" y="99"/>
                    <a:pt x="4" y="81"/>
                    <a:pt x="41" y="36"/>
                  </a:cubicBezTo>
                  <a:cubicBezTo>
                    <a:pt x="52" y="22"/>
                    <a:pt x="65" y="10"/>
                    <a:pt x="83" y="0"/>
                  </a:cubicBezTo>
                  <a:cubicBezTo>
                    <a:pt x="80" y="12"/>
                    <a:pt x="77" y="22"/>
                    <a:pt x="74" y="33"/>
                  </a:cubicBezTo>
                  <a:cubicBezTo>
                    <a:pt x="68" y="61"/>
                    <a:pt x="76" y="78"/>
                    <a:pt x="100" y="93"/>
                  </a:cubicBezTo>
                  <a:cubicBezTo>
                    <a:pt x="119" y="104"/>
                    <a:pt x="138" y="115"/>
                    <a:pt x="156" y="127"/>
                  </a:cubicBezTo>
                  <a:cubicBezTo>
                    <a:pt x="182" y="144"/>
                    <a:pt x="185" y="160"/>
                    <a:pt x="169" y="188"/>
                  </a:cubicBezTo>
                  <a:cubicBezTo>
                    <a:pt x="157" y="209"/>
                    <a:pt x="136" y="226"/>
                    <a:pt x="136" y="254"/>
                  </a:cubicBezTo>
                  <a:close/>
                </a:path>
              </a:pathLst>
            </a:custGeom>
            <a:solidFill>
              <a:srgbClr val="B5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3" name="Freeform 34">
              <a:extLst>
                <a:ext uri="{FF2B5EF4-FFF2-40B4-BE49-F238E27FC236}">
                  <a16:creationId xmlns:a16="http://schemas.microsoft.com/office/drawing/2014/main" id="{1119AF85-0873-49E2-4CE7-0323CCA83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" y="1593"/>
              <a:ext cx="110" cy="213"/>
            </a:xfrm>
            <a:custGeom>
              <a:avLst/>
              <a:gdLst>
                <a:gd name="T0" fmla="*/ 62 w 74"/>
                <a:gd name="T1" fmla="*/ 71 h 143"/>
                <a:gd name="T2" fmla="*/ 59 w 74"/>
                <a:gd name="T3" fmla="*/ 86 h 143"/>
                <a:gd name="T4" fmla="*/ 60 w 74"/>
                <a:gd name="T5" fmla="*/ 123 h 143"/>
                <a:gd name="T6" fmla="*/ 38 w 74"/>
                <a:gd name="T7" fmla="*/ 141 h 143"/>
                <a:gd name="T8" fmla="*/ 22 w 74"/>
                <a:gd name="T9" fmla="*/ 115 h 143"/>
                <a:gd name="T10" fmla="*/ 21 w 74"/>
                <a:gd name="T11" fmla="*/ 74 h 143"/>
                <a:gd name="T12" fmla="*/ 5 w 74"/>
                <a:gd name="T13" fmla="*/ 31 h 143"/>
                <a:gd name="T14" fmla="*/ 13 w 74"/>
                <a:gd name="T15" fmla="*/ 11 h 143"/>
                <a:gd name="T16" fmla="*/ 45 w 74"/>
                <a:gd name="T17" fmla="*/ 4 h 143"/>
                <a:gd name="T18" fmla="*/ 57 w 74"/>
                <a:gd name="T19" fmla="*/ 23 h 143"/>
                <a:gd name="T20" fmla="*/ 65 w 74"/>
                <a:gd name="T21" fmla="*/ 43 h 143"/>
                <a:gd name="T22" fmla="*/ 62 w 74"/>
                <a:gd name="T23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143">
                  <a:moveTo>
                    <a:pt x="62" y="71"/>
                  </a:moveTo>
                  <a:cubicBezTo>
                    <a:pt x="61" y="76"/>
                    <a:pt x="62" y="84"/>
                    <a:pt x="59" y="86"/>
                  </a:cubicBezTo>
                  <a:cubicBezTo>
                    <a:pt x="41" y="100"/>
                    <a:pt x="52" y="111"/>
                    <a:pt x="60" y="123"/>
                  </a:cubicBezTo>
                  <a:cubicBezTo>
                    <a:pt x="57" y="134"/>
                    <a:pt x="50" y="143"/>
                    <a:pt x="38" y="141"/>
                  </a:cubicBezTo>
                  <a:cubicBezTo>
                    <a:pt x="25" y="138"/>
                    <a:pt x="24" y="126"/>
                    <a:pt x="22" y="115"/>
                  </a:cubicBezTo>
                  <a:cubicBezTo>
                    <a:pt x="35" y="101"/>
                    <a:pt x="29" y="88"/>
                    <a:pt x="21" y="74"/>
                  </a:cubicBezTo>
                  <a:cubicBezTo>
                    <a:pt x="13" y="61"/>
                    <a:pt x="17" y="44"/>
                    <a:pt x="5" y="31"/>
                  </a:cubicBezTo>
                  <a:cubicBezTo>
                    <a:pt x="0" y="26"/>
                    <a:pt x="6" y="16"/>
                    <a:pt x="13" y="11"/>
                  </a:cubicBezTo>
                  <a:cubicBezTo>
                    <a:pt x="23" y="5"/>
                    <a:pt x="33" y="0"/>
                    <a:pt x="45" y="4"/>
                  </a:cubicBezTo>
                  <a:cubicBezTo>
                    <a:pt x="53" y="8"/>
                    <a:pt x="59" y="15"/>
                    <a:pt x="57" y="23"/>
                  </a:cubicBezTo>
                  <a:cubicBezTo>
                    <a:pt x="53" y="34"/>
                    <a:pt x="60" y="37"/>
                    <a:pt x="65" y="43"/>
                  </a:cubicBezTo>
                  <a:cubicBezTo>
                    <a:pt x="74" y="53"/>
                    <a:pt x="65" y="62"/>
                    <a:pt x="62" y="71"/>
                  </a:cubicBezTo>
                  <a:close/>
                </a:path>
              </a:pathLst>
            </a:custGeom>
            <a:solidFill>
              <a:srgbClr val="4F5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4" name="Freeform 35">
              <a:extLst>
                <a:ext uri="{FF2B5EF4-FFF2-40B4-BE49-F238E27FC236}">
                  <a16:creationId xmlns:a16="http://schemas.microsoft.com/office/drawing/2014/main" id="{6D9A4DB9-1EBA-9EEB-A3AA-FB1235443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" y="1764"/>
              <a:ext cx="261" cy="76"/>
            </a:xfrm>
            <a:custGeom>
              <a:avLst/>
              <a:gdLst>
                <a:gd name="T0" fmla="*/ 69 w 176"/>
                <a:gd name="T1" fmla="*/ 0 h 51"/>
                <a:gd name="T2" fmla="*/ 107 w 176"/>
                <a:gd name="T3" fmla="*/ 8 h 51"/>
                <a:gd name="T4" fmla="*/ 136 w 176"/>
                <a:gd name="T5" fmla="*/ 6 h 51"/>
                <a:gd name="T6" fmla="*/ 165 w 176"/>
                <a:gd name="T7" fmla="*/ 16 h 51"/>
                <a:gd name="T8" fmla="*/ 154 w 176"/>
                <a:gd name="T9" fmla="*/ 44 h 51"/>
                <a:gd name="T10" fmla="*/ 136 w 176"/>
                <a:gd name="T11" fmla="*/ 45 h 51"/>
                <a:gd name="T12" fmla="*/ 108 w 176"/>
                <a:gd name="T13" fmla="*/ 48 h 51"/>
                <a:gd name="T14" fmla="*/ 15 w 176"/>
                <a:gd name="T15" fmla="*/ 51 h 51"/>
                <a:gd name="T16" fmla="*/ 4 w 176"/>
                <a:gd name="T17" fmla="*/ 37 h 51"/>
                <a:gd name="T18" fmla="*/ 69 w 176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51">
                  <a:moveTo>
                    <a:pt x="69" y="0"/>
                  </a:moveTo>
                  <a:cubicBezTo>
                    <a:pt x="83" y="26"/>
                    <a:pt x="83" y="26"/>
                    <a:pt x="107" y="8"/>
                  </a:cubicBezTo>
                  <a:cubicBezTo>
                    <a:pt x="117" y="14"/>
                    <a:pt x="127" y="9"/>
                    <a:pt x="136" y="6"/>
                  </a:cubicBezTo>
                  <a:cubicBezTo>
                    <a:pt x="149" y="2"/>
                    <a:pt x="158" y="7"/>
                    <a:pt x="165" y="16"/>
                  </a:cubicBezTo>
                  <a:cubicBezTo>
                    <a:pt x="176" y="30"/>
                    <a:pt x="172" y="41"/>
                    <a:pt x="154" y="44"/>
                  </a:cubicBezTo>
                  <a:cubicBezTo>
                    <a:pt x="148" y="44"/>
                    <a:pt x="142" y="50"/>
                    <a:pt x="136" y="45"/>
                  </a:cubicBezTo>
                  <a:cubicBezTo>
                    <a:pt x="123" y="32"/>
                    <a:pt x="118" y="32"/>
                    <a:pt x="108" y="48"/>
                  </a:cubicBezTo>
                  <a:cubicBezTo>
                    <a:pt x="77" y="45"/>
                    <a:pt x="46" y="43"/>
                    <a:pt x="15" y="51"/>
                  </a:cubicBezTo>
                  <a:cubicBezTo>
                    <a:pt x="12" y="51"/>
                    <a:pt x="0" y="48"/>
                    <a:pt x="4" y="37"/>
                  </a:cubicBezTo>
                  <a:cubicBezTo>
                    <a:pt x="29" y="31"/>
                    <a:pt x="57" y="30"/>
                    <a:pt x="69" y="0"/>
                  </a:cubicBezTo>
                  <a:close/>
                </a:path>
              </a:pathLst>
            </a:custGeom>
            <a:solidFill>
              <a:srgbClr val="C9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5" name="Freeform 36">
              <a:extLst>
                <a:ext uri="{FF2B5EF4-FFF2-40B4-BE49-F238E27FC236}">
                  <a16:creationId xmlns:a16="http://schemas.microsoft.com/office/drawing/2014/main" id="{701811D8-2D9F-64B7-ABEE-5FE175D0B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" y="1792"/>
              <a:ext cx="238" cy="91"/>
            </a:xfrm>
            <a:custGeom>
              <a:avLst/>
              <a:gdLst>
                <a:gd name="T0" fmla="*/ 11 w 161"/>
                <a:gd name="T1" fmla="*/ 54 h 61"/>
                <a:gd name="T2" fmla="*/ 8 w 161"/>
                <a:gd name="T3" fmla="*/ 32 h 61"/>
                <a:gd name="T4" fmla="*/ 27 w 161"/>
                <a:gd name="T5" fmla="*/ 22 h 61"/>
                <a:gd name="T6" fmla="*/ 65 w 161"/>
                <a:gd name="T7" fmla="*/ 9 h 61"/>
                <a:gd name="T8" fmla="*/ 85 w 161"/>
                <a:gd name="T9" fmla="*/ 9 h 61"/>
                <a:gd name="T10" fmla="*/ 138 w 161"/>
                <a:gd name="T11" fmla="*/ 31 h 61"/>
                <a:gd name="T12" fmla="*/ 155 w 161"/>
                <a:gd name="T13" fmla="*/ 57 h 61"/>
                <a:gd name="T14" fmla="*/ 78 w 161"/>
                <a:gd name="T15" fmla="*/ 48 h 61"/>
                <a:gd name="T16" fmla="*/ 11 w 161"/>
                <a:gd name="T17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61">
                  <a:moveTo>
                    <a:pt x="11" y="54"/>
                  </a:moveTo>
                  <a:cubicBezTo>
                    <a:pt x="0" y="48"/>
                    <a:pt x="6" y="39"/>
                    <a:pt x="8" y="32"/>
                  </a:cubicBezTo>
                  <a:cubicBezTo>
                    <a:pt x="11" y="24"/>
                    <a:pt x="19" y="18"/>
                    <a:pt x="27" y="22"/>
                  </a:cubicBezTo>
                  <a:cubicBezTo>
                    <a:pt x="44" y="29"/>
                    <a:pt x="55" y="19"/>
                    <a:pt x="65" y="9"/>
                  </a:cubicBezTo>
                  <a:cubicBezTo>
                    <a:pt x="73" y="2"/>
                    <a:pt x="80" y="0"/>
                    <a:pt x="85" y="9"/>
                  </a:cubicBezTo>
                  <a:cubicBezTo>
                    <a:pt x="97" y="31"/>
                    <a:pt x="119" y="29"/>
                    <a:pt x="138" y="31"/>
                  </a:cubicBezTo>
                  <a:cubicBezTo>
                    <a:pt x="159" y="34"/>
                    <a:pt x="161" y="36"/>
                    <a:pt x="155" y="57"/>
                  </a:cubicBezTo>
                  <a:cubicBezTo>
                    <a:pt x="128" y="61"/>
                    <a:pt x="103" y="55"/>
                    <a:pt x="78" y="48"/>
                  </a:cubicBezTo>
                  <a:cubicBezTo>
                    <a:pt x="55" y="41"/>
                    <a:pt x="33" y="42"/>
                    <a:pt x="11" y="54"/>
                  </a:cubicBezTo>
                  <a:close/>
                </a:path>
              </a:pathLst>
            </a:custGeom>
            <a:solidFill>
              <a:srgbClr val="A68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6" name="Freeform 37">
              <a:extLst>
                <a:ext uri="{FF2B5EF4-FFF2-40B4-BE49-F238E27FC236}">
                  <a16:creationId xmlns:a16="http://schemas.microsoft.com/office/drawing/2014/main" id="{A6090A38-3970-57D7-F652-742B0E0F8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" y="1645"/>
              <a:ext cx="142" cy="135"/>
            </a:xfrm>
            <a:custGeom>
              <a:avLst/>
              <a:gdLst>
                <a:gd name="T0" fmla="*/ 41 w 96"/>
                <a:gd name="T1" fmla="*/ 80 h 91"/>
                <a:gd name="T2" fmla="*/ 12 w 96"/>
                <a:gd name="T3" fmla="*/ 69 h 91"/>
                <a:gd name="T4" fmla="*/ 2 w 96"/>
                <a:gd name="T5" fmla="*/ 62 h 91"/>
                <a:gd name="T6" fmla="*/ 7 w 96"/>
                <a:gd name="T7" fmla="*/ 50 h 91"/>
                <a:gd name="T8" fmla="*/ 23 w 96"/>
                <a:gd name="T9" fmla="*/ 8 h 91"/>
                <a:gd name="T10" fmla="*/ 28 w 96"/>
                <a:gd name="T11" fmla="*/ 0 h 91"/>
                <a:gd name="T12" fmla="*/ 78 w 96"/>
                <a:gd name="T13" fmla="*/ 29 h 91"/>
                <a:gd name="T14" fmla="*/ 96 w 96"/>
                <a:gd name="T15" fmla="*/ 48 h 91"/>
                <a:gd name="T16" fmla="*/ 86 w 96"/>
                <a:gd name="T17" fmla="*/ 56 h 91"/>
                <a:gd name="T18" fmla="*/ 68 w 96"/>
                <a:gd name="T19" fmla="*/ 76 h 91"/>
                <a:gd name="T20" fmla="*/ 41 w 96"/>
                <a:gd name="T21" fmla="*/ 8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91">
                  <a:moveTo>
                    <a:pt x="41" y="80"/>
                  </a:moveTo>
                  <a:cubicBezTo>
                    <a:pt x="34" y="69"/>
                    <a:pt x="22" y="72"/>
                    <a:pt x="12" y="69"/>
                  </a:cubicBezTo>
                  <a:cubicBezTo>
                    <a:pt x="8" y="67"/>
                    <a:pt x="3" y="67"/>
                    <a:pt x="2" y="62"/>
                  </a:cubicBezTo>
                  <a:cubicBezTo>
                    <a:pt x="0" y="57"/>
                    <a:pt x="2" y="51"/>
                    <a:pt x="7" y="50"/>
                  </a:cubicBezTo>
                  <a:cubicBezTo>
                    <a:pt x="31" y="43"/>
                    <a:pt x="30" y="27"/>
                    <a:pt x="23" y="8"/>
                  </a:cubicBezTo>
                  <a:cubicBezTo>
                    <a:pt x="21" y="4"/>
                    <a:pt x="22" y="0"/>
                    <a:pt x="28" y="0"/>
                  </a:cubicBezTo>
                  <a:cubicBezTo>
                    <a:pt x="42" y="15"/>
                    <a:pt x="54" y="30"/>
                    <a:pt x="78" y="29"/>
                  </a:cubicBezTo>
                  <a:cubicBezTo>
                    <a:pt x="88" y="29"/>
                    <a:pt x="93" y="39"/>
                    <a:pt x="96" y="48"/>
                  </a:cubicBezTo>
                  <a:cubicBezTo>
                    <a:pt x="96" y="55"/>
                    <a:pt x="92" y="58"/>
                    <a:pt x="86" y="56"/>
                  </a:cubicBezTo>
                  <a:cubicBezTo>
                    <a:pt x="66" y="50"/>
                    <a:pt x="67" y="63"/>
                    <a:pt x="68" y="76"/>
                  </a:cubicBezTo>
                  <a:cubicBezTo>
                    <a:pt x="57" y="91"/>
                    <a:pt x="53" y="91"/>
                    <a:pt x="41" y="80"/>
                  </a:cubicBezTo>
                  <a:close/>
                </a:path>
              </a:pathLst>
            </a:custGeom>
            <a:solidFill>
              <a:srgbClr val="A78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7" name="Freeform 38">
              <a:extLst>
                <a:ext uri="{FF2B5EF4-FFF2-40B4-BE49-F238E27FC236}">
                  <a16:creationId xmlns:a16="http://schemas.microsoft.com/office/drawing/2014/main" id="{10F7F19A-558C-7DDD-E7B8-3111F6897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" y="1503"/>
              <a:ext cx="150" cy="130"/>
            </a:xfrm>
            <a:custGeom>
              <a:avLst/>
              <a:gdLst>
                <a:gd name="T0" fmla="*/ 80 w 101"/>
                <a:gd name="T1" fmla="*/ 0 h 88"/>
                <a:gd name="T2" fmla="*/ 96 w 101"/>
                <a:gd name="T3" fmla="*/ 16 h 88"/>
                <a:gd name="T4" fmla="*/ 100 w 101"/>
                <a:gd name="T5" fmla="*/ 40 h 88"/>
                <a:gd name="T6" fmla="*/ 84 w 101"/>
                <a:gd name="T7" fmla="*/ 36 h 88"/>
                <a:gd name="T8" fmla="*/ 37 w 101"/>
                <a:gd name="T9" fmla="*/ 60 h 88"/>
                <a:gd name="T10" fmla="*/ 16 w 101"/>
                <a:gd name="T11" fmla="*/ 84 h 88"/>
                <a:gd name="T12" fmla="*/ 55 w 101"/>
                <a:gd name="T13" fmla="*/ 5 h 88"/>
                <a:gd name="T14" fmla="*/ 80 w 101"/>
                <a:gd name="T1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88">
                  <a:moveTo>
                    <a:pt x="80" y="0"/>
                  </a:moveTo>
                  <a:cubicBezTo>
                    <a:pt x="85" y="6"/>
                    <a:pt x="93" y="8"/>
                    <a:pt x="96" y="16"/>
                  </a:cubicBezTo>
                  <a:cubicBezTo>
                    <a:pt x="101" y="23"/>
                    <a:pt x="101" y="32"/>
                    <a:pt x="100" y="40"/>
                  </a:cubicBezTo>
                  <a:cubicBezTo>
                    <a:pt x="95" y="39"/>
                    <a:pt x="90" y="37"/>
                    <a:pt x="84" y="36"/>
                  </a:cubicBezTo>
                  <a:cubicBezTo>
                    <a:pt x="58" y="30"/>
                    <a:pt x="49" y="36"/>
                    <a:pt x="37" y="60"/>
                  </a:cubicBezTo>
                  <a:cubicBezTo>
                    <a:pt x="33" y="69"/>
                    <a:pt x="36" y="88"/>
                    <a:pt x="16" y="84"/>
                  </a:cubicBezTo>
                  <a:cubicBezTo>
                    <a:pt x="0" y="45"/>
                    <a:pt x="8" y="15"/>
                    <a:pt x="55" y="5"/>
                  </a:cubicBezTo>
                  <a:cubicBezTo>
                    <a:pt x="63" y="3"/>
                    <a:pt x="71" y="2"/>
                    <a:pt x="80" y="0"/>
                  </a:cubicBezTo>
                  <a:close/>
                </a:path>
              </a:pathLst>
            </a:custGeom>
            <a:solidFill>
              <a:srgbClr val="B6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8" name="Freeform 39">
              <a:extLst>
                <a:ext uri="{FF2B5EF4-FFF2-40B4-BE49-F238E27FC236}">
                  <a16:creationId xmlns:a16="http://schemas.microsoft.com/office/drawing/2014/main" id="{565917E8-E36B-1831-9757-3F6719DFA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" y="1537"/>
              <a:ext cx="93" cy="105"/>
            </a:xfrm>
            <a:custGeom>
              <a:avLst/>
              <a:gdLst>
                <a:gd name="T0" fmla="*/ 42 w 63"/>
                <a:gd name="T1" fmla="*/ 58 h 71"/>
                <a:gd name="T2" fmla="*/ 37 w 63"/>
                <a:gd name="T3" fmla="*/ 66 h 71"/>
                <a:gd name="T4" fmla="*/ 2 w 63"/>
                <a:gd name="T5" fmla="*/ 53 h 71"/>
                <a:gd name="T6" fmla="*/ 0 w 63"/>
                <a:gd name="T7" fmla="*/ 53 h 71"/>
                <a:gd name="T8" fmla="*/ 18 w 63"/>
                <a:gd name="T9" fmla="*/ 21 h 71"/>
                <a:gd name="T10" fmla="*/ 47 w 63"/>
                <a:gd name="T11" fmla="*/ 6 h 71"/>
                <a:gd name="T12" fmla="*/ 52 w 63"/>
                <a:gd name="T13" fmla="*/ 37 h 71"/>
                <a:gd name="T14" fmla="*/ 42 w 63"/>
                <a:gd name="T15" fmla="*/ 5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71">
                  <a:moveTo>
                    <a:pt x="42" y="58"/>
                  </a:moveTo>
                  <a:cubicBezTo>
                    <a:pt x="38" y="59"/>
                    <a:pt x="38" y="63"/>
                    <a:pt x="37" y="66"/>
                  </a:cubicBezTo>
                  <a:cubicBezTo>
                    <a:pt x="22" y="71"/>
                    <a:pt x="12" y="62"/>
                    <a:pt x="2" y="53"/>
                  </a:cubicBezTo>
                  <a:cubicBezTo>
                    <a:pt x="2" y="53"/>
                    <a:pt x="0" y="53"/>
                    <a:pt x="0" y="53"/>
                  </a:cubicBezTo>
                  <a:cubicBezTo>
                    <a:pt x="9" y="44"/>
                    <a:pt x="14" y="33"/>
                    <a:pt x="18" y="21"/>
                  </a:cubicBezTo>
                  <a:cubicBezTo>
                    <a:pt x="24" y="6"/>
                    <a:pt x="36" y="0"/>
                    <a:pt x="47" y="6"/>
                  </a:cubicBezTo>
                  <a:cubicBezTo>
                    <a:pt x="57" y="11"/>
                    <a:pt x="63" y="25"/>
                    <a:pt x="52" y="37"/>
                  </a:cubicBezTo>
                  <a:cubicBezTo>
                    <a:pt x="47" y="43"/>
                    <a:pt x="51" y="54"/>
                    <a:pt x="42" y="58"/>
                  </a:cubicBezTo>
                  <a:close/>
                </a:path>
              </a:pathLst>
            </a:custGeom>
            <a:solidFill>
              <a:srgbClr val="9A9A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9" name="Freeform 40">
              <a:extLst>
                <a:ext uri="{FF2B5EF4-FFF2-40B4-BE49-F238E27FC236}">
                  <a16:creationId xmlns:a16="http://schemas.microsoft.com/office/drawing/2014/main" id="{2E7865A1-9BE7-F52A-27E3-968AF8258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3" y="1804"/>
              <a:ext cx="89" cy="51"/>
            </a:xfrm>
            <a:custGeom>
              <a:avLst/>
              <a:gdLst>
                <a:gd name="T0" fmla="*/ 0 w 60"/>
                <a:gd name="T1" fmla="*/ 25 h 34"/>
                <a:gd name="T2" fmla="*/ 60 w 60"/>
                <a:gd name="T3" fmla="*/ 21 h 34"/>
                <a:gd name="T4" fmla="*/ 0 w 60"/>
                <a:gd name="T5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34">
                  <a:moveTo>
                    <a:pt x="0" y="25"/>
                  </a:moveTo>
                  <a:cubicBezTo>
                    <a:pt x="12" y="2"/>
                    <a:pt x="44" y="0"/>
                    <a:pt x="60" y="21"/>
                  </a:cubicBezTo>
                  <a:cubicBezTo>
                    <a:pt x="40" y="34"/>
                    <a:pt x="20" y="29"/>
                    <a:pt x="0" y="25"/>
                  </a:cubicBezTo>
                  <a:close/>
                </a:path>
              </a:pathLst>
            </a:custGeom>
            <a:solidFill>
              <a:srgbClr val="CCB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70" name="Freeform 41">
              <a:extLst>
                <a:ext uri="{FF2B5EF4-FFF2-40B4-BE49-F238E27FC236}">
                  <a16:creationId xmlns:a16="http://schemas.microsoft.com/office/drawing/2014/main" id="{4CE1B177-EFBB-0CD3-DCD1-58A037599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" y="1635"/>
              <a:ext cx="59" cy="64"/>
            </a:xfrm>
            <a:custGeom>
              <a:avLst/>
              <a:gdLst>
                <a:gd name="T0" fmla="*/ 0 w 40"/>
                <a:gd name="T1" fmla="*/ 43 h 43"/>
                <a:gd name="T2" fmla="*/ 3 w 40"/>
                <a:gd name="T3" fmla="*/ 15 h 43"/>
                <a:gd name="T4" fmla="*/ 23 w 40"/>
                <a:gd name="T5" fmla="*/ 3 h 43"/>
                <a:gd name="T6" fmla="*/ 39 w 40"/>
                <a:gd name="T7" fmla="*/ 10 h 43"/>
                <a:gd name="T8" fmla="*/ 27 w 40"/>
                <a:gd name="T9" fmla="*/ 33 h 43"/>
                <a:gd name="T10" fmla="*/ 0 w 40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43">
                  <a:moveTo>
                    <a:pt x="0" y="43"/>
                  </a:moveTo>
                  <a:cubicBezTo>
                    <a:pt x="1" y="34"/>
                    <a:pt x="2" y="24"/>
                    <a:pt x="3" y="15"/>
                  </a:cubicBezTo>
                  <a:cubicBezTo>
                    <a:pt x="10" y="11"/>
                    <a:pt x="16" y="7"/>
                    <a:pt x="23" y="3"/>
                  </a:cubicBezTo>
                  <a:cubicBezTo>
                    <a:pt x="29" y="4"/>
                    <a:pt x="37" y="0"/>
                    <a:pt x="39" y="10"/>
                  </a:cubicBezTo>
                  <a:cubicBezTo>
                    <a:pt x="40" y="20"/>
                    <a:pt x="36" y="29"/>
                    <a:pt x="27" y="33"/>
                  </a:cubicBezTo>
                  <a:cubicBezTo>
                    <a:pt x="18" y="37"/>
                    <a:pt x="9" y="40"/>
                    <a:pt x="0" y="43"/>
                  </a:cubicBezTo>
                  <a:close/>
                </a:path>
              </a:pathLst>
            </a:custGeom>
            <a:solidFill>
              <a:srgbClr val="C3A8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71" name="Freeform 42">
              <a:extLst>
                <a:ext uri="{FF2B5EF4-FFF2-40B4-BE49-F238E27FC236}">
                  <a16:creationId xmlns:a16="http://schemas.microsoft.com/office/drawing/2014/main" id="{7DCC4B0D-774A-8C00-DF67-B1E3F1478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" y="1289"/>
              <a:ext cx="218" cy="291"/>
            </a:xfrm>
            <a:custGeom>
              <a:avLst/>
              <a:gdLst>
                <a:gd name="T0" fmla="*/ 8 w 147"/>
                <a:gd name="T1" fmla="*/ 184 h 196"/>
                <a:gd name="T2" fmla="*/ 4 w 147"/>
                <a:gd name="T3" fmla="*/ 160 h 196"/>
                <a:gd name="T4" fmla="*/ 47 w 147"/>
                <a:gd name="T5" fmla="*/ 135 h 196"/>
                <a:gd name="T6" fmla="*/ 71 w 147"/>
                <a:gd name="T7" fmla="*/ 112 h 196"/>
                <a:gd name="T8" fmla="*/ 53 w 147"/>
                <a:gd name="T9" fmla="*/ 81 h 196"/>
                <a:gd name="T10" fmla="*/ 33 w 147"/>
                <a:gd name="T11" fmla="*/ 63 h 196"/>
                <a:gd name="T12" fmla="*/ 47 w 147"/>
                <a:gd name="T13" fmla="*/ 0 h 196"/>
                <a:gd name="T14" fmla="*/ 49 w 147"/>
                <a:gd name="T15" fmla="*/ 47 h 196"/>
                <a:gd name="T16" fmla="*/ 88 w 147"/>
                <a:gd name="T17" fmla="*/ 73 h 196"/>
                <a:gd name="T18" fmla="*/ 135 w 147"/>
                <a:gd name="T19" fmla="*/ 102 h 196"/>
                <a:gd name="T20" fmla="*/ 137 w 147"/>
                <a:gd name="T21" fmla="*/ 137 h 196"/>
                <a:gd name="T22" fmla="*/ 112 w 147"/>
                <a:gd name="T23" fmla="*/ 196 h 196"/>
                <a:gd name="T24" fmla="*/ 32 w 147"/>
                <a:gd name="T25" fmla="*/ 193 h 196"/>
                <a:gd name="T26" fmla="*/ 11 w 147"/>
                <a:gd name="T27" fmla="*/ 184 h 196"/>
                <a:gd name="T28" fmla="*/ 8 w 147"/>
                <a:gd name="T2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" h="196">
                  <a:moveTo>
                    <a:pt x="8" y="184"/>
                  </a:moveTo>
                  <a:cubicBezTo>
                    <a:pt x="0" y="177"/>
                    <a:pt x="4" y="168"/>
                    <a:pt x="4" y="160"/>
                  </a:cubicBezTo>
                  <a:cubicBezTo>
                    <a:pt x="13" y="143"/>
                    <a:pt x="31" y="141"/>
                    <a:pt x="47" y="135"/>
                  </a:cubicBezTo>
                  <a:cubicBezTo>
                    <a:pt x="58" y="130"/>
                    <a:pt x="70" y="127"/>
                    <a:pt x="71" y="112"/>
                  </a:cubicBezTo>
                  <a:cubicBezTo>
                    <a:pt x="72" y="98"/>
                    <a:pt x="63" y="89"/>
                    <a:pt x="53" y="81"/>
                  </a:cubicBezTo>
                  <a:cubicBezTo>
                    <a:pt x="45" y="76"/>
                    <a:pt x="39" y="70"/>
                    <a:pt x="33" y="63"/>
                  </a:cubicBezTo>
                  <a:cubicBezTo>
                    <a:pt x="20" y="48"/>
                    <a:pt x="26" y="15"/>
                    <a:pt x="47" y="0"/>
                  </a:cubicBezTo>
                  <a:cubicBezTo>
                    <a:pt x="39" y="18"/>
                    <a:pt x="38" y="34"/>
                    <a:pt x="49" y="47"/>
                  </a:cubicBezTo>
                  <a:cubicBezTo>
                    <a:pt x="60" y="58"/>
                    <a:pt x="74" y="66"/>
                    <a:pt x="88" y="73"/>
                  </a:cubicBezTo>
                  <a:cubicBezTo>
                    <a:pt x="106" y="80"/>
                    <a:pt x="122" y="88"/>
                    <a:pt x="135" y="102"/>
                  </a:cubicBezTo>
                  <a:cubicBezTo>
                    <a:pt x="146" y="113"/>
                    <a:pt x="147" y="124"/>
                    <a:pt x="137" y="137"/>
                  </a:cubicBezTo>
                  <a:cubicBezTo>
                    <a:pt x="124" y="154"/>
                    <a:pt x="111" y="172"/>
                    <a:pt x="112" y="196"/>
                  </a:cubicBezTo>
                  <a:cubicBezTo>
                    <a:pt x="85" y="192"/>
                    <a:pt x="59" y="187"/>
                    <a:pt x="32" y="193"/>
                  </a:cubicBezTo>
                  <a:cubicBezTo>
                    <a:pt x="24" y="195"/>
                    <a:pt x="16" y="193"/>
                    <a:pt x="11" y="184"/>
                  </a:cubicBezTo>
                  <a:cubicBezTo>
                    <a:pt x="10" y="184"/>
                    <a:pt x="9" y="184"/>
                    <a:pt x="8" y="184"/>
                  </a:cubicBezTo>
                  <a:close/>
                </a:path>
              </a:pathLst>
            </a:custGeom>
            <a:solidFill>
              <a:srgbClr val="A6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72" name="Freeform 43">
              <a:extLst>
                <a:ext uri="{FF2B5EF4-FFF2-40B4-BE49-F238E27FC236}">
                  <a16:creationId xmlns:a16="http://schemas.microsoft.com/office/drawing/2014/main" id="{8CA16DCC-B98F-61E1-A46B-1E4694E39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559"/>
              <a:ext cx="219" cy="178"/>
            </a:xfrm>
            <a:custGeom>
              <a:avLst/>
              <a:gdLst>
                <a:gd name="T0" fmla="*/ 43 w 148"/>
                <a:gd name="T1" fmla="*/ 2 h 120"/>
                <a:gd name="T2" fmla="*/ 76 w 148"/>
                <a:gd name="T3" fmla="*/ 4 h 120"/>
                <a:gd name="T4" fmla="*/ 144 w 148"/>
                <a:gd name="T5" fmla="*/ 14 h 120"/>
                <a:gd name="T6" fmla="*/ 144 w 148"/>
                <a:gd name="T7" fmla="*/ 18 h 120"/>
                <a:gd name="T8" fmla="*/ 145 w 148"/>
                <a:gd name="T9" fmla="*/ 42 h 120"/>
                <a:gd name="T10" fmla="*/ 118 w 148"/>
                <a:gd name="T11" fmla="*/ 67 h 120"/>
                <a:gd name="T12" fmla="*/ 112 w 148"/>
                <a:gd name="T13" fmla="*/ 70 h 120"/>
                <a:gd name="T14" fmla="*/ 101 w 148"/>
                <a:gd name="T15" fmla="*/ 59 h 120"/>
                <a:gd name="T16" fmla="*/ 96 w 148"/>
                <a:gd name="T17" fmla="*/ 62 h 120"/>
                <a:gd name="T18" fmla="*/ 75 w 148"/>
                <a:gd name="T19" fmla="*/ 95 h 120"/>
                <a:gd name="T20" fmla="*/ 64 w 148"/>
                <a:gd name="T21" fmla="*/ 115 h 120"/>
                <a:gd name="T22" fmla="*/ 12 w 148"/>
                <a:gd name="T23" fmla="*/ 110 h 120"/>
                <a:gd name="T24" fmla="*/ 21 w 148"/>
                <a:gd name="T25" fmla="*/ 91 h 120"/>
                <a:gd name="T26" fmla="*/ 9 w 148"/>
                <a:gd name="T27" fmla="*/ 63 h 120"/>
                <a:gd name="T28" fmla="*/ 0 w 148"/>
                <a:gd name="T29" fmla="*/ 58 h 120"/>
                <a:gd name="T30" fmla="*/ 22 w 148"/>
                <a:gd name="T31" fmla="*/ 32 h 120"/>
                <a:gd name="T32" fmla="*/ 43 w 148"/>
                <a:gd name="T33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8" h="120">
                  <a:moveTo>
                    <a:pt x="43" y="2"/>
                  </a:moveTo>
                  <a:cubicBezTo>
                    <a:pt x="54" y="7"/>
                    <a:pt x="65" y="6"/>
                    <a:pt x="76" y="4"/>
                  </a:cubicBezTo>
                  <a:cubicBezTo>
                    <a:pt x="100" y="0"/>
                    <a:pt x="123" y="0"/>
                    <a:pt x="144" y="14"/>
                  </a:cubicBezTo>
                  <a:cubicBezTo>
                    <a:pt x="144" y="15"/>
                    <a:pt x="144" y="17"/>
                    <a:pt x="144" y="18"/>
                  </a:cubicBezTo>
                  <a:cubicBezTo>
                    <a:pt x="144" y="26"/>
                    <a:pt x="144" y="34"/>
                    <a:pt x="145" y="42"/>
                  </a:cubicBezTo>
                  <a:cubicBezTo>
                    <a:pt x="148" y="60"/>
                    <a:pt x="138" y="70"/>
                    <a:pt x="118" y="67"/>
                  </a:cubicBezTo>
                  <a:cubicBezTo>
                    <a:pt x="115" y="67"/>
                    <a:pt x="113" y="68"/>
                    <a:pt x="112" y="70"/>
                  </a:cubicBezTo>
                  <a:cubicBezTo>
                    <a:pt x="103" y="71"/>
                    <a:pt x="104" y="63"/>
                    <a:pt x="101" y="59"/>
                  </a:cubicBezTo>
                  <a:cubicBezTo>
                    <a:pt x="95" y="52"/>
                    <a:pt x="98" y="63"/>
                    <a:pt x="96" y="62"/>
                  </a:cubicBezTo>
                  <a:cubicBezTo>
                    <a:pt x="63" y="62"/>
                    <a:pt x="63" y="63"/>
                    <a:pt x="75" y="95"/>
                  </a:cubicBezTo>
                  <a:cubicBezTo>
                    <a:pt x="80" y="108"/>
                    <a:pt x="73" y="113"/>
                    <a:pt x="64" y="115"/>
                  </a:cubicBezTo>
                  <a:cubicBezTo>
                    <a:pt x="46" y="120"/>
                    <a:pt x="29" y="119"/>
                    <a:pt x="12" y="110"/>
                  </a:cubicBezTo>
                  <a:cubicBezTo>
                    <a:pt x="12" y="103"/>
                    <a:pt x="17" y="97"/>
                    <a:pt x="21" y="91"/>
                  </a:cubicBezTo>
                  <a:cubicBezTo>
                    <a:pt x="31" y="73"/>
                    <a:pt x="29" y="69"/>
                    <a:pt x="9" y="63"/>
                  </a:cubicBezTo>
                  <a:cubicBezTo>
                    <a:pt x="6" y="62"/>
                    <a:pt x="2" y="61"/>
                    <a:pt x="0" y="58"/>
                  </a:cubicBezTo>
                  <a:cubicBezTo>
                    <a:pt x="13" y="54"/>
                    <a:pt x="22" y="49"/>
                    <a:pt x="22" y="32"/>
                  </a:cubicBezTo>
                  <a:cubicBezTo>
                    <a:pt x="22" y="19"/>
                    <a:pt x="37" y="13"/>
                    <a:pt x="43" y="2"/>
                  </a:cubicBezTo>
                  <a:close/>
                </a:path>
              </a:pathLst>
            </a:custGeom>
            <a:solidFill>
              <a:srgbClr val="CCB3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73" name="Freeform 44">
              <a:extLst>
                <a:ext uri="{FF2B5EF4-FFF2-40B4-BE49-F238E27FC236}">
                  <a16:creationId xmlns:a16="http://schemas.microsoft.com/office/drawing/2014/main" id="{CC2B7BFD-2752-D1EA-F2B5-6272113F9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" y="1621"/>
              <a:ext cx="87" cy="136"/>
            </a:xfrm>
            <a:custGeom>
              <a:avLst/>
              <a:gdLst>
                <a:gd name="T0" fmla="*/ 11 w 59"/>
                <a:gd name="T1" fmla="*/ 20 h 91"/>
                <a:gd name="T2" fmla="*/ 10 w 59"/>
                <a:gd name="T3" fmla="*/ 3 h 91"/>
                <a:gd name="T4" fmla="*/ 20 w 59"/>
                <a:gd name="T5" fmla="*/ 16 h 91"/>
                <a:gd name="T6" fmla="*/ 27 w 59"/>
                <a:gd name="T7" fmla="*/ 28 h 91"/>
                <a:gd name="T8" fmla="*/ 34 w 59"/>
                <a:gd name="T9" fmla="*/ 41 h 91"/>
                <a:gd name="T10" fmla="*/ 59 w 59"/>
                <a:gd name="T11" fmla="*/ 68 h 91"/>
                <a:gd name="T12" fmla="*/ 31 w 59"/>
                <a:gd name="T13" fmla="*/ 89 h 91"/>
                <a:gd name="T14" fmla="*/ 21 w 59"/>
                <a:gd name="T15" fmla="*/ 46 h 91"/>
                <a:gd name="T16" fmla="*/ 11 w 59"/>
                <a:gd name="T17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91">
                  <a:moveTo>
                    <a:pt x="11" y="20"/>
                  </a:moveTo>
                  <a:cubicBezTo>
                    <a:pt x="11" y="14"/>
                    <a:pt x="0" y="7"/>
                    <a:pt x="10" y="3"/>
                  </a:cubicBezTo>
                  <a:cubicBezTo>
                    <a:pt x="21" y="0"/>
                    <a:pt x="17" y="12"/>
                    <a:pt x="20" y="16"/>
                  </a:cubicBezTo>
                  <a:cubicBezTo>
                    <a:pt x="22" y="20"/>
                    <a:pt x="24" y="24"/>
                    <a:pt x="27" y="28"/>
                  </a:cubicBezTo>
                  <a:cubicBezTo>
                    <a:pt x="28" y="34"/>
                    <a:pt x="29" y="42"/>
                    <a:pt x="34" y="41"/>
                  </a:cubicBezTo>
                  <a:cubicBezTo>
                    <a:pt x="56" y="39"/>
                    <a:pt x="54" y="56"/>
                    <a:pt x="59" y="68"/>
                  </a:cubicBezTo>
                  <a:cubicBezTo>
                    <a:pt x="59" y="87"/>
                    <a:pt x="54" y="91"/>
                    <a:pt x="31" y="89"/>
                  </a:cubicBezTo>
                  <a:cubicBezTo>
                    <a:pt x="22" y="76"/>
                    <a:pt x="7" y="66"/>
                    <a:pt x="21" y="46"/>
                  </a:cubicBezTo>
                  <a:cubicBezTo>
                    <a:pt x="25" y="40"/>
                    <a:pt x="16" y="28"/>
                    <a:pt x="11" y="20"/>
                  </a:cubicBezTo>
                  <a:close/>
                </a:path>
              </a:pathLst>
            </a:custGeom>
            <a:solidFill>
              <a:srgbClr val="5455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74" name="Freeform 45">
              <a:extLst>
                <a:ext uri="{FF2B5EF4-FFF2-40B4-BE49-F238E27FC236}">
                  <a16:creationId xmlns:a16="http://schemas.microsoft.com/office/drawing/2014/main" id="{76F438DF-1194-63C5-620E-3F6B65159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" y="1757"/>
              <a:ext cx="105" cy="66"/>
            </a:xfrm>
            <a:custGeom>
              <a:avLst/>
              <a:gdLst>
                <a:gd name="T0" fmla="*/ 21 w 71"/>
                <a:gd name="T1" fmla="*/ 5 h 45"/>
                <a:gd name="T2" fmla="*/ 48 w 71"/>
                <a:gd name="T3" fmla="*/ 1 h 45"/>
                <a:gd name="T4" fmla="*/ 71 w 71"/>
                <a:gd name="T5" fmla="*/ 13 h 45"/>
                <a:gd name="T6" fmla="*/ 50 w 71"/>
                <a:gd name="T7" fmla="*/ 34 h 45"/>
                <a:gd name="T8" fmla="*/ 10 w 71"/>
                <a:gd name="T9" fmla="*/ 29 h 45"/>
                <a:gd name="T10" fmla="*/ 14 w 71"/>
                <a:gd name="T11" fmla="*/ 11 h 45"/>
                <a:gd name="T12" fmla="*/ 21 w 71"/>
                <a:gd name="T13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5">
                  <a:moveTo>
                    <a:pt x="21" y="5"/>
                  </a:moveTo>
                  <a:cubicBezTo>
                    <a:pt x="31" y="13"/>
                    <a:pt x="40" y="7"/>
                    <a:pt x="48" y="1"/>
                  </a:cubicBezTo>
                  <a:cubicBezTo>
                    <a:pt x="58" y="1"/>
                    <a:pt x="70" y="0"/>
                    <a:pt x="71" y="13"/>
                  </a:cubicBezTo>
                  <a:cubicBezTo>
                    <a:pt x="71" y="26"/>
                    <a:pt x="63" y="31"/>
                    <a:pt x="50" y="34"/>
                  </a:cubicBezTo>
                  <a:cubicBezTo>
                    <a:pt x="34" y="39"/>
                    <a:pt x="23" y="45"/>
                    <a:pt x="10" y="29"/>
                  </a:cubicBezTo>
                  <a:cubicBezTo>
                    <a:pt x="1" y="19"/>
                    <a:pt x="0" y="15"/>
                    <a:pt x="14" y="11"/>
                  </a:cubicBezTo>
                  <a:cubicBezTo>
                    <a:pt x="17" y="11"/>
                    <a:pt x="19" y="7"/>
                    <a:pt x="21" y="5"/>
                  </a:cubicBezTo>
                  <a:close/>
                </a:path>
              </a:pathLst>
            </a:custGeom>
            <a:solidFill>
              <a:srgbClr val="9F9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75" name="Freeform 46">
              <a:extLst>
                <a:ext uri="{FF2B5EF4-FFF2-40B4-BE49-F238E27FC236}">
                  <a16:creationId xmlns:a16="http://schemas.microsoft.com/office/drawing/2014/main" id="{07F1F8FE-DEF4-8CE6-B58F-670EB380A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" y="1645"/>
              <a:ext cx="79" cy="77"/>
            </a:xfrm>
            <a:custGeom>
              <a:avLst/>
              <a:gdLst>
                <a:gd name="T0" fmla="*/ 16 w 53"/>
                <a:gd name="T1" fmla="*/ 0 h 52"/>
                <a:gd name="T2" fmla="*/ 30 w 53"/>
                <a:gd name="T3" fmla="*/ 1 h 52"/>
                <a:gd name="T4" fmla="*/ 44 w 53"/>
                <a:gd name="T5" fmla="*/ 30 h 52"/>
                <a:gd name="T6" fmla="*/ 28 w 53"/>
                <a:gd name="T7" fmla="*/ 52 h 52"/>
                <a:gd name="T8" fmla="*/ 16 w 53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2">
                  <a:moveTo>
                    <a:pt x="16" y="0"/>
                  </a:moveTo>
                  <a:cubicBezTo>
                    <a:pt x="21" y="0"/>
                    <a:pt x="26" y="0"/>
                    <a:pt x="30" y="1"/>
                  </a:cubicBezTo>
                  <a:cubicBezTo>
                    <a:pt x="48" y="4"/>
                    <a:pt x="53" y="15"/>
                    <a:pt x="44" y="30"/>
                  </a:cubicBezTo>
                  <a:cubicBezTo>
                    <a:pt x="39" y="38"/>
                    <a:pt x="37" y="48"/>
                    <a:pt x="28" y="52"/>
                  </a:cubicBezTo>
                  <a:cubicBezTo>
                    <a:pt x="0" y="32"/>
                    <a:pt x="0" y="32"/>
                    <a:pt x="16" y="0"/>
                  </a:cubicBezTo>
                  <a:close/>
                </a:path>
              </a:pathLst>
            </a:custGeom>
            <a:solidFill>
              <a:srgbClr val="474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76" name="Freeform 47">
              <a:extLst>
                <a:ext uri="{FF2B5EF4-FFF2-40B4-BE49-F238E27FC236}">
                  <a16:creationId xmlns:a16="http://schemas.microsoft.com/office/drawing/2014/main" id="{E1B0F49E-572B-6A07-101E-08B1167B2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" y="1615"/>
              <a:ext cx="72" cy="55"/>
            </a:xfrm>
            <a:custGeom>
              <a:avLst/>
              <a:gdLst>
                <a:gd name="T0" fmla="*/ 14 w 49"/>
                <a:gd name="T1" fmla="*/ 0 h 37"/>
                <a:gd name="T2" fmla="*/ 49 w 49"/>
                <a:gd name="T3" fmla="*/ 13 h 37"/>
                <a:gd name="T4" fmla="*/ 23 w 49"/>
                <a:gd name="T5" fmla="*/ 28 h 37"/>
                <a:gd name="T6" fmla="*/ 0 w 49"/>
                <a:gd name="T7" fmla="*/ 27 h 37"/>
                <a:gd name="T8" fmla="*/ 14 w 49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7">
                  <a:moveTo>
                    <a:pt x="14" y="0"/>
                  </a:moveTo>
                  <a:cubicBezTo>
                    <a:pt x="26" y="4"/>
                    <a:pt x="37" y="9"/>
                    <a:pt x="49" y="13"/>
                  </a:cubicBezTo>
                  <a:cubicBezTo>
                    <a:pt x="44" y="37"/>
                    <a:pt x="44" y="37"/>
                    <a:pt x="23" y="28"/>
                  </a:cubicBezTo>
                  <a:cubicBezTo>
                    <a:pt x="17" y="25"/>
                    <a:pt x="16" y="25"/>
                    <a:pt x="0" y="27"/>
                  </a:cubicBezTo>
                  <a:cubicBezTo>
                    <a:pt x="5" y="17"/>
                    <a:pt x="9" y="9"/>
                    <a:pt x="14" y="0"/>
                  </a:cubicBezTo>
                  <a:close/>
                </a:path>
              </a:pathLst>
            </a:custGeom>
            <a:solidFill>
              <a:srgbClr val="4F5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77" name="Freeform 48">
              <a:extLst>
                <a:ext uri="{FF2B5EF4-FFF2-40B4-BE49-F238E27FC236}">
                  <a16:creationId xmlns:a16="http://schemas.microsoft.com/office/drawing/2014/main" id="{464A782B-6B92-9E67-B573-553617445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" y="1722"/>
              <a:ext cx="65" cy="58"/>
            </a:xfrm>
            <a:custGeom>
              <a:avLst/>
              <a:gdLst>
                <a:gd name="T0" fmla="*/ 0 w 44"/>
                <a:gd name="T1" fmla="*/ 21 h 39"/>
                <a:gd name="T2" fmla="*/ 28 w 44"/>
                <a:gd name="T3" fmla="*/ 0 h 39"/>
                <a:gd name="T4" fmla="*/ 33 w 44"/>
                <a:gd name="T5" fmla="*/ 19 h 39"/>
                <a:gd name="T6" fmla="*/ 36 w 44"/>
                <a:gd name="T7" fmla="*/ 35 h 39"/>
                <a:gd name="T8" fmla="*/ 14 w 44"/>
                <a:gd name="T9" fmla="*/ 32 h 39"/>
                <a:gd name="T10" fmla="*/ 0 w 44"/>
                <a:gd name="T11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9">
                  <a:moveTo>
                    <a:pt x="0" y="21"/>
                  </a:moveTo>
                  <a:cubicBezTo>
                    <a:pt x="12" y="17"/>
                    <a:pt x="27" y="17"/>
                    <a:pt x="28" y="0"/>
                  </a:cubicBezTo>
                  <a:cubicBezTo>
                    <a:pt x="34" y="5"/>
                    <a:pt x="31" y="12"/>
                    <a:pt x="33" y="19"/>
                  </a:cubicBezTo>
                  <a:cubicBezTo>
                    <a:pt x="35" y="24"/>
                    <a:pt x="44" y="30"/>
                    <a:pt x="36" y="35"/>
                  </a:cubicBezTo>
                  <a:cubicBezTo>
                    <a:pt x="29" y="39"/>
                    <a:pt x="20" y="38"/>
                    <a:pt x="14" y="32"/>
                  </a:cubicBezTo>
                  <a:cubicBezTo>
                    <a:pt x="9" y="28"/>
                    <a:pt x="4" y="24"/>
                    <a:pt x="0" y="21"/>
                  </a:cubicBezTo>
                  <a:close/>
                </a:path>
              </a:pathLst>
            </a:custGeom>
            <a:solidFill>
              <a:srgbClr val="C0A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78" name="Freeform 49">
              <a:extLst>
                <a:ext uri="{FF2B5EF4-FFF2-40B4-BE49-F238E27FC236}">
                  <a16:creationId xmlns:a16="http://schemas.microsoft.com/office/drawing/2014/main" id="{C72C41D3-A65B-04B5-AEE9-E0D661653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" y="1806"/>
              <a:ext cx="54" cy="29"/>
            </a:xfrm>
            <a:custGeom>
              <a:avLst/>
              <a:gdLst>
                <a:gd name="T0" fmla="*/ 4 w 36"/>
                <a:gd name="T1" fmla="*/ 20 h 20"/>
                <a:gd name="T2" fmla="*/ 0 w 36"/>
                <a:gd name="T3" fmla="*/ 20 h 20"/>
                <a:gd name="T4" fmla="*/ 21 w 36"/>
                <a:gd name="T5" fmla="*/ 1 h 20"/>
                <a:gd name="T6" fmla="*/ 32 w 36"/>
                <a:gd name="T7" fmla="*/ 17 h 20"/>
                <a:gd name="T8" fmla="*/ 4 w 36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4" y="20"/>
                  </a:moveTo>
                  <a:cubicBezTo>
                    <a:pt x="3" y="20"/>
                    <a:pt x="0" y="20"/>
                    <a:pt x="0" y="20"/>
                  </a:cubicBezTo>
                  <a:cubicBezTo>
                    <a:pt x="1" y="7"/>
                    <a:pt x="12" y="2"/>
                    <a:pt x="21" y="1"/>
                  </a:cubicBezTo>
                  <a:cubicBezTo>
                    <a:pt x="28" y="0"/>
                    <a:pt x="36" y="6"/>
                    <a:pt x="32" y="17"/>
                  </a:cubicBezTo>
                  <a:cubicBezTo>
                    <a:pt x="22" y="16"/>
                    <a:pt x="13" y="15"/>
                    <a:pt x="4" y="20"/>
                  </a:cubicBezTo>
                  <a:close/>
                </a:path>
              </a:pathLst>
            </a:custGeom>
            <a:solidFill>
              <a:srgbClr val="645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79" name="Freeform 50">
              <a:extLst>
                <a:ext uri="{FF2B5EF4-FFF2-40B4-BE49-F238E27FC236}">
                  <a16:creationId xmlns:a16="http://schemas.microsoft.com/office/drawing/2014/main" id="{E9F78F41-F057-6CEC-F1C9-967131050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" y="1696"/>
              <a:ext cx="30" cy="16"/>
            </a:xfrm>
            <a:custGeom>
              <a:avLst/>
              <a:gdLst>
                <a:gd name="T0" fmla="*/ 20 w 20"/>
                <a:gd name="T1" fmla="*/ 5 h 11"/>
                <a:gd name="T2" fmla="*/ 0 w 20"/>
                <a:gd name="T3" fmla="*/ 8 h 11"/>
                <a:gd name="T4" fmla="*/ 20 w 20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1">
                  <a:moveTo>
                    <a:pt x="20" y="5"/>
                  </a:moveTo>
                  <a:cubicBezTo>
                    <a:pt x="12" y="11"/>
                    <a:pt x="7" y="10"/>
                    <a:pt x="0" y="8"/>
                  </a:cubicBezTo>
                  <a:cubicBezTo>
                    <a:pt x="6" y="0"/>
                    <a:pt x="12" y="2"/>
                    <a:pt x="20" y="5"/>
                  </a:cubicBezTo>
                  <a:close/>
                </a:path>
              </a:pathLst>
            </a:custGeom>
            <a:solidFill>
              <a:srgbClr val="DEB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38">
            <a:extLst>
              <a:ext uri="{FF2B5EF4-FFF2-40B4-BE49-F238E27FC236}">
                <a16:creationId xmlns:a16="http://schemas.microsoft.com/office/drawing/2014/main" id="{A0133E85-B062-4C72-B0B7-6735805086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39705"/>
            <a:ext cx="9144000" cy="385194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Google Shape;1289;p49">
            <a:extLst>
              <a:ext uri="{FF2B5EF4-FFF2-40B4-BE49-F238E27FC236}">
                <a16:creationId xmlns:a16="http://schemas.microsoft.com/office/drawing/2014/main" id="{1C2685ED-F1E7-4D5F-B55E-EF142BFA76E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9998" y="2413275"/>
            <a:ext cx="2609697" cy="251103"/>
          </a:xfrm>
        </p:spPr>
        <p:txBody>
          <a:bodyPr anchor="ctr"/>
          <a:lstStyle/>
          <a:p>
            <a:pPr marL="0" lvl="0" indent="0" algn="r">
              <a:lnSpc>
                <a:spcPct val="100000"/>
              </a:lnSpc>
              <a:buNone/>
            </a:pPr>
            <a:r>
              <a:rPr lang="en-GB" sz="1600" dirty="0">
                <a:cs typeface="B Nazanin" panose="00000700000000000000" pitchFamily="2" charset="-78"/>
              </a:rPr>
              <a:t>AGE: 25 - 35</a:t>
            </a:r>
          </a:p>
        </p:txBody>
      </p:sp>
      <p:sp>
        <p:nvSpPr>
          <p:cNvPr id="4" name="Google Shape;1290;p49">
            <a:extLst>
              <a:ext uri="{FF2B5EF4-FFF2-40B4-BE49-F238E27FC236}">
                <a16:creationId xmlns:a16="http://schemas.microsoft.com/office/drawing/2014/main" id="{87BC9DF4-4AEC-4A58-A658-AE533BB8735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9998" y="2709623"/>
            <a:ext cx="2609697" cy="251103"/>
          </a:xfrm>
        </p:spPr>
        <p:txBody>
          <a:bodyPr anchor="ctr"/>
          <a:lstStyle/>
          <a:p>
            <a:pPr marL="0" lvl="0" indent="0" algn="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جنسیت مذکر</a:t>
            </a:r>
            <a:endParaRPr lang="en-GB" sz="1600" dirty="0">
              <a:cs typeface="B Nazanin" panose="00000700000000000000" pitchFamily="2" charset="-78"/>
            </a:endParaRPr>
          </a:p>
        </p:txBody>
      </p:sp>
      <p:sp>
        <p:nvSpPr>
          <p:cNvPr id="5" name="Google Shape;1291;p49">
            <a:extLst>
              <a:ext uri="{FF2B5EF4-FFF2-40B4-BE49-F238E27FC236}">
                <a16:creationId xmlns:a16="http://schemas.microsoft.com/office/drawing/2014/main" id="{920D8DE3-3B9C-47E8-B558-6A0558500E4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9998" y="3005971"/>
            <a:ext cx="2609697" cy="251103"/>
          </a:xfrm>
        </p:spPr>
        <p:txBody>
          <a:bodyPr anchor="ctr"/>
          <a:lstStyle/>
          <a:p>
            <a:pPr marL="0" lvl="0" indent="0" algn="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تحصیلات: مدرک در رشته علوم</a:t>
            </a:r>
            <a:endParaRPr lang="en-GB" sz="1600" dirty="0">
              <a:cs typeface="B Nazanin" panose="00000700000000000000" pitchFamily="2" charset="-78"/>
            </a:endParaRPr>
          </a:p>
        </p:txBody>
      </p:sp>
      <p:sp>
        <p:nvSpPr>
          <p:cNvPr id="6" name="Google Shape;1292;p49">
            <a:extLst>
              <a:ext uri="{FF2B5EF4-FFF2-40B4-BE49-F238E27FC236}">
                <a16:creationId xmlns:a16="http://schemas.microsoft.com/office/drawing/2014/main" id="{0E8FC641-AF8A-452C-8A3F-A10A8D336A9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9998" y="3302328"/>
            <a:ext cx="2609697" cy="251103"/>
          </a:xfrm>
        </p:spPr>
        <p:txBody>
          <a:bodyPr anchor="ctr"/>
          <a:lstStyle/>
          <a:p>
            <a:pPr marL="0" lvl="0" indent="0" algn="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مکان: بارسلونا، اسپانیا</a:t>
            </a:r>
            <a:endParaRPr lang="en-GB" sz="1600" dirty="0">
              <a:cs typeface="B Nazanin" panose="00000700000000000000" pitchFamily="2" charset="-78"/>
            </a:endParaRPr>
          </a:p>
        </p:txBody>
      </p:sp>
      <p:sp>
        <p:nvSpPr>
          <p:cNvPr id="7" name="Google Shape;1293;p49">
            <a:extLst>
              <a:ext uri="{FF2B5EF4-FFF2-40B4-BE49-F238E27FC236}">
                <a16:creationId xmlns:a16="http://schemas.microsoft.com/office/drawing/2014/main" id="{F1D4EE0E-9119-45B5-A8CD-43A3E0463F5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994349" y="1582597"/>
            <a:ext cx="2649903" cy="251103"/>
          </a:xfrm>
        </p:spPr>
        <p:txBody>
          <a:bodyPr anchor="ctr"/>
          <a:lstStyle/>
          <a:p>
            <a:pPr marL="0" lvl="0" indent="0" algn="r" rtl="1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شغل: ...</a:t>
            </a:r>
            <a:endParaRPr lang="en-GB" sz="1600" dirty="0">
              <a:cs typeface="B Nazanin" panose="00000700000000000000" pitchFamily="2" charset="-78"/>
            </a:endParaRPr>
          </a:p>
        </p:txBody>
      </p:sp>
      <p:sp>
        <p:nvSpPr>
          <p:cNvPr id="8" name="Google Shape;1294;p49">
            <a:extLst>
              <a:ext uri="{FF2B5EF4-FFF2-40B4-BE49-F238E27FC236}">
                <a16:creationId xmlns:a16="http://schemas.microsoft.com/office/drawing/2014/main" id="{9963243E-DCF7-471B-8169-1C9DF94C2B8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994349" y="1878945"/>
            <a:ext cx="2649903" cy="251103"/>
          </a:xfrm>
        </p:spPr>
        <p:txBody>
          <a:bodyPr anchor="ctr"/>
          <a:lstStyle/>
          <a:p>
            <a:pPr marL="0" lvl="0" indent="0" algn="r" rtl="1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محدوده درآمد: 2.500 دلار در ماه</a:t>
            </a:r>
            <a:endParaRPr lang="en-GB" sz="1600" dirty="0">
              <a:cs typeface="B Nazanin" panose="00000700000000000000" pitchFamily="2" charset="-78"/>
            </a:endParaRPr>
          </a:p>
        </p:txBody>
      </p:sp>
      <p:sp>
        <p:nvSpPr>
          <p:cNvPr id="9" name="Google Shape;1295;p49">
            <a:extLst>
              <a:ext uri="{FF2B5EF4-FFF2-40B4-BE49-F238E27FC236}">
                <a16:creationId xmlns:a16="http://schemas.microsoft.com/office/drawing/2014/main" id="{D2BF2B45-0B3B-4B33-A004-FC09A2E9A80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994349" y="2175302"/>
            <a:ext cx="2649903" cy="251103"/>
          </a:xfrm>
        </p:spPr>
        <p:txBody>
          <a:bodyPr anchor="ctr"/>
          <a:lstStyle/>
          <a:p>
            <a:pPr marL="0" lvl="0" indent="0" algn="r" rtl="1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وضعیت تاهل: متاهل</a:t>
            </a:r>
            <a:endParaRPr lang="en-GB" sz="1600" dirty="0">
              <a:cs typeface="B Nazanin" panose="00000700000000000000" pitchFamily="2" charset="-78"/>
            </a:endParaRPr>
          </a:p>
        </p:txBody>
      </p:sp>
      <p:sp>
        <p:nvSpPr>
          <p:cNvPr id="10" name="Google Shape;1296;p49">
            <a:extLst>
              <a:ext uri="{FF2B5EF4-FFF2-40B4-BE49-F238E27FC236}">
                <a16:creationId xmlns:a16="http://schemas.microsoft.com/office/drawing/2014/main" id="{1BB004FA-BC6D-4108-9BCB-03D13544F03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994349" y="2471650"/>
            <a:ext cx="2649903" cy="251103"/>
          </a:xfrm>
        </p:spPr>
        <p:txBody>
          <a:bodyPr anchor="ctr"/>
          <a:lstStyle/>
          <a:p>
            <a:pPr marL="0" lvl="0" indent="0" algn="r" rtl="1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سرگرمی ها: ورزش و موسیقی</a:t>
            </a:r>
            <a:endParaRPr lang="en-GB" sz="1600" dirty="0">
              <a:cs typeface="B Nazanin" panose="00000700000000000000" pitchFamily="2" charset="-78"/>
            </a:endParaRPr>
          </a:p>
        </p:txBody>
      </p:sp>
      <p:sp>
        <p:nvSpPr>
          <p:cNvPr id="11" name="Google Shape;1297;p49">
            <a:extLst>
              <a:ext uri="{FF2B5EF4-FFF2-40B4-BE49-F238E27FC236}">
                <a16:creationId xmlns:a16="http://schemas.microsoft.com/office/drawing/2014/main" id="{FCB3261B-93A8-4BB9-BC99-D416BFD0612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994349" y="3282001"/>
            <a:ext cx="973799" cy="251103"/>
          </a:xfrm>
        </p:spPr>
        <p:txBody>
          <a:bodyPr anchor="ctr"/>
          <a:lstStyle/>
          <a:p>
            <a:pPr marL="0" lvl="0" indent="0" algn="r" rtl="1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ورزشی</a:t>
            </a:r>
            <a:endParaRPr lang="en-GB" sz="1600" dirty="0">
              <a:cs typeface="B Nazanin" panose="00000700000000000000" pitchFamily="2" charset="-78"/>
            </a:endParaRPr>
          </a:p>
        </p:txBody>
      </p:sp>
      <p:sp>
        <p:nvSpPr>
          <p:cNvPr id="12" name="Google Shape;1298;p49">
            <a:extLst>
              <a:ext uri="{FF2B5EF4-FFF2-40B4-BE49-F238E27FC236}">
                <a16:creationId xmlns:a16="http://schemas.microsoft.com/office/drawing/2014/main" id="{6A7D4C9D-213F-4C30-B4BE-354B34F9F90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994349" y="3578348"/>
            <a:ext cx="973799" cy="251103"/>
          </a:xfrm>
        </p:spPr>
        <p:txBody>
          <a:bodyPr anchor="ctr"/>
          <a:lstStyle/>
          <a:p>
            <a:pPr marL="0" lvl="0" indent="0" algn="r" rtl="1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کنجکاو</a:t>
            </a:r>
            <a:endParaRPr lang="en-GB" sz="1600" dirty="0">
              <a:cs typeface="B Nazanin" panose="00000700000000000000" pitchFamily="2" charset="-78"/>
            </a:endParaRPr>
          </a:p>
        </p:txBody>
      </p:sp>
      <p:sp>
        <p:nvSpPr>
          <p:cNvPr id="13" name="Google Shape;1299;p49">
            <a:extLst>
              <a:ext uri="{FF2B5EF4-FFF2-40B4-BE49-F238E27FC236}">
                <a16:creationId xmlns:a16="http://schemas.microsoft.com/office/drawing/2014/main" id="{351AF873-5BA4-4E77-B526-A99862E86CD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994349" y="3874696"/>
            <a:ext cx="973799" cy="251103"/>
          </a:xfrm>
        </p:spPr>
        <p:txBody>
          <a:bodyPr anchor="ctr"/>
          <a:lstStyle/>
          <a:p>
            <a:pPr marL="0" lvl="0" indent="0" algn="r" rtl="1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نوع</a:t>
            </a:r>
            <a:endParaRPr lang="en-GB" sz="1600" dirty="0">
              <a:cs typeface="B Nazanin" panose="00000700000000000000" pitchFamily="2" charset="-78"/>
            </a:endParaRPr>
          </a:p>
        </p:txBody>
      </p:sp>
      <p:sp>
        <p:nvSpPr>
          <p:cNvPr id="14" name="Google Shape;1300;p49">
            <a:extLst>
              <a:ext uri="{FF2B5EF4-FFF2-40B4-BE49-F238E27FC236}">
                <a16:creationId xmlns:a16="http://schemas.microsoft.com/office/drawing/2014/main" id="{ED489D7F-64BC-4CFC-B679-7C63E20DC8F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994349" y="4171053"/>
            <a:ext cx="973799" cy="251103"/>
          </a:xfrm>
        </p:spPr>
        <p:txBody>
          <a:bodyPr anchor="ctr"/>
          <a:lstStyle/>
          <a:p>
            <a:pPr marL="0" lvl="0" indent="0" algn="r" rtl="1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دوستانه</a:t>
            </a:r>
            <a:endParaRPr lang="en-GB" sz="1600" dirty="0">
              <a:cs typeface="B Nazanin" panose="00000700000000000000" pitchFamily="2" charset="-78"/>
            </a:endParaRPr>
          </a:p>
        </p:txBody>
      </p:sp>
      <p:cxnSp>
        <p:nvCxnSpPr>
          <p:cNvPr id="15" name="Google Shape;1317;p49">
            <a:extLst>
              <a:ext uri="{FF2B5EF4-FFF2-40B4-BE49-F238E27FC236}">
                <a16:creationId xmlns:a16="http://schemas.microsoft.com/office/drawing/2014/main" id="{01B37A59-9622-421F-9371-47DE3AB007CD}"/>
              </a:ext>
            </a:extLst>
          </p:cNvPr>
          <p:cNvCxnSpPr/>
          <p:nvPr/>
        </p:nvCxnSpPr>
        <p:spPr>
          <a:xfrm>
            <a:off x="3378259" y="2413275"/>
            <a:ext cx="0" cy="1159194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cxnSp>
        <p:nvCxnSpPr>
          <p:cNvPr id="16" name="Google Shape;1318;p49">
            <a:extLst>
              <a:ext uri="{FF2B5EF4-FFF2-40B4-BE49-F238E27FC236}">
                <a16:creationId xmlns:a16="http://schemas.microsoft.com/office/drawing/2014/main" id="{93DCA946-7EFC-4210-84BE-1D8E741334A0}"/>
              </a:ext>
            </a:extLst>
          </p:cNvPr>
          <p:cNvCxnSpPr/>
          <p:nvPr/>
        </p:nvCxnSpPr>
        <p:spPr>
          <a:xfrm>
            <a:off x="5765740" y="1580092"/>
            <a:ext cx="0" cy="1159203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sp>
        <p:nvSpPr>
          <p:cNvPr id="17" name="Google Shape;1319;p49">
            <a:extLst>
              <a:ext uri="{FF2B5EF4-FFF2-40B4-BE49-F238E27FC236}">
                <a16:creationId xmlns:a16="http://schemas.microsoft.com/office/drawing/2014/main" id="{4A7755F3-62B2-4DC3-9317-1F870BB6AD67}"/>
              </a:ext>
            </a:extLst>
          </p:cNvPr>
          <p:cNvSpPr/>
          <p:nvPr/>
        </p:nvSpPr>
        <p:spPr>
          <a:xfrm>
            <a:off x="6968139" y="3367186"/>
            <a:ext cx="80695" cy="80695"/>
          </a:xfrm>
          <a:prstGeom prst="rect">
            <a:avLst/>
          </a:pr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8" name="Google Shape;1320;p49">
            <a:extLst>
              <a:ext uri="{FF2B5EF4-FFF2-40B4-BE49-F238E27FC236}">
                <a16:creationId xmlns:a16="http://schemas.microsoft.com/office/drawing/2014/main" id="{EE8CCC19-1721-4601-BDBC-D4D1AD0263B0}"/>
              </a:ext>
            </a:extLst>
          </p:cNvPr>
          <p:cNvSpPr/>
          <p:nvPr/>
        </p:nvSpPr>
        <p:spPr>
          <a:xfrm>
            <a:off x="7186041" y="3367186"/>
            <a:ext cx="80695" cy="80695"/>
          </a:xfrm>
          <a:prstGeom prst="rect">
            <a:avLst/>
          </a:pr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9" name="Google Shape;1321;p49">
            <a:extLst>
              <a:ext uri="{FF2B5EF4-FFF2-40B4-BE49-F238E27FC236}">
                <a16:creationId xmlns:a16="http://schemas.microsoft.com/office/drawing/2014/main" id="{144E9CCC-0B9C-4D17-9F13-3988CDE742E3}"/>
              </a:ext>
            </a:extLst>
          </p:cNvPr>
          <p:cNvSpPr/>
          <p:nvPr/>
        </p:nvSpPr>
        <p:spPr>
          <a:xfrm>
            <a:off x="7403942" y="3367186"/>
            <a:ext cx="80695" cy="80695"/>
          </a:xfrm>
          <a:prstGeom prst="rect">
            <a:avLst/>
          </a:pr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0" name="Google Shape;1322;p49">
            <a:extLst>
              <a:ext uri="{FF2B5EF4-FFF2-40B4-BE49-F238E27FC236}">
                <a16:creationId xmlns:a16="http://schemas.microsoft.com/office/drawing/2014/main" id="{359783A8-EDED-4F63-8297-D646070B6288}"/>
              </a:ext>
            </a:extLst>
          </p:cNvPr>
          <p:cNvSpPr/>
          <p:nvPr/>
        </p:nvSpPr>
        <p:spPr>
          <a:xfrm>
            <a:off x="7621834" y="3367186"/>
            <a:ext cx="80695" cy="80695"/>
          </a:xfrm>
          <a:prstGeom prst="rect">
            <a:avLst/>
          </a:pr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1" name="Google Shape;1323;p49">
            <a:extLst>
              <a:ext uri="{FF2B5EF4-FFF2-40B4-BE49-F238E27FC236}">
                <a16:creationId xmlns:a16="http://schemas.microsoft.com/office/drawing/2014/main" id="{2C53B77E-F626-4F73-9D18-EC258AD11F91}"/>
              </a:ext>
            </a:extLst>
          </p:cNvPr>
          <p:cNvSpPr/>
          <p:nvPr/>
        </p:nvSpPr>
        <p:spPr>
          <a:xfrm>
            <a:off x="7839736" y="3367186"/>
            <a:ext cx="80695" cy="80695"/>
          </a:xfrm>
          <a:prstGeom prst="rect">
            <a:avLst/>
          </a:prstGeom>
          <a:solidFill>
            <a:srgbClr val="F3E1C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2" name="Google Shape;1324;p49">
            <a:extLst>
              <a:ext uri="{FF2B5EF4-FFF2-40B4-BE49-F238E27FC236}">
                <a16:creationId xmlns:a16="http://schemas.microsoft.com/office/drawing/2014/main" id="{6AD8F8C0-EC9E-4BD5-844C-C4B4406DE92F}"/>
              </a:ext>
            </a:extLst>
          </p:cNvPr>
          <p:cNvSpPr/>
          <p:nvPr/>
        </p:nvSpPr>
        <p:spPr>
          <a:xfrm>
            <a:off x="6968139" y="3663543"/>
            <a:ext cx="80695" cy="80695"/>
          </a:xfrm>
          <a:prstGeom prst="rect">
            <a:avLst/>
          </a:pr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3" name="Google Shape;1325;p49">
            <a:extLst>
              <a:ext uri="{FF2B5EF4-FFF2-40B4-BE49-F238E27FC236}">
                <a16:creationId xmlns:a16="http://schemas.microsoft.com/office/drawing/2014/main" id="{7228DBAE-EA9E-4A15-876D-AF4ECCD5DB8E}"/>
              </a:ext>
            </a:extLst>
          </p:cNvPr>
          <p:cNvSpPr/>
          <p:nvPr/>
        </p:nvSpPr>
        <p:spPr>
          <a:xfrm>
            <a:off x="7186041" y="3663543"/>
            <a:ext cx="80695" cy="80695"/>
          </a:xfrm>
          <a:prstGeom prst="rect">
            <a:avLst/>
          </a:pr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4" name="Google Shape;1326;p49">
            <a:extLst>
              <a:ext uri="{FF2B5EF4-FFF2-40B4-BE49-F238E27FC236}">
                <a16:creationId xmlns:a16="http://schemas.microsoft.com/office/drawing/2014/main" id="{D5CFE584-06D5-4AC7-96E6-2F561A9472CD}"/>
              </a:ext>
            </a:extLst>
          </p:cNvPr>
          <p:cNvSpPr/>
          <p:nvPr/>
        </p:nvSpPr>
        <p:spPr>
          <a:xfrm>
            <a:off x="7403942" y="3663543"/>
            <a:ext cx="80695" cy="80695"/>
          </a:xfrm>
          <a:prstGeom prst="rect">
            <a:avLst/>
          </a:prstGeom>
          <a:solidFill>
            <a:srgbClr val="F3E1C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5" name="Google Shape;1327;p49">
            <a:extLst>
              <a:ext uri="{FF2B5EF4-FFF2-40B4-BE49-F238E27FC236}">
                <a16:creationId xmlns:a16="http://schemas.microsoft.com/office/drawing/2014/main" id="{9553D79F-9A16-4440-BDDC-07270AD73434}"/>
              </a:ext>
            </a:extLst>
          </p:cNvPr>
          <p:cNvSpPr/>
          <p:nvPr/>
        </p:nvSpPr>
        <p:spPr>
          <a:xfrm>
            <a:off x="7621834" y="3663543"/>
            <a:ext cx="80695" cy="80695"/>
          </a:xfrm>
          <a:prstGeom prst="rect">
            <a:avLst/>
          </a:prstGeom>
          <a:solidFill>
            <a:srgbClr val="F3E1C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6" name="Google Shape;1328;p49">
            <a:extLst>
              <a:ext uri="{FF2B5EF4-FFF2-40B4-BE49-F238E27FC236}">
                <a16:creationId xmlns:a16="http://schemas.microsoft.com/office/drawing/2014/main" id="{E0489CC3-5F40-42B2-8ACD-698081F040E7}"/>
              </a:ext>
            </a:extLst>
          </p:cNvPr>
          <p:cNvSpPr/>
          <p:nvPr/>
        </p:nvSpPr>
        <p:spPr>
          <a:xfrm>
            <a:off x="7839736" y="3663543"/>
            <a:ext cx="80695" cy="80695"/>
          </a:xfrm>
          <a:prstGeom prst="rect">
            <a:avLst/>
          </a:prstGeom>
          <a:solidFill>
            <a:srgbClr val="F3E1C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7" name="Google Shape;1329;p49">
            <a:extLst>
              <a:ext uri="{FF2B5EF4-FFF2-40B4-BE49-F238E27FC236}">
                <a16:creationId xmlns:a16="http://schemas.microsoft.com/office/drawing/2014/main" id="{77ADB7D5-A456-4A2E-8C4E-0A9E53F38458}"/>
              </a:ext>
            </a:extLst>
          </p:cNvPr>
          <p:cNvSpPr/>
          <p:nvPr/>
        </p:nvSpPr>
        <p:spPr>
          <a:xfrm>
            <a:off x="6968139" y="3959891"/>
            <a:ext cx="80695" cy="80695"/>
          </a:xfrm>
          <a:prstGeom prst="rect">
            <a:avLst/>
          </a:pr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8" name="Google Shape;1330;p49">
            <a:extLst>
              <a:ext uri="{FF2B5EF4-FFF2-40B4-BE49-F238E27FC236}">
                <a16:creationId xmlns:a16="http://schemas.microsoft.com/office/drawing/2014/main" id="{B0053274-1601-4F32-B254-E8711676BE98}"/>
              </a:ext>
            </a:extLst>
          </p:cNvPr>
          <p:cNvSpPr/>
          <p:nvPr/>
        </p:nvSpPr>
        <p:spPr>
          <a:xfrm>
            <a:off x="7186041" y="3959891"/>
            <a:ext cx="80695" cy="80695"/>
          </a:xfrm>
          <a:prstGeom prst="rect">
            <a:avLst/>
          </a:pr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9" name="Google Shape;1331;p49">
            <a:extLst>
              <a:ext uri="{FF2B5EF4-FFF2-40B4-BE49-F238E27FC236}">
                <a16:creationId xmlns:a16="http://schemas.microsoft.com/office/drawing/2014/main" id="{36E84595-CC00-40D8-826A-EECA9332FA30}"/>
              </a:ext>
            </a:extLst>
          </p:cNvPr>
          <p:cNvSpPr/>
          <p:nvPr/>
        </p:nvSpPr>
        <p:spPr>
          <a:xfrm>
            <a:off x="7403942" y="3959891"/>
            <a:ext cx="80695" cy="80695"/>
          </a:xfrm>
          <a:prstGeom prst="rect">
            <a:avLst/>
          </a:pr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0" name="Google Shape;1332;p49">
            <a:extLst>
              <a:ext uri="{FF2B5EF4-FFF2-40B4-BE49-F238E27FC236}">
                <a16:creationId xmlns:a16="http://schemas.microsoft.com/office/drawing/2014/main" id="{A8E79218-B2B8-45C8-B00B-A742C957568B}"/>
              </a:ext>
            </a:extLst>
          </p:cNvPr>
          <p:cNvSpPr/>
          <p:nvPr/>
        </p:nvSpPr>
        <p:spPr>
          <a:xfrm>
            <a:off x="7621834" y="3959891"/>
            <a:ext cx="80695" cy="80695"/>
          </a:xfrm>
          <a:prstGeom prst="rect">
            <a:avLst/>
          </a:pr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1" name="Google Shape;1333;p49">
            <a:extLst>
              <a:ext uri="{FF2B5EF4-FFF2-40B4-BE49-F238E27FC236}">
                <a16:creationId xmlns:a16="http://schemas.microsoft.com/office/drawing/2014/main" id="{05E07513-E2DE-4A7D-B48F-028D26F4D41D}"/>
              </a:ext>
            </a:extLst>
          </p:cNvPr>
          <p:cNvSpPr/>
          <p:nvPr/>
        </p:nvSpPr>
        <p:spPr>
          <a:xfrm>
            <a:off x="7839736" y="3959891"/>
            <a:ext cx="80695" cy="80695"/>
          </a:xfrm>
          <a:prstGeom prst="rect">
            <a:avLst/>
          </a:prstGeom>
          <a:solidFill>
            <a:srgbClr val="F3E1C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2" name="Google Shape;1334;p49">
            <a:extLst>
              <a:ext uri="{FF2B5EF4-FFF2-40B4-BE49-F238E27FC236}">
                <a16:creationId xmlns:a16="http://schemas.microsoft.com/office/drawing/2014/main" id="{32D4AF05-945D-4B4A-BD0D-5565710D44B2}"/>
              </a:ext>
            </a:extLst>
          </p:cNvPr>
          <p:cNvSpPr/>
          <p:nvPr/>
        </p:nvSpPr>
        <p:spPr>
          <a:xfrm>
            <a:off x="6968139" y="4256239"/>
            <a:ext cx="80695" cy="80695"/>
          </a:xfrm>
          <a:prstGeom prst="rect">
            <a:avLst/>
          </a:pr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3" name="Google Shape;1335;p49">
            <a:extLst>
              <a:ext uri="{FF2B5EF4-FFF2-40B4-BE49-F238E27FC236}">
                <a16:creationId xmlns:a16="http://schemas.microsoft.com/office/drawing/2014/main" id="{CA91DA2E-5227-4197-9D25-5E1C8A41083F}"/>
              </a:ext>
            </a:extLst>
          </p:cNvPr>
          <p:cNvSpPr/>
          <p:nvPr/>
        </p:nvSpPr>
        <p:spPr>
          <a:xfrm>
            <a:off x="7186041" y="4256239"/>
            <a:ext cx="80695" cy="80695"/>
          </a:xfrm>
          <a:prstGeom prst="rect">
            <a:avLst/>
          </a:pr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4" name="Google Shape;1336;p49">
            <a:extLst>
              <a:ext uri="{FF2B5EF4-FFF2-40B4-BE49-F238E27FC236}">
                <a16:creationId xmlns:a16="http://schemas.microsoft.com/office/drawing/2014/main" id="{084969E2-DB13-426A-9969-0AE067DAB4C3}"/>
              </a:ext>
            </a:extLst>
          </p:cNvPr>
          <p:cNvSpPr/>
          <p:nvPr/>
        </p:nvSpPr>
        <p:spPr>
          <a:xfrm>
            <a:off x="7403942" y="4256239"/>
            <a:ext cx="80695" cy="80695"/>
          </a:xfrm>
          <a:prstGeom prst="rect">
            <a:avLst/>
          </a:pr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5" name="Google Shape;1337;p49">
            <a:extLst>
              <a:ext uri="{FF2B5EF4-FFF2-40B4-BE49-F238E27FC236}">
                <a16:creationId xmlns:a16="http://schemas.microsoft.com/office/drawing/2014/main" id="{021F9821-3B67-4BC9-B518-F49636DA6A28}"/>
              </a:ext>
            </a:extLst>
          </p:cNvPr>
          <p:cNvSpPr/>
          <p:nvPr/>
        </p:nvSpPr>
        <p:spPr>
          <a:xfrm>
            <a:off x="7621834" y="4256239"/>
            <a:ext cx="80695" cy="80695"/>
          </a:xfrm>
          <a:prstGeom prst="rect">
            <a:avLst/>
          </a:prstGeom>
          <a:solidFill>
            <a:srgbClr val="F3E1C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6" name="Google Shape;1338;p49">
            <a:extLst>
              <a:ext uri="{FF2B5EF4-FFF2-40B4-BE49-F238E27FC236}">
                <a16:creationId xmlns:a16="http://schemas.microsoft.com/office/drawing/2014/main" id="{142AAB30-5022-426E-B089-D71551B0D53B}"/>
              </a:ext>
            </a:extLst>
          </p:cNvPr>
          <p:cNvSpPr/>
          <p:nvPr/>
        </p:nvSpPr>
        <p:spPr>
          <a:xfrm>
            <a:off x="7839736" y="4256239"/>
            <a:ext cx="80695" cy="80695"/>
          </a:xfrm>
          <a:prstGeom prst="rect">
            <a:avLst/>
          </a:prstGeom>
          <a:solidFill>
            <a:srgbClr val="F3E1C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cxnSp>
        <p:nvCxnSpPr>
          <p:cNvPr id="37" name="Google Shape;1339;p49">
            <a:extLst>
              <a:ext uri="{FF2B5EF4-FFF2-40B4-BE49-F238E27FC236}">
                <a16:creationId xmlns:a16="http://schemas.microsoft.com/office/drawing/2014/main" id="{A8867FD8-2378-4DF8-8E32-D8D7F1F2C250}"/>
              </a:ext>
            </a:extLst>
          </p:cNvPr>
          <p:cNvCxnSpPr/>
          <p:nvPr/>
        </p:nvCxnSpPr>
        <p:spPr>
          <a:xfrm>
            <a:off x="5765740" y="3253947"/>
            <a:ext cx="0" cy="1159203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sp>
        <p:nvSpPr>
          <p:cNvPr id="38" name="Google Shape;1340;p49">
            <a:extLst>
              <a:ext uri="{FF2B5EF4-FFF2-40B4-BE49-F238E27FC236}">
                <a16:creationId xmlns:a16="http://schemas.microsoft.com/office/drawing/2014/main" id="{9ADEC759-48A6-4B3C-95EE-6B41A035F95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22003" y="372837"/>
            <a:ext cx="8100002" cy="572697"/>
          </a:xfrm>
        </p:spPr>
        <p:txBody>
          <a:bodyPr/>
          <a:lstStyle/>
          <a:p>
            <a:pPr lvl="0" rtl="1"/>
            <a:r>
              <a:rPr lang="fa-IR" dirty="0">
                <a:solidFill>
                  <a:srgbClr val="B4722C"/>
                </a:solidFill>
                <a:cs typeface="B Nazanin" panose="00000700000000000000" pitchFamily="2" charset="-78"/>
              </a:rPr>
              <a:t>شخص خریدار</a:t>
            </a:r>
            <a:endParaRPr lang="en-GB" dirty="0">
              <a:solidFill>
                <a:srgbClr val="B4722C"/>
              </a:solidFill>
              <a:cs typeface="B Nazanin" panose="00000700000000000000" pitchFamily="2" charset="-78"/>
            </a:endParaRPr>
          </a:p>
        </p:txBody>
      </p:sp>
      <p:sp>
        <p:nvSpPr>
          <p:cNvPr id="40" name="Google Shape;133;p21">
            <a:extLst>
              <a:ext uri="{FF2B5EF4-FFF2-40B4-BE49-F238E27FC236}">
                <a16:creationId xmlns:a16="http://schemas.microsoft.com/office/drawing/2014/main" id="{DC26AAED-78C6-48BE-A269-B8C9AE20D5F6}"/>
              </a:ext>
            </a:extLst>
          </p:cNvPr>
          <p:cNvSpPr txBox="1"/>
          <p:nvPr/>
        </p:nvSpPr>
        <p:spPr>
          <a:xfrm>
            <a:off x="181298" y="156828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41" name="Imagen 40">
            <a:extLst>
              <a:ext uri="{FF2B5EF4-FFF2-40B4-BE49-F238E27FC236}">
                <a16:creationId xmlns:a16="http://schemas.microsoft.com/office/drawing/2014/main" id="{2B66C8D4-4D0F-4C85-8286-1C25A8FB0A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5275" y="-53483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42" name="Group 4">
            <a:extLst>
              <a:ext uri="{FF2B5EF4-FFF2-40B4-BE49-F238E27FC236}">
                <a16:creationId xmlns:a16="http://schemas.microsoft.com/office/drawing/2014/main" id="{34E448CE-5A74-31F7-E2AD-F9A220C8C42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06826" y="1814513"/>
            <a:ext cx="1323975" cy="3244849"/>
            <a:chOff x="2398" y="1143"/>
            <a:chExt cx="834" cy="2044"/>
          </a:xfrm>
        </p:grpSpPr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52787AA8-4941-EF60-2303-A5196EF404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8" y="1473"/>
              <a:ext cx="707" cy="1064"/>
            </a:xfrm>
            <a:custGeom>
              <a:avLst/>
              <a:gdLst>
                <a:gd name="T0" fmla="*/ 294 w 297"/>
                <a:gd name="T1" fmla="*/ 374 h 449"/>
                <a:gd name="T2" fmla="*/ 292 w 297"/>
                <a:gd name="T3" fmla="*/ 364 h 449"/>
                <a:gd name="T4" fmla="*/ 267 w 297"/>
                <a:gd name="T5" fmla="*/ 361 h 449"/>
                <a:gd name="T6" fmla="*/ 229 w 297"/>
                <a:gd name="T7" fmla="*/ 358 h 449"/>
                <a:gd name="T8" fmla="*/ 220 w 297"/>
                <a:gd name="T9" fmla="*/ 304 h 449"/>
                <a:gd name="T10" fmla="*/ 225 w 297"/>
                <a:gd name="T11" fmla="*/ 255 h 449"/>
                <a:gd name="T12" fmla="*/ 245 w 297"/>
                <a:gd name="T13" fmla="*/ 201 h 449"/>
                <a:gd name="T14" fmla="*/ 249 w 297"/>
                <a:gd name="T15" fmla="*/ 195 h 449"/>
                <a:gd name="T16" fmla="*/ 251 w 297"/>
                <a:gd name="T17" fmla="*/ 64 h 449"/>
                <a:gd name="T18" fmla="*/ 254 w 297"/>
                <a:gd name="T19" fmla="*/ 32 h 449"/>
                <a:gd name="T20" fmla="*/ 215 w 297"/>
                <a:gd name="T21" fmla="*/ 16 h 449"/>
                <a:gd name="T22" fmla="*/ 177 w 297"/>
                <a:gd name="T23" fmla="*/ 18 h 449"/>
                <a:gd name="T24" fmla="*/ 153 w 297"/>
                <a:gd name="T25" fmla="*/ 10 h 449"/>
                <a:gd name="T26" fmla="*/ 117 w 297"/>
                <a:gd name="T27" fmla="*/ 30 h 449"/>
                <a:gd name="T28" fmla="*/ 107 w 297"/>
                <a:gd name="T29" fmla="*/ 36 h 449"/>
                <a:gd name="T30" fmla="*/ 7 w 297"/>
                <a:gd name="T31" fmla="*/ 156 h 449"/>
                <a:gd name="T32" fmla="*/ 12 w 297"/>
                <a:gd name="T33" fmla="*/ 183 h 449"/>
                <a:gd name="T34" fmla="*/ 89 w 297"/>
                <a:gd name="T35" fmla="*/ 254 h 449"/>
                <a:gd name="T36" fmla="*/ 106 w 297"/>
                <a:gd name="T37" fmla="*/ 259 h 449"/>
                <a:gd name="T38" fmla="*/ 130 w 297"/>
                <a:gd name="T39" fmla="*/ 233 h 449"/>
                <a:gd name="T40" fmla="*/ 147 w 297"/>
                <a:gd name="T41" fmla="*/ 239 h 449"/>
                <a:gd name="T42" fmla="*/ 152 w 297"/>
                <a:gd name="T43" fmla="*/ 326 h 449"/>
                <a:gd name="T44" fmla="*/ 132 w 297"/>
                <a:gd name="T45" fmla="*/ 345 h 449"/>
                <a:gd name="T46" fmla="*/ 81 w 297"/>
                <a:gd name="T47" fmla="*/ 350 h 449"/>
                <a:gd name="T48" fmla="*/ 78 w 297"/>
                <a:gd name="T49" fmla="*/ 364 h 449"/>
                <a:gd name="T50" fmla="*/ 121 w 297"/>
                <a:gd name="T51" fmla="*/ 434 h 449"/>
                <a:gd name="T52" fmla="*/ 166 w 297"/>
                <a:gd name="T53" fmla="*/ 449 h 449"/>
                <a:gd name="T54" fmla="*/ 200 w 297"/>
                <a:gd name="T55" fmla="*/ 435 h 449"/>
                <a:gd name="T56" fmla="*/ 250 w 297"/>
                <a:gd name="T57" fmla="*/ 426 h 449"/>
                <a:gd name="T58" fmla="*/ 264 w 297"/>
                <a:gd name="T59" fmla="*/ 416 h 449"/>
                <a:gd name="T60" fmla="*/ 294 w 297"/>
                <a:gd name="T61" fmla="*/ 374 h 449"/>
                <a:gd name="T62" fmla="*/ 101 w 297"/>
                <a:gd name="T63" fmla="*/ 200 h 449"/>
                <a:gd name="T64" fmla="*/ 89 w 297"/>
                <a:gd name="T65" fmla="*/ 204 h 449"/>
                <a:gd name="T66" fmla="*/ 56 w 297"/>
                <a:gd name="T67" fmla="*/ 172 h 449"/>
                <a:gd name="T68" fmla="*/ 58 w 297"/>
                <a:gd name="T69" fmla="*/ 152 h 449"/>
                <a:gd name="T70" fmla="*/ 113 w 297"/>
                <a:gd name="T71" fmla="*/ 112 h 449"/>
                <a:gd name="T72" fmla="*/ 101 w 297"/>
                <a:gd name="T73" fmla="*/ 20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7" h="449">
                  <a:moveTo>
                    <a:pt x="294" y="374"/>
                  </a:moveTo>
                  <a:cubicBezTo>
                    <a:pt x="295" y="370"/>
                    <a:pt x="296" y="367"/>
                    <a:pt x="292" y="364"/>
                  </a:cubicBezTo>
                  <a:cubicBezTo>
                    <a:pt x="284" y="360"/>
                    <a:pt x="276" y="361"/>
                    <a:pt x="267" y="361"/>
                  </a:cubicBezTo>
                  <a:cubicBezTo>
                    <a:pt x="255" y="360"/>
                    <a:pt x="241" y="363"/>
                    <a:pt x="229" y="358"/>
                  </a:cubicBezTo>
                  <a:cubicBezTo>
                    <a:pt x="211" y="342"/>
                    <a:pt x="220" y="322"/>
                    <a:pt x="220" y="304"/>
                  </a:cubicBezTo>
                  <a:cubicBezTo>
                    <a:pt x="221" y="288"/>
                    <a:pt x="227" y="272"/>
                    <a:pt x="225" y="255"/>
                  </a:cubicBezTo>
                  <a:cubicBezTo>
                    <a:pt x="223" y="234"/>
                    <a:pt x="220" y="213"/>
                    <a:pt x="245" y="201"/>
                  </a:cubicBezTo>
                  <a:cubicBezTo>
                    <a:pt x="247" y="200"/>
                    <a:pt x="248" y="198"/>
                    <a:pt x="249" y="195"/>
                  </a:cubicBezTo>
                  <a:cubicBezTo>
                    <a:pt x="253" y="151"/>
                    <a:pt x="250" y="107"/>
                    <a:pt x="251" y="64"/>
                  </a:cubicBezTo>
                  <a:cubicBezTo>
                    <a:pt x="251" y="53"/>
                    <a:pt x="250" y="42"/>
                    <a:pt x="254" y="32"/>
                  </a:cubicBezTo>
                  <a:cubicBezTo>
                    <a:pt x="244" y="5"/>
                    <a:pt x="231" y="0"/>
                    <a:pt x="215" y="16"/>
                  </a:cubicBezTo>
                  <a:cubicBezTo>
                    <a:pt x="197" y="34"/>
                    <a:pt x="197" y="34"/>
                    <a:pt x="177" y="18"/>
                  </a:cubicBezTo>
                  <a:cubicBezTo>
                    <a:pt x="170" y="12"/>
                    <a:pt x="161" y="2"/>
                    <a:pt x="153" y="10"/>
                  </a:cubicBezTo>
                  <a:cubicBezTo>
                    <a:pt x="143" y="21"/>
                    <a:pt x="129" y="23"/>
                    <a:pt x="117" y="30"/>
                  </a:cubicBezTo>
                  <a:cubicBezTo>
                    <a:pt x="114" y="32"/>
                    <a:pt x="110" y="33"/>
                    <a:pt x="107" y="36"/>
                  </a:cubicBezTo>
                  <a:cubicBezTo>
                    <a:pt x="69" y="72"/>
                    <a:pt x="36" y="113"/>
                    <a:pt x="7" y="156"/>
                  </a:cubicBezTo>
                  <a:cubicBezTo>
                    <a:pt x="0" y="166"/>
                    <a:pt x="5" y="175"/>
                    <a:pt x="12" y="183"/>
                  </a:cubicBezTo>
                  <a:cubicBezTo>
                    <a:pt x="37" y="208"/>
                    <a:pt x="60" y="234"/>
                    <a:pt x="89" y="254"/>
                  </a:cubicBezTo>
                  <a:cubicBezTo>
                    <a:pt x="92" y="264"/>
                    <a:pt x="98" y="267"/>
                    <a:pt x="106" y="259"/>
                  </a:cubicBezTo>
                  <a:cubicBezTo>
                    <a:pt x="115" y="251"/>
                    <a:pt x="121" y="241"/>
                    <a:pt x="130" y="233"/>
                  </a:cubicBezTo>
                  <a:cubicBezTo>
                    <a:pt x="139" y="224"/>
                    <a:pt x="147" y="227"/>
                    <a:pt x="147" y="239"/>
                  </a:cubicBezTo>
                  <a:cubicBezTo>
                    <a:pt x="148" y="268"/>
                    <a:pt x="154" y="297"/>
                    <a:pt x="152" y="326"/>
                  </a:cubicBezTo>
                  <a:cubicBezTo>
                    <a:pt x="151" y="339"/>
                    <a:pt x="145" y="345"/>
                    <a:pt x="132" y="345"/>
                  </a:cubicBezTo>
                  <a:cubicBezTo>
                    <a:pt x="115" y="346"/>
                    <a:pt x="98" y="346"/>
                    <a:pt x="81" y="350"/>
                  </a:cubicBezTo>
                  <a:cubicBezTo>
                    <a:pt x="80" y="355"/>
                    <a:pt x="79" y="359"/>
                    <a:pt x="78" y="364"/>
                  </a:cubicBezTo>
                  <a:cubicBezTo>
                    <a:pt x="71" y="417"/>
                    <a:pt x="71" y="417"/>
                    <a:pt x="121" y="434"/>
                  </a:cubicBezTo>
                  <a:cubicBezTo>
                    <a:pt x="135" y="442"/>
                    <a:pt x="154" y="434"/>
                    <a:pt x="166" y="449"/>
                  </a:cubicBezTo>
                  <a:cubicBezTo>
                    <a:pt x="171" y="429"/>
                    <a:pt x="185" y="430"/>
                    <a:pt x="200" y="435"/>
                  </a:cubicBezTo>
                  <a:cubicBezTo>
                    <a:pt x="217" y="434"/>
                    <a:pt x="233" y="427"/>
                    <a:pt x="250" y="426"/>
                  </a:cubicBezTo>
                  <a:cubicBezTo>
                    <a:pt x="254" y="421"/>
                    <a:pt x="258" y="416"/>
                    <a:pt x="264" y="416"/>
                  </a:cubicBezTo>
                  <a:cubicBezTo>
                    <a:pt x="290" y="413"/>
                    <a:pt x="297" y="398"/>
                    <a:pt x="294" y="374"/>
                  </a:cubicBezTo>
                  <a:close/>
                  <a:moveTo>
                    <a:pt x="101" y="200"/>
                  </a:moveTo>
                  <a:cubicBezTo>
                    <a:pt x="100" y="212"/>
                    <a:pt x="95" y="210"/>
                    <a:pt x="89" y="204"/>
                  </a:cubicBezTo>
                  <a:cubicBezTo>
                    <a:pt x="78" y="193"/>
                    <a:pt x="67" y="183"/>
                    <a:pt x="56" y="172"/>
                  </a:cubicBezTo>
                  <a:cubicBezTo>
                    <a:pt x="48" y="165"/>
                    <a:pt x="50" y="158"/>
                    <a:pt x="58" y="152"/>
                  </a:cubicBezTo>
                  <a:cubicBezTo>
                    <a:pt x="75" y="140"/>
                    <a:pt x="92" y="128"/>
                    <a:pt x="113" y="112"/>
                  </a:cubicBezTo>
                  <a:cubicBezTo>
                    <a:pt x="108" y="145"/>
                    <a:pt x="104" y="173"/>
                    <a:pt x="101" y="200"/>
                  </a:cubicBezTo>
                  <a:close/>
                </a:path>
              </a:pathLst>
            </a:custGeom>
            <a:solidFill>
              <a:srgbClr val="E6BE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id="{AC328309-C6D9-A494-B27C-5815B0223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9" y="1544"/>
              <a:ext cx="221" cy="718"/>
            </a:xfrm>
            <a:custGeom>
              <a:avLst/>
              <a:gdLst>
                <a:gd name="T0" fmla="*/ 14 w 93"/>
                <a:gd name="T1" fmla="*/ 0 h 303"/>
                <a:gd name="T2" fmla="*/ 52 w 93"/>
                <a:gd name="T3" fmla="*/ 55 h 303"/>
                <a:gd name="T4" fmla="*/ 77 w 93"/>
                <a:gd name="T5" fmla="*/ 132 h 303"/>
                <a:gd name="T6" fmla="*/ 92 w 93"/>
                <a:gd name="T7" fmla="*/ 212 h 303"/>
                <a:gd name="T8" fmla="*/ 92 w 93"/>
                <a:gd name="T9" fmla="*/ 215 h 303"/>
                <a:gd name="T10" fmla="*/ 91 w 93"/>
                <a:gd name="T11" fmla="*/ 270 h 303"/>
                <a:gd name="T12" fmla="*/ 78 w 93"/>
                <a:gd name="T13" fmla="*/ 300 h 303"/>
                <a:gd name="T14" fmla="*/ 49 w 93"/>
                <a:gd name="T15" fmla="*/ 298 h 303"/>
                <a:gd name="T16" fmla="*/ 43 w 93"/>
                <a:gd name="T17" fmla="*/ 280 h 303"/>
                <a:gd name="T18" fmla="*/ 43 w 93"/>
                <a:gd name="T19" fmla="*/ 211 h 303"/>
                <a:gd name="T20" fmla="*/ 41 w 93"/>
                <a:gd name="T21" fmla="*/ 164 h 303"/>
                <a:gd name="T22" fmla="*/ 39 w 93"/>
                <a:gd name="T23" fmla="*/ 211 h 303"/>
                <a:gd name="T24" fmla="*/ 11 w 93"/>
                <a:gd name="T25" fmla="*/ 209 h 303"/>
                <a:gd name="T26" fmla="*/ 4 w 93"/>
                <a:gd name="T27" fmla="*/ 189 h 303"/>
                <a:gd name="T28" fmla="*/ 1 w 93"/>
                <a:gd name="T29" fmla="*/ 22 h 303"/>
                <a:gd name="T30" fmla="*/ 14 w 93"/>
                <a:gd name="T3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303">
                  <a:moveTo>
                    <a:pt x="14" y="0"/>
                  </a:moveTo>
                  <a:cubicBezTo>
                    <a:pt x="39" y="10"/>
                    <a:pt x="44" y="34"/>
                    <a:pt x="52" y="55"/>
                  </a:cubicBezTo>
                  <a:cubicBezTo>
                    <a:pt x="61" y="81"/>
                    <a:pt x="69" y="106"/>
                    <a:pt x="77" y="132"/>
                  </a:cubicBezTo>
                  <a:cubicBezTo>
                    <a:pt x="92" y="157"/>
                    <a:pt x="89" y="185"/>
                    <a:pt x="92" y="212"/>
                  </a:cubicBezTo>
                  <a:cubicBezTo>
                    <a:pt x="93" y="213"/>
                    <a:pt x="93" y="214"/>
                    <a:pt x="92" y="215"/>
                  </a:cubicBezTo>
                  <a:cubicBezTo>
                    <a:pt x="89" y="233"/>
                    <a:pt x="92" y="252"/>
                    <a:pt x="91" y="270"/>
                  </a:cubicBezTo>
                  <a:cubicBezTo>
                    <a:pt x="90" y="282"/>
                    <a:pt x="90" y="293"/>
                    <a:pt x="78" y="300"/>
                  </a:cubicBezTo>
                  <a:cubicBezTo>
                    <a:pt x="68" y="302"/>
                    <a:pt x="58" y="303"/>
                    <a:pt x="49" y="298"/>
                  </a:cubicBezTo>
                  <a:cubicBezTo>
                    <a:pt x="44" y="293"/>
                    <a:pt x="44" y="287"/>
                    <a:pt x="43" y="280"/>
                  </a:cubicBezTo>
                  <a:cubicBezTo>
                    <a:pt x="44" y="257"/>
                    <a:pt x="42" y="234"/>
                    <a:pt x="43" y="211"/>
                  </a:cubicBezTo>
                  <a:cubicBezTo>
                    <a:pt x="42" y="194"/>
                    <a:pt x="46" y="178"/>
                    <a:pt x="41" y="164"/>
                  </a:cubicBezTo>
                  <a:cubicBezTo>
                    <a:pt x="41" y="179"/>
                    <a:pt x="47" y="195"/>
                    <a:pt x="39" y="211"/>
                  </a:cubicBezTo>
                  <a:cubicBezTo>
                    <a:pt x="29" y="215"/>
                    <a:pt x="20" y="215"/>
                    <a:pt x="11" y="209"/>
                  </a:cubicBezTo>
                  <a:cubicBezTo>
                    <a:pt x="5" y="204"/>
                    <a:pt x="4" y="197"/>
                    <a:pt x="4" y="189"/>
                  </a:cubicBezTo>
                  <a:cubicBezTo>
                    <a:pt x="3" y="134"/>
                    <a:pt x="0" y="78"/>
                    <a:pt x="1" y="22"/>
                  </a:cubicBezTo>
                  <a:cubicBezTo>
                    <a:pt x="1" y="12"/>
                    <a:pt x="2" y="3"/>
                    <a:pt x="14" y="0"/>
                  </a:cubicBezTo>
                  <a:close/>
                </a:path>
              </a:pathLst>
            </a:custGeom>
            <a:solidFill>
              <a:srgbClr val="E7B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6" name="Freeform 7">
              <a:extLst>
                <a:ext uri="{FF2B5EF4-FFF2-40B4-BE49-F238E27FC236}">
                  <a16:creationId xmlns:a16="http://schemas.microsoft.com/office/drawing/2014/main" id="{33A0DA28-6CEB-EF81-D047-526E27E67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1" y="1990"/>
              <a:ext cx="196" cy="332"/>
            </a:xfrm>
            <a:custGeom>
              <a:avLst/>
              <a:gdLst>
                <a:gd name="T0" fmla="*/ 12 w 82"/>
                <a:gd name="T1" fmla="*/ 36 h 140"/>
                <a:gd name="T2" fmla="*/ 27 w 82"/>
                <a:gd name="T3" fmla="*/ 37 h 140"/>
                <a:gd name="T4" fmla="*/ 48 w 82"/>
                <a:gd name="T5" fmla="*/ 10 h 140"/>
                <a:gd name="T6" fmla="*/ 67 w 82"/>
                <a:gd name="T7" fmla="*/ 3 h 140"/>
                <a:gd name="T8" fmla="*/ 76 w 82"/>
                <a:gd name="T9" fmla="*/ 20 h 140"/>
                <a:gd name="T10" fmla="*/ 80 w 82"/>
                <a:gd name="T11" fmla="*/ 109 h 140"/>
                <a:gd name="T12" fmla="*/ 57 w 82"/>
                <a:gd name="T13" fmla="*/ 132 h 140"/>
                <a:gd name="T14" fmla="*/ 4 w 82"/>
                <a:gd name="T15" fmla="*/ 132 h 140"/>
                <a:gd name="T16" fmla="*/ 1 w 82"/>
                <a:gd name="T17" fmla="*/ 75 h 140"/>
                <a:gd name="T18" fmla="*/ 12 w 82"/>
                <a:gd name="T19" fmla="*/ 3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140">
                  <a:moveTo>
                    <a:pt x="12" y="36"/>
                  </a:moveTo>
                  <a:cubicBezTo>
                    <a:pt x="17" y="39"/>
                    <a:pt x="21" y="47"/>
                    <a:pt x="27" y="37"/>
                  </a:cubicBezTo>
                  <a:cubicBezTo>
                    <a:pt x="33" y="27"/>
                    <a:pt x="41" y="19"/>
                    <a:pt x="48" y="10"/>
                  </a:cubicBezTo>
                  <a:cubicBezTo>
                    <a:pt x="53" y="5"/>
                    <a:pt x="57" y="0"/>
                    <a:pt x="67" y="3"/>
                  </a:cubicBezTo>
                  <a:cubicBezTo>
                    <a:pt x="76" y="6"/>
                    <a:pt x="77" y="12"/>
                    <a:pt x="76" y="20"/>
                  </a:cubicBezTo>
                  <a:cubicBezTo>
                    <a:pt x="75" y="50"/>
                    <a:pt x="82" y="79"/>
                    <a:pt x="80" y="109"/>
                  </a:cubicBezTo>
                  <a:cubicBezTo>
                    <a:pt x="80" y="126"/>
                    <a:pt x="74" y="134"/>
                    <a:pt x="57" y="132"/>
                  </a:cubicBezTo>
                  <a:cubicBezTo>
                    <a:pt x="39" y="130"/>
                    <a:pt x="22" y="140"/>
                    <a:pt x="4" y="132"/>
                  </a:cubicBezTo>
                  <a:cubicBezTo>
                    <a:pt x="3" y="113"/>
                    <a:pt x="2" y="94"/>
                    <a:pt x="1" y="75"/>
                  </a:cubicBezTo>
                  <a:cubicBezTo>
                    <a:pt x="0" y="61"/>
                    <a:pt x="17" y="52"/>
                    <a:pt x="12" y="36"/>
                  </a:cubicBezTo>
                  <a:close/>
                </a:path>
              </a:pathLst>
            </a:custGeom>
            <a:solidFill>
              <a:srgbClr val="F9D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7" name="Freeform 8">
              <a:extLst>
                <a:ext uri="{FF2B5EF4-FFF2-40B4-BE49-F238E27FC236}">
                  <a16:creationId xmlns:a16="http://schemas.microsoft.com/office/drawing/2014/main" id="{F09C77A1-C765-7F17-29A9-884989505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" y="2464"/>
              <a:ext cx="131" cy="498"/>
            </a:xfrm>
            <a:custGeom>
              <a:avLst/>
              <a:gdLst>
                <a:gd name="T0" fmla="*/ 0 w 55"/>
                <a:gd name="T1" fmla="*/ 17 h 210"/>
                <a:gd name="T2" fmla="*/ 50 w 55"/>
                <a:gd name="T3" fmla="*/ 8 h 210"/>
                <a:gd name="T4" fmla="*/ 51 w 55"/>
                <a:gd name="T5" fmla="*/ 125 h 210"/>
                <a:gd name="T6" fmla="*/ 45 w 55"/>
                <a:gd name="T7" fmla="*/ 200 h 210"/>
                <a:gd name="T8" fmla="*/ 7 w 55"/>
                <a:gd name="T9" fmla="*/ 177 h 210"/>
                <a:gd name="T10" fmla="*/ 6 w 55"/>
                <a:gd name="T11" fmla="*/ 165 h 210"/>
                <a:gd name="T12" fmla="*/ 0 w 55"/>
                <a:gd name="T13" fmla="*/ 1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10">
                  <a:moveTo>
                    <a:pt x="0" y="17"/>
                  </a:moveTo>
                  <a:cubicBezTo>
                    <a:pt x="16" y="8"/>
                    <a:pt x="31" y="0"/>
                    <a:pt x="50" y="8"/>
                  </a:cubicBezTo>
                  <a:cubicBezTo>
                    <a:pt x="44" y="47"/>
                    <a:pt x="45" y="86"/>
                    <a:pt x="51" y="125"/>
                  </a:cubicBezTo>
                  <a:cubicBezTo>
                    <a:pt x="55" y="150"/>
                    <a:pt x="50" y="175"/>
                    <a:pt x="45" y="200"/>
                  </a:cubicBezTo>
                  <a:cubicBezTo>
                    <a:pt x="21" y="210"/>
                    <a:pt x="7" y="203"/>
                    <a:pt x="7" y="177"/>
                  </a:cubicBezTo>
                  <a:cubicBezTo>
                    <a:pt x="7" y="173"/>
                    <a:pt x="8" y="169"/>
                    <a:pt x="6" y="165"/>
                  </a:cubicBezTo>
                  <a:cubicBezTo>
                    <a:pt x="3" y="116"/>
                    <a:pt x="7" y="66"/>
                    <a:pt x="0" y="17"/>
                  </a:cubicBezTo>
                  <a:close/>
                </a:path>
              </a:pathLst>
            </a:custGeom>
            <a:solidFill>
              <a:srgbClr val="8C8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8" name="Freeform 9">
              <a:extLst>
                <a:ext uri="{FF2B5EF4-FFF2-40B4-BE49-F238E27FC236}">
                  <a16:creationId xmlns:a16="http://schemas.microsoft.com/office/drawing/2014/main" id="{DE3669CA-2214-CB4A-ADD3-6C8A15A83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6" y="2502"/>
              <a:ext cx="131" cy="457"/>
            </a:xfrm>
            <a:custGeom>
              <a:avLst/>
              <a:gdLst>
                <a:gd name="T0" fmla="*/ 0 w 55"/>
                <a:gd name="T1" fmla="*/ 0 h 193"/>
                <a:gd name="T2" fmla="*/ 37 w 55"/>
                <a:gd name="T3" fmla="*/ 0 h 193"/>
                <a:gd name="T4" fmla="*/ 45 w 55"/>
                <a:gd name="T5" fmla="*/ 15 h 193"/>
                <a:gd name="T6" fmla="*/ 49 w 55"/>
                <a:gd name="T7" fmla="*/ 152 h 193"/>
                <a:gd name="T8" fmla="*/ 44 w 55"/>
                <a:gd name="T9" fmla="*/ 183 h 193"/>
                <a:gd name="T10" fmla="*/ 12 w 55"/>
                <a:gd name="T11" fmla="*/ 183 h 193"/>
                <a:gd name="T12" fmla="*/ 5 w 55"/>
                <a:gd name="T13" fmla="*/ 51 h 193"/>
                <a:gd name="T14" fmla="*/ 0 w 55"/>
                <a:gd name="T1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93">
                  <a:moveTo>
                    <a:pt x="0" y="0"/>
                  </a:moveTo>
                  <a:cubicBezTo>
                    <a:pt x="12" y="0"/>
                    <a:pt x="25" y="0"/>
                    <a:pt x="37" y="0"/>
                  </a:cubicBezTo>
                  <a:cubicBezTo>
                    <a:pt x="47" y="1"/>
                    <a:pt x="43" y="10"/>
                    <a:pt x="45" y="15"/>
                  </a:cubicBezTo>
                  <a:cubicBezTo>
                    <a:pt x="46" y="61"/>
                    <a:pt x="48" y="107"/>
                    <a:pt x="49" y="152"/>
                  </a:cubicBezTo>
                  <a:cubicBezTo>
                    <a:pt x="49" y="163"/>
                    <a:pt x="55" y="176"/>
                    <a:pt x="44" y="183"/>
                  </a:cubicBezTo>
                  <a:cubicBezTo>
                    <a:pt x="35" y="189"/>
                    <a:pt x="23" y="193"/>
                    <a:pt x="12" y="183"/>
                  </a:cubicBezTo>
                  <a:cubicBezTo>
                    <a:pt x="0" y="140"/>
                    <a:pt x="2" y="96"/>
                    <a:pt x="5" y="51"/>
                  </a:cubicBezTo>
                  <a:cubicBezTo>
                    <a:pt x="6" y="34"/>
                    <a:pt x="2" y="17"/>
                    <a:pt x="0" y="0"/>
                  </a:cubicBezTo>
                  <a:close/>
                </a:path>
              </a:pathLst>
            </a:custGeom>
            <a:solidFill>
              <a:srgbClr val="8C8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9" name="Freeform 10">
              <a:extLst>
                <a:ext uri="{FF2B5EF4-FFF2-40B4-BE49-F238E27FC236}">
                  <a16:creationId xmlns:a16="http://schemas.microsoft.com/office/drawing/2014/main" id="{BB8B1137-A691-5C29-5912-BE643903F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3" y="1143"/>
              <a:ext cx="317" cy="344"/>
            </a:xfrm>
            <a:custGeom>
              <a:avLst/>
              <a:gdLst>
                <a:gd name="T0" fmla="*/ 25 w 133"/>
                <a:gd name="T1" fmla="*/ 142 h 145"/>
                <a:gd name="T2" fmla="*/ 12 w 133"/>
                <a:gd name="T3" fmla="*/ 131 h 145"/>
                <a:gd name="T4" fmla="*/ 8 w 133"/>
                <a:gd name="T5" fmla="*/ 53 h 145"/>
                <a:gd name="T6" fmla="*/ 82 w 133"/>
                <a:gd name="T7" fmla="*/ 6 h 145"/>
                <a:gd name="T8" fmla="*/ 133 w 133"/>
                <a:gd name="T9" fmla="*/ 74 h 145"/>
                <a:gd name="T10" fmla="*/ 108 w 133"/>
                <a:gd name="T11" fmla="*/ 80 h 145"/>
                <a:gd name="T12" fmla="*/ 97 w 133"/>
                <a:gd name="T13" fmla="*/ 75 h 145"/>
                <a:gd name="T14" fmla="*/ 90 w 133"/>
                <a:gd name="T15" fmla="*/ 51 h 145"/>
                <a:gd name="T16" fmla="*/ 70 w 133"/>
                <a:gd name="T17" fmla="*/ 52 h 145"/>
                <a:gd name="T18" fmla="*/ 58 w 133"/>
                <a:gd name="T19" fmla="*/ 51 h 145"/>
                <a:gd name="T20" fmla="*/ 60 w 133"/>
                <a:gd name="T21" fmla="*/ 61 h 145"/>
                <a:gd name="T22" fmla="*/ 54 w 133"/>
                <a:gd name="T23" fmla="*/ 73 h 145"/>
                <a:gd name="T24" fmla="*/ 38 w 133"/>
                <a:gd name="T25" fmla="*/ 86 h 145"/>
                <a:gd name="T26" fmla="*/ 19 w 133"/>
                <a:gd name="T27" fmla="*/ 77 h 145"/>
                <a:gd name="T28" fmla="*/ 32 w 133"/>
                <a:gd name="T29" fmla="*/ 110 h 145"/>
                <a:gd name="T30" fmla="*/ 40 w 133"/>
                <a:gd name="T31" fmla="*/ 133 h 145"/>
                <a:gd name="T32" fmla="*/ 33 w 133"/>
                <a:gd name="T33" fmla="*/ 145 h 145"/>
                <a:gd name="T34" fmla="*/ 25 w 133"/>
                <a:gd name="T35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3" h="145">
                  <a:moveTo>
                    <a:pt x="25" y="142"/>
                  </a:moveTo>
                  <a:cubicBezTo>
                    <a:pt x="18" y="142"/>
                    <a:pt x="14" y="137"/>
                    <a:pt x="12" y="131"/>
                  </a:cubicBezTo>
                  <a:cubicBezTo>
                    <a:pt x="4" y="106"/>
                    <a:pt x="0" y="79"/>
                    <a:pt x="8" y="53"/>
                  </a:cubicBezTo>
                  <a:cubicBezTo>
                    <a:pt x="18" y="18"/>
                    <a:pt x="47" y="0"/>
                    <a:pt x="82" y="6"/>
                  </a:cubicBezTo>
                  <a:cubicBezTo>
                    <a:pt x="114" y="10"/>
                    <a:pt x="132" y="35"/>
                    <a:pt x="133" y="74"/>
                  </a:cubicBezTo>
                  <a:cubicBezTo>
                    <a:pt x="127" y="87"/>
                    <a:pt x="120" y="92"/>
                    <a:pt x="108" y="80"/>
                  </a:cubicBezTo>
                  <a:cubicBezTo>
                    <a:pt x="105" y="77"/>
                    <a:pt x="101" y="76"/>
                    <a:pt x="97" y="75"/>
                  </a:cubicBezTo>
                  <a:cubicBezTo>
                    <a:pt x="83" y="72"/>
                    <a:pt x="79" y="65"/>
                    <a:pt x="90" y="51"/>
                  </a:cubicBezTo>
                  <a:cubicBezTo>
                    <a:pt x="82" y="60"/>
                    <a:pt x="76" y="59"/>
                    <a:pt x="70" y="52"/>
                  </a:cubicBezTo>
                  <a:cubicBezTo>
                    <a:pt x="67" y="48"/>
                    <a:pt x="62" y="46"/>
                    <a:pt x="58" y="51"/>
                  </a:cubicBezTo>
                  <a:cubicBezTo>
                    <a:pt x="54" y="55"/>
                    <a:pt x="58" y="57"/>
                    <a:pt x="60" y="61"/>
                  </a:cubicBezTo>
                  <a:cubicBezTo>
                    <a:pt x="66" y="68"/>
                    <a:pt x="60" y="72"/>
                    <a:pt x="54" y="73"/>
                  </a:cubicBezTo>
                  <a:cubicBezTo>
                    <a:pt x="46" y="75"/>
                    <a:pt x="41" y="78"/>
                    <a:pt x="38" y="86"/>
                  </a:cubicBezTo>
                  <a:cubicBezTo>
                    <a:pt x="29" y="91"/>
                    <a:pt x="25" y="83"/>
                    <a:pt x="19" y="77"/>
                  </a:cubicBezTo>
                  <a:cubicBezTo>
                    <a:pt x="21" y="91"/>
                    <a:pt x="31" y="99"/>
                    <a:pt x="32" y="110"/>
                  </a:cubicBezTo>
                  <a:cubicBezTo>
                    <a:pt x="34" y="118"/>
                    <a:pt x="37" y="125"/>
                    <a:pt x="40" y="133"/>
                  </a:cubicBezTo>
                  <a:cubicBezTo>
                    <a:pt x="44" y="140"/>
                    <a:pt x="41" y="144"/>
                    <a:pt x="33" y="145"/>
                  </a:cubicBezTo>
                  <a:cubicBezTo>
                    <a:pt x="30" y="145"/>
                    <a:pt x="27" y="144"/>
                    <a:pt x="25" y="142"/>
                  </a:cubicBezTo>
                  <a:close/>
                </a:path>
              </a:pathLst>
            </a:custGeom>
            <a:solidFill>
              <a:srgbClr val="6838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0" name="Freeform 11">
              <a:extLst>
                <a:ext uri="{FF2B5EF4-FFF2-40B4-BE49-F238E27FC236}">
                  <a16:creationId xmlns:a16="http://schemas.microsoft.com/office/drawing/2014/main" id="{5BE4C36E-DC4A-B3BA-853C-21C2A3D5E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3" y="2862"/>
              <a:ext cx="188" cy="318"/>
            </a:xfrm>
            <a:custGeom>
              <a:avLst/>
              <a:gdLst>
                <a:gd name="T0" fmla="*/ 26 w 79"/>
                <a:gd name="T1" fmla="*/ 31 h 134"/>
                <a:gd name="T2" fmla="*/ 30 w 79"/>
                <a:gd name="T3" fmla="*/ 32 h 134"/>
                <a:gd name="T4" fmla="*/ 63 w 79"/>
                <a:gd name="T5" fmla="*/ 0 h 134"/>
                <a:gd name="T6" fmla="*/ 66 w 79"/>
                <a:gd name="T7" fmla="*/ 118 h 134"/>
                <a:gd name="T8" fmla="*/ 50 w 79"/>
                <a:gd name="T9" fmla="*/ 134 h 134"/>
                <a:gd name="T10" fmla="*/ 8 w 79"/>
                <a:gd name="T11" fmla="*/ 133 h 134"/>
                <a:gd name="T12" fmla="*/ 0 w 79"/>
                <a:gd name="T13" fmla="*/ 128 h 134"/>
                <a:gd name="T14" fmla="*/ 4 w 79"/>
                <a:gd name="T15" fmla="*/ 122 h 134"/>
                <a:gd name="T16" fmla="*/ 24 w 79"/>
                <a:gd name="T17" fmla="*/ 65 h 134"/>
                <a:gd name="T18" fmla="*/ 26 w 79"/>
                <a:gd name="T19" fmla="*/ 3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34">
                  <a:moveTo>
                    <a:pt x="26" y="31"/>
                  </a:moveTo>
                  <a:cubicBezTo>
                    <a:pt x="27" y="32"/>
                    <a:pt x="28" y="32"/>
                    <a:pt x="30" y="32"/>
                  </a:cubicBezTo>
                  <a:cubicBezTo>
                    <a:pt x="59" y="31"/>
                    <a:pt x="61" y="30"/>
                    <a:pt x="63" y="0"/>
                  </a:cubicBezTo>
                  <a:cubicBezTo>
                    <a:pt x="79" y="39"/>
                    <a:pt x="67" y="79"/>
                    <a:pt x="66" y="118"/>
                  </a:cubicBezTo>
                  <a:cubicBezTo>
                    <a:pt x="65" y="129"/>
                    <a:pt x="60" y="134"/>
                    <a:pt x="50" y="134"/>
                  </a:cubicBezTo>
                  <a:cubicBezTo>
                    <a:pt x="36" y="134"/>
                    <a:pt x="22" y="133"/>
                    <a:pt x="8" y="133"/>
                  </a:cubicBezTo>
                  <a:cubicBezTo>
                    <a:pt x="5" y="132"/>
                    <a:pt x="1" y="132"/>
                    <a:pt x="0" y="128"/>
                  </a:cubicBezTo>
                  <a:cubicBezTo>
                    <a:pt x="0" y="126"/>
                    <a:pt x="3" y="123"/>
                    <a:pt x="4" y="122"/>
                  </a:cubicBezTo>
                  <a:cubicBezTo>
                    <a:pt x="36" y="112"/>
                    <a:pt x="25" y="87"/>
                    <a:pt x="24" y="65"/>
                  </a:cubicBezTo>
                  <a:cubicBezTo>
                    <a:pt x="24" y="54"/>
                    <a:pt x="16" y="42"/>
                    <a:pt x="26" y="31"/>
                  </a:cubicBezTo>
                  <a:close/>
                </a:path>
              </a:pathLst>
            </a:custGeom>
            <a:solidFill>
              <a:srgbClr val="E6C1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1" name="Freeform 12">
              <a:extLst>
                <a:ext uri="{FF2B5EF4-FFF2-40B4-BE49-F238E27FC236}">
                  <a16:creationId xmlns:a16="http://schemas.microsoft.com/office/drawing/2014/main" id="{29AECE15-A277-1D56-ECDE-FA7FC1A93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7" y="2855"/>
              <a:ext cx="160" cy="332"/>
            </a:xfrm>
            <a:custGeom>
              <a:avLst/>
              <a:gdLst>
                <a:gd name="T0" fmla="*/ 9 w 67"/>
                <a:gd name="T1" fmla="*/ 0 h 140"/>
                <a:gd name="T2" fmla="*/ 11 w 67"/>
                <a:gd name="T3" fmla="*/ 3 h 140"/>
                <a:gd name="T4" fmla="*/ 48 w 67"/>
                <a:gd name="T5" fmla="*/ 35 h 140"/>
                <a:gd name="T6" fmla="*/ 45 w 67"/>
                <a:gd name="T7" fmla="*/ 92 h 140"/>
                <a:gd name="T8" fmla="*/ 58 w 67"/>
                <a:gd name="T9" fmla="*/ 120 h 140"/>
                <a:gd name="T10" fmla="*/ 66 w 67"/>
                <a:gd name="T11" fmla="*/ 131 h 140"/>
                <a:gd name="T12" fmla="*/ 55 w 67"/>
                <a:gd name="T13" fmla="*/ 136 h 140"/>
                <a:gd name="T14" fmla="*/ 3 w 67"/>
                <a:gd name="T15" fmla="*/ 95 h 140"/>
                <a:gd name="T16" fmla="*/ 0 w 67"/>
                <a:gd name="T17" fmla="*/ 43 h 140"/>
                <a:gd name="T18" fmla="*/ 9 w 67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140">
                  <a:moveTo>
                    <a:pt x="9" y="0"/>
                  </a:moveTo>
                  <a:cubicBezTo>
                    <a:pt x="10" y="1"/>
                    <a:pt x="11" y="2"/>
                    <a:pt x="11" y="3"/>
                  </a:cubicBezTo>
                  <a:cubicBezTo>
                    <a:pt x="16" y="34"/>
                    <a:pt x="16" y="35"/>
                    <a:pt x="48" y="35"/>
                  </a:cubicBezTo>
                  <a:cubicBezTo>
                    <a:pt x="52" y="54"/>
                    <a:pt x="47" y="73"/>
                    <a:pt x="45" y="92"/>
                  </a:cubicBezTo>
                  <a:cubicBezTo>
                    <a:pt x="44" y="104"/>
                    <a:pt x="43" y="116"/>
                    <a:pt x="58" y="120"/>
                  </a:cubicBezTo>
                  <a:cubicBezTo>
                    <a:pt x="63" y="122"/>
                    <a:pt x="67" y="126"/>
                    <a:pt x="66" y="131"/>
                  </a:cubicBezTo>
                  <a:cubicBezTo>
                    <a:pt x="65" y="138"/>
                    <a:pt x="59" y="136"/>
                    <a:pt x="55" y="136"/>
                  </a:cubicBezTo>
                  <a:cubicBezTo>
                    <a:pt x="8" y="140"/>
                    <a:pt x="8" y="140"/>
                    <a:pt x="3" y="95"/>
                  </a:cubicBezTo>
                  <a:cubicBezTo>
                    <a:pt x="2" y="77"/>
                    <a:pt x="0" y="60"/>
                    <a:pt x="0" y="43"/>
                  </a:cubicBezTo>
                  <a:cubicBezTo>
                    <a:pt x="0" y="28"/>
                    <a:pt x="13" y="16"/>
                    <a:pt x="9" y="0"/>
                  </a:cubicBezTo>
                  <a:close/>
                </a:path>
              </a:pathLst>
            </a:custGeom>
            <a:solidFill>
              <a:srgbClr val="E6C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2" name="Freeform 13">
              <a:extLst>
                <a:ext uri="{FF2B5EF4-FFF2-40B4-BE49-F238E27FC236}">
                  <a16:creationId xmlns:a16="http://schemas.microsoft.com/office/drawing/2014/main" id="{03AD38A4-F547-65DD-9383-A8889EE09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7" y="1231"/>
              <a:ext cx="243" cy="159"/>
            </a:xfrm>
            <a:custGeom>
              <a:avLst/>
              <a:gdLst>
                <a:gd name="T0" fmla="*/ 7 w 102"/>
                <a:gd name="T1" fmla="*/ 48 h 67"/>
                <a:gd name="T2" fmla="*/ 28 w 102"/>
                <a:gd name="T3" fmla="*/ 30 h 67"/>
                <a:gd name="T4" fmla="*/ 15 w 102"/>
                <a:gd name="T5" fmla="*/ 23 h 67"/>
                <a:gd name="T6" fmla="*/ 50 w 102"/>
                <a:gd name="T7" fmla="*/ 18 h 67"/>
                <a:gd name="T8" fmla="*/ 53 w 102"/>
                <a:gd name="T9" fmla="*/ 3 h 67"/>
                <a:gd name="T10" fmla="*/ 54 w 102"/>
                <a:gd name="T11" fmla="*/ 30 h 67"/>
                <a:gd name="T12" fmla="*/ 87 w 102"/>
                <a:gd name="T13" fmla="*/ 48 h 67"/>
                <a:gd name="T14" fmla="*/ 102 w 102"/>
                <a:gd name="T15" fmla="*/ 37 h 67"/>
                <a:gd name="T16" fmla="*/ 101 w 102"/>
                <a:gd name="T17" fmla="*/ 45 h 67"/>
                <a:gd name="T18" fmla="*/ 81 w 102"/>
                <a:gd name="T19" fmla="*/ 67 h 67"/>
                <a:gd name="T20" fmla="*/ 40 w 102"/>
                <a:gd name="T21" fmla="*/ 61 h 67"/>
                <a:gd name="T22" fmla="*/ 21 w 102"/>
                <a:gd name="T23" fmla="*/ 56 h 67"/>
                <a:gd name="T24" fmla="*/ 7 w 102"/>
                <a:gd name="T25" fmla="*/ 4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67">
                  <a:moveTo>
                    <a:pt x="7" y="48"/>
                  </a:moveTo>
                  <a:cubicBezTo>
                    <a:pt x="0" y="26"/>
                    <a:pt x="21" y="36"/>
                    <a:pt x="28" y="30"/>
                  </a:cubicBezTo>
                  <a:cubicBezTo>
                    <a:pt x="28" y="20"/>
                    <a:pt x="18" y="28"/>
                    <a:pt x="15" y="23"/>
                  </a:cubicBezTo>
                  <a:cubicBezTo>
                    <a:pt x="30" y="0"/>
                    <a:pt x="30" y="0"/>
                    <a:pt x="50" y="18"/>
                  </a:cubicBezTo>
                  <a:cubicBezTo>
                    <a:pt x="55" y="14"/>
                    <a:pt x="48" y="7"/>
                    <a:pt x="53" y="3"/>
                  </a:cubicBezTo>
                  <a:cubicBezTo>
                    <a:pt x="62" y="11"/>
                    <a:pt x="72" y="18"/>
                    <a:pt x="54" y="30"/>
                  </a:cubicBezTo>
                  <a:cubicBezTo>
                    <a:pt x="67" y="35"/>
                    <a:pt x="84" y="31"/>
                    <a:pt x="87" y="48"/>
                  </a:cubicBezTo>
                  <a:cubicBezTo>
                    <a:pt x="97" y="48"/>
                    <a:pt x="91" y="33"/>
                    <a:pt x="102" y="37"/>
                  </a:cubicBezTo>
                  <a:cubicBezTo>
                    <a:pt x="102" y="40"/>
                    <a:pt x="102" y="42"/>
                    <a:pt x="101" y="45"/>
                  </a:cubicBezTo>
                  <a:cubicBezTo>
                    <a:pt x="98" y="56"/>
                    <a:pt x="94" y="65"/>
                    <a:pt x="81" y="67"/>
                  </a:cubicBezTo>
                  <a:cubicBezTo>
                    <a:pt x="68" y="62"/>
                    <a:pt x="55" y="55"/>
                    <a:pt x="40" y="61"/>
                  </a:cubicBezTo>
                  <a:cubicBezTo>
                    <a:pt x="34" y="64"/>
                    <a:pt x="27" y="59"/>
                    <a:pt x="21" y="56"/>
                  </a:cubicBezTo>
                  <a:cubicBezTo>
                    <a:pt x="16" y="53"/>
                    <a:pt x="10" y="53"/>
                    <a:pt x="7" y="48"/>
                  </a:cubicBezTo>
                  <a:close/>
                </a:path>
              </a:pathLst>
            </a:custGeom>
            <a:solidFill>
              <a:srgbClr val="F3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3" name="Freeform 14">
              <a:extLst>
                <a:ext uri="{FF2B5EF4-FFF2-40B4-BE49-F238E27FC236}">
                  <a16:creationId xmlns:a16="http://schemas.microsoft.com/office/drawing/2014/main" id="{31D308F7-C8A1-9C68-F5FB-213C29508D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2" y="1530"/>
              <a:ext cx="90" cy="547"/>
            </a:xfrm>
            <a:custGeom>
              <a:avLst/>
              <a:gdLst>
                <a:gd name="T0" fmla="*/ 38 w 38"/>
                <a:gd name="T1" fmla="*/ 6 h 231"/>
                <a:gd name="T2" fmla="*/ 29 w 38"/>
                <a:gd name="T3" fmla="*/ 30 h 231"/>
                <a:gd name="T4" fmla="*/ 33 w 38"/>
                <a:gd name="T5" fmla="*/ 201 h 231"/>
                <a:gd name="T6" fmla="*/ 37 w 38"/>
                <a:gd name="T7" fmla="*/ 214 h 231"/>
                <a:gd name="T8" fmla="*/ 27 w 38"/>
                <a:gd name="T9" fmla="*/ 204 h 231"/>
                <a:gd name="T10" fmla="*/ 27 w 38"/>
                <a:gd name="T11" fmla="*/ 168 h 231"/>
                <a:gd name="T12" fmla="*/ 25 w 38"/>
                <a:gd name="T13" fmla="*/ 163 h 231"/>
                <a:gd name="T14" fmla="*/ 27 w 38"/>
                <a:gd name="T15" fmla="*/ 164 h 231"/>
                <a:gd name="T16" fmla="*/ 27 w 38"/>
                <a:gd name="T17" fmla="*/ 207 h 231"/>
                <a:gd name="T18" fmla="*/ 2 w 38"/>
                <a:gd name="T19" fmla="*/ 220 h 231"/>
                <a:gd name="T20" fmla="*/ 1 w 38"/>
                <a:gd name="T21" fmla="*/ 217 h 231"/>
                <a:gd name="T22" fmla="*/ 21 w 38"/>
                <a:gd name="T23" fmla="*/ 174 h 231"/>
                <a:gd name="T24" fmla="*/ 21 w 38"/>
                <a:gd name="T25" fmla="*/ 31 h 231"/>
                <a:gd name="T26" fmla="*/ 28 w 38"/>
                <a:gd name="T27" fmla="*/ 3 h 231"/>
                <a:gd name="T28" fmla="*/ 37 w 38"/>
                <a:gd name="T29" fmla="*/ 3 h 231"/>
                <a:gd name="T30" fmla="*/ 38 w 38"/>
                <a:gd name="T31" fmla="*/ 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231">
                  <a:moveTo>
                    <a:pt x="38" y="6"/>
                  </a:moveTo>
                  <a:cubicBezTo>
                    <a:pt x="33" y="13"/>
                    <a:pt x="29" y="20"/>
                    <a:pt x="29" y="30"/>
                  </a:cubicBezTo>
                  <a:cubicBezTo>
                    <a:pt x="31" y="87"/>
                    <a:pt x="32" y="144"/>
                    <a:pt x="33" y="201"/>
                  </a:cubicBezTo>
                  <a:cubicBezTo>
                    <a:pt x="33" y="206"/>
                    <a:pt x="34" y="210"/>
                    <a:pt x="37" y="214"/>
                  </a:cubicBezTo>
                  <a:cubicBezTo>
                    <a:pt x="26" y="219"/>
                    <a:pt x="27" y="210"/>
                    <a:pt x="27" y="204"/>
                  </a:cubicBezTo>
                  <a:cubicBezTo>
                    <a:pt x="27" y="190"/>
                    <a:pt x="27" y="177"/>
                    <a:pt x="27" y="168"/>
                  </a:cubicBezTo>
                  <a:cubicBezTo>
                    <a:pt x="26" y="161"/>
                    <a:pt x="22" y="164"/>
                    <a:pt x="25" y="163"/>
                  </a:cubicBezTo>
                  <a:cubicBezTo>
                    <a:pt x="26" y="163"/>
                    <a:pt x="27" y="163"/>
                    <a:pt x="27" y="164"/>
                  </a:cubicBezTo>
                  <a:cubicBezTo>
                    <a:pt x="28" y="178"/>
                    <a:pt x="27" y="193"/>
                    <a:pt x="27" y="207"/>
                  </a:cubicBezTo>
                  <a:cubicBezTo>
                    <a:pt x="27" y="229"/>
                    <a:pt x="22" y="231"/>
                    <a:pt x="2" y="220"/>
                  </a:cubicBezTo>
                  <a:cubicBezTo>
                    <a:pt x="1" y="219"/>
                    <a:pt x="0" y="217"/>
                    <a:pt x="1" y="217"/>
                  </a:cubicBezTo>
                  <a:cubicBezTo>
                    <a:pt x="15" y="207"/>
                    <a:pt x="15" y="189"/>
                    <a:pt x="21" y="174"/>
                  </a:cubicBezTo>
                  <a:cubicBezTo>
                    <a:pt x="21" y="127"/>
                    <a:pt x="21" y="79"/>
                    <a:pt x="21" y="31"/>
                  </a:cubicBezTo>
                  <a:cubicBezTo>
                    <a:pt x="21" y="21"/>
                    <a:pt x="20" y="11"/>
                    <a:pt x="28" y="3"/>
                  </a:cubicBezTo>
                  <a:cubicBezTo>
                    <a:pt x="30" y="0"/>
                    <a:pt x="33" y="0"/>
                    <a:pt x="37" y="3"/>
                  </a:cubicBezTo>
                  <a:cubicBezTo>
                    <a:pt x="37" y="4"/>
                    <a:pt x="38" y="5"/>
                    <a:pt x="38" y="6"/>
                  </a:cubicBezTo>
                  <a:close/>
                </a:path>
              </a:pathLst>
            </a:custGeom>
            <a:solidFill>
              <a:srgbClr val="925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4" name="Freeform 15">
              <a:extLst>
                <a:ext uri="{FF2B5EF4-FFF2-40B4-BE49-F238E27FC236}">
                  <a16:creationId xmlns:a16="http://schemas.microsoft.com/office/drawing/2014/main" id="{AA75BFA6-7DE2-91CD-FB15-86F5BFA1E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4" y="2054"/>
              <a:ext cx="88" cy="291"/>
            </a:xfrm>
            <a:custGeom>
              <a:avLst/>
              <a:gdLst>
                <a:gd name="T0" fmla="*/ 11 w 37"/>
                <a:gd name="T1" fmla="*/ 82 h 123"/>
                <a:gd name="T2" fmla="*/ 20 w 37"/>
                <a:gd name="T3" fmla="*/ 49 h 123"/>
                <a:gd name="T4" fmla="*/ 27 w 37"/>
                <a:gd name="T5" fmla="*/ 0 h 123"/>
                <a:gd name="T6" fmla="*/ 33 w 37"/>
                <a:gd name="T7" fmla="*/ 99 h 123"/>
                <a:gd name="T8" fmla="*/ 27 w 37"/>
                <a:gd name="T9" fmla="*/ 118 h 123"/>
                <a:gd name="T10" fmla="*/ 6 w 37"/>
                <a:gd name="T11" fmla="*/ 114 h 123"/>
                <a:gd name="T12" fmla="*/ 11 w 37"/>
                <a:gd name="T13" fmla="*/ 8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23">
                  <a:moveTo>
                    <a:pt x="11" y="82"/>
                  </a:moveTo>
                  <a:cubicBezTo>
                    <a:pt x="23" y="73"/>
                    <a:pt x="18" y="60"/>
                    <a:pt x="20" y="49"/>
                  </a:cubicBezTo>
                  <a:cubicBezTo>
                    <a:pt x="22" y="33"/>
                    <a:pt x="19" y="15"/>
                    <a:pt x="27" y="0"/>
                  </a:cubicBezTo>
                  <a:cubicBezTo>
                    <a:pt x="33" y="33"/>
                    <a:pt x="33" y="66"/>
                    <a:pt x="33" y="99"/>
                  </a:cubicBezTo>
                  <a:cubicBezTo>
                    <a:pt x="33" y="106"/>
                    <a:pt x="37" y="114"/>
                    <a:pt x="27" y="118"/>
                  </a:cubicBezTo>
                  <a:cubicBezTo>
                    <a:pt x="19" y="119"/>
                    <a:pt x="10" y="123"/>
                    <a:pt x="6" y="114"/>
                  </a:cubicBezTo>
                  <a:cubicBezTo>
                    <a:pt x="0" y="103"/>
                    <a:pt x="3" y="92"/>
                    <a:pt x="11" y="82"/>
                  </a:cubicBezTo>
                  <a:close/>
                </a:path>
              </a:pathLst>
            </a:custGeom>
            <a:solidFill>
              <a:srgbClr val="714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5" name="Freeform 16">
              <a:extLst>
                <a:ext uri="{FF2B5EF4-FFF2-40B4-BE49-F238E27FC236}">
                  <a16:creationId xmlns:a16="http://schemas.microsoft.com/office/drawing/2014/main" id="{3D037E68-02C9-1E37-E9A4-54C05CE4A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7" y="1466"/>
              <a:ext cx="343" cy="104"/>
            </a:xfrm>
            <a:custGeom>
              <a:avLst/>
              <a:gdLst>
                <a:gd name="T0" fmla="*/ 144 w 144"/>
                <a:gd name="T1" fmla="*/ 30 h 44"/>
                <a:gd name="T2" fmla="*/ 135 w 144"/>
                <a:gd name="T3" fmla="*/ 30 h 44"/>
                <a:gd name="T4" fmla="*/ 95 w 144"/>
                <a:gd name="T5" fmla="*/ 32 h 44"/>
                <a:gd name="T6" fmla="*/ 67 w 144"/>
                <a:gd name="T7" fmla="*/ 34 h 44"/>
                <a:gd name="T8" fmla="*/ 53 w 144"/>
                <a:gd name="T9" fmla="*/ 21 h 44"/>
                <a:gd name="T10" fmla="*/ 31 w 144"/>
                <a:gd name="T11" fmla="*/ 21 h 44"/>
                <a:gd name="T12" fmla="*/ 0 w 144"/>
                <a:gd name="T13" fmla="*/ 33 h 44"/>
                <a:gd name="T14" fmla="*/ 36 w 144"/>
                <a:gd name="T15" fmla="*/ 6 h 44"/>
                <a:gd name="T16" fmla="*/ 44 w 144"/>
                <a:gd name="T17" fmla="*/ 6 h 44"/>
                <a:gd name="T18" fmla="*/ 77 w 144"/>
                <a:gd name="T19" fmla="*/ 11 h 44"/>
                <a:gd name="T20" fmla="*/ 98 w 144"/>
                <a:gd name="T21" fmla="*/ 8 h 44"/>
                <a:gd name="T22" fmla="*/ 111 w 144"/>
                <a:gd name="T23" fmla="*/ 0 h 44"/>
                <a:gd name="T24" fmla="*/ 116 w 144"/>
                <a:gd name="T25" fmla="*/ 2 h 44"/>
                <a:gd name="T26" fmla="*/ 144 w 144"/>
                <a:gd name="T27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44">
                  <a:moveTo>
                    <a:pt x="144" y="30"/>
                  </a:moveTo>
                  <a:cubicBezTo>
                    <a:pt x="141" y="30"/>
                    <a:pt x="138" y="30"/>
                    <a:pt x="135" y="30"/>
                  </a:cubicBezTo>
                  <a:cubicBezTo>
                    <a:pt x="115" y="8"/>
                    <a:pt x="113" y="8"/>
                    <a:pt x="95" y="32"/>
                  </a:cubicBezTo>
                  <a:cubicBezTo>
                    <a:pt x="86" y="43"/>
                    <a:pt x="77" y="44"/>
                    <a:pt x="67" y="34"/>
                  </a:cubicBezTo>
                  <a:cubicBezTo>
                    <a:pt x="62" y="29"/>
                    <a:pt x="58" y="25"/>
                    <a:pt x="53" y="21"/>
                  </a:cubicBezTo>
                  <a:cubicBezTo>
                    <a:pt x="45" y="15"/>
                    <a:pt x="38" y="11"/>
                    <a:pt x="31" y="21"/>
                  </a:cubicBezTo>
                  <a:cubicBezTo>
                    <a:pt x="23" y="30"/>
                    <a:pt x="11" y="30"/>
                    <a:pt x="0" y="33"/>
                  </a:cubicBezTo>
                  <a:cubicBezTo>
                    <a:pt x="11" y="23"/>
                    <a:pt x="29" y="21"/>
                    <a:pt x="36" y="6"/>
                  </a:cubicBezTo>
                  <a:cubicBezTo>
                    <a:pt x="39" y="6"/>
                    <a:pt x="42" y="6"/>
                    <a:pt x="44" y="6"/>
                  </a:cubicBezTo>
                  <a:cubicBezTo>
                    <a:pt x="56" y="5"/>
                    <a:pt x="66" y="11"/>
                    <a:pt x="77" y="11"/>
                  </a:cubicBezTo>
                  <a:cubicBezTo>
                    <a:pt x="84" y="11"/>
                    <a:pt x="91" y="14"/>
                    <a:pt x="98" y="8"/>
                  </a:cubicBezTo>
                  <a:cubicBezTo>
                    <a:pt x="102" y="5"/>
                    <a:pt x="106" y="2"/>
                    <a:pt x="111" y="0"/>
                  </a:cubicBezTo>
                  <a:cubicBezTo>
                    <a:pt x="113" y="0"/>
                    <a:pt x="115" y="0"/>
                    <a:pt x="116" y="2"/>
                  </a:cubicBezTo>
                  <a:cubicBezTo>
                    <a:pt x="125" y="11"/>
                    <a:pt x="137" y="18"/>
                    <a:pt x="144" y="30"/>
                  </a:cubicBezTo>
                  <a:close/>
                </a:path>
              </a:pathLst>
            </a:custGeom>
            <a:solidFill>
              <a:srgbClr val="F7D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6" name="Freeform 17">
              <a:extLst>
                <a:ext uri="{FF2B5EF4-FFF2-40B4-BE49-F238E27FC236}">
                  <a16:creationId xmlns:a16="http://schemas.microsoft.com/office/drawing/2014/main" id="{B6E8AE89-A7B3-CBC6-5875-0E25C04CA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2" y="2246"/>
              <a:ext cx="136" cy="113"/>
            </a:xfrm>
            <a:custGeom>
              <a:avLst/>
              <a:gdLst>
                <a:gd name="T0" fmla="*/ 41 w 57"/>
                <a:gd name="T1" fmla="*/ 1 h 48"/>
                <a:gd name="T2" fmla="*/ 40 w 57"/>
                <a:gd name="T3" fmla="*/ 18 h 48"/>
                <a:gd name="T4" fmla="*/ 57 w 57"/>
                <a:gd name="T5" fmla="*/ 37 h 48"/>
                <a:gd name="T6" fmla="*/ 11 w 57"/>
                <a:gd name="T7" fmla="*/ 48 h 48"/>
                <a:gd name="T8" fmla="*/ 10 w 57"/>
                <a:gd name="T9" fmla="*/ 40 h 48"/>
                <a:gd name="T10" fmla="*/ 7 w 57"/>
                <a:gd name="T11" fmla="*/ 35 h 48"/>
                <a:gd name="T12" fmla="*/ 15 w 57"/>
                <a:gd name="T13" fmla="*/ 0 h 48"/>
                <a:gd name="T14" fmla="*/ 41 w 57"/>
                <a:gd name="T1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48">
                  <a:moveTo>
                    <a:pt x="41" y="1"/>
                  </a:moveTo>
                  <a:cubicBezTo>
                    <a:pt x="41" y="6"/>
                    <a:pt x="41" y="12"/>
                    <a:pt x="40" y="18"/>
                  </a:cubicBezTo>
                  <a:cubicBezTo>
                    <a:pt x="36" y="33"/>
                    <a:pt x="41" y="40"/>
                    <a:pt x="57" y="37"/>
                  </a:cubicBezTo>
                  <a:cubicBezTo>
                    <a:pt x="43" y="45"/>
                    <a:pt x="24" y="36"/>
                    <a:pt x="11" y="48"/>
                  </a:cubicBezTo>
                  <a:cubicBezTo>
                    <a:pt x="11" y="45"/>
                    <a:pt x="10" y="43"/>
                    <a:pt x="10" y="40"/>
                  </a:cubicBezTo>
                  <a:cubicBezTo>
                    <a:pt x="9" y="38"/>
                    <a:pt x="8" y="37"/>
                    <a:pt x="7" y="35"/>
                  </a:cubicBezTo>
                  <a:cubicBezTo>
                    <a:pt x="10" y="23"/>
                    <a:pt x="0" y="9"/>
                    <a:pt x="15" y="0"/>
                  </a:cubicBezTo>
                  <a:cubicBezTo>
                    <a:pt x="23" y="0"/>
                    <a:pt x="32" y="0"/>
                    <a:pt x="41" y="1"/>
                  </a:cubicBezTo>
                  <a:close/>
                </a:path>
              </a:pathLst>
            </a:custGeom>
            <a:solidFill>
              <a:srgbClr val="F2B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7" name="Freeform 18">
              <a:extLst>
                <a:ext uri="{FF2B5EF4-FFF2-40B4-BE49-F238E27FC236}">
                  <a16:creationId xmlns:a16="http://schemas.microsoft.com/office/drawing/2014/main" id="{A78CE37C-7A2E-481C-C2F5-22918565B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1" y="1338"/>
              <a:ext cx="83" cy="132"/>
            </a:xfrm>
            <a:custGeom>
              <a:avLst/>
              <a:gdLst>
                <a:gd name="T0" fmla="*/ 5 w 35"/>
                <a:gd name="T1" fmla="*/ 56 h 56"/>
                <a:gd name="T2" fmla="*/ 1 w 35"/>
                <a:gd name="T3" fmla="*/ 55 h 56"/>
                <a:gd name="T4" fmla="*/ 14 w 35"/>
                <a:gd name="T5" fmla="*/ 20 h 56"/>
                <a:gd name="T6" fmla="*/ 32 w 35"/>
                <a:gd name="T7" fmla="*/ 0 h 56"/>
                <a:gd name="T8" fmla="*/ 5 w 35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6">
                  <a:moveTo>
                    <a:pt x="5" y="56"/>
                  </a:moveTo>
                  <a:cubicBezTo>
                    <a:pt x="4" y="55"/>
                    <a:pt x="3" y="55"/>
                    <a:pt x="1" y="55"/>
                  </a:cubicBezTo>
                  <a:cubicBezTo>
                    <a:pt x="0" y="41"/>
                    <a:pt x="6" y="30"/>
                    <a:pt x="14" y="20"/>
                  </a:cubicBezTo>
                  <a:cubicBezTo>
                    <a:pt x="22" y="15"/>
                    <a:pt x="28" y="8"/>
                    <a:pt x="32" y="0"/>
                  </a:cubicBezTo>
                  <a:cubicBezTo>
                    <a:pt x="32" y="23"/>
                    <a:pt x="35" y="47"/>
                    <a:pt x="5" y="56"/>
                  </a:cubicBezTo>
                  <a:close/>
                </a:path>
              </a:pathLst>
            </a:custGeom>
            <a:solidFill>
              <a:srgbClr val="60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8" name="Freeform 19">
              <a:extLst>
                <a:ext uri="{FF2B5EF4-FFF2-40B4-BE49-F238E27FC236}">
                  <a16:creationId xmlns:a16="http://schemas.microsoft.com/office/drawing/2014/main" id="{B3F7ECFE-FDDC-6738-5D64-95EBEB55A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1" y="2073"/>
              <a:ext cx="216" cy="268"/>
            </a:xfrm>
            <a:custGeom>
              <a:avLst/>
              <a:gdLst>
                <a:gd name="T0" fmla="*/ 87 w 91"/>
                <a:gd name="T1" fmla="*/ 73 h 113"/>
                <a:gd name="T2" fmla="*/ 82 w 91"/>
                <a:gd name="T3" fmla="*/ 109 h 113"/>
                <a:gd name="T4" fmla="*/ 13 w 91"/>
                <a:gd name="T5" fmla="*/ 110 h 113"/>
                <a:gd name="T6" fmla="*/ 3 w 91"/>
                <a:gd name="T7" fmla="*/ 87 h 113"/>
                <a:gd name="T8" fmla="*/ 10 w 91"/>
                <a:gd name="T9" fmla="*/ 1 h 113"/>
                <a:gd name="T10" fmla="*/ 12 w 91"/>
                <a:gd name="T11" fmla="*/ 0 h 113"/>
                <a:gd name="T12" fmla="*/ 47 w 91"/>
                <a:gd name="T13" fmla="*/ 74 h 113"/>
                <a:gd name="T14" fmla="*/ 49 w 91"/>
                <a:gd name="T15" fmla="*/ 58 h 113"/>
                <a:gd name="T16" fmla="*/ 68 w 91"/>
                <a:gd name="T17" fmla="*/ 36 h 113"/>
                <a:gd name="T18" fmla="*/ 86 w 91"/>
                <a:gd name="T19" fmla="*/ 57 h 113"/>
                <a:gd name="T20" fmla="*/ 87 w 91"/>
                <a:gd name="T21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13">
                  <a:moveTo>
                    <a:pt x="87" y="73"/>
                  </a:moveTo>
                  <a:cubicBezTo>
                    <a:pt x="76" y="84"/>
                    <a:pt x="91" y="98"/>
                    <a:pt x="82" y="109"/>
                  </a:cubicBezTo>
                  <a:cubicBezTo>
                    <a:pt x="59" y="113"/>
                    <a:pt x="36" y="112"/>
                    <a:pt x="13" y="110"/>
                  </a:cubicBezTo>
                  <a:cubicBezTo>
                    <a:pt x="1" y="106"/>
                    <a:pt x="3" y="96"/>
                    <a:pt x="3" y="87"/>
                  </a:cubicBezTo>
                  <a:cubicBezTo>
                    <a:pt x="0" y="58"/>
                    <a:pt x="8" y="30"/>
                    <a:pt x="10" y="1"/>
                  </a:cubicBezTo>
                  <a:cubicBezTo>
                    <a:pt x="11" y="1"/>
                    <a:pt x="12" y="0"/>
                    <a:pt x="12" y="0"/>
                  </a:cubicBezTo>
                  <a:cubicBezTo>
                    <a:pt x="41" y="17"/>
                    <a:pt x="50" y="43"/>
                    <a:pt x="47" y="74"/>
                  </a:cubicBezTo>
                  <a:cubicBezTo>
                    <a:pt x="47" y="69"/>
                    <a:pt x="48" y="63"/>
                    <a:pt x="49" y="58"/>
                  </a:cubicBezTo>
                  <a:cubicBezTo>
                    <a:pt x="49" y="45"/>
                    <a:pt x="53" y="37"/>
                    <a:pt x="68" y="36"/>
                  </a:cubicBezTo>
                  <a:cubicBezTo>
                    <a:pt x="84" y="36"/>
                    <a:pt x="84" y="47"/>
                    <a:pt x="86" y="57"/>
                  </a:cubicBezTo>
                  <a:cubicBezTo>
                    <a:pt x="86" y="62"/>
                    <a:pt x="86" y="67"/>
                    <a:pt x="87" y="73"/>
                  </a:cubicBezTo>
                  <a:close/>
                </a:path>
              </a:pathLst>
            </a:custGeom>
            <a:solidFill>
              <a:srgbClr val="5C32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9" name="Freeform 20">
              <a:extLst>
                <a:ext uri="{FF2B5EF4-FFF2-40B4-BE49-F238E27FC236}">
                  <a16:creationId xmlns:a16="http://schemas.microsoft.com/office/drawing/2014/main" id="{5D35EC79-B945-AF66-FB4A-E2439BA61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3" y="1942"/>
              <a:ext cx="88" cy="133"/>
            </a:xfrm>
            <a:custGeom>
              <a:avLst/>
              <a:gdLst>
                <a:gd name="T0" fmla="*/ 33 w 37"/>
                <a:gd name="T1" fmla="*/ 0 h 56"/>
                <a:gd name="T2" fmla="*/ 33 w 37"/>
                <a:gd name="T3" fmla="*/ 2 h 56"/>
                <a:gd name="T4" fmla="*/ 12 w 37"/>
                <a:gd name="T5" fmla="*/ 44 h 56"/>
                <a:gd name="T6" fmla="*/ 10 w 37"/>
                <a:gd name="T7" fmla="*/ 56 h 56"/>
                <a:gd name="T8" fmla="*/ 9 w 37"/>
                <a:gd name="T9" fmla="*/ 56 h 56"/>
                <a:gd name="T10" fmla="*/ 11 w 37"/>
                <a:gd name="T11" fmla="*/ 10 h 56"/>
                <a:gd name="T12" fmla="*/ 33 w 3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6">
                  <a:moveTo>
                    <a:pt x="33" y="0"/>
                  </a:moveTo>
                  <a:cubicBezTo>
                    <a:pt x="33" y="1"/>
                    <a:pt x="33" y="2"/>
                    <a:pt x="33" y="2"/>
                  </a:cubicBezTo>
                  <a:cubicBezTo>
                    <a:pt x="37" y="21"/>
                    <a:pt x="37" y="39"/>
                    <a:pt x="12" y="44"/>
                  </a:cubicBezTo>
                  <a:cubicBezTo>
                    <a:pt x="14" y="49"/>
                    <a:pt x="13" y="53"/>
                    <a:pt x="10" y="56"/>
                  </a:cubicBezTo>
                  <a:cubicBezTo>
                    <a:pt x="10" y="56"/>
                    <a:pt x="9" y="56"/>
                    <a:pt x="9" y="56"/>
                  </a:cubicBezTo>
                  <a:cubicBezTo>
                    <a:pt x="0" y="40"/>
                    <a:pt x="10" y="25"/>
                    <a:pt x="11" y="10"/>
                  </a:cubicBezTo>
                  <a:cubicBezTo>
                    <a:pt x="11" y="0"/>
                    <a:pt x="26" y="7"/>
                    <a:pt x="33" y="0"/>
                  </a:cubicBezTo>
                  <a:close/>
                </a:path>
              </a:pathLst>
            </a:custGeom>
            <a:solidFill>
              <a:srgbClr val="FD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0" name="Freeform 21">
              <a:extLst>
                <a:ext uri="{FF2B5EF4-FFF2-40B4-BE49-F238E27FC236}">
                  <a16:creationId xmlns:a16="http://schemas.microsoft.com/office/drawing/2014/main" id="{016CDDE5-B5E9-D69C-BED9-20EC7A4A1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2" y="2331"/>
              <a:ext cx="166" cy="14"/>
            </a:xfrm>
            <a:custGeom>
              <a:avLst/>
              <a:gdLst>
                <a:gd name="T0" fmla="*/ 0 w 70"/>
                <a:gd name="T1" fmla="*/ 1 h 6"/>
                <a:gd name="T2" fmla="*/ 69 w 70"/>
                <a:gd name="T3" fmla="*/ 0 h 6"/>
                <a:gd name="T4" fmla="*/ 69 w 70"/>
                <a:gd name="T5" fmla="*/ 4 h 6"/>
                <a:gd name="T6" fmla="*/ 0 w 70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6">
                  <a:moveTo>
                    <a:pt x="0" y="1"/>
                  </a:moveTo>
                  <a:cubicBezTo>
                    <a:pt x="23" y="1"/>
                    <a:pt x="46" y="0"/>
                    <a:pt x="69" y="0"/>
                  </a:cubicBezTo>
                  <a:cubicBezTo>
                    <a:pt x="70" y="1"/>
                    <a:pt x="69" y="3"/>
                    <a:pt x="69" y="4"/>
                  </a:cubicBezTo>
                  <a:cubicBezTo>
                    <a:pt x="46" y="3"/>
                    <a:pt x="23" y="6"/>
                    <a:pt x="0" y="1"/>
                  </a:cubicBezTo>
                  <a:close/>
                </a:path>
              </a:pathLst>
            </a:custGeom>
            <a:solidFill>
              <a:srgbClr val="714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1" name="Freeform 22">
              <a:extLst>
                <a:ext uri="{FF2B5EF4-FFF2-40B4-BE49-F238E27FC236}">
                  <a16:creationId xmlns:a16="http://schemas.microsoft.com/office/drawing/2014/main" id="{FD42D791-81E0-B466-D8F4-F92A432AA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4" y="1907"/>
              <a:ext cx="189" cy="379"/>
            </a:xfrm>
            <a:custGeom>
              <a:avLst/>
              <a:gdLst>
                <a:gd name="T0" fmla="*/ 1 w 79"/>
                <a:gd name="T1" fmla="*/ 71 h 160"/>
                <a:gd name="T2" fmla="*/ 3 w 79"/>
                <a:gd name="T3" fmla="*/ 59 h 160"/>
                <a:gd name="T4" fmla="*/ 22 w 79"/>
                <a:gd name="T5" fmla="*/ 64 h 160"/>
                <a:gd name="T6" fmla="*/ 32 w 79"/>
                <a:gd name="T7" fmla="*/ 0 h 160"/>
                <a:gd name="T8" fmla="*/ 32 w 79"/>
                <a:gd name="T9" fmla="*/ 40 h 160"/>
                <a:gd name="T10" fmla="*/ 40 w 79"/>
                <a:gd name="T11" fmla="*/ 55 h 160"/>
                <a:gd name="T12" fmla="*/ 66 w 79"/>
                <a:gd name="T13" fmla="*/ 54 h 160"/>
                <a:gd name="T14" fmla="*/ 73 w 79"/>
                <a:gd name="T15" fmla="*/ 55 h 160"/>
                <a:gd name="T16" fmla="*/ 76 w 79"/>
                <a:gd name="T17" fmla="*/ 127 h 160"/>
                <a:gd name="T18" fmla="*/ 58 w 79"/>
                <a:gd name="T19" fmla="*/ 111 h 160"/>
                <a:gd name="T20" fmla="*/ 44 w 79"/>
                <a:gd name="T21" fmla="*/ 123 h 160"/>
                <a:gd name="T22" fmla="*/ 34 w 79"/>
                <a:gd name="T23" fmla="*/ 160 h 160"/>
                <a:gd name="T24" fmla="*/ 1 w 79"/>
                <a:gd name="T25" fmla="*/ 7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60">
                  <a:moveTo>
                    <a:pt x="1" y="71"/>
                  </a:moveTo>
                  <a:cubicBezTo>
                    <a:pt x="0" y="67"/>
                    <a:pt x="0" y="63"/>
                    <a:pt x="3" y="59"/>
                  </a:cubicBezTo>
                  <a:cubicBezTo>
                    <a:pt x="11" y="58"/>
                    <a:pt x="16" y="62"/>
                    <a:pt x="22" y="64"/>
                  </a:cubicBezTo>
                  <a:cubicBezTo>
                    <a:pt x="34" y="44"/>
                    <a:pt x="25" y="21"/>
                    <a:pt x="32" y="0"/>
                  </a:cubicBezTo>
                  <a:cubicBezTo>
                    <a:pt x="32" y="13"/>
                    <a:pt x="32" y="27"/>
                    <a:pt x="32" y="40"/>
                  </a:cubicBezTo>
                  <a:cubicBezTo>
                    <a:pt x="32" y="46"/>
                    <a:pt x="30" y="54"/>
                    <a:pt x="40" y="55"/>
                  </a:cubicBezTo>
                  <a:cubicBezTo>
                    <a:pt x="49" y="55"/>
                    <a:pt x="58" y="54"/>
                    <a:pt x="66" y="54"/>
                  </a:cubicBezTo>
                  <a:cubicBezTo>
                    <a:pt x="69" y="53"/>
                    <a:pt x="71" y="53"/>
                    <a:pt x="73" y="55"/>
                  </a:cubicBezTo>
                  <a:cubicBezTo>
                    <a:pt x="79" y="79"/>
                    <a:pt x="75" y="103"/>
                    <a:pt x="76" y="127"/>
                  </a:cubicBezTo>
                  <a:cubicBezTo>
                    <a:pt x="71" y="120"/>
                    <a:pt x="72" y="109"/>
                    <a:pt x="58" y="111"/>
                  </a:cubicBezTo>
                  <a:cubicBezTo>
                    <a:pt x="49" y="112"/>
                    <a:pt x="44" y="113"/>
                    <a:pt x="44" y="123"/>
                  </a:cubicBezTo>
                  <a:cubicBezTo>
                    <a:pt x="45" y="136"/>
                    <a:pt x="40" y="148"/>
                    <a:pt x="34" y="160"/>
                  </a:cubicBezTo>
                  <a:cubicBezTo>
                    <a:pt x="35" y="126"/>
                    <a:pt x="31" y="93"/>
                    <a:pt x="1" y="71"/>
                  </a:cubicBezTo>
                  <a:close/>
                </a:path>
              </a:pathLst>
            </a:custGeom>
            <a:solidFill>
              <a:srgbClr val="7F4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2" name="Freeform 23">
              <a:extLst>
                <a:ext uri="{FF2B5EF4-FFF2-40B4-BE49-F238E27FC236}">
                  <a16:creationId xmlns:a16="http://schemas.microsoft.com/office/drawing/2014/main" id="{1825F861-3C0A-8C1F-31AC-13DC56E18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2" y="1904"/>
              <a:ext cx="41" cy="133"/>
            </a:xfrm>
            <a:custGeom>
              <a:avLst/>
              <a:gdLst>
                <a:gd name="T0" fmla="*/ 11 w 17"/>
                <a:gd name="T1" fmla="*/ 56 h 56"/>
                <a:gd name="T2" fmla="*/ 4 w 17"/>
                <a:gd name="T3" fmla="*/ 55 h 56"/>
                <a:gd name="T4" fmla="*/ 2 w 17"/>
                <a:gd name="T5" fmla="*/ 0 h 56"/>
                <a:gd name="T6" fmla="*/ 11 w 17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56">
                  <a:moveTo>
                    <a:pt x="11" y="56"/>
                  </a:moveTo>
                  <a:cubicBezTo>
                    <a:pt x="9" y="55"/>
                    <a:pt x="7" y="55"/>
                    <a:pt x="4" y="55"/>
                  </a:cubicBezTo>
                  <a:cubicBezTo>
                    <a:pt x="0" y="38"/>
                    <a:pt x="2" y="21"/>
                    <a:pt x="2" y="0"/>
                  </a:cubicBezTo>
                  <a:cubicBezTo>
                    <a:pt x="17" y="20"/>
                    <a:pt x="17" y="37"/>
                    <a:pt x="11" y="56"/>
                  </a:cubicBezTo>
                  <a:close/>
                </a:path>
              </a:pathLst>
            </a:custGeom>
            <a:solidFill>
              <a:srgbClr val="FDF5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3" name="Freeform 24">
              <a:extLst>
                <a:ext uri="{FF2B5EF4-FFF2-40B4-BE49-F238E27FC236}">
                  <a16:creationId xmlns:a16="http://schemas.microsoft.com/office/drawing/2014/main" id="{824B96EA-D763-AA3D-59EE-2584E4E26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" y="1378"/>
              <a:ext cx="145" cy="147"/>
            </a:xfrm>
            <a:custGeom>
              <a:avLst/>
              <a:gdLst>
                <a:gd name="T0" fmla="*/ 61 w 61"/>
                <a:gd name="T1" fmla="*/ 47 h 62"/>
                <a:gd name="T2" fmla="*/ 25 w 61"/>
                <a:gd name="T3" fmla="*/ 51 h 62"/>
                <a:gd name="T4" fmla="*/ 5 w 61"/>
                <a:gd name="T5" fmla="*/ 43 h 62"/>
                <a:gd name="T6" fmla="*/ 9 w 61"/>
                <a:gd name="T7" fmla="*/ 36 h 62"/>
                <a:gd name="T8" fmla="*/ 0 w 61"/>
                <a:gd name="T9" fmla="*/ 11 h 62"/>
                <a:gd name="T10" fmla="*/ 1 w 61"/>
                <a:gd name="T11" fmla="*/ 8 h 62"/>
                <a:gd name="T12" fmla="*/ 17 w 61"/>
                <a:gd name="T13" fmla="*/ 14 h 62"/>
                <a:gd name="T14" fmla="*/ 33 w 61"/>
                <a:gd name="T15" fmla="*/ 29 h 62"/>
                <a:gd name="T16" fmla="*/ 61 w 61"/>
                <a:gd name="T17" fmla="*/ 4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2">
                  <a:moveTo>
                    <a:pt x="61" y="47"/>
                  </a:moveTo>
                  <a:cubicBezTo>
                    <a:pt x="51" y="62"/>
                    <a:pt x="37" y="53"/>
                    <a:pt x="25" y="51"/>
                  </a:cubicBezTo>
                  <a:cubicBezTo>
                    <a:pt x="19" y="49"/>
                    <a:pt x="11" y="48"/>
                    <a:pt x="5" y="43"/>
                  </a:cubicBezTo>
                  <a:cubicBezTo>
                    <a:pt x="9" y="42"/>
                    <a:pt x="14" y="42"/>
                    <a:pt x="9" y="36"/>
                  </a:cubicBezTo>
                  <a:cubicBezTo>
                    <a:pt x="3" y="29"/>
                    <a:pt x="0" y="20"/>
                    <a:pt x="0" y="11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0" y="0"/>
                    <a:pt x="14" y="6"/>
                    <a:pt x="17" y="14"/>
                  </a:cubicBezTo>
                  <a:cubicBezTo>
                    <a:pt x="19" y="22"/>
                    <a:pt x="24" y="28"/>
                    <a:pt x="33" y="29"/>
                  </a:cubicBezTo>
                  <a:cubicBezTo>
                    <a:pt x="46" y="29"/>
                    <a:pt x="54" y="37"/>
                    <a:pt x="61" y="47"/>
                  </a:cubicBezTo>
                  <a:close/>
                </a:path>
              </a:pathLst>
            </a:custGeom>
            <a:solidFill>
              <a:srgbClr val="CBC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4" name="Freeform 25">
              <a:extLst>
                <a:ext uri="{FF2B5EF4-FFF2-40B4-BE49-F238E27FC236}">
                  <a16:creationId xmlns:a16="http://schemas.microsoft.com/office/drawing/2014/main" id="{B075DD94-29A9-C3EE-E3E1-CFE20D407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" y="1295"/>
              <a:ext cx="112" cy="109"/>
            </a:xfrm>
            <a:custGeom>
              <a:avLst/>
              <a:gdLst>
                <a:gd name="T0" fmla="*/ 30 w 47"/>
                <a:gd name="T1" fmla="*/ 21 h 46"/>
                <a:gd name="T2" fmla="*/ 45 w 47"/>
                <a:gd name="T3" fmla="*/ 25 h 46"/>
                <a:gd name="T4" fmla="*/ 35 w 47"/>
                <a:gd name="T5" fmla="*/ 36 h 46"/>
                <a:gd name="T6" fmla="*/ 22 w 47"/>
                <a:gd name="T7" fmla="*/ 45 h 46"/>
                <a:gd name="T8" fmla="*/ 20 w 47"/>
                <a:gd name="T9" fmla="*/ 46 h 46"/>
                <a:gd name="T10" fmla="*/ 7 w 47"/>
                <a:gd name="T11" fmla="*/ 25 h 46"/>
                <a:gd name="T12" fmla="*/ 9 w 47"/>
                <a:gd name="T13" fmla="*/ 4 h 46"/>
                <a:gd name="T14" fmla="*/ 18 w 47"/>
                <a:gd name="T15" fmla="*/ 15 h 46"/>
                <a:gd name="T16" fmla="*/ 30 w 47"/>
                <a:gd name="T17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6">
                  <a:moveTo>
                    <a:pt x="30" y="21"/>
                  </a:moveTo>
                  <a:cubicBezTo>
                    <a:pt x="35" y="22"/>
                    <a:pt x="41" y="20"/>
                    <a:pt x="45" y="25"/>
                  </a:cubicBezTo>
                  <a:cubicBezTo>
                    <a:pt x="47" y="34"/>
                    <a:pt x="39" y="34"/>
                    <a:pt x="35" y="36"/>
                  </a:cubicBezTo>
                  <a:cubicBezTo>
                    <a:pt x="30" y="38"/>
                    <a:pt x="24" y="39"/>
                    <a:pt x="22" y="45"/>
                  </a:cubicBezTo>
                  <a:cubicBezTo>
                    <a:pt x="22" y="45"/>
                    <a:pt x="21" y="46"/>
                    <a:pt x="20" y="46"/>
                  </a:cubicBezTo>
                  <a:cubicBezTo>
                    <a:pt x="19" y="37"/>
                    <a:pt x="11" y="32"/>
                    <a:pt x="7" y="25"/>
                  </a:cubicBezTo>
                  <a:cubicBezTo>
                    <a:pt x="3" y="18"/>
                    <a:pt x="0" y="9"/>
                    <a:pt x="9" y="4"/>
                  </a:cubicBezTo>
                  <a:cubicBezTo>
                    <a:pt x="18" y="0"/>
                    <a:pt x="15" y="12"/>
                    <a:pt x="18" y="15"/>
                  </a:cubicBezTo>
                  <a:cubicBezTo>
                    <a:pt x="21" y="19"/>
                    <a:pt x="24" y="23"/>
                    <a:pt x="30" y="21"/>
                  </a:cubicBezTo>
                  <a:close/>
                </a:path>
              </a:pathLst>
            </a:custGeom>
            <a:solidFill>
              <a:srgbClr val="E8B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5" name="Freeform 26">
              <a:extLst>
                <a:ext uri="{FF2B5EF4-FFF2-40B4-BE49-F238E27FC236}">
                  <a16:creationId xmlns:a16="http://schemas.microsoft.com/office/drawing/2014/main" id="{B3A43919-90DF-B8E7-19D3-8F632ECB8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4" y="1347"/>
              <a:ext cx="203" cy="142"/>
            </a:xfrm>
            <a:custGeom>
              <a:avLst/>
              <a:gdLst>
                <a:gd name="T0" fmla="*/ 0 w 85"/>
                <a:gd name="T1" fmla="*/ 23 h 60"/>
                <a:gd name="T2" fmla="*/ 23 w 85"/>
                <a:gd name="T3" fmla="*/ 3 h 60"/>
                <a:gd name="T4" fmla="*/ 50 w 85"/>
                <a:gd name="T5" fmla="*/ 5 h 60"/>
                <a:gd name="T6" fmla="*/ 84 w 85"/>
                <a:gd name="T7" fmla="*/ 16 h 60"/>
                <a:gd name="T8" fmla="*/ 71 w 85"/>
                <a:gd name="T9" fmla="*/ 51 h 60"/>
                <a:gd name="T10" fmla="*/ 59 w 85"/>
                <a:gd name="T11" fmla="*/ 60 h 60"/>
                <a:gd name="T12" fmla="*/ 18 w 85"/>
                <a:gd name="T13" fmla="*/ 43 h 60"/>
                <a:gd name="T14" fmla="*/ 9 w 85"/>
                <a:gd name="T15" fmla="*/ 26 h 60"/>
                <a:gd name="T16" fmla="*/ 0 w 85"/>
                <a:gd name="T17" fmla="*/ 2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60">
                  <a:moveTo>
                    <a:pt x="0" y="23"/>
                  </a:moveTo>
                  <a:cubicBezTo>
                    <a:pt x="0" y="7"/>
                    <a:pt x="18" y="12"/>
                    <a:pt x="23" y="3"/>
                  </a:cubicBezTo>
                  <a:cubicBezTo>
                    <a:pt x="32" y="8"/>
                    <a:pt x="40" y="9"/>
                    <a:pt x="50" y="5"/>
                  </a:cubicBezTo>
                  <a:cubicBezTo>
                    <a:pt x="62" y="0"/>
                    <a:pt x="74" y="9"/>
                    <a:pt x="84" y="16"/>
                  </a:cubicBezTo>
                  <a:cubicBezTo>
                    <a:pt x="85" y="29"/>
                    <a:pt x="75" y="39"/>
                    <a:pt x="71" y="51"/>
                  </a:cubicBezTo>
                  <a:cubicBezTo>
                    <a:pt x="69" y="57"/>
                    <a:pt x="65" y="59"/>
                    <a:pt x="59" y="60"/>
                  </a:cubicBezTo>
                  <a:cubicBezTo>
                    <a:pt x="47" y="51"/>
                    <a:pt x="33" y="46"/>
                    <a:pt x="18" y="43"/>
                  </a:cubicBezTo>
                  <a:cubicBezTo>
                    <a:pt x="9" y="42"/>
                    <a:pt x="9" y="31"/>
                    <a:pt x="9" y="26"/>
                  </a:cubicBezTo>
                  <a:cubicBezTo>
                    <a:pt x="8" y="16"/>
                    <a:pt x="4" y="22"/>
                    <a:pt x="0" y="23"/>
                  </a:cubicBezTo>
                  <a:close/>
                </a:path>
              </a:pathLst>
            </a:custGeom>
            <a:solidFill>
              <a:srgbClr val="DA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61">
            <a:extLst>
              <a:ext uri="{FF2B5EF4-FFF2-40B4-BE49-F238E27FC236}">
                <a16:creationId xmlns:a16="http://schemas.microsoft.com/office/drawing/2014/main" id="{60A57C4A-B630-4042-8041-7AF14CF8E9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39705"/>
            <a:ext cx="9144000" cy="385194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Google Shape;1345;p50">
            <a:extLst>
              <a:ext uri="{FF2B5EF4-FFF2-40B4-BE49-F238E27FC236}">
                <a16:creationId xmlns:a16="http://schemas.microsoft.com/office/drawing/2014/main" id="{8A8FE58B-C339-4245-BAAC-0265E56FA54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9998" y="3506522"/>
            <a:ext cx="2455200" cy="797996"/>
          </a:xfrm>
        </p:spPr>
        <p:txBody>
          <a:bodyPr anchorCtr="1"/>
          <a:lstStyle/>
          <a:p>
            <a:pPr marL="269994" lvl="0" indent="-196852" algn="ctr" rtl="1">
              <a:buSzPts val="1600"/>
            </a:pPr>
            <a:r>
              <a:rPr lang="fa-IR" sz="1600" dirty="0">
                <a:cs typeface="B Nazanin" panose="00000700000000000000" pitchFamily="2" charset="-78"/>
              </a:rPr>
              <a:t>آنها را در اینجا توصیف کنید</a:t>
            </a:r>
          </a:p>
          <a:p>
            <a:pPr marL="269994" lvl="0" indent="-196852" algn="ctr" rtl="1">
              <a:buSzPts val="1600"/>
            </a:pPr>
            <a:r>
              <a:rPr lang="fa-IR" sz="1600" dirty="0">
                <a:cs typeface="B Nazanin" panose="00000700000000000000" pitchFamily="2" charset="-78"/>
              </a:rPr>
              <a:t>آنها را در اینجا توصیف کنید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4" name="Google Shape;1346;p50">
            <a:extLst>
              <a:ext uri="{FF2B5EF4-FFF2-40B4-BE49-F238E27FC236}">
                <a16:creationId xmlns:a16="http://schemas.microsoft.com/office/drawing/2014/main" id="{D2E87EBB-17EB-4ED7-94FD-308D237E4BC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344399" y="3506522"/>
            <a:ext cx="2455200" cy="797996"/>
          </a:xfrm>
        </p:spPr>
        <p:txBody>
          <a:bodyPr anchorCtr="1"/>
          <a:lstStyle/>
          <a:p>
            <a:pPr marL="269994" lvl="0" indent="-196852" algn="ctr" rtl="1">
              <a:buSzPts val="1600"/>
            </a:pPr>
            <a:r>
              <a:rPr lang="fa-IR" sz="1600" dirty="0">
                <a:cs typeface="B Nazanin" panose="00000700000000000000" pitchFamily="2" charset="-78"/>
              </a:rPr>
              <a:t>آنها را در اینجا توصیف کنید</a:t>
            </a:r>
          </a:p>
          <a:p>
            <a:pPr marL="269994" lvl="0" indent="-196852" algn="ctr" rtl="1">
              <a:buSzPts val="1600"/>
            </a:pPr>
            <a:r>
              <a:rPr lang="fa-IR" sz="1600" dirty="0">
                <a:cs typeface="B Nazanin" panose="00000700000000000000" pitchFamily="2" charset="-78"/>
              </a:rPr>
              <a:t>آنها را در اینجا توصیف کنید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5" name="Google Shape;1347;p50">
            <a:extLst>
              <a:ext uri="{FF2B5EF4-FFF2-40B4-BE49-F238E27FC236}">
                <a16:creationId xmlns:a16="http://schemas.microsoft.com/office/drawing/2014/main" id="{4805F10A-D721-464F-93A9-0578B622961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184800" y="3506522"/>
            <a:ext cx="2455200" cy="797996"/>
          </a:xfrm>
        </p:spPr>
        <p:txBody>
          <a:bodyPr anchorCtr="1"/>
          <a:lstStyle/>
          <a:p>
            <a:pPr marL="269994" lvl="0" indent="-196852" algn="ctr" rtl="1">
              <a:buSzPts val="1600"/>
            </a:pPr>
            <a:r>
              <a:rPr lang="fa-IR" sz="1600" dirty="0">
                <a:cs typeface="B Nazanin" panose="00000700000000000000" pitchFamily="2" charset="-78"/>
              </a:rPr>
              <a:t>آنها را در اینجا توصیف کنید</a:t>
            </a:r>
          </a:p>
          <a:p>
            <a:pPr marL="269994" lvl="0" indent="-196852" algn="ctr" rtl="1">
              <a:buSzPts val="1600"/>
            </a:pPr>
            <a:r>
              <a:rPr lang="fa-IR" sz="1600" dirty="0">
                <a:cs typeface="B Nazanin" panose="00000700000000000000" pitchFamily="2" charset="-78"/>
              </a:rPr>
              <a:t>آنها را در اینجا توصیف کنید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6" name="Google Shape;1348;p50">
            <a:extLst>
              <a:ext uri="{FF2B5EF4-FFF2-40B4-BE49-F238E27FC236}">
                <a16:creationId xmlns:a16="http://schemas.microsoft.com/office/drawing/2014/main" id="{8D88CE66-A29F-45E4-BBC8-F07EEE7E2A0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9998" y="3145901"/>
            <a:ext cx="2455200" cy="281699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عنوان در اینجا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7" name="Google Shape;1349;p50">
            <a:extLst>
              <a:ext uri="{FF2B5EF4-FFF2-40B4-BE49-F238E27FC236}">
                <a16:creationId xmlns:a16="http://schemas.microsoft.com/office/drawing/2014/main" id="{B59D2FE7-8193-49CF-987F-CAECBDC61DF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344399" y="3145901"/>
            <a:ext cx="2455200" cy="302995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عنوان در اینجا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8" name="Google Shape;1350;p50">
            <a:extLst>
              <a:ext uri="{FF2B5EF4-FFF2-40B4-BE49-F238E27FC236}">
                <a16:creationId xmlns:a16="http://schemas.microsoft.com/office/drawing/2014/main" id="{57C44AAB-77A6-42E8-ACCA-D4C8B6CAE2C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184800" y="3145901"/>
            <a:ext cx="2455200" cy="302995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عنوان در اینجا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cxnSp>
        <p:nvCxnSpPr>
          <p:cNvPr id="9" name="Google Shape;1351;p50">
            <a:extLst>
              <a:ext uri="{FF2B5EF4-FFF2-40B4-BE49-F238E27FC236}">
                <a16:creationId xmlns:a16="http://schemas.microsoft.com/office/drawing/2014/main" id="{C5BE6084-4DE7-4168-A277-775378ACC4C5}"/>
              </a:ext>
            </a:extLst>
          </p:cNvPr>
          <p:cNvCxnSpPr/>
          <p:nvPr/>
        </p:nvCxnSpPr>
        <p:spPr>
          <a:xfrm>
            <a:off x="868049" y="3029617"/>
            <a:ext cx="1799100" cy="0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cxnSp>
        <p:nvCxnSpPr>
          <p:cNvPr id="10" name="Google Shape;1352;p50">
            <a:extLst>
              <a:ext uri="{FF2B5EF4-FFF2-40B4-BE49-F238E27FC236}">
                <a16:creationId xmlns:a16="http://schemas.microsoft.com/office/drawing/2014/main" id="{17687844-A229-42A3-8CA8-7F56F11FE31F}"/>
              </a:ext>
            </a:extLst>
          </p:cNvPr>
          <p:cNvCxnSpPr/>
          <p:nvPr/>
        </p:nvCxnSpPr>
        <p:spPr>
          <a:xfrm>
            <a:off x="6484330" y="3029617"/>
            <a:ext cx="1799100" cy="0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cxnSp>
        <p:nvCxnSpPr>
          <p:cNvPr id="11" name="Google Shape;1353;p50">
            <a:extLst>
              <a:ext uri="{FF2B5EF4-FFF2-40B4-BE49-F238E27FC236}">
                <a16:creationId xmlns:a16="http://schemas.microsoft.com/office/drawing/2014/main" id="{6FD16909-6D50-4BE2-B272-98D1D22B9DDB}"/>
              </a:ext>
            </a:extLst>
          </p:cNvPr>
          <p:cNvCxnSpPr/>
          <p:nvPr/>
        </p:nvCxnSpPr>
        <p:spPr>
          <a:xfrm>
            <a:off x="3672449" y="3029617"/>
            <a:ext cx="1799101" cy="0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grpSp>
        <p:nvGrpSpPr>
          <p:cNvPr id="12" name="Google Shape;1354;p50">
            <a:extLst>
              <a:ext uri="{FF2B5EF4-FFF2-40B4-BE49-F238E27FC236}">
                <a16:creationId xmlns:a16="http://schemas.microsoft.com/office/drawing/2014/main" id="{8D491304-0C94-4C04-947D-1460976515B5}"/>
              </a:ext>
            </a:extLst>
          </p:cNvPr>
          <p:cNvGrpSpPr/>
          <p:nvPr/>
        </p:nvGrpSpPr>
        <p:grpSpPr>
          <a:xfrm>
            <a:off x="4195669" y="2308411"/>
            <a:ext cx="752670" cy="481395"/>
            <a:chOff x="4195669" y="2308411"/>
            <a:chExt cx="752670" cy="481395"/>
          </a:xfrm>
        </p:grpSpPr>
        <p:sp>
          <p:nvSpPr>
            <p:cNvPr id="13" name="Google Shape;1355;p50">
              <a:extLst>
                <a:ext uri="{FF2B5EF4-FFF2-40B4-BE49-F238E27FC236}">
                  <a16:creationId xmlns:a16="http://schemas.microsoft.com/office/drawing/2014/main" id="{27AF1DFB-6023-4DFC-8297-37AAA60F04F5}"/>
                </a:ext>
              </a:extLst>
            </p:cNvPr>
            <p:cNvSpPr/>
            <p:nvPr/>
          </p:nvSpPr>
          <p:spPr>
            <a:xfrm>
              <a:off x="4383148" y="2308411"/>
              <a:ext cx="279202" cy="2059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117"/>
                <a:gd name="f4" fmla="val 5251"/>
                <a:gd name="f5" fmla="val 250"/>
                <a:gd name="f6" fmla="val 90"/>
                <a:gd name="f7" fmla="val 188"/>
                <a:gd name="f8" fmla="val 97"/>
                <a:gd name="f9" fmla="val 312"/>
                <a:gd name="f10" fmla="val 3954"/>
                <a:gd name="f11" fmla="val 2275"/>
                <a:gd name="f12" fmla="val 631"/>
                <a:gd name="f13" fmla="val 1845"/>
                <a:gd name="f14" fmla="val 229"/>
                <a:gd name="f15" fmla="val 1276"/>
                <a:gd name="f16" fmla="val 687"/>
                <a:gd name="f17" fmla="*/ f0 1 7117"/>
                <a:gd name="f18" fmla="*/ f1 1 525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117"/>
                <a:gd name="f25" fmla="*/ f22 1 525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117" h="5251">
                  <a:moveTo>
                    <a:pt x="f5" y="f2"/>
                  </a:moveTo>
                  <a:cubicBezTo>
                    <a:pt x="f6" y="f2"/>
                    <a:pt x="f2" y="f7"/>
                    <a:pt x="f8" y="f9"/>
                  </a:cubicBezTo>
                  <a:lnTo>
                    <a:pt x="f10" y="f4"/>
                  </a:lnTo>
                  <a:lnTo>
                    <a:pt x="f3" y="f4"/>
                  </a:lnTo>
                  <a:lnTo>
                    <a:pt x="f11" y="f12"/>
                  </a:lnTo>
                  <a:cubicBezTo>
                    <a:pt x="f13" y="f14"/>
                    <a:pt x="f15" y="f2"/>
                    <a:pt x="f16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4" name="Google Shape;1356;p50">
              <a:extLst>
                <a:ext uri="{FF2B5EF4-FFF2-40B4-BE49-F238E27FC236}">
                  <a16:creationId xmlns:a16="http://schemas.microsoft.com/office/drawing/2014/main" id="{218E26AA-594E-4DEA-B7CC-34BFDFFB3938}"/>
                </a:ext>
              </a:extLst>
            </p:cNvPr>
            <p:cNvSpPr/>
            <p:nvPr/>
          </p:nvSpPr>
          <p:spPr>
            <a:xfrm>
              <a:off x="4387227" y="2308411"/>
              <a:ext cx="275124" cy="2059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13"/>
                <a:gd name="f4" fmla="val 5251"/>
                <a:gd name="f5" fmla="val 153"/>
                <a:gd name="f6" fmla="val 90"/>
                <a:gd name="f7" fmla="val 35"/>
                <a:gd name="f8" fmla="val 28"/>
                <a:gd name="f9" fmla="val 77"/>
                <a:gd name="f10" fmla="val 382"/>
                <a:gd name="f11" fmla="val 174"/>
                <a:gd name="f12" fmla="val 729"/>
                <a:gd name="f13" fmla="val 361"/>
                <a:gd name="f14" fmla="val 1020"/>
                <a:gd name="f15" fmla="val 631"/>
                <a:gd name="f16" fmla="val 5861"/>
                <a:gd name="f17" fmla="val 2178"/>
                <a:gd name="f18" fmla="val 1748"/>
                <a:gd name="f19" fmla="val 229"/>
                <a:gd name="f20" fmla="val 1179"/>
                <a:gd name="f21" fmla="val 583"/>
                <a:gd name="f22" fmla="*/ f0 1 7013"/>
                <a:gd name="f23" fmla="*/ f1 1 525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7013"/>
                <a:gd name="f30" fmla="*/ f27 1 525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7013" h="5251">
                  <a:moveTo>
                    <a:pt x="f5" y="f2"/>
                  </a:moveTo>
                  <a:cubicBezTo>
                    <a:pt x="f6" y="f2"/>
                    <a:pt x="f7" y="f8"/>
                    <a:pt x="f2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4"/>
                  </a:lnTo>
                  <a:lnTo>
                    <a:pt x="f3" y="f4"/>
                  </a:lnTo>
                  <a:lnTo>
                    <a:pt x="f17" y="f15"/>
                  </a:lnTo>
                  <a:cubicBezTo>
                    <a:pt x="f18" y="f19"/>
                    <a:pt x="f20" y="f2"/>
                    <a:pt x="f21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5" name="Google Shape;1357;p50">
              <a:extLst>
                <a:ext uri="{FF2B5EF4-FFF2-40B4-BE49-F238E27FC236}">
                  <a16:creationId xmlns:a16="http://schemas.microsoft.com/office/drawing/2014/main" id="{AFBC697F-526D-4EC3-BE04-A20007E1D02E}"/>
                </a:ext>
              </a:extLst>
            </p:cNvPr>
            <p:cNvSpPr/>
            <p:nvPr/>
          </p:nvSpPr>
          <p:spPr>
            <a:xfrm>
              <a:off x="4195669" y="2381847"/>
              <a:ext cx="752670" cy="216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186"/>
                <a:gd name="f4" fmla="val 5523"/>
                <a:gd name="f5" fmla="val 1060"/>
                <a:gd name="f6" fmla="val 1"/>
                <a:gd name="f7" fmla="val 1053"/>
                <a:gd name="f8" fmla="val 1047"/>
                <a:gd name="f9" fmla="val 1041"/>
                <a:gd name="f10" fmla="val 194"/>
                <a:gd name="f11" fmla="val 90"/>
                <a:gd name="f12" fmla="val 84"/>
                <a:gd name="f13" fmla="val 195"/>
                <a:gd name="f14" fmla="val 4731"/>
                <a:gd name="f15" fmla="val 5162"/>
                <a:gd name="f16" fmla="val 354"/>
                <a:gd name="f17" fmla="val 5515"/>
                <a:gd name="f18" fmla="val 791"/>
                <a:gd name="f19" fmla="val 5522"/>
                <a:gd name="f20" fmla="val 19026"/>
                <a:gd name="f21" fmla="val 19116"/>
                <a:gd name="f22" fmla="val 5453"/>
                <a:gd name="f23" fmla="val 5363"/>
                <a:gd name="f24" fmla="val 5356"/>
                <a:gd name="f25" fmla="val 5155"/>
                <a:gd name="f26" fmla="val 19109"/>
                <a:gd name="f27" fmla="val 4953"/>
                <a:gd name="f28" fmla="val 18964"/>
                <a:gd name="f29" fmla="val 4815"/>
                <a:gd name="f30" fmla="val 18520"/>
                <a:gd name="f31" fmla="val 4364"/>
                <a:gd name="f32" fmla="val 17847"/>
                <a:gd name="f33" fmla="val 3691"/>
                <a:gd name="f34" fmla="val 17417"/>
                <a:gd name="f35" fmla="val 3254"/>
                <a:gd name="f36" fmla="val 16827"/>
                <a:gd name="f37" fmla="val 3011"/>
                <a:gd name="f38" fmla="val 16217"/>
                <a:gd name="f39" fmla="val 3669"/>
                <a:gd name="f40" fmla="val 3392"/>
                <a:gd name="f41" fmla="val 3142"/>
                <a:gd name="f42" fmla="val 2866"/>
                <a:gd name="f43" fmla="val 3004"/>
                <a:gd name="f44" fmla="val 2623"/>
                <a:gd name="f45" fmla="val 1713"/>
                <a:gd name="f46" fmla="val 382"/>
                <a:gd name="f47" fmla="val 1578"/>
                <a:gd name="f48" fmla="val 145"/>
                <a:gd name="f49" fmla="val 1330"/>
                <a:gd name="f50" fmla="*/ f0 1 19186"/>
                <a:gd name="f51" fmla="*/ f1 1 5523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19186"/>
                <a:gd name="f58" fmla="*/ f55 1 5523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19186" h="5523">
                  <a:moveTo>
                    <a:pt x="f5" y="f6"/>
                  </a:moveTo>
                  <a:cubicBezTo>
                    <a:pt x="f7" y="f6"/>
                    <a:pt x="f8" y="f6"/>
                    <a:pt x="f9" y="f6"/>
                  </a:cubicBezTo>
                  <a:lnTo>
                    <a:pt x="f10" y="f6"/>
                  </a:lnTo>
                  <a:cubicBezTo>
                    <a:pt x="f11" y="f6"/>
                    <a:pt x="f2" y="f12"/>
                    <a:pt x="f2" y="f13"/>
                  </a:cubicBezTo>
                  <a:lnTo>
                    <a:pt x="f2" y="f14"/>
                  </a:lnTo>
                  <a:cubicBezTo>
                    <a:pt x="f2" y="f15"/>
                    <a:pt x="f16" y="f17"/>
                    <a:pt x="f18" y="f19"/>
                  </a:cubicBezTo>
                  <a:lnTo>
                    <a:pt x="f20" y="f19"/>
                  </a:lnTo>
                  <a:cubicBezTo>
                    <a:pt x="f21" y="f19"/>
                    <a:pt x="f3" y="f22"/>
                    <a:pt x="f3" y="f23"/>
                  </a:cubicBezTo>
                  <a:lnTo>
                    <a:pt x="f3" y="f24"/>
                  </a:lnTo>
                  <a:cubicBezTo>
                    <a:pt x="f3" y="f25"/>
                    <a:pt x="f26" y="f27"/>
                    <a:pt x="f28" y="f29"/>
                  </a:cubicBezTo>
                  <a:lnTo>
                    <a:pt x="f30" y="f31"/>
                  </a:ln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lnTo>
                    <a:pt x="f39" y="f37"/>
                  </a:lnTo>
                  <a:cubicBezTo>
                    <a:pt x="f40" y="f37"/>
                    <a:pt x="f41" y="f42"/>
                    <a:pt x="f43" y="f44"/>
                  </a:cubicBezTo>
                  <a:lnTo>
                    <a:pt x="f45" y="f46"/>
                  </a:lnTo>
                  <a:cubicBezTo>
                    <a:pt x="f47" y="f48"/>
                    <a:pt x="f49" y="f6"/>
                    <a:pt x="f5" y="f6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6" name="Google Shape;1358;p50">
              <a:extLst>
                <a:ext uri="{FF2B5EF4-FFF2-40B4-BE49-F238E27FC236}">
                  <a16:creationId xmlns:a16="http://schemas.microsoft.com/office/drawing/2014/main" id="{F8498732-ACFA-46D8-B507-D210BAF10599}"/>
                </a:ext>
              </a:extLst>
            </p:cNvPr>
            <p:cNvSpPr/>
            <p:nvPr/>
          </p:nvSpPr>
          <p:spPr>
            <a:xfrm>
              <a:off x="4383148" y="2549210"/>
              <a:ext cx="312157" cy="2405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57"/>
                <a:gd name="f4" fmla="val 6133"/>
                <a:gd name="f5" fmla="val 4738"/>
                <a:gd name="f6" fmla="val 1"/>
                <a:gd name="f7" fmla="val 4675"/>
                <a:gd name="f8" fmla="val 4620"/>
                <a:gd name="f9" fmla="val 28"/>
                <a:gd name="f10" fmla="val 4585"/>
                <a:gd name="f11" fmla="val 70"/>
                <a:gd name="f12" fmla="val 104"/>
                <a:gd name="f13" fmla="val 5820"/>
                <a:gd name="f14" fmla="val 5952"/>
                <a:gd name="f15" fmla="val 90"/>
                <a:gd name="f16" fmla="val 6132"/>
                <a:gd name="f17" fmla="val 257"/>
                <a:gd name="f18" fmla="val 687"/>
                <a:gd name="f19" fmla="val 1276"/>
                <a:gd name="f20" fmla="val 1845"/>
                <a:gd name="f21" fmla="val 5910"/>
                <a:gd name="f22" fmla="val 2275"/>
                <a:gd name="f23" fmla="val 5501"/>
                <a:gd name="f24" fmla="val 7880"/>
                <a:gd name="f25" fmla="val 195"/>
                <a:gd name="f26" fmla="val 7956"/>
                <a:gd name="f27" fmla="val 126"/>
                <a:gd name="f28" fmla="val 7907"/>
                <a:gd name="f29" fmla="val 7803"/>
                <a:gd name="f30" fmla="*/ f0 1 7957"/>
                <a:gd name="f31" fmla="*/ f1 1 6133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7957"/>
                <a:gd name="f38" fmla="*/ f35 1 6133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7957" h="6133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15" y="f16"/>
                    <a:pt x="f17" y="f16"/>
                  </a:cubicBezTo>
                  <a:lnTo>
                    <a:pt x="f18" y="f16"/>
                  </a:lnTo>
                  <a:cubicBezTo>
                    <a:pt x="f19" y="f16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6"/>
                    <a:pt x="f29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7" name="Google Shape;1359;p50">
              <a:extLst>
                <a:ext uri="{FF2B5EF4-FFF2-40B4-BE49-F238E27FC236}">
                  <a16:creationId xmlns:a16="http://schemas.microsoft.com/office/drawing/2014/main" id="{582C69EA-BDDF-44D9-BA4E-A730D166F808}"/>
                </a:ext>
              </a:extLst>
            </p:cNvPr>
            <p:cNvSpPr/>
            <p:nvPr/>
          </p:nvSpPr>
          <p:spPr>
            <a:xfrm>
              <a:off x="4479179" y="2533902"/>
              <a:ext cx="35423" cy="303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3"/>
                <a:gd name="f4" fmla="val 773"/>
                <a:gd name="f5" fmla="val 512"/>
                <a:gd name="f6" fmla="val 418"/>
                <a:gd name="f7" fmla="val 322"/>
                <a:gd name="f8" fmla="val 35"/>
                <a:gd name="f9" fmla="val 243"/>
                <a:gd name="f10" fmla="val 113"/>
                <a:gd name="f11" fmla="val 1"/>
                <a:gd name="f12" fmla="val 356"/>
                <a:gd name="f13" fmla="val 167"/>
                <a:gd name="f14" fmla="val 772"/>
                <a:gd name="f15" fmla="val 514"/>
                <a:gd name="f16" fmla="val 729"/>
                <a:gd name="f17" fmla="val 895"/>
                <a:gd name="f18" fmla="val 599"/>
                <a:gd name="f19" fmla="val 902"/>
                <a:gd name="f20" fmla="val 391"/>
                <a:gd name="f21" fmla="val 156"/>
                <a:gd name="f22" fmla="val 711"/>
                <a:gd name="f23" fmla="*/ f0 1 903"/>
                <a:gd name="f24" fmla="*/ f1 1 773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903"/>
                <a:gd name="f31" fmla="*/ f28 1 773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903" h="77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19" y="f21"/>
                    <a:pt x="f22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" name="Google Shape;1360;p50">
              <a:extLst>
                <a:ext uri="{FF2B5EF4-FFF2-40B4-BE49-F238E27FC236}">
                  <a16:creationId xmlns:a16="http://schemas.microsoft.com/office/drawing/2014/main" id="{F3B516DA-E53A-45E5-A5DA-84D11F68AB6F}"/>
                </a:ext>
              </a:extLst>
            </p:cNvPr>
            <p:cNvSpPr/>
            <p:nvPr/>
          </p:nvSpPr>
          <p:spPr>
            <a:xfrm>
              <a:off x="4418490" y="2533902"/>
              <a:ext cx="35423" cy="303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3"/>
                <a:gd name="f4" fmla="val 773"/>
                <a:gd name="f5" fmla="val 512"/>
                <a:gd name="f6" fmla="val 418"/>
                <a:gd name="f7" fmla="val 322"/>
                <a:gd name="f8" fmla="val 35"/>
                <a:gd name="f9" fmla="val 244"/>
                <a:gd name="f10" fmla="val 113"/>
                <a:gd name="f11" fmla="val 1"/>
                <a:gd name="f12" fmla="val 356"/>
                <a:gd name="f13" fmla="val 174"/>
                <a:gd name="f14" fmla="val 772"/>
                <a:gd name="f15" fmla="val 514"/>
                <a:gd name="f16" fmla="val 729"/>
                <a:gd name="f17" fmla="val 599"/>
                <a:gd name="f18" fmla="val 391"/>
                <a:gd name="f19" fmla="val 156"/>
                <a:gd name="f20" fmla="val 711"/>
                <a:gd name="f21" fmla="*/ f0 1 903"/>
                <a:gd name="f22" fmla="*/ f1 1 77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903"/>
                <a:gd name="f29" fmla="*/ f26 1 77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903" h="77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3" y="f17"/>
                    <a:pt x="f3" y="f18"/>
                  </a:cubicBezTo>
                  <a:cubicBezTo>
                    <a:pt x="f3" y="f19"/>
                    <a:pt x="f20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" name="Google Shape;1361;p50">
              <a:extLst>
                <a:ext uri="{FF2B5EF4-FFF2-40B4-BE49-F238E27FC236}">
                  <a16:creationId xmlns:a16="http://schemas.microsoft.com/office/drawing/2014/main" id="{B63B4C8A-4A32-4D4D-BBC6-A96B28E6F3B7}"/>
                </a:ext>
              </a:extLst>
            </p:cNvPr>
            <p:cNvSpPr/>
            <p:nvPr/>
          </p:nvSpPr>
          <p:spPr>
            <a:xfrm>
              <a:off x="4357847" y="2533902"/>
              <a:ext cx="35387" cy="303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2"/>
                <a:gd name="f4" fmla="val 773"/>
                <a:gd name="f5" fmla="val 512"/>
                <a:gd name="f6" fmla="val 417"/>
                <a:gd name="f7" fmla="val 321"/>
                <a:gd name="f8" fmla="val 35"/>
                <a:gd name="f9" fmla="val 243"/>
                <a:gd name="f10" fmla="val 113"/>
                <a:gd name="f11" fmla="val 356"/>
                <a:gd name="f12" fmla="val 174"/>
                <a:gd name="f13" fmla="val 772"/>
                <a:gd name="f14" fmla="val 520"/>
                <a:gd name="f15" fmla="val 728"/>
                <a:gd name="f16" fmla="val 599"/>
                <a:gd name="f17" fmla="val 391"/>
                <a:gd name="f18" fmla="val 156"/>
                <a:gd name="f19" fmla="val 710"/>
                <a:gd name="f20" fmla="*/ f0 1 902"/>
                <a:gd name="f21" fmla="*/ f1 1 77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02"/>
                <a:gd name="f28" fmla="*/ f25 1 77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02" h="77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2" y="f11"/>
                    <a:pt x="f12" y="f13"/>
                    <a:pt x="f14" y="f13"/>
                  </a:cubicBezTo>
                  <a:cubicBezTo>
                    <a:pt x="f15" y="f13"/>
                    <a:pt x="f3" y="f16"/>
                    <a:pt x="f3" y="f17"/>
                  </a:cubicBezTo>
                  <a:cubicBezTo>
                    <a:pt x="f3" y="f18"/>
                    <a:pt x="f19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" name="Google Shape;1362;p50">
              <a:extLst>
                <a:ext uri="{FF2B5EF4-FFF2-40B4-BE49-F238E27FC236}">
                  <a16:creationId xmlns:a16="http://schemas.microsoft.com/office/drawing/2014/main" id="{95051D9F-A296-4C6F-AAFC-33592EA6054C}"/>
                </a:ext>
              </a:extLst>
            </p:cNvPr>
            <p:cNvSpPr/>
            <p:nvPr/>
          </p:nvSpPr>
          <p:spPr>
            <a:xfrm>
              <a:off x="4297433" y="2533902"/>
              <a:ext cx="35423" cy="303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3"/>
                <a:gd name="f4" fmla="val 773"/>
                <a:gd name="f5" fmla="val 512"/>
                <a:gd name="f6" fmla="val 417"/>
                <a:gd name="f7" fmla="val 321"/>
                <a:gd name="f8" fmla="val 35"/>
                <a:gd name="f9" fmla="val 243"/>
                <a:gd name="f10" fmla="val 113"/>
                <a:gd name="f11" fmla="val 356"/>
                <a:gd name="f12" fmla="val 174"/>
                <a:gd name="f13" fmla="val 772"/>
                <a:gd name="f14" fmla="val 514"/>
                <a:gd name="f15" fmla="val 729"/>
                <a:gd name="f16" fmla="val 902"/>
                <a:gd name="f17" fmla="val 599"/>
                <a:gd name="f18" fmla="val 391"/>
                <a:gd name="f19" fmla="val 156"/>
                <a:gd name="f20" fmla="val 711"/>
                <a:gd name="f21" fmla="*/ f0 1 903"/>
                <a:gd name="f22" fmla="*/ f1 1 77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903"/>
                <a:gd name="f29" fmla="*/ f26 1 77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903" h="77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2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" name="Google Shape;1363;p50">
              <a:extLst>
                <a:ext uri="{FF2B5EF4-FFF2-40B4-BE49-F238E27FC236}">
                  <a16:creationId xmlns:a16="http://schemas.microsoft.com/office/drawing/2014/main" id="{A6A163E4-DD13-4772-BB62-ABDC4DD39FD2}"/>
                </a:ext>
              </a:extLst>
            </p:cNvPr>
            <p:cNvSpPr/>
            <p:nvPr/>
          </p:nvSpPr>
          <p:spPr>
            <a:xfrm>
              <a:off x="4736335" y="2533902"/>
              <a:ext cx="35423" cy="303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3"/>
                <a:gd name="f4" fmla="val 773"/>
                <a:gd name="f5" fmla="val 512"/>
                <a:gd name="f6" fmla="val 417"/>
                <a:gd name="f7" fmla="val 321"/>
                <a:gd name="f8" fmla="val 35"/>
                <a:gd name="f9" fmla="val 243"/>
                <a:gd name="f10" fmla="val 113"/>
                <a:gd name="f11" fmla="val 356"/>
                <a:gd name="f12" fmla="val 174"/>
                <a:gd name="f13" fmla="val 772"/>
                <a:gd name="f14" fmla="val 521"/>
                <a:gd name="f15" fmla="val 729"/>
                <a:gd name="f16" fmla="val 902"/>
                <a:gd name="f17" fmla="val 599"/>
                <a:gd name="f18" fmla="val 391"/>
                <a:gd name="f19" fmla="val 156"/>
                <a:gd name="f20" fmla="val 711"/>
                <a:gd name="f21" fmla="*/ f0 1 903"/>
                <a:gd name="f22" fmla="*/ f1 1 77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903"/>
                <a:gd name="f29" fmla="*/ f26 1 77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903" h="77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2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2" name="Google Shape;1364;p50">
              <a:extLst>
                <a:ext uri="{FF2B5EF4-FFF2-40B4-BE49-F238E27FC236}">
                  <a16:creationId xmlns:a16="http://schemas.microsoft.com/office/drawing/2014/main" id="{5F598816-2DDB-46FC-9513-0C16A8BE0428}"/>
                </a:ext>
              </a:extLst>
            </p:cNvPr>
            <p:cNvSpPr/>
            <p:nvPr/>
          </p:nvSpPr>
          <p:spPr>
            <a:xfrm>
              <a:off x="4387227" y="2549210"/>
              <a:ext cx="307997" cy="2405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851"/>
                <a:gd name="f4" fmla="val 6133"/>
                <a:gd name="f5" fmla="val 7701"/>
                <a:gd name="f6" fmla="val 7698"/>
                <a:gd name="f7" fmla="val 7695"/>
                <a:gd name="f8" fmla="val 1"/>
                <a:gd name="f9" fmla="val 7692"/>
                <a:gd name="f10" fmla="val 6541"/>
                <a:gd name="f11" fmla="val 6645"/>
                <a:gd name="f12" fmla="val 6694"/>
                <a:gd name="f13" fmla="val 126"/>
                <a:gd name="f14" fmla="val 6617"/>
                <a:gd name="f15" fmla="val 195"/>
                <a:gd name="f16" fmla="val 1013"/>
                <a:gd name="f17" fmla="val 5501"/>
                <a:gd name="f18" fmla="val 729"/>
                <a:gd name="f19" fmla="val 5772"/>
                <a:gd name="f20" fmla="val 382"/>
                <a:gd name="f21" fmla="val 5966"/>
                <a:gd name="f22" fmla="val 6063"/>
                <a:gd name="f23" fmla="val 35"/>
                <a:gd name="f24" fmla="val 6112"/>
                <a:gd name="f25" fmla="val 90"/>
                <a:gd name="f26" fmla="val 6132"/>
                <a:gd name="f27" fmla="val 153"/>
                <a:gd name="f28" fmla="val 583"/>
                <a:gd name="f29" fmla="val 1172"/>
                <a:gd name="f30" fmla="val 1741"/>
                <a:gd name="f31" fmla="val 5910"/>
                <a:gd name="f32" fmla="val 2178"/>
                <a:gd name="f33" fmla="val 7776"/>
                <a:gd name="f34" fmla="val 202"/>
                <a:gd name="f35" fmla="val 7850"/>
                <a:gd name="f36" fmla="val 128"/>
                <a:gd name="f37" fmla="val 7806"/>
                <a:gd name="f38" fmla="*/ f0 1 7851"/>
                <a:gd name="f39" fmla="*/ f1 1 6133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7851"/>
                <a:gd name="f46" fmla="*/ f43 1 6133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7851" h="6133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12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" y="f22"/>
                  </a:cubicBezTo>
                  <a:cubicBezTo>
                    <a:pt x="f23" y="f24"/>
                    <a:pt x="f25" y="f26"/>
                    <a:pt x="f27" y="f26"/>
                  </a:cubicBezTo>
                  <a:lnTo>
                    <a:pt x="f28" y="f26"/>
                  </a:lnTo>
                  <a:cubicBezTo>
                    <a:pt x="f29" y="f26"/>
                    <a:pt x="f30" y="f31"/>
                    <a:pt x="f32" y="f17"/>
                  </a:cubicBezTo>
                  <a:lnTo>
                    <a:pt x="f33" y="f34"/>
                  </a:lnTo>
                  <a:cubicBezTo>
                    <a:pt x="f35" y="f36"/>
                    <a:pt x="f37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3" name="Google Shape;1365;p50">
              <a:extLst>
                <a:ext uri="{FF2B5EF4-FFF2-40B4-BE49-F238E27FC236}">
                  <a16:creationId xmlns:a16="http://schemas.microsoft.com/office/drawing/2014/main" id="{9CA31217-F368-4368-8E13-0FBDCA12E2B3}"/>
                </a:ext>
              </a:extLst>
            </p:cNvPr>
            <p:cNvSpPr/>
            <p:nvPr/>
          </p:nvSpPr>
          <p:spPr>
            <a:xfrm>
              <a:off x="4786115" y="2499969"/>
              <a:ext cx="40873" cy="95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"/>
                <a:gd name="f4" fmla="val 244"/>
                <a:gd name="f5" fmla="val 1"/>
                <a:gd name="f6" fmla="val 361"/>
                <a:gd name="f7" fmla="val 715"/>
                <a:gd name="f8" fmla="val 84"/>
                <a:gd name="f9" fmla="val 1041"/>
                <a:gd name="f10" fmla="val 243"/>
                <a:gd name="f11" fmla="*/ f0 1 1042"/>
                <a:gd name="f12" fmla="*/ f1 1 24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42"/>
                <a:gd name="f19" fmla="*/ f16 1 24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42" h="24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9" y="f2"/>
                  </a:ln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4" name="Google Shape;1366;p50">
              <a:extLst>
                <a:ext uri="{FF2B5EF4-FFF2-40B4-BE49-F238E27FC236}">
                  <a16:creationId xmlns:a16="http://schemas.microsoft.com/office/drawing/2014/main" id="{6B88F727-3EC4-46AA-AB62-CD03BAB801E9}"/>
                </a:ext>
              </a:extLst>
            </p:cNvPr>
            <p:cNvSpPr/>
            <p:nvPr/>
          </p:nvSpPr>
          <p:spPr>
            <a:xfrm>
              <a:off x="4876742" y="2553013"/>
              <a:ext cx="71597" cy="4550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25"/>
                <a:gd name="f4" fmla="val 1160"/>
                <a:gd name="f5" fmla="val 1"/>
                <a:gd name="f6" fmla="val 451"/>
                <a:gd name="f7" fmla="val 452"/>
                <a:gd name="f8" fmla="val 590"/>
                <a:gd name="f9" fmla="val 666"/>
                <a:gd name="f10" fmla="val 792"/>
                <a:gd name="f11" fmla="val 993"/>
                <a:gd name="f12" fmla="val 1000"/>
                <a:gd name="f13" fmla="val 1090"/>
                <a:gd name="f14" fmla="val 597"/>
                <a:gd name="f15" fmla="val 1159"/>
                <a:gd name="f16" fmla="val 514"/>
                <a:gd name="f17" fmla="val 1665"/>
                <a:gd name="f18" fmla="val 1755"/>
                <a:gd name="f19" fmla="val 1748"/>
                <a:gd name="f20" fmla="val 1610"/>
                <a:gd name="f21" fmla="*/ f0 1 1825"/>
                <a:gd name="f22" fmla="*/ f1 1 116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825"/>
                <a:gd name="f29" fmla="*/ f26 1 116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825" h="1160">
                  <a:moveTo>
                    <a:pt x="f2" y="f5"/>
                  </a:moveTo>
                  <a:lnTo>
                    <a:pt x="f6" y="f7"/>
                  </a:lnTo>
                  <a:cubicBezTo>
                    <a:pt x="f8" y="f8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9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3" y="f13"/>
                    <a:pt x="f3" y="f12"/>
                  </a:cubicBezTo>
                  <a:lnTo>
                    <a:pt x="f3" y="f11"/>
                  </a:lnTo>
                  <a:cubicBezTo>
                    <a:pt x="f3" y="f10"/>
                    <a:pt x="f19" y="f14"/>
                    <a:pt x="f20" y="f7"/>
                  </a:cubicBezTo>
                  <a:lnTo>
                    <a:pt x="f15" y="f5"/>
                  </a:ln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5" name="Google Shape;1367;p50">
              <a:extLst>
                <a:ext uri="{FF2B5EF4-FFF2-40B4-BE49-F238E27FC236}">
                  <a16:creationId xmlns:a16="http://schemas.microsoft.com/office/drawing/2014/main" id="{7DE31ECE-AF5A-41E4-883C-78AFB16A802F}"/>
                </a:ext>
              </a:extLst>
            </p:cNvPr>
            <p:cNvSpPr/>
            <p:nvPr/>
          </p:nvSpPr>
          <p:spPr>
            <a:xfrm>
              <a:off x="4827236" y="2499969"/>
              <a:ext cx="94978" cy="530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21"/>
                <a:gd name="f4" fmla="val 1353"/>
                <a:gd name="f5" fmla="val 770"/>
                <a:gd name="f6" fmla="val 1089"/>
                <a:gd name="f7" fmla="val 257"/>
                <a:gd name="f8" fmla="val 576"/>
                <a:gd name="f9" fmla="val 1748"/>
                <a:gd name="f10" fmla="val 680"/>
                <a:gd name="f11" fmla="val 1318"/>
                <a:gd name="f12" fmla="val 243"/>
                <a:gd name="f13" fmla="val 728"/>
                <a:gd name="f14" fmla="val 118"/>
                <a:gd name="f15" fmla="*/ f0 1 2421"/>
                <a:gd name="f16" fmla="*/ f1 1 135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421"/>
                <a:gd name="f23" fmla="*/ f20 1 135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421" h="1353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3" y="f4"/>
                  </a:lnTo>
                  <a:lnTo>
                    <a:pt x="f9" y="f10"/>
                  </a:lnTo>
                  <a:cubicBezTo>
                    <a:pt x="f11" y="f12"/>
                    <a:pt x="f13" y="f2"/>
                    <a:pt x="f14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6" name="Google Shape;1368;p50">
              <a:extLst>
                <a:ext uri="{FF2B5EF4-FFF2-40B4-BE49-F238E27FC236}">
                  <a16:creationId xmlns:a16="http://schemas.microsoft.com/office/drawing/2014/main" id="{5B8839E5-3068-42A4-8209-5C5A4B66E6B7}"/>
                </a:ext>
              </a:extLst>
            </p:cNvPr>
            <p:cNvSpPr/>
            <p:nvPr/>
          </p:nvSpPr>
          <p:spPr>
            <a:xfrm>
              <a:off x="4827236" y="2499969"/>
              <a:ext cx="94978" cy="530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21"/>
                <a:gd name="f4" fmla="val 1353"/>
                <a:gd name="f5" fmla="val 243"/>
                <a:gd name="f6" fmla="val 215"/>
                <a:gd name="f7" fmla="val 354"/>
                <a:gd name="f8" fmla="val 416"/>
                <a:gd name="f9" fmla="val 500"/>
                <a:gd name="f10" fmla="val 597"/>
                <a:gd name="f11" fmla="val 680"/>
                <a:gd name="f12" fmla="val 1262"/>
                <a:gd name="f13" fmla="val 1755"/>
                <a:gd name="f14" fmla="val 673"/>
                <a:gd name="f15" fmla="val 1318"/>
                <a:gd name="f16" fmla="val 728"/>
                <a:gd name="f17" fmla="val 118"/>
                <a:gd name="f18" fmla="*/ f0 1 2421"/>
                <a:gd name="f19" fmla="*/ f1 1 1353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2421"/>
                <a:gd name="f26" fmla="*/ f23 1 1353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2421" h="1353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10" y="f11"/>
                  </a:cubicBezTo>
                  <a:lnTo>
                    <a:pt x="f12" y="f4"/>
                  </a:lnTo>
                  <a:lnTo>
                    <a:pt x="f3" y="f4"/>
                  </a:lnTo>
                  <a:lnTo>
                    <a:pt x="f13" y="f14"/>
                  </a:lnTo>
                  <a:cubicBezTo>
                    <a:pt x="f15" y="f5"/>
                    <a:pt x="f16" y="f2"/>
                    <a:pt x="f17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1369;p50">
            <a:extLst>
              <a:ext uri="{FF2B5EF4-FFF2-40B4-BE49-F238E27FC236}">
                <a16:creationId xmlns:a16="http://schemas.microsoft.com/office/drawing/2014/main" id="{39F55E06-4922-4A42-8D6F-B73A1BDE8A6C}"/>
              </a:ext>
            </a:extLst>
          </p:cNvPr>
          <p:cNvGrpSpPr/>
          <p:nvPr/>
        </p:nvGrpSpPr>
        <p:grpSpPr>
          <a:xfrm>
            <a:off x="1480358" y="2264237"/>
            <a:ext cx="574490" cy="569744"/>
            <a:chOff x="1480358" y="2264237"/>
            <a:chExt cx="574490" cy="569744"/>
          </a:xfrm>
        </p:grpSpPr>
        <p:sp>
          <p:nvSpPr>
            <p:cNvPr id="28" name="Google Shape;1370;p50">
              <a:extLst>
                <a:ext uri="{FF2B5EF4-FFF2-40B4-BE49-F238E27FC236}">
                  <a16:creationId xmlns:a16="http://schemas.microsoft.com/office/drawing/2014/main" id="{7986A4D9-A7E4-443A-B023-4C462414FE40}"/>
                </a:ext>
              </a:extLst>
            </p:cNvPr>
            <p:cNvSpPr/>
            <p:nvPr/>
          </p:nvSpPr>
          <p:spPr>
            <a:xfrm>
              <a:off x="1480358" y="2439555"/>
              <a:ext cx="260448" cy="1249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39"/>
                <a:gd name="f4" fmla="val 3185"/>
                <a:gd name="f5" fmla="val 1"/>
                <a:gd name="f6" fmla="val 5189"/>
                <a:gd name="f7" fmla="val 125"/>
                <a:gd name="f8" fmla="val 3289"/>
                <a:gd name="f9" fmla="val 285"/>
                <a:gd name="f10" fmla="val 1506"/>
                <a:gd name="f11" fmla="val 1110"/>
                <a:gd name="f12" fmla="val 160"/>
                <a:gd name="f13" fmla="val 2456"/>
                <a:gd name="f14" fmla="val 2616"/>
                <a:gd name="f15" fmla="val 105"/>
                <a:gd name="f16" fmla="val 2886"/>
                <a:gd name="f17" fmla="val 327"/>
                <a:gd name="f18" fmla="val 2907"/>
                <a:gd name="f19" fmla="val 3462"/>
                <a:gd name="f20" fmla="val 3184"/>
                <a:gd name="f21" fmla="*/ f0 1 6639"/>
                <a:gd name="f22" fmla="*/ f1 1 318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6639"/>
                <a:gd name="f29" fmla="*/ f26 1 318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6639" h="3185">
                  <a:moveTo>
                    <a:pt x="f3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5" y="f14"/>
                    <a:pt x="f15" y="f16"/>
                    <a:pt x="f17" y="f18"/>
                  </a:cubicBezTo>
                  <a:lnTo>
                    <a:pt x="f19" y="f20"/>
                  </a:lnTo>
                  <a:lnTo>
                    <a:pt x="f3" y="f5"/>
                  </a:ln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9" name="Google Shape;1371;p50">
              <a:extLst>
                <a:ext uri="{FF2B5EF4-FFF2-40B4-BE49-F238E27FC236}">
                  <a16:creationId xmlns:a16="http://schemas.microsoft.com/office/drawing/2014/main" id="{7DC4CB73-97B6-443A-A748-EBD3BF9076CC}"/>
                </a:ext>
              </a:extLst>
            </p:cNvPr>
            <p:cNvSpPr/>
            <p:nvPr/>
          </p:nvSpPr>
          <p:spPr>
            <a:xfrm>
              <a:off x="1753279" y="2576980"/>
              <a:ext cx="124669" cy="2569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78"/>
                <a:gd name="f4" fmla="val 6551"/>
                <a:gd name="f5" fmla="val 1"/>
                <a:gd name="f6" fmla="val 3177"/>
                <a:gd name="f7" fmla="val 278"/>
                <a:gd name="f8" fmla="val 6305"/>
                <a:gd name="f9" fmla="val 292"/>
                <a:gd name="f10" fmla="val 6457"/>
                <a:gd name="f11" fmla="val 415"/>
                <a:gd name="f12" fmla="val 6550"/>
                <a:gd name="f13" fmla="val 543"/>
                <a:gd name="f14" fmla="val 608"/>
                <a:gd name="f15" fmla="val 675"/>
                <a:gd name="f16" fmla="val 6526"/>
                <a:gd name="f17" fmla="val 729"/>
                <a:gd name="f18" fmla="val 6472"/>
                <a:gd name="f19" fmla="val 2075"/>
                <a:gd name="f20" fmla="val 5126"/>
                <a:gd name="f21" fmla="val 2900"/>
                <a:gd name="f22" fmla="val 3344"/>
                <a:gd name="f23" fmla="val 3053"/>
                <a:gd name="f24" fmla="val 1443"/>
                <a:gd name="f25" fmla="*/ f0 1 3178"/>
                <a:gd name="f26" fmla="*/ f1 1 655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178"/>
                <a:gd name="f33" fmla="*/ f30 1 655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178" h="6551">
                  <a:moveTo>
                    <a:pt x="f3" y="f2"/>
                  </a:moveTo>
                  <a:lnTo>
                    <a:pt x="f5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18"/>
                  </a:cubicBezTo>
                  <a:cubicBezTo>
                    <a:pt x="f19" y="f20"/>
                    <a:pt x="f21" y="f22"/>
                    <a:pt x="f23" y="f24"/>
                  </a:cubicBezTo>
                  <a:lnTo>
                    <a:pt x="f3" y="f2"/>
                  </a:ln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0" name="Google Shape;1372;p50">
              <a:extLst>
                <a:ext uri="{FF2B5EF4-FFF2-40B4-BE49-F238E27FC236}">
                  <a16:creationId xmlns:a16="http://schemas.microsoft.com/office/drawing/2014/main" id="{8DFC0C84-FA43-44A7-8D1F-AF51236FA25D}"/>
                </a:ext>
              </a:extLst>
            </p:cNvPr>
            <p:cNvSpPr/>
            <p:nvPr/>
          </p:nvSpPr>
          <p:spPr>
            <a:xfrm>
              <a:off x="1480358" y="2446340"/>
              <a:ext cx="187525" cy="1089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80"/>
                <a:gd name="f4" fmla="val 2776"/>
                <a:gd name="f5" fmla="val 1"/>
                <a:gd name="f6" fmla="val 3032"/>
                <a:gd name="f7" fmla="val 237"/>
                <a:gd name="f8" fmla="val 1409"/>
                <a:gd name="f9" fmla="val 1034"/>
                <a:gd name="f10" fmla="val 160"/>
                <a:gd name="f11" fmla="val 2283"/>
                <a:gd name="f12" fmla="val 2443"/>
                <a:gd name="f13" fmla="val 105"/>
                <a:gd name="f14" fmla="val 2713"/>
                <a:gd name="f15" fmla="val 327"/>
                <a:gd name="f16" fmla="val 2734"/>
                <a:gd name="f17" fmla="val 791"/>
                <a:gd name="f18" fmla="val 2775"/>
                <a:gd name="f19" fmla="val 646"/>
                <a:gd name="f20" fmla="val 2664"/>
                <a:gd name="f21" fmla="val 625"/>
                <a:gd name="f22" fmla="val 2449"/>
                <a:gd name="f23" fmla="val 750"/>
                <a:gd name="f24" fmla="val 2318"/>
                <a:gd name="f25" fmla="val 1867"/>
                <a:gd name="f26" fmla="val 1201"/>
                <a:gd name="f27" fmla="val 3261"/>
                <a:gd name="f28" fmla="val 403"/>
                <a:gd name="f29" fmla="*/ f0 1 4780"/>
                <a:gd name="f30" fmla="*/ f1 1 2776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4780"/>
                <a:gd name="f37" fmla="*/ f34 1 2776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4780" h="2776">
                  <a:moveTo>
                    <a:pt x="f3" y="f5"/>
                  </a:moveTo>
                  <a:lnTo>
                    <a:pt x="f3" y="f5"/>
                  </a:lnTo>
                  <a:cubicBezTo>
                    <a:pt x="f6" y="f7"/>
                    <a:pt x="f8" y="f9"/>
                    <a:pt x="f10" y="f11"/>
                  </a:cubicBezTo>
                  <a:cubicBezTo>
                    <a:pt x="f5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3" y="f5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1" name="Google Shape;1373;p50">
              <a:extLst>
                <a:ext uri="{FF2B5EF4-FFF2-40B4-BE49-F238E27FC236}">
                  <a16:creationId xmlns:a16="http://schemas.microsoft.com/office/drawing/2014/main" id="{74BCACCC-DB0E-42B5-B710-2832C490D019}"/>
                </a:ext>
              </a:extLst>
            </p:cNvPr>
            <p:cNvSpPr/>
            <p:nvPr/>
          </p:nvSpPr>
          <p:spPr>
            <a:xfrm>
              <a:off x="1753279" y="2678469"/>
              <a:ext cx="36521" cy="1555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1"/>
                <a:gd name="f4" fmla="val 3964"/>
                <a:gd name="f5" fmla="val 583"/>
                <a:gd name="f6" fmla="val 1"/>
                <a:gd name="f7" fmla="val 590"/>
                <a:gd name="f8" fmla="val 278"/>
                <a:gd name="f9" fmla="val 3718"/>
                <a:gd name="f10" fmla="val 292"/>
                <a:gd name="f11" fmla="val 3870"/>
                <a:gd name="f12" fmla="val 415"/>
                <a:gd name="f13" fmla="val 3963"/>
                <a:gd name="f14" fmla="val 543"/>
                <a:gd name="f15" fmla="val 608"/>
                <a:gd name="f16" fmla="val 675"/>
                <a:gd name="f17" fmla="val 3939"/>
                <a:gd name="f18" fmla="val 729"/>
                <a:gd name="f19" fmla="val 3885"/>
                <a:gd name="f20" fmla="val 798"/>
                <a:gd name="f21" fmla="val 3815"/>
                <a:gd name="f22" fmla="val 861"/>
                <a:gd name="f23" fmla="val 3746"/>
                <a:gd name="f24" fmla="val 930"/>
                <a:gd name="f25" fmla="val 3677"/>
                <a:gd name="f26" fmla="val 909"/>
                <a:gd name="f27" fmla="val 3642"/>
                <a:gd name="f28" fmla="val 902"/>
                <a:gd name="f29" fmla="val 3607"/>
                <a:gd name="f30" fmla="val 3573"/>
                <a:gd name="f31" fmla="*/ f0 1 931"/>
                <a:gd name="f32" fmla="*/ f1 1 39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931"/>
                <a:gd name="f39" fmla="*/ f36 1 39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931" h="3964">
                  <a:moveTo>
                    <a:pt x="f5" y="f6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28" y="f30"/>
                  </a:cubicBezTo>
                  <a:lnTo>
                    <a:pt x="f5" y="f6"/>
                  </a:ln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2" name="Google Shape;1374;p50">
              <a:extLst>
                <a:ext uri="{FF2B5EF4-FFF2-40B4-BE49-F238E27FC236}">
                  <a16:creationId xmlns:a16="http://schemas.microsoft.com/office/drawing/2014/main" id="{44BFD754-3995-4690-8AE8-66A876B3B4AC}"/>
                </a:ext>
              </a:extLst>
            </p:cNvPr>
            <p:cNvSpPr/>
            <p:nvPr/>
          </p:nvSpPr>
          <p:spPr>
            <a:xfrm>
              <a:off x="1588669" y="2264237"/>
              <a:ext cx="465932" cy="4634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7"/>
                <a:gd name="f4" fmla="val 11814"/>
                <a:gd name="f5" fmla="val 11644"/>
                <a:gd name="f6" fmla="val 11624"/>
                <a:gd name="f7" fmla="val 11604"/>
                <a:gd name="f8" fmla="val 3"/>
                <a:gd name="f9" fmla="val 11584"/>
                <a:gd name="f10" fmla="val 10"/>
                <a:gd name="f11" fmla="val 9080"/>
                <a:gd name="f12" fmla="val 745"/>
                <a:gd name="f13" fmla="val 7228"/>
                <a:gd name="f14" fmla="val 1286"/>
                <a:gd name="f15" fmla="val 7075"/>
                <a:gd name="f16" fmla="val 1327"/>
                <a:gd name="f17" fmla="val 6937"/>
                <a:gd name="f18" fmla="val 1411"/>
                <a:gd name="f19" fmla="val 6826"/>
                <a:gd name="f20" fmla="val 1522"/>
                <a:gd name="f21" fmla="val 91"/>
                <a:gd name="f22" fmla="val 8257"/>
                <a:gd name="f23" fmla="val 8340"/>
                <a:gd name="f24" fmla="val 8479"/>
                <a:gd name="f25" fmla="val 8569"/>
                <a:gd name="f26" fmla="val 1436"/>
                <a:gd name="f27" fmla="val 9914"/>
                <a:gd name="f28" fmla="val 1929"/>
                <a:gd name="f29" fmla="val 10414"/>
                <a:gd name="f30" fmla="val 3267"/>
                <a:gd name="f31" fmla="val 11746"/>
                <a:gd name="f32" fmla="val 3312"/>
                <a:gd name="f33" fmla="val 11791"/>
                <a:gd name="f34" fmla="val 3373"/>
                <a:gd name="f35" fmla="val 11813"/>
                <a:gd name="f36" fmla="val 3435"/>
                <a:gd name="f37" fmla="val 3496"/>
                <a:gd name="f38" fmla="val 3559"/>
                <a:gd name="f39" fmla="val 3607"/>
                <a:gd name="f40" fmla="val 7374"/>
                <a:gd name="f41" fmla="val 7965"/>
                <a:gd name="f42" fmla="val 10308"/>
                <a:gd name="f43" fmla="val 5038"/>
                <a:gd name="f44" fmla="val 10432"/>
                <a:gd name="f45" fmla="val 4913"/>
                <a:gd name="f46" fmla="val 10523"/>
                <a:gd name="f47" fmla="val 4761"/>
                <a:gd name="f48" fmla="val 10571"/>
                <a:gd name="f49" fmla="val 4594"/>
                <a:gd name="f50" fmla="val 11840"/>
                <a:gd name="f51" fmla="val 259"/>
                <a:gd name="f52" fmla="val 11876"/>
                <a:gd name="f53" fmla="val 127"/>
                <a:gd name="f54" fmla="val 11772"/>
                <a:gd name="f55" fmla="*/ f0 1 11877"/>
                <a:gd name="f56" fmla="*/ f1 1 11814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1877"/>
                <a:gd name="f63" fmla="*/ f60 1 11814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1877" h="118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20"/>
                  </a:cubicBezTo>
                  <a:lnTo>
                    <a:pt x="f21" y="f22"/>
                  </a:lnTo>
                  <a:cubicBezTo>
                    <a:pt x="f2" y="f23"/>
                    <a:pt x="f2" y="f24"/>
                    <a:pt x="f21" y="f25"/>
                  </a:cubicBezTo>
                  <a:lnTo>
                    <a:pt x="f26" y="f27"/>
                  </a:lnTo>
                  <a:lnTo>
                    <a:pt x="f28" y="f29"/>
                  </a:lnTo>
                  <a:lnTo>
                    <a:pt x="f30" y="f31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lnTo>
                    <a:pt x="f40" y="f41"/>
                  </a:lnTo>
                  <a:lnTo>
                    <a:pt x="f42" y="f43"/>
                  </a:lnTo>
                  <a:cubicBezTo>
                    <a:pt x="f44" y="f45"/>
                    <a:pt x="f46" y="f47"/>
                    <a:pt x="f48" y="f49"/>
                  </a:cubicBezTo>
                  <a:lnTo>
                    <a:pt x="f50" y="f51"/>
                  </a:lnTo>
                  <a:cubicBezTo>
                    <a:pt x="f52" y="f53"/>
                    <a:pt x="f54" y="f2"/>
                    <a:pt x="f5" y="f2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3" name="Google Shape;1375;p50">
              <a:extLst>
                <a:ext uri="{FF2B5EF4-FFF2-40B4-BE49-F238E27FC236}">
                  <a16:creationId xmlns:a16="http://schemas.microsoft.com/office/drawing/2014/main" id="{5F2DD432-5481-4261-8878-2E34F5E9959B}"/>
                </a:ext>
              </a:extLst>
            </p:cNvPr>
            <p:cNvSpPr/>
            <p:nvPr/>
          </p:nvSpPr>
          <p:spPr>
            <a:xfrm>
              <a:off x="1588669" y="2264237"/>
              <a:ext cx="465895" cy="3465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6"/>
                <a:gd name="f4" fmla="val 8833"/>
                <a:gd name="f5" fmla="val 11637"/>
                <a:gd name="f6" fmla="val 11618"/>
                <a:gd name="f7" fmla="val 11597"/>
                <a:gd name="f8" fmla="val 3"/>
                <a:gd name="f9" fmla="val 11577"/>
                <a:gd name="f10" fmla="val 10"/>
                <a:gd name="f11" fmla="val 7207"/>
                <a:gd name="f12" fmla="val 1286"/>
                <a:gd name="f13" fmla="val 7068"/>
                <a:gd name="f14" fmla="val 1327"/>
                <a:gd name="f15" fmla="val 6943"/>
                <a:gd name="f16" fmla="val 1404"/>
                <a:gd name="f17" fmla="val 6839"/>
                <a:gd name="f18" fmla="val 1501"/>
                <a:gd name="f19" fmla="val 91"/>
                <a:gd name="f20" fmla="val 8257"/>
                <a:gd name="f21" fmla="val 8340"/>
                <a:gd name="f22" fmla="val 8479"/>
                <a:gd name="f23" fmla="val 8569"/>
                <a:gd name="f24" fmla="val 361"/>
                <a:gd name="f25" fmla="val 8832"/>
                <a:gd name="f26" fmla="val 1117"/>
                <a:gd name="f27" fmla="val 8069"/>
                <a:gd name="f28" fmla="val 7179"/>
                <a:gd name="f29" fmla="val 2007"/>
                <a:gd name="f30" fmla="val 7269"/>
                <a:gd name="f31" fmla="val 1917"/>
                <a:gd name="f32" fmla="val 7387"/>
                <a:gd name="f33" fmla="val 1848"/>
                <a:gd name="f34" fmla="val 7512"/>
                <a:gd name="f35" fmla="val 1813"/>
                <a:gd name="f36" fmla="val 11750"/>
                <a:gd name="f37" fmla="val 571"/>
                <a:gd name="f38" fmla="val 11833"/>
                <a:gd name="f39" fmla="val 266"/>
                <a:gd name="f40" fmla="val 128"/>
                <a:gd name="f41" fmla="val 11767"/>
                <a:gd name="f42" fmla="*/ f0 1 11876"/>
                <a:gd name="f43" fmla="*/ f1 1 8833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11876"/>
                <a:gd name="f50" fmla="*/ f47 1 8833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11876" h="883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" y="f21"/>
                    <a:pt x="f2" y="f22"/>
                    <a:pt x="f19" y="f23"/>
                  </a:cubicBezTo>
                  <a:lnTo>
                    <a:pt x="f24" y="f25"/>
                  </a:lnTo>
                  <a:lnTo>
                    <a:pt x="f26" y="f27"/>
                  </a:lnTo>
                  <a:lnTo>
                    <a:pt x="f28" y="f29"/>
                  </a:lnTo>
                  <a:cubicBezTo>
                    <a:pt x="f30" y="f31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3" y="f40"/>
                    <a:pt x="f41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4" name="Google Shape;1376;p50">
              <a:extLst>
                <a:ext uri="{FF2B5EF4-FFF2-40B4-BE49-F238E27FC236}">
                  <a16:creationId xmlns:a16="http://schemas.microsoft.com/office/drawing/2014/main" id="{AC1BDB82-38D1-4E4B-98DD-BD76FF61EDAF}"/>
                </a:ext>
              </a:extLst>
            </p:cNvPr>
            <p:cNvSpPr/>
            <p:nvPr/>
          </p:nvSpPr>
          <p:spPr>
            <a:xfrm>
              <a:off x="1823779" y="2396560"/>
              <a:ext cx="97447" cy="974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84"/>
                <a:gd name="f4" fmla="val 1242"/>
                <a:gd name="f5" fmla="val 1"/>
                <a:gd name="f6" fmla="val 555"/>
                <a:gd name="f7" fmla="val 556"/>
                <a:gd name="f8" fmla="val 1929"/>
                <a:gd name="f9" fmla="val 1922"/>
                <a:gd name="f10" fmla="val 2483"/>
                <a:gd name="f11" fmla="*/ f0 1 2484"/>
                <a:gd name="f12" fmla="*/ f1 1 2484"/>
                <a:gd name="f13" fmla="val f2"/>
                <a:gd name="f14" fmla="val f3"/>
                <a:gd name="f15" fmla="+- f14 0 f13"/>
                <a:gd name="f16" fmla="*/ f15 1 2484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484" h="2484">
                  <a:moveTo>
                    <a:pt x="f4" y="f5"/>
                  </a:moveTo>
                  <a:cubicBezTo>
                    <a:pt x="f6" y="f5"/>
                    <a:pt x="f2" y="f7"/>
                    <a:pt x="f2" y="f4"/>
                  </a:cubicBezTo>
                  <a:cubicBezTo>
                    <a:pt x="f2" y="f8"/>
                    <a:pt x="f6" y="f3"/>
                    <a:pt x="f4" y="f3"/>
                  </a:cubicBezTo>
                  <a:cubicBezTo>
                    <a:pt x="f9" y="f3"/>
                    <a:pt x="f10" y="f8"/>
                    <a:pt x="f10" y="f4"/>
                  </a:cubicBezTo>
                  <a:cubicBezTo>
                    <a:pt x="f10" y="f7"/>
                    <a:pt x="f9" y="f5"/>
                    <a:pt x="f4" y="f5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5" name="Google Shape;1377;p50">
              <a:extLst>
                <a:ext uri="{FF2B5EF4-FFF2-40B4-BE49-F238E27FC236}">
                  <a16:creationId xmlns:a16="http://schemas.microsoft.com/office/drawing/2014/main" id="{C28B1F73-2B91-47AC-9C8C-48D4F8705004}"/>
                </a:ext>
              </a:extLst>
            </p:cNvPr>
            <p:cNvSpPr/>
            <p:nvPr/>
          </p:nvSpPr>
          <p:spPr>
            <a:xfrm>
              <a:off x="1823779" y="2396560"/>
              <a:ext cx="60176" cy="974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34"/>
                <a:gd name="f4" fmla="val 2485"/>
                <a:gd name="f5" fmla="val 1239"/>
                <a:gd name="f6" fmla="val 572"/>
                <a:gd name="f7" fmla="val 539"/>
                <a:gd name="f8" fmla="val 1242"/>
                <a:gd name="f9" fmla="val 1945"/>
                <a:gd name="f10" fmla="val 2484"/>
                <a:gd name="f11" fmla="val 1336"/>
                <a:gd name="f12" fmla="val 1434"/>
                <a:gd name="f13" fmla="val 2473"/>
                <a:gd name="f14" fmla="val 1533"/>
                <a:gd name="f15" fmla="val 2449"/>
                <a:gd name="f16" fmla="val 590"/>
                <a:gd name="f17" fmla="val 2220"/>
                <a:gd name="f18" fmla="val 264"/>
                <a:gd name="f19" fmla="val 1048"/>
                <a:gd name="f20" fmla="val 944"/>
                <a:gd name="f21" fmla="val 361"/>
                <a:gd name="f22" fmla="val 1110"/>
                <a:gd name="f23" fmla="val 202"/>
                <a:gd name="f24" fmla="val 1311"/>
                <a:gd name="f25" fmla="val 91"/>
                <a:gd name="f26" fmla="val 35"/>
                <a:gd name="f27" fmla="val 12"/>
                <a:gd name="f28" fmla="*/ f0 1 1534"/>
                <a:gd name="f29" fmla="*/ f1 1 2485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534"/>
                <a:gd name="f36" fmla="*/ f33 1 2485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534" h="2485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10"/>
                    <a:pt x="f5" y="f10"/>
                  </a:cubicBezTo>
                  <a:cubicBezTo>
                    <a:pt x="f11" y="f10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14" y="f26"/>
                  </a:cubicBezTo>
                  <a:cubicBezTo>
                    <a:pt x="f12" y="f27"/>
                    <a:pt x="f11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6" name="Google Shape;1378;p50">
              <a:extLst>
                <a:ext uri="{FF2B5EF4-FFF2-40B4-BE49-F238E27FC236}">
                  <a16:creationId xmlns:a16="http://schemas.microsoft.com/office/drawing/2014/main" id="{D0D0C549-98E7-4F61-A8BB-07C76FCFFE71}"/>
                </a:ext>
              </a:extLst>
            </p:cNvPr>
            <p:cNvSpPr/>
            <p:nvPr/>
          </p:nvSpPr>
          <p:spPr>
            <a:xfrm>
              <a:off x="1576434" y="2615348"/>
              <a:ext cx="126004" cy="1247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212"/>
                <a:gd name="f4" fmla="val 3179"/>
                <a:gd name="f5" fmla="val 833"/>
                <a:gd name="f6" fmla="val 125"/>
                <a:gd name="f7" fmla="val 701"/>
                <a:gd name="f8" fmla="val 826"/>
                <a:gd name="f9" fmla="val 1034"/>
                <a:gd name="f10" fmla="val 1166"/>
                <a:gd name="f11" fmla="val 1082"/>
                <a:gd name="f12" fmla="val 2123"/>
                <a:gd name="f13" fmla="val 2046"/>
                <a:gd name="f14" fmla="val 3080"/>
                <a:gd name="f15" fmla="val 2109"/>
                <a:gd name="f16" fmla="val 3146"/>
                <a:gd name="f17" fmla="val 2192"/>
                <a:gd name="f18" fmla="val 2276"/>
                <a:gd name="f19" fmla="val 2360"/>
                <a:gd name="f20" fmla="val 2445"/>
                <a:gd name="f21" fmla="val 2511"/>
                <a:gd name="f22" fmla="val 2379"/>
                <a:gd name="f23" fmla="val 2275"/>
                <a:gd name="f24" fmla="val 1436"/>
                <a:gd name="f25" fmla="val 1769"/>
                <a:gd name="f26" fmla="val 937"/>
                <a:gd name="f27" fmla="*/ f0 1 3212"/>
                <a:gd name="f28" fmla="*/ f1 1 317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3212"/>
                <a:gd name="f35" fmla="*/ f32 1 317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3212" h="3179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lnTo>
                    <a:pt x="f3" y="f22"/>
                  </a:lnTo>
                  <a:lnTo>
                    <a:pt x="f23" y="f24"/>
                  </a:lnTo>
                  <a:lnTo>
                    <a:pt x="f25" y="f26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7" name="Google Shape;1379;p50">
              <a:extLst>
                <a:ext uri="{FF2B5EF4-FFF2-40B4-BE49-F238E27FC236}">
                  <a16:creationId xmlns:a16="http://schemas.microsoft.com/office/drawing/2014/main" id="{C4462215-C092-4ED3-B0F7-16CD5CBBBBF6}"/>
                </a:ext>
              </a:extLst>
            </p:cNvPr>
            <p:cNvSpPr/>
            <p:nvPr/>
          </p:nvSpPr>
          <p:spPr>
            <a:xfrm>
              <a:off x="1576434" y="2615074"/>
              <a:ext cx="48993" cy="547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9"/>
                <a:gd name="f4" fmla="val 1395"/>
                <a:gd name="f5" fmla="val 833"/>
                <a:gd name="f6" fmla="val 125"/>
                <a:gd name="f7" fmla="val 708"/>
                <a:gd name="f8" fmla="val 1041"/>
                <a:gd name="f9" fmla="val 1173"/>
                <a:gd name="f10" fmla="val 347"/>
                <a:gd name="f11" fmla="val 361"/>
                <a:gd name="f12" fmla="val 1325"/>
                <a:gd name="f13" fmla="val 396"/>
                <a:gd name="f14" fmla="val 1270"/>
                <a:gd name="f15" fmla="val 444"/>
                <a:gd name="f16" fmla="val 1221"/>
                <a:gd name="f17" fmla="val 417"/>
                <a:gd name="f18" fmla="*/ f0 1 1249"/>
                <a:gd name="f19" fmla="*/ f1 1 1395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249"/>
                <a:gd name="f26" fmla="*/ f23 1 1395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249" h="1395">
                  <a:moveTo>
                    <a:pt x="f5" y="f2"/>
                  </a:moveTo>
                  <a:lnTo>
                    <a:pt x="f6" y="f7"/>
                  </a:lnTo>
                  <a:cubicBezTo>
                    <a:pt x="f2" y="f5"/>
                    <a:pt x="f2" y="f8"/>
                    <a:pt x="f6" y="f9"/>
                  </a:cubicBezTo>
                  <a:lnTo>
                    <a:pt x="f10" y="f4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3" y="f17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8" name="Google Shape;1380;p50">
              <a:extLst>
                <a:ext uri="{FF2B5EF4-FFF2-40B4-BE49-F238E27FC236}">
                  <a16:creationId xmlns:a16="http://schemas.microsoft.com/office/drawing/2014/main" id="{1E1012C4-6526-479B-A1A1-6E16E1F28468}"/>
                </a:ext>
              </a:extLst>
            </p:cNvPr>
            <p:cNvSpPr/>
            <p:nvPr/>
          </p:nvSpPr>
          <p:spPr>
            <a:xfrm>
              <a:off x="1588669" y="2564187"/>
              <a:ext cx="164646" cy="163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7"/>
                <a:gd name="f4" fmla="val 4168"/>
                <a:gd name="f5" fmla="val 694"/>
                <a:gd name="f6" fmla="val 91"/>
                <a:gd name="f7" fmla="val 611"/>
                <a:gd name="f8" fmla="val 833"/>
                <a:gd name="f9" fmla="val 916"/>
                <a:gd name="f10" fmla="val 1436"/>
                <a:gd name="f11" fmla="val 2268"/>
                <a:gd name="f12" fmla="val 1936"/>
                <a:gd name="f13" fmla="val 2761"/>
                <a:gd name="f14" fmla="val 3267"/>
                <a:gd name="f15" fmla="val 4100"/>
                <a:gd name="f16" fmla="val 3312"/>
                <a:gd name="f17" fmla="val 4145"/>
                <a:gd name="f18" fmla="val 3373"/>
                <a:gd name="f19" fmla="val 4167"/>
                <a:gd name="f20" fmla="val 3435"/>
                <a:gd name="f21" fmla="val 3496"/>
                <a:gd name="f22" fmla="val 3559"/>
                <a:gd name="f23" fmla="val 3607"/>
                <a:gd name="f24" fmla="val 3503"/>
                <a:gd name="f25" fmla="val 2699"/>
                <a:gd name="f26" fmla="val 2005"/>
                <a:gd name="f27" fmla="val 2199"/>
                <a:gd name="f28" fmla="val 1505"/>
                <a:gd name="f29" fmla="*/ f0 1 4197"/>
                <a:gd name="f30" fmla="*/ f1 1 41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4197"/>
                <a:gd name="f37" fmla="*/ f34 1 41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4197" h="4168">
                  <a:moveTo>
                    <a:pt x="f5" y="f2"/>
                  </a:moveTo>
                  <a:lnTo>
                    <a:pt x="f6" y="f7"/>
                  </a:lnTo>
                  <a:cubicBezTo>
                    <a:pt x="f2" y="f5"/>
                    <a:pt x="f2" y="f8"/>
                    <a:pt x="f6" y="f9"/>
                  </a:cubicBezTo>
                  <a:lnTo>
                    <a:pt x="f10" y="f11"/>
                  </a:ln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3" y="f15"/>
                  </a:cubicBezTo>
                  <a:lnTo>
                    <a:pt x="f3" y="f24"/>
                  </a:lnTo>
                  <a:lnTo>
                    <a:pt x="f25" y="f26"/>
                  </a:lnTo>
                  <a:lnTo>
                    <a:pt x="f27" y="f28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9" name="Google Shape;1381;p50">
              <a:extLst>
                <a:ext uri="{FF2B5EF4-FFF2-40B4-BE49-F238E27FC236}">
                  <a16:creationId xmlns:a16="http://schemas.microsoft.com/office/drawing/2014/main" id="{E5A5D3E5-4B1B-4D50-853E-751BB41BC245}"/>
                </a:ext>
              </a:extLst>
            </p:cNvPr>
            <p:cNvSpPr/>
            <p:nvPr/>
          </p:nvSpPr>
          <p:spPr>
            <a:xfrm>
              <a:off x="1588669" y="2564187"/>
              <a:ext cx="44138" cy="465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25"/>
                <a:gd name="f4" fmla="val 1187"/>
                <a:gd name="f5" fmla="val 701"/>
                <a:gd name="f6" fmla="val 91"/>
                <a:gd name="f7" fmla="val 611"/>
                <a:gd name="f8" fmla="val 694"/>
                <a:gd name="f9" fmla="val 833"/>
                <a:gd name="f10" fmla="val 923"/>
                <a:gd name="f11" fmla="val 361"/>
                <a:gd name="f12" fmla="val 1186"/>
                <a:gd name="f13" fmla="val 1124"/>
                <a:gd name="f14" fmla="val 423"/>
                <a:gd name="f15" fmla="*/ f0 1 1125"/>
                <a:gd name="f16" fmla="*/ f1 1 118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125"/>
                <a:gd name="f23" fmla="*/ f20 1 118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125" h="1187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lnTo>
                    <a:pt x="f13" y="f14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0" name="Google Shape;1382;p50">
              <a:extLst>
                <a:ext uri="{FF2B5EF4-FFF2-40B4-BE49-F238E27FC236}">
                  <a16:creationId xmlns:a16="http://schemas.microsoft.com/office/drawing/2014/main" id="{129D1E94-910A-45D0-AE03-B2FA0DBB8966}"/>
                </a:ext>
              </a:extLst>
            </p:cNvPr>
            <p:cNvSpPr/>
            <p:nvPr/>
          </p:nvSpPr>
          <p:spPr>
            <a:xfrm>
              <a:off x="1516568" y="2675214"/>
              <a:ext cx="50996" cy="465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00"/>
                <a:gd name="f4" fmla="val 1187"/>
                <a:gd name="f5" fmla="val 986"/>
                <a:gd name="f6" fmla="val 1"/>
                <a:gd name="f7" fmla="val 935"/>
                <a:gd name="f8" fmla="val 881"/>
                <a:gd name="f9" fmla="val 21"/>
                <a:gd name="f10" fmla="val 833"/>
                <a:gd name="f11" fmla="val 70"/>
                <a:gd name="f12" fmla="val 84"/>
                <a:gd name="f13" fmla="val 812"/>
                <a:gd name="f14" fmla="val 895"/>
                <a:gd name="f15" fmla="val 1041"/>
                <a:gd name="f16" fmla="val 1124"/>
                <a:gd name="f17" fmla="val 129"/>
                <a:gd name="f18" fmla="val 1166"/>
                <a:gd name="f19" fmla="val 186"/>
                <a:gd name="f20" fmla="val 1186"/>
                <a:gd name="f21" fmla="val 242"/>
                <a:gd name="f22" fmla="val 299"/>
                <a:gd name="f23" fmla="val 354"/>
                <a:gd name="f24" fmla="val 396"/>
                <a:gd name="f25" fmla="val 1145"/>
                <a:gd name="f26" fmla="val 375"/>
                <a:gd name="f27" fmla="val 1299"/>
                <a:gd name="f28" fmla="val 221"/>
                <a:gd name="f29" fmla="val 1155"/>
                <a:gd name="f30" fmla="*/ f0 1 1300"/>
                <a:gd name="f31" fmla="*/ f1 1 1187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300"/>
                <a:gd name="f38" fmla="*/ f35 1 1187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300" h="118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1" name="Google Shape;1383;p50">
              <a:extLst>
                <a:ext uri="{FF2B5EF4-FFF2-40B4-BE49-F238E27FC236}">
                  <a16:creationId xmlns:a16="http://schemas.microsoft.com/office/drawing/2014/main" id="{EA0BDAF9-9299-44BB-BDAD-8C7827F0BB7C}"/>
                </a:ext>
              </a:extLst>
            </p:cNvPr>
            <p:cNvSpPr/>
            <p:nvPr/>
          </p:nvSpPr>
          <p:spPr>
            <a:xfrm>
              <a:off x="1544851" y="2703533"/>
              <a:ext cx="51197" cy="46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05"/>
                <a:gd name="f4" fmla="val 1193"/>
                <a:gd name="f5" fmla="val 987"/>
                <a:gd name="f6" fmla="val 935"/>
                <a:gd name="f7" fmla="val 881"/>
                <a:gd name="f8" fmla="val 21"/>
                <a:gd name="f9" fmla="val 833"/>
                <a:gd name="f10" fmla="val 69"/>
                <a:gd name="f11" fmla="val 91"/>
                <a:gd name="f12" fmla="val 818"/>
                <a:gd name="f13" fmla="val 1"/>
                <a:gd name="f14" fmla="val 901"/>
                <a:gd name="f15" fmla="val 1040"/>
                <a:gd name="f16" fmla="val 1130"/>
                <a:gd name="f17" fmla="val 132"/>
                <a:gd name="f18" fmla="val 1172"/>
                <a:gd name="f19" fmla="val 188"/>
                <a:gd name="f20" fmla="val 244"/>
                <a:gd name="f21" fmla="val 301"/>
                <a:gd name="f22" fmla="val 358"/>
                <a:gd name="f23" fmla="val 403"/>
                <a:gd name="f24" fmla="val 1145"/>
                <a:gd name="f25" fmla="val 381"/>
                <a:gd name="f26" fmla="val 221"/>
                <a:gd name="f27" fmla="val 1158"/>
                <a:gd name="f28" fmla="*/ f0 1 1305"/>
                <a:gd name="f29" fmla="*/ f1 1 11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305"/>
                <a:gd name="f36" fmla="*/ f33 1 11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305" h="119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cubicBezTo>
                    <a:pt x="f3" y="f26"/>
                    <a:pt x="f27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2" name="Google Shape;1384;p50">
              <a:extLst>
                <a:ext uri="{FF2B5EF4-FFF2-40B4-BE49-F238E27FC236}">
                  <a16:creationId xmlns:a16="http://schemas.microsoft.com/office/drawing/2014/main" id="{880E492C-B1E4-4169-B646-8351E6BA04ED}"/>
                </a:ext>
              </a:extLst>
            </p:cNvPr>
            <p:cNvSpPr/>
            <p:nvPr/>
          </p:nvSpPr>
          <p:spPr>
            <a:xfrm>
              <a:off x="1602010" y="2760418"/>
              <a:ext cx="50922" cy="46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8"/>
                <a:gd name="f4" fmla="val 1193"/>
                <a:gd name="f5" fmla="val 983"/>
                <a:gd name="f6" fmla="val 932"/>
                <a:gd name="f7" fmla="val 879"/>
                <a:gd name="f8" fmla="val 20"/>
                <a:gd name="f9" fmla="val 833"/>
                <a:gd name="f10" fmla="val 69"/>
                <a:gd name="f11" fmla="val 83"/>
                <a:gd name="f12" fmla="val 818"/>
                <a:gd name="f13" fmla="val 901"/>
                <a:gd name="f14" fmla="val 1040"/>
                <a:gd name="f15" fmla="val 1130"/>
                <a:gd name="f16" fmla="val 125"/>
                <a:gd name="f17" fmla="val 1172"/>
                <a:gd name="f18" fmla="val 181"/>
                <a:gd name="f19" fmla="val 1192"/>
                <a:gd name="f20" fmla="val 237"/>
                <a:gd name="f21" fmla="val 293"/>
                <a:gd name="f22" fmla="val 351"/>
                <a:gd name="f23" fmla="val 396"/>
                <a:gd name="f24" fmla="val 1138"/>
                <a:gd name="f25" fmla="val 381"/>
                <a:gd name="f26" fmla="val 1297"/>
                <a:gd name="f27" fmla="val 221"/>
                <a:gd name="f28" fmla="val 1151"/>
                <a:gd name="f29" fmla="*/ f0 1 1298"/>
                <a:gd name="f30" fmla="*/ f1 1 1193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8"/>
                <a:gd name="f37" fmla="*/ f34 1 1193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8" h="119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2" y="f13"/>
                    <a:pt x="f2" y="f14"/>
                    <a:pt x="f11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3" y="f15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3" name="Google Shape;1385;p50">
              <a:extLst>
                <a:ext uri="{FF2B5EF4-FFF2-40B4-BE49-F238E27FC236}">
                  <a16:creationId xmlns:a16="http://schemas.microsoft.com/office/drawing/2014/main" id="{E1A554C5-C7F5-4864-BFE6-61F6543421DC}"/>
                </a:ext>
              </a:extLst>
            </p:cNvPr>
            <p:cNvSpPr/>
            <p:nvPr/>
          </p:nvSpPr>
          <p:spPr>
            <a:xfrm>
              <a:off x="1573408" y="2732099"/>
              <a:ext cx="51233" cy="46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06"/>
                <a:gd name="f4" fmla="val 1193"/>
                <a:gd name="f5" fmla="val 987"/>
                <a:gd name="f6" fmla="val 1"/>
                <a:gd name="f7" fmla="val 936"/>
                <a:gd name="f8" fmla="val 882"/>
                <a:gd name="f9" fmla="val 21"/>
                <a:gd name="f10" fmla="val 833"/>
                <a:gd name="f11" fmla="val 69"/>
                <a:gd name="f12" fmla="val 91"/>
                <a:gd name="f13" fmla="val 818"/>
                <a:gd name="f14" fmla="val 902"/>
                <a:gd name="f15" fmla="val 1040"/>
                <a:gd name="f16" fmla="val 1131"/>
                <a:gd name="f17" fmla="val 133"/>
                <a:gd name="f18" fmla="val 1172"/>
                <a:gd name="f19" fmla="val 188"/>
                <a:gd name="f20" fmla="val 245"/>
                <a:gd name="f21" fmla="val 301"/>
                <a:gd name="f22" fmla="val 358"/>
                <a:gd name="f23" fmla="val 403"/>
                <a:gd name="f24" fmla="val 1145"/>
                <a:gd name="f25" fmla="val 381"/>
                <a:gd name="f26" fmla="val 1305"/>
                <a:gd name="f27" fmla="val 222"/>
                <a:gd name="f28" fmla="val 1158"/>
                <a:gd name="f29" fmla="*/ f0 1 1306"/>
                <a:gd name="f30" fmla="*/ f1 1 1193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306"/>
                <a:gd name="f37" fmla="*/ f34 1 1193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306" h="1193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cubicBezTo>
                    <a:pt x="f26" y="f27"/>
                    <a:pt x="f28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4" name="Google Shape;1386;p50">
              <a:extLst>
                <a:ext uri="{FF2B5EF4-FFF2-40B4-BE49-F238E27FC236}">
                  <a16:creationId xmlns:a16="http://schemas.microsoft.com/office/drawing/2014/main" id="{30A43517-EB69-4640-9572-80C17EA85FD1}"/>
                </a:ext>
              </a:extLst>
            </p:cNvPr>
            <p:cNvSpPr/>
            <p:nvPr/>
          </p:nvSpPr>
          <p:spPr>
            <a:xfrm>
              <a:off x="1944846" y="2264237"/>
              <a:ext cx="110002" cy="108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4"/>
                <a:gd name="f4" fmla="val 2771"/>
                <a:gd name="f5" fmla="val 2567"/>
                <a:gd name="f6" fmla="val 2547"/>
                <a:gd name="f7" fmla="val 2526"/>
                <a:gd name="f8" fmla="val 3"/>
                <a:gd name="f9" fmla="val 2505"/>
                <a:gd name="f10" fmla="val 10"/>
                <a:gd name="f11" fmla="val 1"/>
                <a:gd name="f12" fmla="val 745"/>
                <a:gd name="f13" fmla="val 2033"/>
                <a:gd name="f14" fmla="val 2770"/>
                <a:gd name="f15" fmla="val 2761"/>
                <a:gd name="f16" fmla="val 266"/>
                <a:gd name="f17" fmla="val 128"/>
                <a:gd name="f18" fmla="val 2700"/>
                <a:gd name="f19" fmla="*/ f0 1 2804"/>
                <a:gd name="f20" fmla="*/ f1 1 2771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4"/>
                <a:gd name="f27" fmla="*/ f24 1 2771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4" h="277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18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5" name="Google Shape;1387;p50">
              <a:extLst>
                <a:ext uri="{FF2B5EF4-FFF2-40B4-BE49-F238E27FC236}">
                  <a16:creationId xmlns:a16="http://schemas.microsoft.com/office/drawing/2014/main" id="{9123340E-C335-4ECA-993C-F1BFF81E3F54}"/>
                </a:ext>
              </a:extLst>
            </p:cNvPr>
            <p:cNvSpPr/>
            <p:nvPr/>
          </p:nvSpPr>
          <p:spPr>
            <a:xfrm>
              <a:off x="1944846" y="2264237"/>
              <a:ext cx="109728" cy="477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97"/>
                <a:gd name="f4" fmla="val 1217"/>
                <a:gd name="f5" fmla="val 2563"/>
                <a:gd name="f6" fmla="val 2544"/>
                <a:gd name="f7" fmla="val 2524"/>
                <a:gd name="f8" fmla="val 3"/>
                <a:gd name="f9" fmla="val 2505"/>
                <a:gd name="f10" fmla="val 10"/>
                <a:gd name="f11" fmla="val 1686"/>
                <a:gd name="f12" fmla="val 245"/>
                <a:gd name="f13" fmla="val 1"/>
                <a:gd name="f14" fmla="val 745"/>
                <a:gd name="f15" fmla="val 472"/>
                <a:gd name="f16" fmla="val 2671"/>
                <a:gd name="f17" fmla="val 578"/>
                <a:gd name="f18" fmla="val 2754"/>
                <a:gd name="f19" fmla="val 266"/>
                <a:gd name="f20" fmla="val 133"/>
                <a:gd name="f21" fmla="val 2692"/>
                <a:gd name="f22" fmla="*/ f0 1 2797"/>
                <a:gd name="f23" fmla="*/ f1 1 1217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2797"/>
                <a:gd name="f30" fmla="*/ f27 1 1217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2797" h="121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3" y="f20"/>
                    <a:pt x="f21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6" name="Google Shape;1388;p50">
              <a:extLst>
                <a:ext uri="{FF2B5EF4-FFF2-40B4-BE49-F238E27FC236}">
                  <a16:creationId xmlns:a16="http://schemas.microsoft.com/office/drawing/2014/main" id="{CCA7A10C-7018-4367-8E88-E48642595A00}"/>
                </a:ext>
              </a:extLst>
            </p:cNvPr>
            <p:cNvSpPr/>
            <p:nvPr/>
          </p:nvSpPr>
          <p:spPr>
            <a:xfrm>
              <a:off x="1612873" y="2503892"/>
              <a:ext cx="202228" cy="1997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55"/>
                <a:gd name="f4" fmla="val 5092"/>
                <a:gd name="f5" fmla="val 4759"/>
                <a:gd name="f6" fmla="val 1"/>
                <a:gd name="f7" fmla="val 4676"/>
                <a:gd name="f8" fmla="val 4592"/>
                <a:gd name="f9" fmla="val 32"/>
                <a:gd name="f10" fmla="val 4530"/>
                <a:gd name="f11" fmla="val 95"/>
                <a:gd name="f12" fmla="val 126"/>
                <a:gd name="f13" fmla="val 4499"/>
                <a:gd name="f14" fmla="val 4624"/>
                <a:gd name="f15" fmla="val 4832"/>
                <a:gd name="f16" fmla="val 4957"/>
                <a:gd name="f17" fmla="val 160"/>
                <a:gd name="f18" fmla="val 4999"/>
                <a:gd name="f19" fmla="val 222"/>
                <a:gd name="f20" fmla="val 5060"/>
                <a:gd name="f21" fmla="val 304"/>
                <a:gd name="f22" fmla="val 5091"/>
                <a:gd name="f23" fmla="val 386"/>
                <a:gd name="f24" fmla="val 470"/>
                <a:gd name="f25" fmla="val 555"/>
                <a:gd name="f26" fmla="val 5058"/>
                <a:gd name="f27" fmla="val 618"/>
                <a:gd name="f28" fmla="val 4992"/>
                <a:gd name="f29" fmla="val 5022"/>
                <a:gd name="f30" fmla="val 587"/>
                <a:gd name="f31" fmla="val 5154"/>
                <a:gd name="f32" fmla="val 462"/>
                <a:gd name="f33" fmla="val 254"/>
                <a:gd name="f34" fmla="val 129"/>
                <a:gd name="f35" fmla="val 4988"/>
                <a:gd name="f36" fmla="val 4925"/>
                <a:gd name="f37" fmla="val 4842"/>
                <a:gd name="f38" fmla="*/ f0 1 5155"/>
                <a:gd name="f39" fmla="*/ f1 1 5092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5155"/>
                <a:gd name="f46" fmla="*/ f43 1 5092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5155" h="509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cubicBezTo>
                    <a:pt x="f31" y="f32"/>
                    <a:pt x="f31" y="f33"/>
                    <a:pt x="f29" y="f34"/>
                  </a:cubicBezTo>
                  <a:lnTo>
                    <a:pt x="f35" y="f11"/>
                  </a:lnTo>
                  <a:cubicBezTo>
                    <a:pt x="f36" y="f9"/>
                    <a:pt x="f37" y="f6"/>
                    <a:pt x="f5" y="f6"/>
                  </a:cubicBezTo>
                  <a:close/>
                </a:path>
              </a:pathLst>
            </a:custGeom>
            <a:solidFill>
              <a:srgbClr val="C0CAD3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7" name="Google Shape;1389;p50">
              <a:extLst>
                <a:ext uri="{FF2B5EF4-FFF2-40B4-BE49-F238E27FC236}">
                  <a16:creationId xmlns:a16="http://schemas.microsoft.com/office/drawing/2014/main" id="{9AE55FDF-9CA6-4CA8-B770-0A62FE418B04}"/>
                </a:ext>
              </a:extLst>
            </p:cNvPr>
            <p:cNvSpPr/>
            <p:nvPr/>
          </p:nvSpPr>
          <p:spPr>
            <a:xfrm>
              <a:off x="1612873" y="2503892"/>
              <a:ext cx="202228" cy="1997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55"/>
                <a:gd name="f4" fmla="val 5092"/>
                <a:gd name="f5" fmla="val 4759"/>
                <a:gd name="f6" fmla="val 1"/>
                <a:gd name="f7" fmla="val 4676"/>
                <a:gd name="f8" fmla="val 4592"/>
                <a:gd name="f9" fmla="val 32"/>
                <a:gd name="f10" fmla="val 4530"/>
                <a:gd name="f11" fmla="val 95"/>
                <a:gd name="f12" fmla="val 126"/>
                <a:gd name="f13" fmla="val 4499"/>
                <a:gd name="f14" fmla="val 4624"/>
                <a:gd name="f15" fmla="val 4832"/>
                <a:gd name="f16" fmla="val 4957"/>
                <a:gd name="f17" fmla="val 160"/>
                <a:gd name="f18" fmla="val 4999"/>
                <a:gd name="f19" fmla="val 222"/>
                <a:gd name="f20" fmla="val 5060"/>
                <a:gd name="f21" fmla="val 304"/>
                <a:gd name="f22" fmla="val 5091"/>
                <a:gd name="f23" fmla="val 386"/>
                <a:gd name="f24" fmla="val 470"/>
                <a:gd name="f25" fmla="val 555"/>
                <a:gd name="f26" fmla="val 5058"/>
                <a:gd name="f27" fmla="val 618"/>
                <a:gd name="f28" fmla="val 4992"/>
                <a:gd name="f29" fmla="val 5022"/>
                <a:gd name="f30" fmla="val 587"/>
                <a:gd name="f31" fmla="val 5154"/>
                <a:gd name="f32" fmla="val 462"/>
                <a:gd name="f33" fmla="val 254"/>
                <a:gd name="f34" fmla="val 129"/>
                <a:gd name="f35" fmla="val 4988"/>
                <a:gd name="f36" fmla="val 4925"/>
                <a:gd name="f37" fmla="val 4842"/>
                <a:gd name="f38" fmla="*/ f0 1 5155"/>
                <a:gd name="f39" fmla="*/ f1 1 5092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5155"/>
                <a:gd name="f46" fmla="*/ f43 1 5092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5155" h="509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cubicBezTo>
                    <a:pt x="f31" y="f32"/>
                    <a:pt x="f31" y="f33"/>
                    <a:pt x="f29" y="f34"/>
                  </a:cubicBezTo>
                  <a:lnTo>
                    <a:pt x="f35" y="f11"/>
                  </a:lnTo>
                  <a:cubicBezTo>
                    <a:pt x="f36" y="f9"/>
                    <a:pt x="f37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8" name="Google Shape;1390;p50">
              <a:extLst>
                <a:ext uri="{FF2B5EF4-FFF2-40B4-BE49-F238E27FC236}">
                  <a16:creationId xmlns:a16="http://schemas.microsoft.com/office/drawing/2014/main" id="{1748CEC9-8CCB-475D-B37B-0A9F7FF41089}"/>
                </a:ext>
              </a:extLst>
            </p:cNvPr>
            <p:cNvSpPr/>
            <p:nvPr/>
          </p:nvSpPr>
          <p:spPr>
            <a:xfrm>
              <a:off x="1612873" y="2503974"/>
              <a:ext cx="198973" cy="1995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2"/>
                <a:gd name="f4" fmla="val 5087"/>
                <a:gd name="f5" fmla="val 4762"/>
                <a:gd name="f6" fmla="val 1"/>
                <a:gd name="f7" fmla="val 4676"/>
                <a:gd name="f8" fmla="val 4589"/>
                <a:gd name="f9" fmla="val 34"/>
                <a:gd name="f10" fmla="val 4523"/>
                <a:gd name="f11" fmla="val 100"/>
                <a:gd name="f12" fmla="val 132"/>
                <a:gd name="f13" fmla="val 4490"/>
                <a:gd name="f14" fmla="val 4622"/>
                <a:gd name="f15" fmla="val 4837"/>
                <a:gd name="f16" fmla="val 4962"/>
                <a:gd name="f17" fmla="val 153"/>
                <a:gd name="f18" fmla="val 4990"/>
                <a:gd name="f19" fmla="val 216"/>
                <a:gd name="f20" fmla="val 5045"/>
                <a:gd name="f21" fmla="val 299"/>
                <a:gd name="f22" fmla="val 5080"/>
                <a:gd name="f23" fmla="val 382"/>
                <a:gd name="f24" fmla="val 306"/>
                <a:gd name="f25" fmla="val 4955"/>
                <a:gd name="f26" fmla="val 327"/>
                <a:gd name="f27" fmla="val 4781"/>
                <a:gd name="f28" fmla="val 438"/>
                <a:gd name="f29" fmla="val 4671"/>
                <a:gd name="f30" fmla="val 4828"/>
                <a:gd name="f31" fmla="val 280"/>
                <a:gd name="f32" fmla="val 4891"/>
                <a:gd name="f33" fmla="val 217"/>
                <a:gd name="f34" fmla="val 4974"/>
                <a:gd name="f35" fmla="val 183"/>
                <a:gd name="f36" fmla="val 5071"/>
                <a:gd name="f37" fmla="val 5057"/>
                <a:gd name="f38" fmla="val 162"/>
                <a:gd name="f39" fmla="val 5036"/>
                <a:gd name="f40" fmla="val 141"/>
                <a:gd name="f41" fmla="val 5022"/>
                <a:gd name="f42" fmla="val 120"/>
                <a:gd name="f43" fmla="val 5002"/>
                <a:gd name="f44" fmla="val 4936"/>
                <a:gd name="f45" fmla="val 4849"/>
                <a:gd name="f46" fmla="*/ f0 1 5072"/>
                <a:gd name="f47" fmla="*/ f1 1 5087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5072"/>
                <a:gd name="f54" fmla="*/ f51 1 5087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5072" h="508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4"/>
                  </a:cubicBezTo>
                  <a:cubicBezTo>
                    <a:pt x="f24" y="f25"/>
                    <a:pt x="f26" y="f27"/>
                    <a:pt x="f28" y="f29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8"/>
                    <a:pt x="f39" y="f40"/>
                    <a:pt x="f41" y="f42"/>
                  </a:cubicBezTo>
                  <a:lnTo>
                    <a:pt x="f43" y="f11"/>
                  </a:lnTo>
                  <a:cubicBezTo>
                    <a:pt x="f44" y="f9"/>
                    <a:pt x="f45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49" name="Google Shape;1391;p50">
            <a:extLst>
              <a:ext uri="{FF2B5EF4-FFF2-40B4-BE49-F238E27FC236}">
                <a16:creationId xmlns:a16="http://schemas.microsoft.com/office/drawing/2014/main" id="{261BE4C2-9DAD-46F7-AB12-EB216433A114}"/>
              </a:ext>
            </a:extLst>
          </p:cNvPr>
          <p:cNvGrpSpPr/>
          <p:nvPr/>
        </p:nvGrpSpPr>
        <p:grpSpPr>
          <a:xfrm>
            <a:off x="7072435" y="2357871"/>
            <a:ext cx="622852" cy="401915"/>
            <a:chOff x="7072435" y="2357871"/>
            <a:chExt cx="622852" cy="401915"/>
          </a:xfrm>
        </p:grpSpPr>
        <p:sp>
          <p:nvSpPr>
            <p:cNvPr id="50" name="Google Shape;1392;p50">
              <a:extLst>
                <a:ext uri="{FF2B5EF4-FFF2-40B4-BE49-F238E27FC236}">
                  <a16:creationId xmlns:a16="http://schemas.microsoft.com/office/drawing/2014/main" id="{9E800030-6BE1-4ED2-86DD-B09D5F0D36BA}"/>
                </a:ext>
              </a:extLst>
            </p:cNvPr>
            <p:cNvSpPr/>
            <p:nvPr/>
          </p:nvSpPr>
          <p:spPr>
            <a:xfrm>
              <a:off x="7072435" y="2357871"/>
              <a:ext cx="622852" cy="3363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877"/>
                <a:gd name="f4" fmla="val 8574"/>
                <a:gd name="f5" fmla="val 5813"/>
                <a:gd name="f6" fmla="val 5133"/>
                <a:gd name="f7" fmla="val 4509"/>
                <a:gd name="f8" fmla="val 361"/>
                <a:gd name="f9" fmla="val 4169"/>
                <a:gd name="f10" fmla="val 943"/>
                <a:gd name="f11" fmla="val 2498"/>
                <a:gd name="f12" fmla="val 3815"/>
                <a:gd name="f13" fmla="val 1436"/>
                <a:gd name="f14" fmla="val 4079"/>
                <a:gd name="f15" fmla="val 597"/>
                <a:gd name="f16" fmla="val 4294"/>
                <a:gd name="f17" fmla="val 1"/>
                <a:gd name="f18" fmla="val 5057"/>
                <a:gd name="f19" fmla="val 5930"/>
                <a:gd name="f20" fmla="val 7623"/>
                <a:gd name="f21" fmla="val 8150"/>
                <a:gd name="f22" fmla="val 431"/>
                <a:gd name="f23" fmla="val 8573"/>
                <a:gd name="f24" fmla="val 958"/>
                <a:gd name="f25" fmla="val 14837"/>
                <a:gd name="f26" fmla="val 15364"/>
                <a:gd name="f27" fmla="val 15787"/>
                <a:gd name="f28" fmla="val 7158"/>
                <a:gd name="f29" fmla="val 6999"/>
                <a:gd name="f30" fmla="val 15725"/>
                <a:gd name="f31" fmla="val 6846"/>
                <a:gd name="f32" fmla="val 15614"/>
                <a:gd name="f33" fmla="val 6728"/>
                <a:gd name="f34" fmla="val 15496"/>
                <a:gd name="f35" fmla="val 6617"/>
                <a:gd name="f36" fmla="val 15434"/>
                <a:gd name="f37" fmla="val 6465"/>
                <a:gd name="f38" fmla="val 15441"/>
                <a:gd name="f39" fmla="val 6305"/>
                <a:gd name="f40" fmla="val 5084"/>
                <a:gd name="f41" fmla="val 15746"/>
                <a:gd name="f42" fmla="val 4411"/>
                <a:gd name="f43" fmla="val 15876"/>
                <a:gd name="f44" fmla="val 4137"/>
                <a:gd name="f45" fmla="val 15681"/>
                <a:gd name="f46" fmla="val 15374"/>
                <a:gd name="f47" fmla="val 15371"/>
                <a:gd name="f48" fmla="val 15368"/>
                <a:gd name="f49" fmla="val 14248"/>
                <a:gd name="f50" fmla="val 11959"/>
                <a:gd name="f51" fmla="val 763"/>
                <a:gd name="f52" fmla="val 11598"/>
                <a:gd name="f53" fmla="val 284"/>
                <a:gd name="f54" fmla="val 11036"/>
                <a:gd name="f55" fmla="val 10440"/>
                <a:gd name="f56" fmla="*/ f0 1 15877"/>
                <a:gd name="f57" fmla="*/ f1 1 8574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15877"/>
                <a:gd name="f64" fmla="*/ f61 1 8574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15877" h="857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7" y="f19"/>
                  </a:cubicBezTo>
                  <a:lnTo>
                    <a:pt x="f17" y="f20"/>
                  </a:lnTo>
                  <a:cubicBezTo>
                    <a:pt x="f17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6" y="f23"/>
                    <a:pt x="f27" y="f21"/>
                    <a:pt x="f27" y="f20"/>
                  </a:cubicBez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38" y="f40"/>
                  </a:lnTo>
                  <a:lnTo>
                    <a:pt x="f41" y="f42"/>
                  </a:lnTo>
                  <a:cubicBezTo>
                    <a:pt x="f43" y="f44"/>
                    <a:pt x="f45" y="f12"/>
                    <a:pt x="f46" y="f12"/>
                  </a:cubicBezTo>
                  <a:cubicBezTo>
                    <a:pt x="f47" y="f12"/>
                    <a:pt x="f48" y="f12"/>
                    <a:pt x="f26" y="f12"/>
                  </a:cubicBezTo>
                  <a:lnTo>
                    <a:pt x="f49" y="f12"/>
                  </a:lnTo>
                  <a:lnTo>
                    <a:pt x="f50" y="f51"/>
                  </a:lnTo>
                  <a:cubicBezTo>
                    <a:pt x="f52" y="f53"/>
                    <a:pt x="f54" y="f2"/>
                    <a:pt x="f55" y="f2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1" name="Google Shape;1393;p50">
              <a:extLst>
                <a:ext uri="{FF2B5EF4-FFF2-40B4-BE49-F238E27FC236}">
                  <a16:creationId xmlns:a16="http://schemas.microsoft.com/office/drawing/2014/main" id="{340991E1-ACE7-4175-95CB-BD8983C882B4}"/>
                </a:ext>
              </a:extLst>
            </p:cNvPr>
            <p:cNvSpPr/>
            <p:nvPr/>
          </p:nvSpPr>
          <p:spPr>
            <a:xfrm>
              <a:off x="7072435" y="2364391"/>
              <a:ext cx="622852" cy="3298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877"/>
                <a:gd name="f4" fmla="val 8408"/>
                <a:gd name="f5" fmla="val 5495"/>
                <a:gd name="f6" fmla="val 4363"/>
                <a:gd name="f7" fmla="val 5182"/>
                <a:gd name="f8" fmla="val 4836"/>
                <a:gd name="f9" fmla="val 5502"/>
                <a:gd name="f10" fmla="val 5508"/>
                <a:gd name="f11" fmla="val 4835"/>
                <a:gd name="f12" fmla="val 5515"/>
                <a:gd name="f13" fmla="val 6465"/>
                <a:gd name="f14" fmla="val 6472"/>
                <a:gd name="f15" fmla="val 6479"/>
                <a:gd name="f16" fmla="val 6485"/>
                <a:gd name="f17" fmla="val 6798"/>
                <a:gd name="f18" fmla="val 9310"/>
                <a:gd name="f19" fmla="val 8997"/>
                <a:gd name="f20" fmla="val 9316"/>
                <a:gd name="f21" fmla="val 9323"/>
                <a:gd name="f22" fmla="val 9330"/>
                <a:gd name="f23" fmla="val 10280"/>
                <a:gd name="f24" fmla="val 10287"/>
                <a:gd name="f25" fmla="val 10293"/>
                <a:gd name="f26" fmla="val 10300"/>
                <a:gd name="f27" fmla="val 10613"/>
                <a:gd name="f28" fmla="val 13055"/>
                <a:gd name="f29" fmla="val 3642"/>
                <a:gd name="f30" fmla="val 13623"/>
                <a:gd name="f31" fmla="val 4405"/>
                <a:gd name="f32" fmla="val 13714"/>
                <a:gd name="f33" fmla="val 4523"/>
                <a:gd name="f34" fmla="val 13859"/>
                <a:gd name="f35" fmla="val 4592"/>
                <a:gd name="f36" fmla="val 14005"/>
                <a:gd name="f37" fmla="val 14483"/>
                <a:gd name="f38" fmla="val 6139"/>
                <a:gd name="f39" fmla="val 6265"/>
                <a:gd name="f40" fmla="val 14384"/>
                <a:gd name="f41" fmla="val 6351"/>
                <a:gd name="f42" fmla="val 14277"/>
                <a:gd name="f43" fmla="val 14237"/>
                <a:gd name="f44" fmla="val 14195"/>
                <a:gd name="f45" fmla="val 6339"/>
                <a:gd name="f46" fmla="val 14157"/>
                <a:gd name="f47" fmla="val 6312"/>
                <a:gd name="f48" fmla="val 14150"/>
                <a:gd name="f49" fmla="val 13676"/>
                <a:gd name="f50" fmla="val 5955"/>
                <a:gd name="f51" fmla="val 13128"/>
                <a:gd name="f52" fmla="val 5787"/>
                <a:gd name="f53" fmla="val 12588"/>
                <a:gd name="f54" fmla="val 11558"/>
                <a:gd name="f55" fmla="val 10555"/>
                <a:gd name="f56" fmla="val 6397"/>
                <a:gd name="f57" fmla="val 10141"/>
                <a:gd name="f58" fmla="val 7457"/>
                <a:gd name="f59" fmla="val 8373"/>
                <a:gd name="f60" fmla="val 11216"/>
                <a:gd name="f61" fmla="val 1"/>
                <a:gd name="f62" fmla="val 10946"/>
                <a:gd name="f63" fmla="val 340"/>
                <a:gd name="f64" fmla="val 10939"/>
                <a:gd name="f65" fmla="val 819"/>
                <a:gd name="f66" fmla="val 11203"/>
                <a:gd name="f67" fmla="val 1166"/>
                <a:gd name="f68" fmla="val 12174"/>
                <a:gd name="f69" fmla="val 2470"/>
                <a:gd name="f70" fmla="val 10058"/>
                <a:gd name="f71" fmla="val 784"/>
                <a:gd name="f72" fmla="val 7415"/>
                <a:gd name="f73" fmla="val 4807"/>
                <a:gd name="f74" fmla="val 4391"/>
                <a:gd name="f75" fmla="val 6503"/>
                <a:gd name="f76" fmla="val 3507"/>
                <a:gd name="f77" fmla="val 6026"/>
                <a:gd name="f78" fmla="val 2623"/>
                <a:gd name="f79" fmla="val 1740"/>
                <a:gd name="f80" fmla="val 857"/>
                <a:gd name="f81" fmla="val 445"/>
                <a:gd name="f82" fmla="val 7984"/>
                <a:gd name="f83" fmla="val 431"/>
                <a:gd name="f84" fmla="val 8407"/>
                <a:gd name="f85" fmla="val 958"/>
                <a:gd name="f86" fmla="val 14837"/>
                <a:gd name="f87" fmla="val 15364"/>
                <a:gd name="f88" fmla="val 15787"/>
                <a:gd name="f89" fmla="val 6985"/>
                <a:gd name="f90" fmla="val 6826"/>
                <a:gd name="f91" fmla="val 15725"/>
                <a:gd name="f92" fmla="val 6673"/>
                <a:gd name="f93" fmla="val 15614"/>
                <a:gd name="f94" fmla="val 6562"/>
                <a:gd name="f95" fmla="val 15496"/>
                <a:gd name="f96" fmla="val 6451"/>
                <a:gd name="f97" fmla="val 15434"/>
                <a:gd name="f98" fmla="val 6299"/>
                <a:gd name="f99" fmla="val 15441"/>
                <a:gd name="f100" fmla="val 4918"/>
                <a:gd name="f101" fmla="val 15746"/>
                <a:gd name="f102" fmla="val 4245"/>
                <a:gd name="f103" fmla="val 15876"/>
                <a:gd name="f104" fmla="val 3971"/>
                <a:gd name="f105" fmla="val 15681"/>
                <a:gd name="f106" fmla="val 3649"/>
                <a:gd name="f107" fmla="val 15374"/>
                <a:gd name="f108" fmla="val 15371"/>
                <a:gd name="f109" fmla="val 15368"/>
                <a:gd name="f110" fmla="val 14248"/>
                <a:gd name="f111" fmla="val 11959"/>
                <a:gd name="f112" fmla="val 597"/>
                <a:gd name="f113" fmla="val 11764"/>
                <a:gd name="f114" fmla="val 11508"/>
                <a:gd name="f115" fmla="val 132"/>
                <a:gd name="f116" fmla="*/ f0 1 15877"/>
                <a:gd name="f117" fmla="*/ f1 1 840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15877"/>
                <a:gd name="f124" fmla="*/ f121 1 840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15877" h="8408">
                  <a:moveTo>
                    <a:pt x="f5" y="f6"/>
                  </a:moveTo>
                  <a:cubicBezTo>
                    <a:pt x="f7" y="f6"/>
                    <a:pt x="f7" y="f8"/>
                    <a:pt x="f5" y="f8"/>
                  </a:cubicBezTo>
                  <a:cubicBezTo>
                    <a:pt x="f9" y="f8"/>
                    <a:pt x="f10" y="f11"/>
                    <a:pt x="f12" y="f11"/>
                  </a:cubicBezTo>
                  <a:lnTo>
                    <a:pt x="f13" y="f11"/>
                  </a:lnTo>
                  <a:cubicBezTo>
                    <a:pt x="f14" y="f11"/>
                    <a:pt x="f15" y="f8"/>
                    <a:pt x="f16" y="f8"/>
                  </a:cubicBezTo>
                  <a:cubicBezTo>
                    <a:pt x="f17" y="f8"/>
                    <a:pt x="f17" y="f6"/>
                    <a:pt x="f16" y="f6"/>
                  </a:cubicBezTo>
                  <a:cubicBezTo>
                    <a:pt x="f15" y="f6"/>
                    <a:pt x="f14" y="f6"/>
                    <a:pt x="f13" y="f6"/>
                  </a:cubicBezTo>
                  <a:lnTo>
                    <a:pt x="f12" y="f6"/>
                  </a:lnTo>
                  <a:cubicBezTo>
                    <a:pt x="f10" y="f6"/>
                    <a:pt x="f9" y="f6"/>
                    <a:pt x="f5" y="f6"/>
                  </a:cubicBezTo>
                  <a:close/>
                  <a:moveTo>
                    <a:pt x="f18" y="f6"/>
                  </a:moveTo>
                  <a:cubicBezTo>
                    <a:pt x="f19" y="f6"/>
                    <a:pt x="f19" y="f8"/>
                    <a:pt x="f18" y="f8"/>
                  </a:cubicBezTo>
                  <a:cubicBezTo>
                    <a:pt x="f20" y="f8"/>
                    <a:pt x="f21" y="f11"/>
                    <a:pt x="f22" y="f11"/>
                  </a:cubicBezTo>
                  <a:lnTo>
                    <a:pt x="f23" y="f11"/>
                  </a:lnTo>
                  <a:cubicBezTo>
                    <a:pt x="f24" y="f11"/>
                    <a:pt x="f25" y="f8"/>
                    <a:pt x="f26" y="f8"/>
                  </a:cubicBezTo>
                  <a:cubicBezTo>
                    <a:pt x="f27" y="f8"/>
                    <a:pt x="f27" y="f6"/>
                    <a:pt x="f26" y="f6"/>
                  </a:cubicBezTo>
                  <a:cubicBezTo>
                    <a:pt x="f25" y="f6"/>
                    <a:pt x="f24" y="f6"/>
                    <a:pt x="f23" y="f6"/>
                  </a:cubicBezTo>
                  <a:lnTo>
                    <a:pt x="f22" y="f6"/>
                  </a:lnTo>
                  <a:cubicBezTo>
                    <a:pt x="f21" y="f6"/>
                    <a:pt x="f20" y="f6"/>
                    <a:pt x="f18" y="f6"/>
                  </a:cubicBezTo>
                  <a:close/>
                  <a:moveTo>
                    <a:pt x="f28" y="f29"/>
                  </a:moveTo>
                  <a:lnTo>
                    <a:pt x="f30" y="f31"/>
                  </a:lnTo>
                  <a:cubicBezTo>
                    <a:pt x="f32" y="f33"/>
                    <a:pt x="f34" y="f35"/>
                    <a:pt x="f36" y="f35"/>
                  </a:cubicBezTo>
                  <a:lnTo>
                    <a:pt x="f37" y="f35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47"/>
                  </a:cubicBezTo>
                  <a:lnTo>
                    <a:pt x="f48" y="f47"/>
                  </a:ln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lnTo>
                    <a:pt x="f59" y="f58"/>
                  </a:lnTo>
                  <a:lnTo>
                    <a:pt x="f59" y="f29"/>
                  </a:lnTo>
                  <a:close/>
                  <a:moveTo>
                    <a:pt x="f60" y="f61"/>
                  </a:moveTo>
                  <a:cubicBezTo>
                    <a:pt x="f62" y="f63"/>
                    <a:pt x="f64" y="f65"/>
                    <a:pt x="f66" y="f67"/>
                  </a:cubicBezTo>
                  <a:lnTo>
                    <a:pt x="f68" y="f69"/>
                  </a:lnTo>
                  <a:lnTo>
                    <a:pt x="f70" y="f69"/>
                  </a:lnTo>
                  <a:lnTo>
                    <a:pt x="f59" y="f71"/>
                  </a:lnTo>
                  <a:lnTo>
                    <a:pt x="f72" y="f71"/>
                  </a:lnTo>
                  <a:lnTo>
                    <a:pt x="f72" y="f58"/>
                  </a:lnTo>
                  <a:lnTo>
                    <a:pt x="f73" y="f58"/>
                  </a:lnTo>
                  <a:cubicBezTo>
                    <a:pt x="f74" y="f75"/>
                    <a:pt x="f76" y="f77"/>
                    <a:pt x="f78" y="f77"/>
                  </a:cubicBezTo>
                  <a:cubicBezTo>
                    <a:pt x="f79" y="f77"/>
                    <a:pt x="f80" y="f75"/>
                    <a:pt x="f81" y="f58"/>
                  </a:cubicBezTo>
                  <a:lnTo>
                    <a:pt x="f61" y="f58"/>
                  </a:lnTo>
                  <a:cubicBezTo>
                    <a:pt x="f61" y="f82"/>
                    <a:pt x="f83" y="f84"/>
                    <a:pt x="f85" y="f84"/>
                  </a:cubicBezTo>
                  <a:lnTo>
                    <a:pt x="f86" y="f84"/>
                  </a:lnTo>
                  <a:cubicBezTo>
                    <a:pt x="f87" y="f84"/>
                    <a:pt x="f88" y="f82"/>
                    <a:pt x="f88" y="f58"/>
                  </a:cubicBezTo>
                  <a:lnTo>
                    <a:pt x="f88" y="f89"/>
                  </a:lnTo>
                  <a:cubicBezTo>
                    <a:pt x="f88" y="f90"/>
                    <a:pt x="f91" y="f92"/>
                    <a:pt x="f93" y="f94"/>
                  </a:cubicBezTo>
                  <a:cubicBezTo>
                    <a:pt x="f95" y="f96"/>
                    <a:pt x="f97" y="f98"/>
                    <a:pt x="f99" y="f38"/>
                  </a:cubicBezTo>
                  <a:lnTo>
                    <a:pt x="f99" y="f100"/>
                  </a:lnTo>
                  <a:lnTo>
                    <a:pt x="f101" y="f102"/>
                  </a:ln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06"/>
                    <a:pt x="f87" y="f106"/>
                  </a:cubicBezTo>
                  <a:lnTo>
                    <a:pt x="f110" y="f106"/>
                  </a:lnTo>
                  <a:lnTo>
                    <a:pt x="f111" y="f112"/>
                  </a:lnTo>
                  <a:cubicBezTo>
                    <a:pt x="f113" y="f63"/>
                    <a:pt x="f114" y="f115"/>
                    <a:pt x="f60" y="f61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2" name="Google Shape;1394;p50">
              <a:extLst>
                <a:ext uri="{FF2B5EF4-FFF2-40B4-BE49-F238E27FC236}">
                  <a16:creationId xmlns:a16="http://schemas.microsoft.com/office/drawing/2014/main" id="{735E8306-470E-4707-A940-DC00630AAE5D}"/>
                </a:ext>
              </a:extLst>
            </p:cNvPr>
            <p:cNvSpPr/>
            <p:nvPr/>
          </p:nvSpPr>
          <p:spPr>
            <a:xfrm>
              <a:off x="7213665" y="2395142"/>
              <a:ext cx="149979" cy="1123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23"/>
                <a:gd name="f4" fmla="val 2865"/>
                <a:gd name="f5" fmla="val 2213"/>
                <a:gd name="f6" fmla="val 1880"/>
                <a:gd name="f7" fmla="val 1561"/>
                <a:gd name="f8" fmla="val 181"/>
                <a:gd name="f9" fmla="val 1395"/>
                <a:gd name="f10" fmla="val 479"/>
                <a:gd name="f11" fmla="val 1"/>
                <a:gd name="f12" fmla="val 3822"/>
                <a:gd name="f13" fmla="*/ f0 1 3823"/>
                <a:gd name="f14" fmla="*/ f1 1 286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823"/>
                <a:gd name="f21" fmla="*/ f18 1 286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823" h="286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2"/>
                  </a:ln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3" name="Google Shape;1395;p50">
              <a:extLst>
                <a:ext uri="{FF2B5EF4-FFF2-40B4-BE49-F238E27FC236}">
                  <a16:creationId xmlns:a16="http://schemas.microsoft.com/office/drawing/2014/main" id="{B23C93DC-2474-41D8-813A-F254E85D82F0}"/>
                </a:ext>
              </a:extLst>
            </p:cNvPr>
            <p:cNvSpPr/>
            <p:nvPr/>
          </p:nvSpPr>
          <p:spPr>
            <a:xfrm>
              <a:off x="7400870" y="2395142"/>
              <a:ext cx="164134" cy="1123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84"/>
                <a:gd name="f4" fmla="val 2865"/>
                <a:gd name="f5" fmla="val 1"/>
                <a:gd name="f6" fmla="val 3261"/>
                <a:gd name="f7" fmla="val 3843"/>
                <a:gd name="f8" fmla="val 4183"/>
                <a:gd name="f9" fmla="val 2192"/>
                <a:gd name="f10" fmla="val 3829"/>
                <a:gd name="f11" fmla="val 1720"/>
                <a:gd name="f12" fmla="val 2831"/>
                <a:gd name="f13" fmla="val 382"/>
                <a:gd name="f14" fmla="val 2650"/>
                <a:gd name="f15" fmla="val 146"/>
                <a:gd name="f16" fmla="val 2366"/>
                <a:gd name="f17" fmla="val 2068"/>
                <a:gd name="f18" fmla="*/ f0 1 4184"/>
                <a:gd name="f19" fmla="*/ f1 1 2865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4184"/>
                <a:gd name="f26" fmla="*/ f23 1 2865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4184" h="2865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4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2"/>
                    <a:pt x="f17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4" name="Google Shape;1396;p50">
              <a:extLst>
                <a:ext uri="{FF2B5EF4-FFF2-40B4-BE49-F238E27FC236}">
                  <a16:creationId xmlns:a16="http://schemas.microsoft.com/office/drawing/2014/main" id="{F7663D26-6E1A-4975-93BE-23D547BE9996}"/>
                </a:ext>
              </a:extLst>
            </p:cNvPr>
            <p:cNvSpPr/>
            <p:nvPr/>
          </p:nvSpPr>
          <p:spPr>
            <a:xfrm>
              <a:off x="7087971" y="2628680"/>
              <a:ext cx="152960" cy="1311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99"/>
                <a:gd name="f4" fmla="val 3342"/>
                <a:gd name="f5" fmla="val 2217"/>
                <a:gd name="f6" fmla="val 1"/>
                <a:gd name="f7" fmla="val 1806"/>
                <a:gd name="f8" fmla="val 1388"/>
                <a:gd name="f9" fmla="val 152"/>
                <a:gd name="f10" fmla="val 1047"/>
                <a:gd name="f11" fmla="val 491"/>
                <a:gd name="f12" fmla="val 1545"/>
                <a:gd name="f13" fmla="val 742"/>
                <a:gd name="f14" fmla="val 2227"/>
                <a:gd name="f15" fmla="val 3149"/>
                <a:gd name="f16" fmla="val 3335"/>
                <a:gd name="f17" fmla="val 3898"/>
                <a:gd name="f18" fmla="val 2593"/>
                <a:gd name="f19" fmla="val 1670"/>
                <a:gd name="f20" fmla="val 666"/>
                <a:gd name="f21" fmla="val 3075"/>
                <a:gd name="f22" fmla="*/ f0 1 3899"/>
                <a:gd name="f23" fmla="*/ f1 1 3342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899"/>
                <a:gd name="f30" fmla="*/ f27 1 3342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899" h="334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4"/>
                    <a:pt x="f14" y="f4"/>
                  </a:cubicBezTo>
                  <a:cubicBezTo>
                    <a:pt x="f15" y="f16"/>
                    <a:pt x="f17" y="f18"/>
                    <a:pt x="f17" y="f19"/>
                  </a:cubicBezTo>
                  <a:cubicBezTo>
                    <a:pt x="f17" y="f20"/>
                    <a:pt x="f21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5" name="Google Shape;1397;p50">
              <a:extLst>
                <a:ext uri="{FF2B5EF4-FFF2-40B4-BE49-F238E27FC236}">
                  <a16:creationId xmlns:a16="http://schemas.microsoft.com/office/drawing/2014/main" id="{5FA50408-69C2-4D33-A05D-5EC359895EA0}"/>
                </a:ext>
              </a:extLst>
            </p:cNvPr>
            <p:cNvSpPr/>
            <p:nvPr/>
          </p:nvSpPr>
          <p:spPr>
            <a:xfrm>
              <a:off x="7111352" y="2630253"/>
              <a:ext cx="146998" cy="1294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47"/>
                <a:gd name="f4" fmla="val 3299"/>
                <a:gd name="f5" fmla="val 1977"/>
                <a:gd name="f6" fmla="val 1776"/>
                <a:gd name="f7" fmla="val 368"/>
                <a:gd name="f8" fmla="val 1839"/>
                <a:gd name="f9" fmla="val 832"/>
                <a:gd name="f10" fmla="val 2137"/>
                <a:gd name="f11" fmla="val 1131"/>
                <a:gd name="f12" fmla="val 2136"/>
                <a:gd name="f13" fmla="val 949"/>
                <a:gd name="f14" fmla="val 1954"/>
                <a:gd name="f15" fmla="val 705"/>
                <a:gd name="f16" fmla="val 1860"/>
                <a:gd name="f17" fmla="val 459"/>
                <a:gd name="f18" fmla="val 302"/>
                <a:gd name="f19" fmla="val 144"/>
                <a:gd name="f20" fmla="val 1899"/>
                <a:gd name="f21" fmla="val 1"/>
                <a:gd name="f22" fmla="val 174"/>
                <a:gd name="f23" fmla="val 2805"/>
                <a:gd name="f24" fmla="val 896"/>
                <a:gd name="f25" fmla="val 1639"/>
                <a:gd name="f26" fmla="val 2053"/>
                <a:gd name="f27" fmla="val 2474"/>
                <a:gd name="f28" fmla="val 3145"/>
                <a:gd name="f29" fmla="val 2810"/>
                <a:gd name="f30" fmla="val 2809"/>
                <a:gd name="f31" fmla="val 3746"/>
                <a:gd name="f32" fmla="val 1873"/>
                <a:gd name="f33" fmla="val 3267"/>
                <a:gd name="f34" fmla="val 271"/>
                <a:gd name="f35" fmla="*/ f0 1 3747"/>
                <a:gd name="f36" fmla="*/ f1 1 3299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3747"/>
                <a:gd name="f43" fmla="*/ f40 1 3299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3747" h="3299">
                  <a:moveTo>
                    <a:pt x="f5" y="f2"/>
                  </a:moveTo>
                  <a:lnTo>
                    <a:pt x="f5" y="f2"/>
                  </a:lnTo>
                  <a:cubicBezTo>
                    <a:pt x="f6" y="f7"/>
                    <a:pt x="f8" y="f9"/>
                    <a:pt x="f10" y="f11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5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6" name="Google Shape;1398;p50">
              <a:extLst>
                <a:ext uri="{FF2B5EF4-FFF2-40B4-BE49-F238E27FC236}">
                  <a16:creationId xmlns:a16="http://schemas.microsoft.com/office/drawing/2014/main" id="{CB26118B-43D0-46B5-BF2D-6C682D4E2443}"/>
                </a:ext>
              </a:extLst>
            </p:cNvPr>
            <p:cNvSpPr/>
            <p:nvPr/>
          </p:nvSpPr>
          <p:spPr>
            <a:xfrm>
              <a:off x="7138035" y="2666143"/>
              <a:ext cx="65315" cy="562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65"/>
                <a:gd name="f4" fmla="val 1433"/>
                <a:gd name="f5" fmla="val 951"/>
                <a:gd name="f6" fmla="val 1"/>
                <a:gd name="f7" fmla="val 319"/>
                <a:gd name="f8" fmla="val 771"/>
                <a:gd name="f9" fmla="val 451"/>
                <a:gd name="f10" fmla="val 1221"/>
                <a:gd name="f11" fmla="val 595"/>
                <a:gd name="f12" fmla="val 1367"/>
                <a:gd name="f13" fmla="val 772"/>
                <a:gd name="f14" fmla="val 947"/>
                <a:gd name="f15" fmla="val 1313"/>
                <a:gd name="f16" fmla="val 1147"/>
                <a:gd name="f17" fmla="val 715"/>
                <a:gd name="f18" fmla="val 320"/>
                <a:gd name="f19" fmla="val 1346"/>
                <a:gd name="f20" fmla="*/ f0 1 1665"/>
                <a:gd name="f21" fmla="*/ f1 1 14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665"/>
                <a:gd name="f28" fmla="*/ f25 1 14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665" h="1433">
                  <a:moveTo>
                    <a:pt x="f5" y="f6"/>
                  </a:moveTo>
                  <a:cubicBezTo>
                    <a:pt x="f7" y="f6"/>
                    <a:pt x="f2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cubicBezTo>
                    <a:pt x="f15" y="f4"/>
                    <a:pt x="f3" y="f16"/>
                    <a:pt x="f3" y="f17"/>
                  </a:cubicBezTo>
                  <a:cubicBezTo>
                    <a:pt x="f3" y="f18"/>
                    <a:pt x="f19" y="f6"/>
                    <a:pt x="f5" y="f6"/>
                  </a:cubicBezTo>
                  <a:close/>
                </a:path>
              </a:pathLst>
            </a:custGeom>
            <a:solidFill>
              <a:srgbClr val="F3E1CE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7" name="Google Shape;1399;p50">
              <a:extLst>
                <a:ext uri="{FF2B5EF4-FFF2-40B4-BE49-F238E27FC236}">
                  <a16:creationId xmlns:a16="http://schemas.microsoft.com/office/drawing/2014/main" id="{A01F310D-3157-4A57-B8E1-DA4CAA8EE13A}"/>
                </a:ext>
              </a:extLst>
            </p:cNvPr>
            <p:cNvSpPr/>
            <p:nvPr/>
          </p:nvSpPr>
          <p:spPr>
            <a:xfrm>
              <a:off x="7478429" y="2628680"/>
              <a:ext cx="152960" cy="1311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99"/>
                <a:gd name="f4" fmla="val 3342"/>
                <a:gd name="f5" fmla="val 2219"/>
                <a:gd name="f6" fmla="val 1"/>
                <a:gd name="f7" fmla="val 1810"/>
                <a:gd name="f8" fmla="val 1393"/>
                <a:gd name="f9" fmla="val 152"/>
                <a:gd name="f10" fmla="val 1055"/>
                <a:gd name="f11" fmla="val 491"/>
                <a:gd name="f12" fmla="val 1545"/>
                <a:gd name="f13" fmla="val 750"/>
                <a:gd name="f14" fmla="val 2234"/>
                <a:gd name="f15" fmla="val 3156"/>
                <a:gd name="f16" fmla="val 3335"/>
                <a:gd name="f17" fmla="val 2593"/>
                <a:gd name="f18" fmla="val 1670"/>
                <a:gd name="f19" fmla="val 666"/>
                <a:gd name="f20" fmla="val 3076"/>
                <a:gd name="f21" fmla="*/ f0 1 3899"/>
                <a:gd name="f22" fmla="*/ f1 1 3342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3899"/>
                <a:gd name="f29" fmla="*/ f26 1 3342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3899" h="334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4"/>
                    <a:pt x="f14" y="f4"/>
                  </a:cubicBezTo>
                  <a:cubicBezTo>
                    <a:pt x="f15" y="f16"/>
                    <a:pt x="f3" y="f17"/>
                    <a:pt x="f3" y="f18"/>
                  </a:cubicBezTo>
                  <a:cubicBezTo>
                    <a:pt x="f3" y="f19"/>
                    <a:pt x="f20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8" name="Google Shape;1400;p50">
              <a:extLst>
                <a:ext uri="{FF2B5EF4-FFF2-40B4-BE49-F238E27FC236}">
                  <a16:creationId xmlns:a16="http://schemas.microsoft.com/office/drawing/2014/main" id="{0B5A4CC6-4F99-4542-A5B1-2B90E67F8C5F}"/>
                </a:ext>
              </a:extLst>
            </p:cNvPr>
            <p:cNvSpPr/>
            <p:nvPr/>
          </p:nvSpPr>
          <p:spPr>
            <a:xfrm>
              <a:off x="7502085" y="2630253"/>
              <a:ext cx="146998" cy="1294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47"/>
                <a:gd name="f4" fmla="val 3299"/>
                <a:gd name="f5" fmla="val 1971"/>
                <a:gd name="f6" fmla="val 1770"/>
                <a:gd name="f7" fmla="val 368"/>
                <a:gd name="f8" fmla="val 1839"/>
                <a:gd name="f9" fmla="val 832"/>
                <a:gd name="f10" fmla="val 2137"/>
                <a:gd name="f11" fmla="val 1131"/>
                <a:gd name="f12" fmla="val 1125"/>
                <a:gd name="f13" fmla="val 2136"/>
                <a:gd name="f14" fmla="val 943"/>
                <a:gd name="f15" fmla="val 1954"/>
                <a:gd name="f16" fmla="val 701"/>
                <a:gd name="f17" fmla="val 1860"/>
                <a:gd name="f18" fmla="val 457"/>
                <a:gd name="f19" fmla="val 301"/>
                <a:gd name="f20" fmla="val 144"/>
                <a:gd name="f21" fmla="val 1899"/>
                <a:gd name="f22" fmla="val 1"/>
                <a:gd name="f23" fmla="val 1977"/>
                <a:gd name="f24" fmla="val 175"/>
                <a:gd name="f25" fmla="val 2805"/>
                <a:gd name="f26" fmla="val 897"/>
                <a:gd name="f27" fmla="val 1639"/>
                <a:gd name="f28" fmla="val 2054"/>
                <a:gd name="f29" fmla="val 2475"/>
                <a:gd name="f30" fmla="val 3145"/>
                <a:gd name="f31" fmla="val 2810"/>
                <a:gd name="f32" fmla="val 2809"/>
                <a:gd name="f33" fmla="val 3746"/>
                <a:gd name="f34" fmla="val 1873"/>
                <a:gd name="f35" fmla="val 3268"/>
                <a:gd name="f36" fmla="val 271"/>
                <a:gd name="f37" fmla="*/ f0 1 3747"/>
                <a:gd name="f38" fmla="*/ f1 1 329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3747"/>
                <a:gd name="f45" fmla="*/ f42 1 329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3747" h="3299">
                  <a:moveTo>
                    <a:pt x="f5" y="f2"/>
                  </a:moveTo>
                  <a:lnTo>
                    <a:pt x="f5" y="f2"/>
                  </a:lnTo>
                  <a:cubicBezTo>
                    <a:pt x="f6" y="f7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32"/>
                  </a:cubicBezTo>
                  <a:cubicBezTo>
                    <a:pt x="f33" y="f34"/>
                    <a:pt x="f35" y="f36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9" name="Google Shape;1401;p50">
              <a:extLst>
                <a:ext uri="{FF2B5EF4-FFF2-40B4-BE49-F238E27FC236}">
                  <a16:creationId xmlns:a16="http://schemas.microsoft.com/office/drawing/2014/main" id="{709C81AC-0FA5-45CC-9EC6-88B9CCA9BFF2}"/>
                </a:ext>
              </a:extLst>
            </p:cNvPr>
            <p:cNvSpPr/>
            <p:nvPr/>
          </p:nvSpPr>
          <p:spPr>
            <a:xfrm>
              <a:off x="7528492" y="2666143"/>
              <a:ext cx="65635" cy="562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3"/>
                <a:gd name="f4" fmla="val 1433"/>
                <a:gd name="f5" fmla="val 958"/>
                <a:gd name="f6" fmla="val 1"/>
                <a:gd name="f7" fmla="val 320"/>
                <a:gd name="f8" fmla="val 771"/>
                <a:gd name="f9" fmla="val 452"/>
                <a:gd name="f10" fmla="val 1221"/>
                <a:gd name="f11" fmla="val 597"/>
                <a:gd name="f12" fmla="val 1367"/>
                <a:gd name="f13" fmla="val 777"/>
                <a:gd name="f14" fmla="val 952"/>
                <a:gd name="f15" fmla="val 1320"/>
                <a:gd name="f16" fmla="val 1672"/>
                <a:gd name="f17" fmla="val 1147"/>
                <a:gd name="f18" fmla="val 715"/>
                <a:gd name="f19" fmla="val 1353"/>
                <a:gd name="f20" fmla="*/ f0 1 1673"/>
                <a:gd name="f21" fmla="*/ f1 1 14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673"/>
                <a:gd name="f28" fmla="*/ f25 1 14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673" h="1433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cubicBezTo>
                    <a:pt x="f15" y="f4"/>
                    <a:pt x="f16" y="f17"/>
                    <a:pt x="f16" y="f18"/>
                  </a:cubicBezTo>
                  <a:cubicBezTo>
                    <a:pt x="f16" y="f7"/>
                    <a:pt x="f19" y="f6"/>
                    <a:pt x="f5" y="f6"/>
                  </a:cubicBezTo>
                  <a:close/>
                </a:path>
              </a:pathLst>
            </a:custGeom>
            <a:solidFill>
              <a:srgbClr val="F3E1CE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60" name="Google Shape;1402;p50">
              <a:extLst>
                <a:ext uri="{FF2B5EF4-FFF2-40B4-BE49-F238E27FC236}">
                  <a16:creationId xmlns:a16="http://schemas.microsoft.com/office/drawing/2014/main" id="{B0D537DA-A47E-4F78-93E9-7F976F7078CB}"/>
                </a:ext>
              </a:extLst>
            </p:cNvPr>
            <p:cNvSpPr/>
            <p:nvPr/>
          </p:nvSpPr>
          <p:spPr>
            <a:xfrm>
              <a:off x="7072710" y="2517306"/>
              <a:ext cx="58805" cy="73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99"/>
                <a:gd name="f4" fmla="val 1867"/>
                <a:gd name="f5" fmla="val 1"/>
                <a:gd name="f6" fmla="val 1429"/>
                <a:gd name="f7" fmla="val 15"/>
                <a:gd name="f8" fmla="val 590"/>
                <a:gd name="f9" fmla="val 230"/>
                <a:gd name="f10" fmla="val 993"/>
                <a:gd name="f11" fmla="val 1866"/>
                <a:gd name="f12" fmla="val 549"/>
                <a:gd name="f13" fmla="val 1076"/>
                <a:gd name="f14" fmla="val 1436"/>
                <a:gd name="f15" fmla="val 909"/>
                <a:gd name="f16" fmla="*/ f0 1 1499"/>
                <a:gd name="f17" fmla="*/ f1 1 18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99"/>
                <a:gd name="f24" fmla="*/ f21 1 18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99" h="1867">
                  <a:moveTo>
                    <a:pt x="f3" y="f5"/>
                  </a:moveTo>
                  <a:lnTo>
                    <a:pt x="f6" y="f7"/>
                  </a:lnTo>
                  <a:cubicBezTo>
                    <a:pt x="f8" y="f9"/>
                    <a:pt x="f5" y="f10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4"/>
                    <a:pt x="f3" y="f15"/>
                  </a:cubicBezTo>
                  <a:lnTo>
                    <a:pt x="f3" y="f5"/>
                  </a:ln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61" name="Google Shape;1403;p50">
              <a:extLst>
                <a:ext uri="{FF2B5EF4-FFF2-40B4-BE49-F238E27FC236}">
                  <a16:creationId xmlns:a16="http://schemas.microsoft.com/office/drawing/2014/main" id="{8B98F332-0D49-4FB1-AC26-4728CC6A993C}"/>
                </a:ext>
              </a:extLst>
            </p:cNvPr>
            <p:cNvSpPr/>
            <p:nvPr/>
          </p:nvSpPr>
          <p:spPr>
            <a:xfrm>
              <a:off x="7640881" y="2544802"/>
              <a:ext cx="43031" cy="373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7"/>
                <a:gd name="f4" fmla="val 951"/>
                <a:gd name="f5" fmla="val 950"/>
                <a:gd name="f6" fmla="val 319"/>
                <a:gd name="f7" fmla="val 1096"/>
                <a:gd name="f8" fmla="*/ f0 1 1097"/>
                <a:gd name="f9" fmla="*/ f1 1 951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097"/>
                <a:gd name="f16" fmla="*/ f13 1 951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097" h="951">
                  <a:moveTo>
                    <a:pt x="f2" y="f2"/>
                  </a:moveTo>
                  <a:lnTo>
                    <a:pt x="f2" y="f5"/>
                  </a:lnTo>
                  <a:lnTo>
                    <a:pt x="f4" y="f5"/>
                  </a:lnTo>
                  <a:lnTo>
                    <a:pt x="f4" y="f6"/>
                  </a:lnTo>
                  <a:lnTo>
                    <a:pt x="f7" y="f2"/>
                  </a:ln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62" name="Google Shape;1404;p50">
            <a:extLst>
              <a:ext uri="{FF2B5EF4-FFF2-40B4-BE49-F238E27FC236}">
                <a16:creationId xmlns:a16="http://schemas.microsoft.com/office/drawing/2014/main" id="{8FF68F4C-F515-42A9-93A6-552501D95D1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12346" y="669185"/>
            <a:ext cx="8100002" cy="572697"/>
          </a:xfrm>
        </p:spPr>
        <p:txBody>
          <a:bodyPr/>
          <a:lstStyle/>
          <a:p>
            <a:pPr lvl="0"/>
            <a:r>
              <a:rPr lang="fa-IR" dirty="0">
                <a:cs typeface="B Nazanin" panose="00000700000000000000" pitchFamily="2" charset="-78"/>
              </a:rPr>
              <a:t>تجزیه و تحلیل رقابت</a:t>
            </a:r>
            <a:endParaRPr lang="en-GB" dirty="0">
              <a:cs typeface="B Nazanin" panose="00000700000000000000" pitchFamily="2" charset="-78"/>
            </a:endParaRPr>
          </a:p>
        </p:txBody>
      </p:sp>
      <p:sp>
        <p:nvSpPr>
          <p:cNvPr id="63" name="Google Shape;133;p21">
            <a:extLst>
              <a:ext uri="{FF2B5EF4-FFF2-40B4-BE49-F238E27FC236}">
                <a16:creationId xmlns:a16="http://schemas.microsoft.com/office/drawing/2014/main" id="{70544EFC-7FC1-468A-89EA-84A993A2775C}"/>
              </a:ext>
            </a:extLst>
          </p:cNvPr>
          <p:cNvSpPr txBox="1"/>
          <p:nvPr/>
        </p:nvSpPr>
        <p:spPr>
          <a:xfrm>
            <a:off x="181298" y="156828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64" name="Imagen 63">
            <a:extLst>
              <a:ext uri="{FF2B5EF4-FFF2-40B4-BE49-F238E27FC236}">
                <a16:creationId xmlns:a16="http://schemas.microsoft.com/office/drawing/2014/main" id="{E3F6D920-F529-403A-8557-5F3B5EA9A4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5275" y="-53483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09;p51">
            <a:extLst>
              <a:ext uri="{FF2B5EF4-FFF2-40B4-BE49-F238E27FC236}">
                <a16:creationId xmlns:a16="http://schemas.microsoft.com/office/drawing/2014/main" id="{F5C09957-9C66-4657-9F6F-776BDB6EA41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162275" y="3434202"/>
            <a:ext cx="2744699" cy="678896"/>
          </a:xfrm>
        </p:spPr>
        <p:txBody>
          <a:bodyPr anchor="b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در صورت نیاز می توانید زیرنویس را در اینجا وارد کنید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3" name="Google Shape;1412;p51">
            <a:extLst>
              <a:ext uri="{FF2B5EF4-FFF2-40B4-BE49-F238E27FC236}">
                <a16:creationId xmlns:a16="http://schemas.microsoft.com/office/drawing/2014/main" id="{C909DC8E-386F-4C14-85A5-1F4FADCC06A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81221" y="2338495"/>
            <a:ext cx="1106698" cy="988502"/>
          </a:xfrm>
        </p:spPr>
        <p:txBody>
          <a:bodyPr anchor="ctr"/>
          <a:lstStyle/>
          <a:p>
            <a:pPr lvl="0"/>
            <a:r>
              <a:rPr lang="en-GB">
                <a:solidFill>
                  <a:srgbClr val="E4BBA5"/>
                </a:solidFill>
                <a:latin typeface="Barlow Medium"/>
                <a:cs typeface="B Nazanin" panose="00000700000000000000" pitchFamily="2" charset="-78"/>
              </a:rPr>
              <a:t>03</a:t>
            </a:r>
          </a:p>
        </p:txBody>
      </p:sp>
      <p:cxnSp>
        <p:nvCxnSpPr>
          <p:cNvPr id="4" name="Google Shape;1416;p51">
            <a:extLst>
              <a:ext uri="{FF2B5EF4-FFF2-40B4-BE49-F238E27FC236}">
                <a16:creationId xmlns:a16="http://schemas.microsoft.com/office/drawing/2014/main" id="{15899EA4-3CE8-45FB-B115-B8830589B36C}"/>
              </a:ext>
            </a:extLst>
          </p:cNvPr>
          <p:cNvCxnSpPr/>
          <p:nvPr/>
        </p:nvCxnSpPr>
        <p:spPr>
          <a:xfrm>
            <a:off x="3087928" y="2541876"/>
            <a:ext cx="0" cy="593702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cxnSp>
        <p:nvCxnSpPr>
          <p:cNvPr id="5" name="Google Shape;1417;p51">
            <a:extLst>
              <a:ext uri="{FF2B5EF4-FFF2-40B4-BE49-F238E27FC236}">
                <a16:creationId xmlns:a16="http://schemas.microsoft.com/office/drawing/2014/main" id="{B83E0599-EA99-47EB-B6CC-89573B61D4F2}"/>
              </a:ext>
            </a:extLst>
          </p:cNvPr>
          <p:cNvCxnSpPr/>
          <p:nvPr/>
        </p:nvCxnSpPr>
        <p:spPr>
          <a:xfrm>
            <a:off x="1981221" y="2541876"/>
            <a:ext cx="0" cy="593702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sp>
        <p:nvSpPr>
          <p:cNvPr id="6" name="Google Shape;1432;p51">
            <a:extLst>
              <a:ext uri="{FF2B5EF4-FFF2-40B4-BE49-F238E27FC236}">
                <a16:creationId xmlns:a16="http://schemas.microsoft.com/office/drawing/2014/main" id="{8BE3BBFA-AFDE-4538-8930-C237AD9A28C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34272" y="719998"/>
            <a:ext cx="3600596" cy="1618497"/>
          </a:xfrm>
        </p:spPr>
        <p:txBody>
          <a:bodyPr/>
          <a:lstStyle/>
          <a:p>
            <a:pPr lvl="0"/>
            <a:r>
              <a:rPr lang="fa-IR" sz="5000" dirty="0">
                <a:cs typeface="B Nazanin" panose="00000700000000000000" pitchFamily="2" charset="-78"/>
              </a:rPr>
              <a:t>اهداف و استراتژی</a:t>
            </a:r>
            <a:endParaRPr lang="en-GB" sz="5000" dirty="0">
              <a:cs typeface="B Nazanin" panose="00000700000000000000" pitchFamily="2" charset="-78"/>
            </a:endParaRPr>
          </a:p>
        </p:txBody>
      </p:sp>
      <p:pic>
        <p:nvPicPr>
          <p:cNvPr id="7" name="Imagen 8">
            <a:extLst>
              <a:ext uri="{FF2B5EF4-FFF2-40B4-BE49-F238E27FC236}">
                <a16:creationId xmlns:a16="http://schemas.microsoft.com/office/drawing/2014/main" id="{5620B744-0C41-4529-AA9E-B68809C345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1554"/>
            <a:ext cx="9144000" cy="385194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Imagen 2">
            <a:extLst>
              <a:ext uri="{FF2B5EF4-FFF2-40B4-BE49-F238E27FC236}">
                <a16:creationId xmlns:a16="http://schemas.microsoft.com/office/drawing/2014/main" id="{033B5358-9232-441C-9046-9565A79ABB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2966" y="486497"/>
            <a:ext cx="2718328" cy="411075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Google Shape;133;p21">
            <a:extLst>
              <a:ext uri="{FF2B5EF4-FFF2-40B4-BE49-F238E27FC236}">
                <a16:creationId xmlns:a16="http://schemas.microsoft.com/office/drawing/2014/main" id="{0AEF88B7-2CA2-439B-B4E8-2CB7F6F97669}"/>
              </a:ext>
            </a:extLst>
          </p:cNvPr>
          <p:cNvSpPr txBox="1"/>
          <p:nvPr/>
        </p:nvSpPr>
        <p:spPr>
          <a:xfrm>
            <a:off x="181298" y="156828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10" name="Imagen 12">
            <a:extLst>
              <a:ext uri="{FF2B5EF4-FFF2-40B4-BE49-F238E27FC236}">
                <a16:creationId xmlns:a16="http://schemas.microsoft.com/office/drawing/2014/main" id="{5F526BA8-0CF9-444A-9090-9D334A05DD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5275" y="-53483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5">
            <a:extLst>
              <a:ext uri="{FF2B5EF4-FFF2-40B4-BE49-F238E27FC236}">
                <a16:creationId xmlns:a16="http://schemas.microsoft.com/office/drawing/2014/main" id="{147E79A7-ED9E-4AE3-B625-CDE02C0A6C08}"/>
              </a:ext>
            </a:extLst>
          </p:cNvPr>
          <p:cNvSpPr/>
          <p:nvPr/>
        </p:nvSpPr>
        <p:spPr>
          <a:xfrm>
            <a:off x="1117945" y="1656709"/>
            <a:ext cx="6705596" cy="310949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noFill/>
          <a:ln w="57150" cap="flat">
            <a:solidFill>
              <a:srgbClr val="B4722C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3E1CE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3" name="Imagen 4">
            <a:extLst>
              <a:ext uri="{FF2B5EF4-FFF2-40B4-BE49-F238E27FC236}">
                <a16:creationId xmlns:a16="http://schemas.microsoft.com/office/drawing/2014/main" id="{CCBFAAFB-B8D5-4BF9-9009-32148C332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0138" y="1551809"/>
            <a:ext cx="2521220" cy="339178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Google Shape;1438;p52">
            <a:extLst>
              <a:ext uri="{FF2B5EF4-FFF2-40B4-BE49-F238E27FC236}">
                <a16:creationId xmlns:a16="http://schemas.microsoft.com/office/drawing/2014/main" id="{D0EC1462-24A0-4856-A637-5FA351C590E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4914" y="110614"/>
            <a:ext cx="8694170" cy="1441204"/>
          </a:xfrm>
        </p:spPr>
        <p:txBody>
          <a:bodyPr/>
          <a:lstStyle/>
          <a:p>
            <a:pPr lvl="0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تصویری به ارزش هزاران کلمه</a:t>
            </a:r>
            <a:endParaRPr lang="en-US" sz="40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7494022E-C937-4741-8013-04F8BF16D54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3414250"/>
            <a:ext cx="9144000" cy="1777401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5">
            <a:extLst>
              <a:ext uri="{FF2B5EF4-FFF2-40B4-BE49-F238E27FC236}">
                <a16:creationId xmlns:a16="http://schemas.microsoft.com/office/drawing/2014/main" id="{9D251A02-723A-4103-9658-25FB03768E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3" y="3092125"/>
            <a:ext cx="9144000" cy="249555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Google Shape;1445;p53">
            <a:extLst>
              <a:ext uri="{FF2B5EF4-FFF2-40B4-BE49-F238E27FC236}">
                <a16:creationId xmlns:a16="http://schemas.microsoft.com/office/drawing/2014/main" id="{72A2BA3C-BA6F-4F0D-8D42-E977AC63717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635953" y="3263685"/>
            <a:ext cx="3725997" cy="984900"/>
          </a:xfrm>
        </p:spPr>
        <p:txBody>
          <a:bodyPr anchorCtr="1"/>
          <a:lstStyle/>
          <a:p>
            <a:pPr marL="0" lvl="0" indent="0" algn="ctr">
              <a:buNone/>
            </a:pPr>
            <a:r>
              <a:rPr lang="fa-IR" sz="1600" dirty="0">
                <a:cs typeface="B Nazanin" panose="00000700000000000000" pitchFamily="2" charset="-78"/>
              </a:rPr>
              <a:t>تصاویر مقادیر زیادی را نشان می دهنداز داده ها، بنابراین به یاد داشته باشید: از یک استفاده کنید  تصویر به جای متن طولانی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4" name="Google Shape;1446;p53">
            <a:extLst>
              <a:ext uri="{FF2B5EF4-FFF2-40B4-BE49-F238E27FC236}">
                <a16:creationId xmlns:a16="http://schemas.microsoft.com/office/drawing/2014/main" id="{F64C920F-7893-4350-9EAA-FD1D1571522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82240" y="1179905"/>
            <a:ext cx="4987503" cy="1998000"/>
          </a:xfrm>
        </p:spPr>
        <p:txBody>
          <a:bodyPr tIns="90004"/>
          <a:lstStyle/>
          <a:p>
            <a:pPr lvl="0"/>
            <a:r>
              <a:rPr lang="fa-IR" dirty="0">
                <a:cs typeface="B Nazanin" panose="00000700000000000000" pitchFamily="2" charset="-78"/>
              </a:rPr>
              <a:t>یک تصویر همیشه این مفهوم را تقویت می کند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6" name="Rectángulo 2">
            <a:extLst>
              <a:ext uri="{FF2B5EF4-FFF2-40B4-BE49-F238E27FC236}">
                <a16:creationId xmlns:a16="http://schemas.microsoft.com/office/drawing/2014/main" id="{5540E208-D714-44B4-B907-314BD67ED548}"/>
              </a:ext>
            </a:extLst>
          </p:cNvPr>
          <p:cNvSpPr/>
          <p:nvPr/>
        </p:nvSpPr>
        <p:spPr>
          <a:xfrm>
            <a:off x="136629" y="115616"/>
            <a:ext cx="8902260" cy="4876796"/>
          </a:xfrm>
          <a:prstGeom prst="rect">
            <a:avLst/>
          </a:prstGeom>
          <a:noFill/>
          <a:ln w="25402" cap="flat">
            <a:solidFill>
              <a:srgbClr val="000000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3E1CE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7" name="Google Shape;133;p21">
            <a:extLst>
              <a:ext uri="{FF2B5EF4-FFF2-40B4-BE49-F238E27FC236}">
                <a16:creationId xmlns:a16="http://schemas.microsoft.com/office/drawing/2014/main" id="{12EBD37F-806E-4282-AF98-1B2F8811739D}"/>
              </a:ext>
            </a:extLst>
          </p:cNvPr>
          <p:cNvSpPr txBox="1"/>
          <p:nvPr/>
        </p:nvSpPr>
        <p:spPr>
          <a:xfrm>
            <a:off x="181298" y="156828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DA94C68-9323-4718-B5D8-7E6B020BAC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5275" y="-53483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9" name="Group 4">
            <a:extLst>
              <a:ext uri="{FF2B5EF4-FFF2-40B4-BE49-F238E27FC236}">
                <a16:creationId xmlns:a16="http://schemas.microsoft.com/office/drawing/2014/main" id="{516F0F7A-80B4-865C-1CC2-09DBF5BAB19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96888" y="1711325"/>
            <a:ext cx="4138612" cy="2865438"/>
            <a:chOff x="313" y="1078"/>
            <a:chExt cx="2607" cy="1805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99C2B5F7-412B-D188-B759-320AEE53A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" y="1078"/>
              <a:ext cx="810" cy="1088"/>
            </a:xfrm>
            <a:custGeom>
              <a:avLst/>
              <a:gdLst>
                <a:gd name="T0" fmla="*/ 97 w 101"/>
                <a:gd name="T1" fmla="*/ 134 h 135"/>
                <a:gd name="T2" fmla="*/ 96 w 101"/>
                <a:gd name="T3" fmla="*/ 83 h 135"/>
                <a:gd name="T4" fmla="*/ 96 w 101"/>
                <a:gd name="T5" fmla="*/ 60 h 135"/>
                <a:gd name="T6" fmla="*/ 90 w 101"/>
                <a:gd name="T7" fmla="*/ 56 h 135"/>
                <a:gd name="T8" fmla="*/ 81 w 101"/>
                <a:gd name="T9" fmla="*/ 61 h 135"/>
                <a:gd name="T10" fmla="*/ 65 w 101"/>
                <a:gd name="T11" fmla="*/ 72 h 135"/>
                <a:gd name="T12" fmla="*/ 42 w 101"/>
                <a:gd name="T13" fmla="*/ 77 h 135"/>
                <a:gd name="T14" fmla="*/ 26 w 101"/>
                <a:gd name="T15" fmla="*/ 71 h 135"/>
                <a:gd name="T16" fmla="*/ 3 w 101"/>
                <a:gd name="T17" fmla="*/ 62 h 135"/>
                <a:gd name="T18" fmla="*/ 0 w 101"/>
                <a:gd name="T19" fmla="*/ 57 h 135"/>
                <a:gd name="T20" fmla="*/ 2 w 101"/>
                <a:gd name="T21" fmla="*/ 30 h 135"/>
                <a:gd name="T22" fmla="*/ 4 w 101"/>
                <a:gd name="T23" fmla="*/ 0 h 135"/>
                <a:gd name="T24" fmla="*/ 19 w 101"/>
                <a:gd name="T25" fmla="*/ 12 h 135"/>
                <a:gd name="T26" fmla="*/ 49 w 101"/>
                <a:gd name="T27" fmla="*/ 15 h 135"/>
                <a:gd name="T28" fmla="*/ 62 w 101"/>
                <a:gd name="T29" fmla="*/ 9 h 135"/>
                <a:gd name="T30" fmla="*/ 88 w 101"/>
                <a:gd name="T31" fmla="*/ 3 h 135"/>
                <a:gd name="T32" fmla="*/ 96 w 101"/>
                <a:gd name="T33" fmla="*/ 6 h 135"/>
                <a:gd name="T34" fmla="*/ 96 w 101"/>
                <a:gd name="T35" fmla="*/ 1 h 135"/>
                <a:gd name="T36" fmla="*/ 99 w 101"/>
                <a:gd name="T37" fmla="*/ 0 h 135"/>
                <a:gd name="T38" fmla="*/ 101 w 101"/>
                <a:gd name="T39" fmla="*/ 1 h 135"/>
                <a:gd name="T40" fmla="*/ 101 w 101"/>
                <a:gd name="T41" fmla="*/ 3 h 135"/>
                <a:gd name="T42" fmla="*/ 101 w 101"/>
                <a:gd name="T43" fmla="*/ 131 h 135"/>
                <a:gd name="T44" fmla="*/ 101 w 101"/>
                <a:gd name="T45" fmla="*/ 133 h 135"/>
                <a:gd name="T46" fmla="*/ 97 w 101"/>
                <a:gd name="T47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1" h="135">
                  <a:moveTo>
                    <a:pt x="97" y="134"/>
                  </a:moveTo>
                  <a:cubicBezTo>
                    <a:pt x="96" y="117"/>
                    <a:pt x="96" y="100"/>
                    <a:pt x="96" y="83"/>
                  </a:cubicBezTo>
                  <a:cubicBezTo>
                    <a:pt x="96" y="75"/>
                    <a:pt x="96" y="68"/>
                    <a:pt x="96" y="60"/>
                  </a:cubicBezTo>
                  <a:cubicBezTo>
                    <a:pt x="96" y="58"/>
                    <a:pt x="93" y="56"/>
                    <a:pt x="90" y="56"/>
                  </a:cubicBezTo>
                  <a:cubicBezTo>
                    <a:pt x="87" y="57"/>
                    <a:pt x="84" y="59"/>
                    <a:pt x="81" y="61"/>
                  </a:cubicBezTo>
                  <a:cubicBezTo>
                    <a:pt x="75" y="65"/>
                    <a:pt x="70" y="68"/>
                    <a:pt x="65" y="72"/>
                  </a:cubicBezTo>
                  <a:cubicBezTo>
                    <a:pt x="58" y="77"/>
                    <a:pt x="50" y="78"/>
                    <a:pt x="42" y="77"/>
                  </a:cubicBezTo>
                  <a:cubicBezTo>
                    <a:pt x="36" y="76"/>
                    <a:pt x="31" y="74"/>
                    <a:pt x="26" y="71"/>
                  </a:cubicBezTo>
                  <a:cubicBezTo>
                    <a:pt x="19" y="66"/>
                    <a:pt x="11" y="64"/>
                    <a:pt x="3" y="62"/>
                  </a:cubicBezTo>
                  <a:cubicBezTo>
                    <a:pt x="0" y="61"/>
                    <a:pt x="0" y="60"/>
                    <a:pt x="0" y="57"/>
                  </a:cubicBezTo>
                  <a:cubicBezTo>
                    <a:pt x="1" y="48"/>
                    <a:pt x="1" y="39"/>
                    <a:pt x="2" y="30"/>
                  </a:cubicBezTo>
                  <a:cubicBezTo>
                    <a:pt x="3" y="20"/>
                    <a:pt x="4" y="10"/>
                    <a:pt x="4" y="0"/>
                  </a:cubicBezTo>
                  <a:cubicBezTo>
                    <a:pt x="9" y="4"/>
                    <a:pt x="15" y="7"/>
                    <a:pt x="19" y="12"/>
                  </a:cubicBezTo>
                  <a:cubicBezTo>
                    <a:pt x="29" y="20"/>
                    <a:pt x="38" y="20"/>
                    <a:pt x="49" y="15"/>
                  </a:cubicBezTo>
                  <a:cubicBezTo>
                    <a:pt x="54" y="14"/>
                    <a:pt x="58" y="11"/>
                    <a:pt x="62" y="9"/>
                  </a:cubicBezTo>
                  <a:cubicBezTo>
                    <a:pt x="70" y="5"/>
                    <a:pt x="79" y="2"/>
                    <a:pt x="88" y="3"/>
                  </a:cubicBezTo>
                  <a:cubicBezTo>
                    <a:pt x="91" y="3"/>
                    <a:pt x="94" y="5"/>
                    <a:pt x="96" y="6"/>
                  </a:cubicBezTo>
                  <a:cubicBezTo>
                    <a:pt x="96" y="4"/>
                    <a:pt x="96" y="3"/>
                    <a:pt x="96" y="1"/>
                  </a:cubicBezTo>
                  <a:cubicBezTo>
                    <a:pt x="96" y="0"/>
                    <a:pt x="97" y="0"/>
                    <a:pt x="99" y="0"/>
                  </a:cubicBezTo>
                  <a:cubicBezTo>
                    <a:pt x="100" y="0"/>
                    <a:pt x="101" y="0"/>
                    <a:pt x="101" y="1"/>
                  </a:cubicBezTo>
                  <a:cubicBezTo>
                    <a:pt x="101" y="2"/>
                    <a:pt x="101" y="3"/>
                    <a:pt x="101" y="3"/>
                  </a:cubicBezTo>
                  <a:cubicBezTo>
                    <a:pt x="101" y="46"/>
                    <a:pt x="101" y="89"/>
                    <a:pt x="101" y="131"/>
                  </a:cubicBezTo>
                  <a:cubicBezTo>
                    <a:pt x="101" y="132"/>
                    <a:pt x="101" y="132"/>
                    <a:pt x="101" y="133"/>
                  </a:cubicBezTo>
                  <a:cubicBezTo>
                    <a:pt x="100" y="134"/>
                    <a:pt x="98" y="135"/>
                    <a:pt x="97" y="134"/>
                  </a:cubicBezTo>
                  <a:close/>
                </a:path>
              </a:pathLst>
            </a:custGeom>
            <a:solidFill>
              <a:srgbClr val="3D1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F30F8364-33DE-059B-A16A-62AAB9A37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4" y="1940"/>
              <a:ext cx="786" cy="798"/>
            </a:xfrm>
            <a:custGeom>
              <a:avLst/>
              <a:gdLst>
                <a:gd name="T0" fmla="*/ 0 w 98"/>
                <a:gd name="T1" fmla="*/ 40 h 99"/>
                <a:gd name="T2" fmla="*/ 37 w 98"/>
                <a:gd name="T3" fmla="*/ 2 h 99"/>
                <a:gd name="T4" fmla="*/ 70 w 98"/>
                <a:gd name="T5" fmla="*/ 5 h 99"/>
                <a:gd name="T6" fmla="*/ 97 w 98"/>
                <a:gd name="T7" fmla="*/ 53 h 99"/>
                <a:gd name="T8" fmla="*/ 64 w 98"/>
                <a:gd name="T9" fmla="*/ 97 h 99"/>
                <a:gd name="T10" fmla="*/ 48 w 98"/>
                <a:gd name="T11" fmla="*/ 99 h 99"/>
                <a:gd name="T12" fmla="*/ 51 w 98"/>
                <a:gd name="T13" fmla="*/ 93 h 99"/>
                <a:gd name="T14" fmla="*/ 51 w 98"/>
                <a:gd name="T15" fmla="*/ 89 h 99"/>
                <a:gd name="T16" fmla="*/ 49 w 98"/>
                <a:gd name="T17" fmla="*/ 83 h 99"/>
                <a:gd name="T18" fmla="*/ 54 w 98"/>
                <a:gd name="T19" fmla="*/ 79 h 99"/>
                <a:gd name="T20" fmla="*/ 62 w 98"/>
                <a:gd name="T21" fmla="*/ 76 h 99"/>
                <a:gd name="T22" fmla="*/ 70 w 98"/>
                <a:gd name="T23" fmla="*/ 68 h 99"/>
                <a:gd name="T24" fmla="*/ 70 w 98"/>
                <a:gd name="T25" fmla="*/ 63 h 99"/>
                <a:gd name="T26" fmla="*/ 64 w 98"/>
                <a:gd name="T27" fmla="*/ 58 h 99"/>
                <a:gd name="T28" fmla="*/ 64 w 98"/>
                <a:gd name="T29" fmla="*/ 55 h 99"/>
                <a:gd name="T30" fmla="*/ 67 w 98"/>
                <a:gd name="T31" fmla="*/ 55 h 99"/>
                <a:gd name="T32" fmla="*/ 72 w 98"/>
                <a:gd name="T33" fmla="*/ 61 h 99"/>
                <a:gd name="T34" fmla="*/ 77 w 98"/>
                <a:gd name="T35" fmla="*/ 60 h 99"/>
                <a:gd name="T36" fmla="*/ 78 w 98"/>
                <a:gd name="T37" fmla="*/ 40 h 99"/>
                <a:gd name="T38" fmla="*/ 59 w 98"/>
                <a:gd name="T39" fmla="*/ 21 h 99"/>
                <a:gd name="T40" fmla="*/ 41 w 98"/>
                <a:gd name="T41" fmla="*/ 23 h 99"/>
                <a:gd name="T42" fmla="*/ 35 w 98"/>
                <a:gd name="T43" fmla="*/ 29 h 99"/>
                <a:gd name="T44" fmla="*/ 27 w 98"/>
                <a:gd name="T45" fmla="*/ 41 h 99"/>
                <a:gd name="T46" fmla="*/ 24 w 98"/>
                <a:gd name="T47" fmla="*/ 43 h 99"/>
                <a:gd name="T48" fmla="*/ 13 w 98"/>
                <a:gd name="T49" fmla="*/ 41 h 99"/>
                <a:gd name="T50" fmla="*/ 0 w 98"/>
                <a:gd name="T51" fmla="*/ 4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" h="99">
                  <a:moveTo>
                    <a:pt x="0" y="40"/>
                  </a:moveTo>
                  <a:cubicBezTo>
                    <a:pt x="3" y="21"/>
                    <a:pt x="17" y="6"/>
                    <a:pt x="37" y="2"/>
                  </a:cubicBezTo>
                  <a:cubicBezTo>
                    <a:pt x="48" y="0"/>
                    <a:pt x="59" y="0"/>
                    <a:pt x="70" y="5"/>
                  </a:cubicBezTo>
                  <a:cubicBezTo>
                    <a:pt x="87" y="13"/>
                    <a:pt x="98" y="32"/>
                    <a:pt x="97" y="53"/>
                  </a:cubicBezTo>
                  <a:cubicBezTo>
                    <a:pt x="96" y="73"/>
                    <a:pt x="82" y="91"/>
                    <a:pt x="64" y="97"/>
                  </a:cubicBezTo>
                  <a:cubicBezTo>
                    <a:pt x="59" y="98"/>
                    <a:pt x="54" y="99"/>
                    <a:pt x="48" y="99"/>
                  </a:cubicBezTo>
                  <a:cubicBezTo>
                    <a:pt x="48" y="96"/>
                    <a:pt x="51" y="96"/>
                    <a:pt x="51" y="93"/>
                  </a:cubicBezTo>
                  <a:cubicBezTo>
                    <a:pt x="51" y="92"/>
                    <a:pt x="51" y="90"/>
                    <a:pt x="51" y="89"/>
                  </a:cubicBezTo>
                  <a:cubicBezTo>
                    <a:pt x="50" y="87"/>
                    <a:pt x="49" y="85"/>
                    <a:pt x="49" y="83"/>
                  </a:cubicBezTo>
                  <a:cubicBezTo>
                    <a:pt x="50" y="80"/>
                    <a:pt x="51" y="79"/>
                    <a:pt x="54" y="79"/>
                  </a:cubicBezTo>
                  <a:cubicBezTo>
                    <a:pt x="57" y="80"/>
                    <a:pt x="60" y="78"/>
                    <a:pt x="62" y="76"/>
                  </a:cubicBezTo>
                  <a:cubicBezTo>
                    <a:pt x="65" y="73"/>
                    <a:pt x="67" y="71"/>
                    <a:pt x="70" y="68"/>
                  </a:cubicBezTo>
                  <a:cubicBezTo>
                    <a:pt x="72" y="66"/>
                    <a:pt x="72" y="65"/>
                    <a:pt x="70" y="63"/>
                  </a:cubicBezTo>
                  <a:cubicBezTo>
                    <a:pt x="68" y="62"/>
                    <a:pt x="66" y="60"/>
                    <a:pt x="64" y="58"/>
                  </a:cubicBezTo>
                  <a:cubicBezTo>
                    <a:pt x="63" y="57"/>
                    <a:pt x="63" y="56"/>
                    <a:pt x="64" y="55"/>
                  </a:cubicBezTo>
                  <a:cubicBezTo>
                    <a:pt x="65" y="53"/>
                    <a:pt x="66" y="55"/>
                    <a:pt x="67" y="55"/>
                  </a:cubicBezTo>
                  <a:cubicBezTo>
                    <a:pt x="69" y="57"/>
                    <a:pt x="70" y="59"/>
                    <a:pt x="72" y="61"/>
                  </a:cubicBezTo>
                  <a:cubicBezTo>
                    <a:pt x="75" y="63"/>
                    <a:pt x="76" y="63"/>
                    <a:pt x="77" y="60"/>
                  </a:cubicBezTo>
                  <a:cubicBezTo>
                    <a:pt x="80" y="53"/>
                    <a:pt x="80" y="46"/>
                    <a:pt x="78" y="40"/>
                  </a:cubicBezTo>
                  <a:cubicBezTo>
                    <a:pt x="75" y="31"/>
                    <a:pt x="69" y="24"/>
                    <a:pt x="59" y="21"/>
                  </a:cubicBezTo>
                  <a:cubicBezTo>
                    <a:pt x="53" y="19"/>
                    <a:pt x="47" y="20"/>
                    <a:pt x="41" y="23"/>
                  </a:cubicBezTo>
                  <a:cubicBezTo>
                    <a:pt x="39" y="25"/>
                    <a:pt x="37" y="26"/>
                    <a:pt x="35" y="29"/>
                  </a:cubicBezTo>
                  <a:cubicBezTo>
                    <a:pt x="31" y="32"/>
                    <a:pt x="29" y="37"/>
                    <a:pt x="27" y="41"/>
                  </a:cubicBezTo>
                  <a:cubicBezTo>
                    <a:pt x="27" y="43"/>
                    <a:pt x="25" y="44"/>
                    <a:pt x="24" y="43"/>
                  </a:cubicBezTo>
                  <a:cubicBezTo>
                    <a:pt x="21" y="39"/>
                    <a:pt x="17" y="40"/>
                    <a:pt x="13" y="41"/>
                  </a:cubicBezTo>
                  <a:cubicBezTo>
                    <a:pt x="9" y="41"/>
                    <a:pt x="4" y="41"/>
                    <a:pt x="0" y="40"/>
                  </a:cubicBezTo>
                  <a:close/>
                </a:path>
              </a:pathLst>
            </a:custGeom>
            <a:solidFill>
              <a:srgbClr val="5C35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05F92D56-E66D-8DA0-DE76-16846EB48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8" y="2029"/>
              <a:ext cx="594" cy="612"/>
            </a:xfrm>
            <a:custGeom>
              <a:avLst/>
              <a:gdLst>
                <a:gd name="T0" fmla="*/ 36 w 74"/>
                <a:gd name="T1" fmla="*/ 5 h 76"/>
                <a:gd name="T2" fmla="*/ 37 w 74"/>
                <a:gd name="T3" fmla="*/ 4 h 76"/>
                <a:gd name="T4" fmla="*/ 40 w 74"/>
                <a:gd name="T5" fmla="*/ 1 h 76"/>
                <a:gd name="T6" fmla="*/ 44 w 74"/>
                <a:gd name="T7" fmla="*/ 5 h 76"/>
                <a:gd name="T8" fmla="*/ 42 w 74"/>
                <a:gd name="T9" fmla="*/ 20 h 76"/>
                <a:gd name="T10" fmla="*/ 46 w 74"/>
                <a:gd name="T11" fmla="*/ 26 h 76"/>
                <a:gd name="T12" fmla="*/ 50 w 74"/>
                <a:gd name="T13" fmla="*/ 31 h 76"/>
                <a:gd name="T14" fmla="*/ 64 w 74"/>
                <a:gd name="T15" fmla="*/ 32 h 76"/>
                <a:gd name="T16" fmla="*/ 71 w 74"/>
                <a:gd name="T17" fmla="*/ 34 h 76"/>
                <a:gd name="T18" fmla="*/ 74 w 74"/>
                <a:gd name="T19" fmla="*/ 40 h 76"/>
                <a:gd name="T20" fmla="*/ 73 w 74"/>
                <a:gd name="T21" fmla="*/ 51 h 76"/>
                <a:gd name="T22" fmla="*/ 71 w 74"/>
                <a:gd name="T23" fmla="*/ 67 h 76"/>
                <a:gd name="T24" fmla="*/ 63 w 74"/>
                <a:gd name="T25" fmla="*/ 76 h 76"/>
                <a:gd name="T26" fmla="*/ 56 w 74"/>
                <a:gd name="T27" fmla="*/ 76 h 76"/>
                <a:gd name="T28" fmla="*/ 16 w 74"/>
                <a:gd name="T29" fmla="*/ 72 h 76"/>
                <a:gd name="T30" fmla="*/ 9 w 74"/>
                <a:gd name="T31" fmla="*/ 70 h 76"/>
                <a:gd name="T32" fmla="*/ 6 w 74"/>
                <a:gd name="T33" fmla="*/ 67 h 76"/>
                <a:gd name="T34" fmla="*/ 0 w 74"/>
                <a:gd name="T35" fmla="*/ 57 h 76"/>
                <a:gd name="T36" fmla="*/ 2 w 74"/>
                <a:gd name="T37" fmla="*/ 40 h 76"/>
                <a:gd name="T38" fmla="*/ 9 w 74"/>
                <a:gd name="T39" fmla="*/ 34 h 76"/>
                <a:gd name="T40" fmla="*/ 12 w 74"/>
                <a:gd name="T41" fmla="*/ 28 h 76"/>
                <a:gd name="T42" fmla="*/ 16 w 74"/>
                <a:gd name="T43" fmla="*/ 28 h 76"/>
                <a:gd name="T44" fmla="*/ 19 w 74"/>
                <a:gd name="T45" fmla="*/ 28 h 76"/>
                <a:gd name="T46" fmla="*/ 23 w 74"/>
                <a:gd name="T47" fmla="*/ 26 h 76"/>
                <a:gd name="T48" fmla="*/ 27 w 74"/>
                <a:gd name="T49" fmla="*/ 28 h 76"/>
                <a:gd name="T50" fmla="*/ 31 w 74"/>
                <a:gd name="T51" fmla="*/ 25 h 76"/>
                <a:gd name="T52" fmla="*/ 35 w 74"/>
                <a:gd name="T53" fmla="*/ 15 h 76"/>
                <a:gd name="T54" fmla="*/ 36 w 74"/>
                <a:gd name="T55" fmla="*/ 9 h 76"/>
                <a:gd name="T56" fmla="*/ 36 w 74"/>
                <a:gd name="T57" fmla="*/ 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4" h="76">
                  <a:moveTo>
                    <a:pt x="36" y="5"/>
                  </a:moveTo>
                  <a:cubicBezTo>
                    <a:pt x="37" y="5"/>
                    <a:pt x="37" y="4"/>
                    <a:pt x="37" y="4"/>
                  </a:cubicBezTo>
                  <a:cubicBezTo>
                    <a:pt x="37" y="2"/>
                    <a:pt x="37" y="0"/>
                    <a:pt x="40" y="1"/>
                  </a:cubicBezTo>
                  <a:cubicBezTo>
                    <a:pt x="42" y="2"/>
                    <a:pt x="45" y="2"/>
                    <a:pt x="44" y="5"/>
                  </a:cubicBezTo>
                  <a:cubicBezTo>
                    <a:pt x="43" y="10"/>
                    <a:pt x="43" y="15"/>
                    <a:pt x="42" y="20"/>
                  </a:cubicBezTo>
                  <a:cubicBezTo>
                    <a:pt x="41" y="25"/>
                    <a:pt x="41" y="25"/>
                    <a:pt x="46" y="26"/>
                  </a:cubicBezTo>
                  <a:cubicBezTo>
                    <a:pt x="46" y="30"/>
                    <a:pt x="47" y="31"/>
                    <a:pt x="50" y="31"/>
                  </a:cubicBezTo>
                  <a:cubicBezTo>
                    <a:pt x="55" y="31"/>
                    <a:pt x="59" y="31"/>
                    <a:pt x="64" y="32"/>
                  </a:cubicBezTo>
                  <a:cubicBezTo>
                    <a:pt x="66" y="32"/>
                    <a:pt x="69" y="33"/>
                    <a:pt x="71" y="34"/>
                  </a:cubicBezTo>
                  <a:cubicBezTo>
                    <a:pt x="73" y="36"/>
                    <a:pt x="74" y="38"/>
                    <a:pt x="74" y="40"/>
                  </a:cubicBezTo>
                  <a:cubicBezTo>
                    <a:pt x="73" y="44"/>
                    <a:pt x="73" y="48"/>
                    <a:pt x="73" y="51"/>
                  </a:cubicBezTo>
                  <a:cubicBezTo>
                    <a:pt x="73" y="57"/>
                    <a:pt x="72" y="62"/>
                    <a:pt x="71" y="67"/>
                  </a:cubicBezTo>
                  <a:cubicBezTo>
                    <a:pt x="71" y="73"/>
                    <a:pt x="69" y="76"/>
                    <a:pt x="63" y="76"/>
                  </a:cubicBezTo>
                  <a:cubicBezTo>
                    <a:pt x="61" y="76"/>
                    <a:pt x="58" y="76"/>
                    <a:pt x="56" y="76"/>
                  </a:cubicBezTo>
                  <a:cubicBezTo>
                    <a:pt x="42" y="75"/>
                    <a:pt x="29" y="73"/>
                    <a:pt x="16" y="72"/>
                  </a:cubicBezTo>
                  <a:cubicBezTo>
                    <a:pt x="13" y="72"/>
                    <a:pt x="11" y="71"/>
                    <a:pt x="9" y="70"/>
                  </a:cubicBezTo>
                  <a:cubicBezTo>
                    <a:pt x="7" y="70"/>
                    <a:pt x="6" y="69"/>
                    <a:pt x="6" y="67"/>
                  </a:cubicBezTo>
                  <a:cubicBezTo>
                    <a:pt x="6" y="62"/>
                    <a:pt x="3" y="60"/>
                    <a:pt x="0" y="57"/>
                  </a:cubicBezTo>
                  <a:cubicBezTo>
                    <a:pt x="0" y="51"/>
                    <a:pt x="0" y="45"/>
                    <a:pt x="2" y="40"/>
                  </a:cubicBezTo>
                  <a:cubicBezTo>
                    <a:pt x="4" y="38"/>
                    <a:pt x="7" y="36"/>
                    <a:pt x="9" y="34"/>
                  </a:cubicBezTo>
                  <a:cubicBezTo>
                    <a:pt x="10" y="32"/>
                    <a:pt x="10" y="29"/>
                    <a:pt x="12" y="28"/>
                  </a:cubicBezTo>
                  <a:cubicBezTo>
                    <a:pt x="13" y="28"/>
                    <a:pt x="14" y="28"/>
                    <a:pt x="16" y="28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1" y="28"/>
                    <a:pt x="22" y="27"/>
                    <a:pt x="23" y="26"/>
                  </a:cubicBezTo>
                  <a:cubicBezTo>
                    <a:pt x="24" y="26"/>
                    <a:pt x="25" y="29"/>
                    <a:pt x="27" y="28"/>
                  </a:cubicBezTo>
                  <a:cubicBezTo>
                    <a:pt x="31" y="30"/>
                    <a:pt x="30" y="27"/>
                    <a:pt x="31" y="25"/>
                  </a:cubicBezTo>
                  <a:cubicBezTo>
                    <a:pt x="34" y="22"/>
                    <a:pt x="34" y="18"/>
                    <a:pt x="35" y="15"/>
                  </a:cubicBezTo>
                  <a:cubicBezTo>
                    <a:pt x="35" y="13"/>
                    <a:pt x="35" y="11"/>
                    <a:pt x="36" y="9"/>
                  </a:cubicBezTo>
                  <a:cubicBezTo>
                    <a:pt x="37" y="8"/>
                    <a:pt x="37" y="7"/>
                    <a:pt x="36" y="5"/>
                  </a:cubicBezTo>
                  <a:close/>
                </a:path>
              </a:pathLst>
            </a:custGeom>
            <a:solidFill>
              <a:srgbClr val="B9B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963F3E5F-EBBC-7A75-4A14-C347CF838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" y="2021"/>
              <a:ext cx="498" cy="838"/>
            </a:xfrm>
            <a:custGeom>
              <a:avLst/>
              <a:gdLst>
                <a:gd name="T0" fmla="*/ 56 w 62"/>
                <a:gd name="T1" fmla="*/ 100 h 104"/>
                <a:gd name="T2" fmla="*/ 44 w 62"/>
                <a:gd name="T3" fmla="*/ 103 h 104"/>
                <a:gd name="T4" fmla="*/ 42 w 62"/>
                <a:gd name="T5" fmla="*/ 103 h 104"/>
                <a:gd name="T6" fmla="*/ 20 w 62"/>
                <a:gd name="T7" fmla="*/ 101 h 104"/>
                <a:gd name="T8" fmla="*/ 9 w 62"/>
                <a:gd name="T9" fmla="*/ 100 h 104"/>
                <a:gd name="T10" fmla="*/ 7 w 62"/>
                <a:gd name="T11" fmla="*/ 99 h 104"/>
                <a:gd name="T12" fmla="*/ 1 w 62"/>
                <a:gd name="T13" fmla="*/ 90 h 104"/>
                <a:gd name="T14" fmla="*/ 1 w 62"/>
                <a:gd name="T15" fmla="*/ 86 h 104"/>
                <a:gd name="T16" fmla="*/ 8 w 62"/>
                <a:gd name="T17" fmla="*/ 73 h 104"/>
                <a:gd name="T18" fmla="*/ 9 w 62"/>
                <a:gd name="T19" fmla="*/ 65 h 104"/>
                <a:gd name="T20" fmla="*/ 19 w 62"/>
                <a:gd name="T21" fmla="*/ 49 h 104"/>
                <a:gd name="T22" fmla="*/ 25 w 62"/>
                <a:gd name="T23" fmla="*/ 47 h 104"/>
                <a:gd name="T24" fmla="*/ 34 w 62"/>
                <a:gd name="T25" fmla="*/ 35 h 104"/>
                <a:gd name="T26" fmla="*/ 30 w 62"/>
                <a:gd name="T27" fmla="*/ 27 h 104"/>
                <a:gd name="T28" fmla="*/ 19 w 62"/>
                <a:gd name="T29" fmla="*/ 21 h 104"/>
                <a:gd name="T30" fmla="*/ 14 w 62"/>
                <a:gd name="T31" fmla="*/ 7 h 104"/>
                <a:gd name="T32" fmla="*/ 17 w 62"/>
                <a:gd name="T33" fmla="*/ 5 h 104"/>
                <a:gd name="T34" fmla="*/ 22 w 62"/>
                <a:gd name="T35" fmla="*/ 7 h 104"/>
                <a:gd name="T36" fmla="*/ 32 w 62"/>
                <a:gd name="T37" fmla="*/ 12 h 104"/>
                <a:gd name="T38" fmla="*/ 44 w 62"/>
                <a:gd name="T39" fmla="*/ 7 h 104"/>
                <a:gd name="T40" fmla="*/ 52 w 62"/>
                <a:gd name="T41" fmla="*/ 4 h 104"/>
                <a:gd name="T42" fmla="*/ 57 w 62"/>
                <a:gd name="T43" fmla="*/ 2 h 104"/>
                <a:gd name="T44" fmla="*/ 60 w 62"/>
                <a:gd name="T45" fmla="*/ 0 h 104"/>
                <a:gd name="T46" fmla="*/ 61 w 62"/>
                <a:gd name="T47" fmla="*/ 3 h 104"/>
                <a:gd name="T48" fmla="*/ 58 w 62"/>
                <a:gd name="T49" fmla="*/ 12 h 104"/>
                <a:gd name="T50" fmla="*/ 55 w 62"/>
                <a:gd name="T51" fmla="*/ 14 h 104"/>
                <a:gd name="T52" fmla="*/ 57 w 62"/>
                <a:gd name="T53" fmla="*/ 14 h 104"/>
                <a:gd name="T54" fmla="*/ 52 w 62"/>
                <a:gd name="T55" fmla="*/ 16 h 104"/>
                <a:gd name="T56" fmla="*/ 44 w 62"/>
                <a:gd name="T57" fmla="*/ 18 h 104"/>
                <a:gd name="T58" fmla="*/ 48 w 62"/>
                <a:gd name="T59" fmla="*/ 19 h 104"/>
                <a:gd name="T60" fmla="*/ 52 w 62"/>
                <a:gd name="T61" fmla="*/ 22 h 104"/>
                <a:gd name="T62" fmla="*/ 53 w 62"/>
                <a:gd name="T63" fmla="*/ 35 h 104"/>
                <a:gd name="T64" fmla="*/ 55 w 62"/>
                <a:gd name="T65" fmla="*/ 52 h 104"/>
                <a:gd name="T66" fmla="*/ 54 w 62"/>
                <a:gd name="T67" fmla="*/ 55 h 104"/>
                <a:gd name="T68" fmla="*/ 54 w 62"/>
                <a:gd name="T69" fmla="*/ 56 h 104"/>
                <a:gd name="T70" fmla="*/ 47 w 62"/>
                <a:gd name="T71" fmla="*/ 67 h 104"/>
                <a:gd name="T72" fmla="*/ 43 w 62"/>
                <a:gd name="T73" fmla="*/ 83 h 104"/>
                <a:gd name="T74" fmla="*/ 42 w 62"/>
                <a:gd name="T75" fmla="*/ 84 h 104"/>
                <a:gd name="T76" fmla="*/ 37 w 62"/>
                <a:gd name="T77" fmla="*/ 90 h 104"/>
                <a:gd name="T78" fmla="*/ 42 w 62"/>
                <a:gd name="T79" fmla="*/ 100 h 104"/>
                <a:gd name="T80" fmla="*/ 49 w 62"/>
                <a:gd name="T81" fmla="*/ 100 h 104"/>
                <a:gd name="T82" fmla="*/ 51 w 62"/>
                <a:gd name="T83" fmla="*/ 97 h 104"/>
                <a:gd name="T84" fmla="*/ 55 w 62"/>
                <a:gd name="T85" fmla="*/ 99 h 104"/>
                <a:gd name="T86" fmla="*/ 56 w 62"/>
                <a:gd name="T87" fmla="*/ 99 h 104"/>
                <a:gd name="T88" fmla="*/ 56 w 62"/>
                <a:gd name="T89" fmla="*/ 10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104">
                  <a:moveTo>
                    <a:pt x="56" y="100"/>
                  </a:moveTo>
                  <a:cubicBezTo>
                    <a:pt x="51" y="100"/>
                    <a:pt x="48" y="103"/>
                    <a:pt x="44" y="103"/>
                  </a:cubicBezTo>
                  <a:cubicBezTo>
                    <a:pt x="43" y="103"/>
                    <a:pt x="42" y="104"/>
                    <a:pt x="42" y="103"/>
                  </a:cubicBezTo>
                  <a:cubicBezTo>
                    <a:pt x="35" y="99"/>
                    <a:pt x="27" y="101"/>
                    <a:pt x="20" y="101"/>
                  </a:cubicBezTo>
                  <a:cubicBezTo>
                    <a:pt x="16" y="101"/>
                    <a:pt x="13" y="101"/>
                    <a:pt x="9" y="100"/>
                  </a:cubicBezTo>
                  <a:cubicBezTo>
                    <a:pt x="8" y="100"/>
                    <a:pt x="7" y="100"/>
                    <a:pt x="7" y="99"/>
                  </a:cubicBezTo>
                  <a:cubicBezTo>
                    <a:pt x="6" y="95"/>
                    <a:pt x="3" y="93"/>
                    <a:pt x="1" y="90"/>
                  </a:cubicBezTo>
                  <a:cubicBezTo>
                    <a:pt x="0" y="89"/>
                    <a:pt x="0" y="86"/>
                    <a:pt x="1" y="86"/>
                  </a:cubicBezTo>
                  <a:cubicBezTo>
                    <a:pt x="7" y="83"/>
                    <a:pt x="7" y="77"/>
                    <a:pt x="8" y="73"/>
                  </a:cubicBezTo>
                  <a:cubicBezTo>
                    <a:pt x="8" y="70"/>
                    <a:pt x="8" y="68"/>
                    <a:pt x="9" y="65"/>
                  </a:cubicBezTo>
                  <a:cubicBezTo>
                    <a:pt x="10" y="58"/>
                    <a:pt x="16" y="54"/>
                    <a:pt x="19" y="49"/>
                  </a:cubicBezTo>
                  <a:cubicBezTo>
                    <a:pt x="20" y="48"/>
                    <a:pt x="23" y="48"/>
                    <a:pt x="25" y="47"/>
                  </a:cubicBezTo>
                  <a:cubicBezTo>
                    <a:pt x="28" y="43"/>
                    <a:pt x="33" y="41"/>
                    <a:pt x="34" y="35"/>
                  </a:cubicBezTo>
                  <a:cubicBezTo>
                    <a:pt x="35" y="31"/>
                    <a:pt x="34" y="29"/>
                    <a:pt x="30" y="27"/>
                  </a:cubicBezTo>
                  <a:cubicBezTo>
                    <a:pt x="26" y="26"/>
                    <a:pt x="22" y="24"/>
                    <a:pt x="19" y="21"/>
                  </a:cubicBezTo>
                  <a:cubicBezTo>
                    <a:pt x="15" y="17"/>
                    <a:pt x="16" y="12"/>
                    <a:pt x="14" y="7"/>
                  </a:cubicBezTo>
                  <a:cubicBezTo>
                    <a:pt x="14" y="5"/>
                    <a:pt x="15" y="5"/>
                    <a:pt x="17" y="5"/>
                  </a:cubicBezTo>
                  <a:cubicBezTo>
                    <a:pt x="18" y="5"/>
                    <a:pt x="21" y="6"/>
                    <a:pt x="22" y="7"/>
                  </a:cubicBezTo>
                  <a:cubicBezTo>
                    <a:pt x="25" y="10"/>
                    <a:pt x="28" y="11"/>
                    <a:pt x="32" y="12"/>
                  </a:cubicBezTo>
                  <a:cubicBezTo>
                    <a:pt x="37" y="13"/>
                    <a:pt x="41" y="11"/>
                    <a:pt x="44" y="7"/>
                  </a:cubicBezTo>
                  <a:cubicBezTo>
                    <a:pt x="46" y="4"/>
                    <a:pt x="49" y="2"/>
                    <a:pt x="52" y="4"/>
                  </a:cubicBezTo>
                  <a:cubicBezTo>
                    <a:pt x="55" y="4"/>
                    <a:pt x="56" y="3"/>
                    <a:pt x="57" y="2"/>
                  </a:cubicBezTo>
                  <a:cubicBezTo>
                    <a:pt x="58" y="1"/>
                    <a:pt x="59" y="0"/>
                    <a:pt x="60" y="0"/>
                  </a:cubicBezTo>
                  <a:cubicBezTo>
                    <a:pt x="62" y="1"/>
                    <a:pt x="61" y="2"/>
                    <a:pt x="61" y="3"/>
                  </a:cubicBezTo>
                  <a:cubicBezTo>
                    <a:pt x="62" y="7"/>
                    <a:pt x="60" y="10"/>
                    <a:pt x="58" y="12"/>
                  </a:cubicBezTo>
                  <a:cubicBezTo>
                    <a:pt x="58" y="14"/>
                    <a:pt x="56" y="13"/>
                    <a:pt x="55" y="14"/>
                  </a:cubicBezTo>
                  <a:cubicBezTo>
                    <a:pt x="56" y="14"/>
                    <a:pt x="56" y="14"/>
                    <a:pt x="57" y="14"/>
                  </a:cubicBezTo>
                  <a:cubicBezTo>
                    <a:pt x="56" y="17"/>
                    <a:pt x="54" y="16"/>
                    <a:pt x="52" y="16"/>
                  </a:cubicBezTo>
                  <a:cubicBezTo>
                    <a:pt x="49" y="16"/>
                    <a:pt x="47" y="16"/>
                    <a:pt x="44" y="18"/>
                  </a:cubicBezTo>
                  <a:cubicBezTo>
                    <a:pt x="45" y="19"/>
                    <a:pt x="47" y="19"/>
                    <a:pt x="48" y="19"/>
                  </a:cubicBezTo>
                  <a:cubicBezTo>
                    <a:pt x="51" y="18"/>
                    <a:pt x="52" y="20"/>
                    <a:pt x="52" y="22"/>
                  </a:cubicBezTo>
                  <a:cubicBezTo>
                    <a:pt x="53" y="27"/>
                    <a:pt x="53" y="31"/>
                    <a:pt x="53" y="35"/>
                  </a:cubicBezTo>
                  <a:cubicBezTo>
                    <a:pt x="54" y="41"/>
                    <a:pt x="54" y="46"/>
                    <a:pt x="55" y="52"/>
                  </a:cubicBezTo>
                  <a:cubicBezTo>
                    <a:pt x="55" y="53"/>
                    <a:pt x="55" y="54"/>
                    <a:pt x="54" y="55"/>
                  </a:cubicBezTo>
                  <a:cubicBezTo>
                    <a:pt x="54" y="55"/>
                    <a:pt x="54" y="56"/>
                    <a:pt x="54" y="56"/>
                  </a:cubicBezTo>
                  <a:cubicBezTo>
                    <a:pt x="49" y="58"/>
                    <a:pt x="47" y="62"/>
                    <a:pt x="47" y="67"/>
                  </a:cubicBezTo>
                  <a:cubicBezTo>
                    <a:pt x="46" y="72"/>
                    <a:pt x="44" y="77"/>
                    <a:pt x="43" y="83"/>
                  </a:cubicBezTo>
                  <a:cubicBezTo>
                    <a:pt x="43" y="83"/>
                    <a:pt x="42" y="84"/>
                    <a:pt x="42" y="84"/>
                  </a:cubicBezTo>
                  <a:cubicBezTo>
                    <a:pt x="39" y="85"/>
                    <a:pt x="36" y="87"/>
                    <a:pt x="37" y="90"/>
                  </a:cubicBezTo>
                  <a:cubicBezTo>
                    <a:pt x="37" y="94"/>
                    <a:pt x="38" y="98"/>
                    <a:pt x="42" y="100"/>
                  </a:cubicBezTo>
                  <a:cubicBezTo>
                    <a:pt x="44" y="102"/>
                    <a:pt x="47" y="101"/>
                    <a:pt x="49" y="100"/>
                  </a:cubicBezTo>
                  <a:cubicBezTo>
                    <a:pt x="50" y="99"/>
                    <a:pt x="50" y="98"/>
                    <a:pt x="51" y="97"/>
                  </a:cubicBezTo>
                  <a:cubicBezTo>
                    <a:pt x="53" y="97"/>
                    <a:pt x="53" y="99"/>
                    <a:pt x="55" y="99"/>
                  </a:cubicBezTo>
                  <a:cubicBezTo>
                    <a:pt x="55" y="99"/>
                    <a:pt x="55" y="99"/>
                    <a:pt x="56" y="99"/>
                  </a:cubicBezTo>
                  <a:cubicBezTo>
                    <a:pt x="56" y="100"/>
                    <a:pt x="56" y="100"/>
                    <a:pt x="56" y="100"/>
                  </a:cubicBezTo>
                  <a:close/>
                </a:path>
              </a:pathLst>
            </a:custGeom>
            <a:solidFill>
              <a:srgbClr val="F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1B0D9DFD-1AB4-92E4-BF27-DA399F3A2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9" y="2214"/>
              <a:ext cx="794" cy="661"/>
            </a:xfrm>
            <a:custGeom>
              <a:avLst/>
              <a:gdLst>
                <a:gd name="T0" fmla="*/ 46 w 99"/>
                <a:gd name="T1" fmla="*/ 11 h 82"/>
                <a:gd name="T2" fmla="*/ 29 w 99"/>
                <a:gd name="T3" fmla="*/ 9 h 82"/>
                <a:gd name="T4" fmla="*/ 25 w 99"/>
                <a:gd name="T5" fmla="*/ 8 h 82"/>
                <a:gd name="T6" fmla="*/ 26 w 99"/>
                <a:gd name="T7" fmla="*/ 6 h 82"/>
                <a:gd name="T8" fmla="*/ 31 w 99"/>
                <a:gd name="T9" fmla="*/ 5 h 82"/>
                <a:gd name="T10" fmla="*/ 41 w 99"/>
                <a:gd name="T11" fmla="*/ 4 h 82"/>
                <a:gd name="T12" fmla="*/ 45 w 99"/>
                <a:gd name="T13" fmla="*/ 2 h 82"/>
                <a:gd name="T14" fmla="*/ 48 w 99"/>
                <a:gd name="T15" fmla="*/ 3 h 82"/>
                <a:gd name="T16" fmla="*/ 48 w 99"/>
                <a:gd name="T17" fmla="*/ 3 h 82"/>
                <a:gd name="T18" fmla="*/ 53 w 99"/>
                <a:gd name="T19" fmla="*/ 1 h 82"/>
                <a:gd name="T20" fmla="*/ 54 w 99"/>
                <a:gd name="T21" fmla="*/ 9 h 82"/>
                <a:gd name="T22" fmla="*/ 61 w 99"/>
                <a:gd name="T23" fmla="*/ 14 h 82"/>
                <a:gd name="T24" fmla="*/ 63 w 99"/>
                <a:gd name="T25" fmla="*/ 12 h 82"/>
                <a:gd name="T26" fmla="*/ 63 w 99"/>
                <a:gd name="T27" fmla="*/ 9 h 82"/>
                <a:gd name="T28" fmla="*/ 65 w 99"/>
                <a:gd name="T29" fmla="*/ 8 h 82"/>
                <a:gd name="T30" fmla="*/ 68 w 99"/>
                <a:gd name="T31" fmla="*/ 7 h 82"/>
                <a:gd name="T32" fmla="*/ 67 w 99"/>
                <a:gd name="T33" fmla="*/ 9 h 82"/>
                <a:gd name="T34" fmla="*/ 72 w 99"/>
                <a:gd name="T35" fmla="*/ 16 h 82"/>
                <a:gd name="T36" fmla="*/ 74 w 99"/>
                <a:gd name="T37" fmla="*/ 19 h 82"/>
                <a:gd name="T38" fmla="*/ 73 w 99"/>
                <a:gd name="T39" fmla="*/ 26 h 82"/>
                <a:gd name="T40" fmla="*/ 86 w 99"/>
                <a:gd name="T41" fmla="*/ 11 h 82"/>
                <a:gd name="T42" fmla="*/ 91 w 99"/>
                <a:gd name="T43" fmla="*/ 11 h 82"/>
                <a:gd name="T44" fmla="*/ 96 w 99"/>
                <a:gd name="T45" fmla="*/ 13 h 82"/>
                <a:gd name="T46" fmla="*/ 97 w 99"/>
                <a:gd name="T47" fmla="*/ 15 h 82"/>
                <a:gd name="T48" fmla="*/ 99 w 99"/>
                <a:gd name="T49" fmla="*/ 18 h 82"/>
                <a:gd name="T50" fmla="*/ 96 w 99"/>
                <a:gd name="T51" fmla="*/ 28 h 82"/>
                <a:gd name="T52" fmla="*/ 95 w 99"/>
                <a:gd name="T53" fmla="*/ 40 h 82"/>
                <a:gd name="T54" fmla="*/ 95 w 99"/>
                <a:gd name="T55" fmla="*/ 49 h 82"/>
                <a:gd name="T56" fmla="*/ 90 w 99"/>
                <a:gd name="T57" fmla="*/ 50 h 82"/>
                <a:gd name="T58" fmla="*/ 77 w 99"/>
                <a:gd name="T59" fmla="*/ 43 h 82"/>
                <a:gd name="T60" fmla="*/ 67 w 99"/>
                <a:gd name="T61" fmla="*/ 42 h 82"/>
                <a:gd name="T62" fmla="*/ 61 w 99"/>
                <a:gd name="T63" fmla="*/ 48 h 82"/>
                <a:gd name="T64" fmla="*/ 56 w 99"/>
                <a:gd name="T65" fmla="*/ 60 h 82"/>
                <a:gd name="T66" fmla="*/ 54 w 99"/>
                <a:gd name="T67" fmla="*/ 66 h 82"/>
                <a:gd name="T68" fmla="*/ 0 w 99"/>
                <a:gd name="T69" fmla="*/ 75 h 82"/>
                <a:gd name="T70" fmla="*/ 3 w 99"/>
                <a:gd name="T71" fmla="*/ 73 h 82"/>
                <a:gd name="T72" fmla="*/ 7 w 99"/>
                <a:gd name="T73" fmla="*/ 70 h 82"/>
                <a:gd name="T74" fmla="*/ 14 w 99"/>
                <a:gd name="T75" fmla="*/ 65 h 82"/>
                <a:gd name="T76" fmla="*/ 28 w 99"/>
                <a:gd name="T77" fmla="*/ 72 h 82"/>
                <a:gd name="T78" fmla="*/ 40 w 99"/>
                <a:gd name="T79" fmla="*/ 68 h 82"/>
                <a:gd name="T80" fmla="*/ 42 w 99"/>
                <a:gd name="T81" fmla="*/ 65 h 82"/>
                <a:gd name="T82" fmla="*/ 39 w 99"/>
                <a:gd name="T83" fmla="*/ 56 h 82"/>
                <a:gd name="T84" fmla="*/ 38 w 99"/>
                <a:gd name="T85" fmla="*/ 52 h 82"/>
                <a:gd name="T86" fmla="*/ 45 w 99"/>
                <a:gd name="T87" fmla="*/ 44 h 82"/>
                <a:gd name="T88" fmla="*/ 47 w 99"/>
                <a:gd name="T89" fmla="*/ 28 h 82"/>
                <a:gd name="T90" fmla="*/ 54 w 99"/>
                <a:gd name="T91" fmla="*/ 25 h 82"/>
                <a:gd name="T92" fmla="*/ 61 w 99"/>
                <a:gd name="T93" fmla="*/ 26 h 82"/>
                <a:gd name="T94" fmla="*/ 62 w 99"/>
                <a:gd name="T95" fmla="*/ 25 h 82"/>
                <a:gd name="T96" fmla="*/ 61 w 99"/>
                <a:gd name="T97" fmla="*/ 24 h 82"/>
                <a:gd name="T98" fmla="*/ 57 w 99"/>
                <a:gd name="T99" fmla="*/ 20 h 82"/>
                <a:gd name="T100" fmla="*/ 55 w 99"/>
                <a:gd name="T101" fmla="*/ 18 h 82"/>
                <a:gd name="T102" fmla="*/ 52 w 99"/>
                <a:gd name="T103" fmla="*/ 14 h 82"/>
                <a:gd name="T104" fmla="*/ 47 w 99"/>
                <a:gd name="T105" fmla="*/ 11 h 82"/>
                <a:gd name="T106" fmla="*/ 46 w 99"/>
                <a:gd name="T107" fmla="*/ 1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9" h="82">
                  <a:moveTo>
                    <a:pt x="46" y="11"/>
                  </a:moveTo>
                  <a:cubicBezTo>
                    <a:pt x="40" y="10"/>
                    <a:pt x="34" y="10"/>
                    <a:pt x="29" y="9"/>
                  </a:cubicBezTo>
                  <a:cubicBezTo>
                    <a:pt x="27" y="9"/>
                    <a:pt x="26" y="9"/>
                    <a:pt x="25" y="8"/>
                  </a:cubicBezTo>
                  <a:cubicBezTo>
                    <a:pt x="24" y="7"/>
                    <a:pt x="25" y="7"/>
                    <a:pt x="26" y="6"/>
                  </a:cubicBezTo>
                  <a:cubicBezTo>
                    <a:pt x="28" y="5"/>
                    <a:pt x="29" y="5"/>
                    <a:pt x="31" y="5"/>
                  </a:cubicBezTo>
                  <a:cubicBezTo>
                    <a:pt x="35" y="7"/>
                    <a:pt x="38" y="7"/>
                    <a:pt x="41" y="4"/>
                  </a:cubicBezTo>
                  <a:cubicBezTo>
                    <a:pt x="42" y="3"/>
                    <a:pt x="44" y="2"/>
                    <a:pt x="45" y="2"/>
                  </a:cubicBezTo>
                  <a:cubicBezTo>
                    <a:pt x="46" y="2"/>
                    <a:pt x="48" y="2"/>
                    <a:pt x="48" y="3"/>
                  </a:cubicBezTo>
                  <a:cubicBezTo>
                    <a:pt x="49" y="4"/>
                    <a:pt x="48" y="3"/>
                    <a:pt x="48" y="3"/>
                  </a:cubicBezTo>
                  <a:cubicBezTo>
                    <a:pt x="50" y="1"/>
                    <a:pt x="51" y="0"/>
                    <a:pt x="53" y="1"/>
                  </a:cubicBezTo>
                  <a:cubicBezTo>
                    <a:pt x="53" y="4"/>
                    <a:pt x="53" y="6"/>
                    <a:pt x="54" y="9"/>
                  </a:cubicBezTo>
                  <a:cubicBezTo>
                    <a:pt x="55" y="12"/>
                    <a:pt x="59" y="12"/>
                    <a:pt x="61" y="14"/>
                  </a:cubicBezTo>
                  <a:cubicBezTo>
                    <a:pt x="61" y="15"/>
                    <a:pt x="62" y="13"/>
                    <a:pt x="63" y="12"/>
                  </a:cubicBezTo>
                  <a:cubicBezTo>
                    <a:pt x="63" y="11"/>
                    <a:pt x="63" y="10"/>
                    <a:pt x="63" y="9"/>
                  </a:cubicBezTo>
                  <a:cubicBezTo>
                    <a:pt x="64" y="8"/>
                    <a:pt x="64" y="8"/>
                    <a:pt x="65" y="8"/>
                  </a:cubicBezTo>
                  <a:cubicBezTo>
                    <a:pt x="66" y="7"/>
                    <a:pt x="67" y="6"/>
                    <a:pt x="68" y="7"/>
                  </a:cubicBezTo>
                  <a:cubicBezTo>
                    <a:pt x="69" y="7"/>
                    <a:pt x="68" y="8"/>
                    <a:pt x="67" y="9"/>
                  </a:cubicBezTo>
                  <a:cubicBezTo>
                    <a:pt x="66" y="12"/>
                    <a:pt x="69" y="16"/>
                    <a:pt x="72" y="16"/>
                  </a:cubicBezTo>
                  <a:cubicBezTo>
                    <a:pt x="75" y="16"/>
                    <a:pt x="75" y="17"/>
                    <a:pt x="74" y="19"/>
                  </a:cubicBezTo>
                  <a:cubicBezTo>
                    <a:pt x="73" y="21"/>
                    <a:pt x="73" y="24"/>
                    <a:pt x="73" y="26"/>
                  </a:cubicBezTo>
                  <a:cubicBezTo>
                    <a:pt x="74" y="16"/>
                    <a:pt x="76" y="14"/>
                    <a:pt x="86" y="11"/>
                  </a:cubicBezTo>
                  <a:cubicBezTo>
                    <a:pt x="87" y="11"/>
                    <a:pt x="89" y="11"/>
                    <a:pt x="91" y="11"/>
                  </a:cubicBezTo>
                  <a:cubicBezTo>
                    <a:pt x="93" y="11"/>
                    <a:pt x="94" y="12"/>
                    <a:pt x="96" y="13"/>
                  </a:cubicBezTo>
                  <a:cubicBezTo>
                    <a:pt x="96" y="14"/>
                    <a:pt x="95" y="16"/>
                    <a:pt x="97" y="15"/>
                  </a:cubicBezTo>
                  <a:cubicBezTo>
                    <a:pt x="99" y="14"/>
                    <a:pt x="99" y="16"/>
                    <a:pt x="99" y="18"/>
                  </a:cubicBezTo>
                  <a:cubicBezTo>
                    <a:pt x="99" y="21"/>
                    <a:pt x="98" y="25"/>
                    <a:pt x="96" y="28"/>
                  </a:cubicBezTo>
                  <a:cubicBezTo>
                    <a:pt x="94" y="32"/>
                    <a:pt x="94" y="36"/>
                    <a:pt x="95" y="40"/>
                  </a:cubicBezTo>
                  <a:cubicBezTo>
                    <a:pt x="96" y="43"/>
                    <a:pt x="96" y="46"/>
                    <a:pt x="95" y="49"/>
                  </a:cubicBezTo>
                  <a:cubicBezTo>
                    <a:pt x="94" y="51"/>
                    <a:pt x="92" y="50"/>
                    <a:pt x="90" y="50"/>
                  </a:cubicBezTo>
                  <a:cubicBezTo>
                    <a:pt x="86" y="47"/>
                    <a:pt x="81" y="45"/>
                    <a:pt x="77" y="43"/>
                  </a:cubicBezTo>
                  <a:cubicBezTo>
                    <a:pt x="73" y="41"/>
                    <a:pt x="70" y="41"/>
                    <a:pt x="67" y="42"/>
                  </a:cubicBezTo>
                  <a:cubicBezTo>
                    <a:pt x="64" y="43"/>
                    <a:pt x="62" y="46"/>
                    <a:pt x="61" y="48"/>
                  </a:cubicBezTo>
                  <a:cubicBezTo>
                    <a:pt x="60" y="53"/>
                    <a:pt x="57" y="56"/>
                    <a:pt x="56" y="60"/>
                  </a:cubicBezTo>
                  <a:cubicBezTo>
                    <a:pt x="55" y="62"/>
                    <a:pt x="55" y="64"/>
                    <a:pt x="54" y="66"/>
                  </a:cubicBezTo>
                  <a:cubicBezTo>
                    <a:pt x="42" y="81"/>
                    <a:pt x="14" y="82"/>
                    <a:pt x="0" y="75"/>
                  </a:cubicBezTo>
                  <a:cubicBezTo>
                    <a:pt x="0" y="73"/>
                    <a:pt x="2" y="74"/>
                    <a:pt x="3" y="73"/>
                  </a:cubicBezTo>
                  <a:cubicBezTo>
                    <a:pt x="5" y="73"/>
                    <a:pt x="6" y="71"/>
                    <a:pt x="7" y="70"/>
                  </a:cubicBezTo>
                  <a:cubicBezTo>
                    <a:pt x="9" y="68"/>
                    <a:pt x="11" y="65"/>
                    <a:pt x="14" y="65"/>
                  </a:cubicBezTo>
                  <a:cubicBezTo>
                    <a:pt x="17" y="72"/>
                    <a:pt x="22" y="72"/>
                    <a:pt x="28" y="72"/>
                  </a:cubicBezTo>
                  <a:cubicBezTo>
                    <a:pt x="32" y="72"/>
                    <a:pt x="36" y="70"/>
                    <a:pt x="40" y="68"/>
                  </a:cubicBezTo>
                  <a:cubicBezTo>
                    <a:pt x="42" y="68"/>
                    <a:pt x="42" y="66"/>
                    <a:pt x="42" y="65"/>
                  </a:cubicBezTo>
                  <a:cubicBezTo>
                    <a:pt x="41" y="62"/>
                    <a:pt x="40" y="59"/>
                    <a:pt x="39" y="56"/>
                  </a:cubicBezTo>
                  <a:cubicBezTo>
                    <a:pt x="38" y="55"/>
                    <a:pt x="37" y="54"/>
                    <a:pt x="38" y="52"/>
                  </a:cubicBezTo>
                  <a:cubicBezTo>
                    <a:pt x="43" y="52"/>
                    <a:pt x="45" y="50"/>
                    <a:pt x="45" y="44"/>
                  </a:cubicBezTo>
                  <a:cubicBezTo>
                    <a:pt x="46" y="39"/>
                    <a:pt x="46" y="33"/>
                    <a:pt x="47" y="28"/>
                  </a:cubicBezTo>
                  <a:cubicBezTo>
                    <a:pt x="49" y="23"/>
                    <a:pt x="49" y="23"/>
                    <a:pt x="54" y="25"/>
                  </a:cubicBezTo>
                  <a:cubicBezTo>
                    <a:pt x="56" y="25"/>
                    <a:pt x="59" y="26"/>
                    <a:pt x="61" y="26"/>
                  </a:cubicBezTo>
                  <a:cubicBezTo>
                    <a:pt x="62" y="26"/>
                    <a:pt x="62" y="26"/>
                    <a:pt x="62" y="25"/>
                  </a:cubicBezTo>
                  <a:cubicBezTo>
                    <a:pt x="63" y="24"/>
                    <a:pt x="62" y="24"/>
                    <a:pt x="61" y="24"/>
                  </a:cubicBezTo>
                  <a:cubicBezTo>
                    <a:pt x="59" y="24"/>
                    <a:pt x="58" y="22"/>
                    <a:pt x="57" y="20"/>
                  </a:cubicBezTo>
                  <a:cubicBezTo>
                    <a:pt x="56" y="19"/>
                    <a:pt x="56" y="19"/>
                    <a:pt x="55" y="18"/>
                  </a:cubicBezTo>
                  <a:cubicBezTo>
                    <a:pt x="52" y="18"/>
                    <a:pt x="52" y="16"/>
                    <a:pt x="52" y="14"/>
                  </a:cubicBezTo>
                  <a:cubicBezTo>
                    <a:pt x="51" y="10"/>
                    <a:pt x="51" y="10"/>
                    <a:pt x="47" y="11"/>
                  </a:cubicBezTo>
                  <a:cubicBezTo>
                    <a:pt x="47" y="12"/>
                    <a:pt x="46" y="12"/>
                    <a:pt x="46" y="11"/>
                  </a:cubicBezTo>
                  <a:close/>
                </a:path>
              </a:pathLst>
            </a:custGeom>
            <a:solidFill>
              <a:srgbClr val="C58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CA55F41B-2DB1-8384-B632-91F88245C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" y="2069"/>
              <a:ext cx="971" cy="395"/>
            </a:xfrm>
            <a:custGeom>
              <a:avLst/>
              <a:gdLst>
                <a:gd name="T0" fmla="*/ 11 w 121"/>
                <a:gd name="T1" fmla="*/ 49 h 49"/>
                <a:gd name="T2" fmla="*/ 11 w 121"/>
                <a:gd name="T3" fmla="*/ 39 h 49"/>
                <a:gd name="T4" fmla="*/ 9 w 121"/>
                <a:gd name="T5" fmla="*/ 16 h 49"/>
                <a:gd name="T6" fmla="*/ 6 w 121"/>
                <a:gd name="T7" fmla="*/ 14 h 49"/>
                <a:gd name="T8" fmla="*/ 2 w 121"/>
                <a:gd name="T9" fmla="*/ 14 h 49"/>
                <a:gd name="T10" fmla="*/ 0 w 121"/>
                <a:gd name="T11" fmla="*/ 12 h 49"/>
                <a:gd name="T12" fmla="*/ 2 w 121"/>
                <a:gd name="T13" fmla="*/ 10 h 49"/>
                <a:gd name="T14" fmla="*/ 10 w 121"/>
                <a:gd name="T15" fmla="*/ 9 h 49"/>
                <a:gd name="T16" fmla="*/ 15 w 121"/>
                <a:gd name="T17" fmla="*/ 8 h 49"/>
                <a:gd name="T18" fmla="*/ 51 w 121"/>
                <a:gd name="T19" fmla="*/ 5 h 49"/>
                <a:gd name="T20" fmla="*/ 80 w 121"/>
                <a:gd name="T21" fmla="*/ 3 h 49"/>
                <a:gd name="T22" fmla="*/ 108 w 121"/>
                <a:gd name="T23" fmla="*/ 1 h 49"/>
                <a:gd name="T24" fmla="*/ 118 w 121"/>
                <a:gd name="T25" fmla="*/ 0 h 49"/>
                <a:gd name="T26" fmla="*/ 121 w 121"/>
                <a:gd name="T27" fmla="*/ 2 h 49"/>
                <a:gd name="T28" fmla="*/ 119 w 121"/>
                <a:gd name="T29" fmla="*/ 4 h 49"/>
                <a:gd name="T30" fmla="*/ 114 w 121"/>
                <a:gd name="T31" fmla="*/ 14 h 49"/>
                <a:gd name="T32" fmla="*/ 114 w 121"/>
                <a:gd name="T33" fmla="*/ 21 h 49"/>
                <a:gd name="T34" fmla="*/ 113 w 121"/>
                <a:gd name="T35" fmla="*/ 21 h 49"/>
                <a:gd name="T36" fmla="*/ 109 w 121"/>
                <a:gd name="T37" fmla="*/ 24 h 49"/>
                <a:gd name="T38" fmla="*/ 107 w 121"/>
                <a:gd name="T39" fmla="*/ 11 h 49"/>
                <a:gd name="T40" fmla="*/ 106 w 121"/>
                <a:gd name="T41" fmla="*/ 7 h 49"/>
                <a:gd name="T42" fmla="*/ 105 w 121"/>
                <a:gd name="T43" fmla="*/ 14 h 49"/>
                <a:gd name="T44" fmla="*/ 105 w 121"/>
                <a:gd name="T45" fmla="*/ 21 h 49"/>
                <a:gd name="T46" fmla="*/ 102 w 121"/>
                <a:gd name="T47" fmla="*/ 24 h 49"/>
                <a:gd name="T48" fmla="*/ 100 w 121"/>
                <a:gd name="T49" fmla="*/ 16 h 49"/>
                <a:gd name="T50" fmla="*/ 98 w 121"/>
                <a:gd name="T51" fmla="*/ 8 h 49"/>
                <a:gd name="T52" fmla="*/ 98 w 121"/>
                <a:gd name="T53" fmla="*/ 18 h 49"/>
                <a:gd name="T54" fmla="*/ 97 w 121"/>
                <a:gd name="T55" fmla="*/ 24 h 49"/>
                <a:gd name="T56" fmla="*/ 94 w 121"/>
                <a:gd name="T57" fmla="*/ 23 h 49"/>
                <a:gd name="T58" fmla="*/ 92 w 121"/>
                <a:gd name="T59" fmla="*/ 12 h 49"/>
                <a:gd name="T60" fmla="*/ 91 w 121"/>
                <a:gd name="T61" fmla="*/ 9 h 49"/>
                <a:gd name="T62" fmla="*/ 90 w 121"/>
                <a:gd name="T63" fmla="*/ 12 h 49"/>
                <a:gd name="T64" fmla="*/ 91 w 121"/>
                <a:gd name="T65" fmla="*/ 29 h 49"/>
                <a:gd name="T66" fmla="*/ 85 w 121"/>
                <a:gd name="T67" fmla="*/ 35 h 49"/>
                <a:gd name="T68" fmla="*/ 71 w 121"/>
                <a:gd name="T69" fmla="*/ 28 h 49"/>
                <a:gd name="T70" fmla="*/ 69 w 121"/>
                <a:gd name="T71" fmla="*/ 13 h 49"/>
                <a:gd name="T72" fmla="*/ 68 w 121"/>
                <a:gd name="T73" fmla="*/ 11 h 49"/>
                <a:gd name="T74" fmla="*/ 67 w 121"/>
                <a:gd name="T75" fmla="*/ 13 h 49"/>
                <a:gd name="T76" fmla="*/ 68 w 121"/>
                <a:gd name="T77" fmla="*/ 23 h 49"/>
                <a:gd name="T78" fmla="*/ 67 w 121"/>
                <a:gd name="T79" fmla="*/ 26 h 49"/>
                <a:gd name="T80" fmla="*/ 64 w 121"/>
                <a:gd name="T81" fmla="*/ 26 h 49"/>
                <a:gd name="T82" fmla="*/ 62 w 121"/>
                <a:gd name="T83" fmla="*/ 16 h 49"/>
                <a:gd name="T84" fmla="*/ 61 w 121"/>
                <a:gd name="T85" fmla="*/ 11 h 49"/>
                <a:gd name="T86" fmla="*/ 60 w 121"/>
                <a:gd name="T87" fmla="*/ 26 h 49"/>
                <a:gd name="T88" fmla="*/ 57 w 121"/>
                <a:gd name="T89" fmla="*/ 29 h 49"/>
                <a:gd name="T90" fmla="*/ 56 w 121"/>
                <a:gd name="T91" fmla="*/ 28 h 49"/>
                <a:gd name="T92" fmla="*/ 54 w 121"/>
                <a:gd name="T93" fmla="*/ 15 h 49"/>
                <a:gd name="T94" fmla="*/ 52 w 121"/>
                <a:gd name="T95" fmla="*/ 11 h 49"/>
                <a:gd name="T96" fmla="*/ 53 w 121"/>
                <a:gd name="T97" fmla="*/ 31 h 49"/>
                <a:gd name="T98" fmla="*/ 36 w 121"/>
                <a:gd name="T99" fmla="*/ 39 h 49"/>
                <a:gd name="T100" fmla="*/ 32 w 121"/>
                <a:gd name="T101" fmla="*/ 39 h 49"/>
                <a:gd name="T102" fmla="*/ 12 w 121"/>
                <a:gd name="T103" fmla="*/ 49 h 49"/>
                <a:gd name="T104" fmla="*/ 11 w 121"/>
                <a:gd name="T10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1" h="49">
                  <a:moveTo>
                    <a:pt x="11" y="49"/>
                  </a:moveTo>
                  <a:cubicBezTo>
                    <a:pt x="12" y="46"/>
                    <a:pt x="11" y="42"/>
                    <a:pt x="11" y="39"/>
                  </a:cubicBezTo>
                  <a:cubicBezTo>
                    <a:pt x="11" y="31"/>
                    <a:pt x="10" y="23"/>
                    <a:pt x="9" y="16"/>
                  </a:cubicBezTo>
                  <a:cubicBezTo>
                    <a:pt x="9" y="14"/>
                    <a:pt x="9" y="13"/>
                    <a:pt x="6" y="14"/>
                  </a:cubicBezTo>
                  <a:cubicBezTo>
                    <a:pt x="5" y="14"/>
                    <a:pt x="4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10"/>
                    <a:pt x="2" y="10"/>
                    <a:pt x="2" y="10"/>
                  </a:cubicBezTo>
                  <a:cubicBezTo>
                    <a:pt x="5" y="9"/>
                    <a:pt x="8" y="9"/>
                    <a:pt x="10" y="9"/>
                  </a:cubicBezTo>
                  <a:cubicBezTo>
                    <a:pt x="12" y="9"/>
                    <a:pt x="13" y="9"/>
                    <a:pt x="15" y="8"/>
                  </a:cubicBezTo>
                  <a:cubicBezTo>
                    <a:pt x="27" y="7"/>
                    <a:pt x="39" y="6"/>
                    <a:pt x="51" y="5"/>
                  </a:cubicBezTo>
                  <a:cubicBezTo>
                    <a:pt x="61" y="5"/>
                    <a:pt x="70" y="4"/>
                    <a:pt x="80" y="3"/>
                  </a:cubicBezTo>
                  <a:cubicBezTo>
                    <a:pt x="89" y="2"/>
                    <a:pt x="99" y="2"/>
                    <a:pt x="108" y="1"/>
                  </a:cubicBezTo>
                  <a:cubicBezTo>
                    <a:pt x="112" y="0"/>
                    <a:pt x="115" y="0"/>
                    <a:pt x="118" y="0"/>
                  </a:cubicBezTo>
                  <a:cubicBezTo>
                    <a:pt x="119" y="1"/>
                    <a:pt x="121" y="1"/>
                    <a:pt x="121" y="2"/>
                  </a:cubicBezTo>
                  <a:cubicBezTo>
                    <a:pt x="121" y="3"/>
                    <a:pt x="119" y="4"/>
                    <a:pt x="119" y="4"/>
                  </a:cubicBezTo>
                  <a:cubicBezTo>
                    <a:pt x="113" y="5"/>
                    <a:pt x="113" y="9"/>
                    <a:pt x="114" y="14"/>
                  </a:cubicBezTo>
                  <a:cubicBezTo>
                    <a:pt x="114" y="16"/>
                    <a:pt x="115" y="18"/>
                    <a:pt x="114" y="21"/>
                  </a:cubicBezTo>
                  <a:cubicBezTo>
                    <a:pt x="114" y="21"/>
                    <a:pt x="113" y="21"/>
                    <a:pt x="113" y="21"/>
                  </a:cubicBezTo>
                  <a:cubicBezTo>
                    <a:pt x="113" y="25"/>
                    <a:pt x="113" y="25"/>
                    <a:pt x="109" y="24"/>
                  </a:cubicBezTo>
                  <a:cubicBezTo>
                    <a:pt x="107" y="20"/>
                    <a:pt x="108" y="16"/>
                    <a:pt x="107" y="11"/>
                  </a:cubicBezTo>
                  <a:cubicBezTo>
                    <a:pt x="107" y="10"/>
                    <a:pt x="108" y="8"/>
                    <a:pt x="106" y="7"/>
                  </a:cubicBezTo>
                  <a:cubicBezTo>
                    <a:pt x="105" y="9"/>
                    <a:pt x="105" y="11"/>
                    <a:pt x="105" y="14"/>
                  </a:cubicBezTo>
                  <a:cubicBezTo>
                    <a:pt x="106" y="16"/>
                    <a:pt x="106" y="18"/>
                    <a:pt x="105" y="21"/>
                  </a:cubicBezTo>
                  <a:cubicBezTo>
                    <a:pt x="105" y="23"/>
                    <a:pt x="105" y="25"/>
                    <a:pt x="102" y="24"/>
                  </a:cubicBezTo>
                  <a:cubicBezTo>
                    <a:pt x="100" y="21"/>
                    <a:pt x="100" y="19"/>
                    <a:pt x="100" y="16"/>
                  </a:cubicBezTo>
                  <a:cubicBezTo>
                    <a:pt x="100" y="13"/>
                    <a:pt x="100" y="10"/>
                    <a:pt x="98" y="8"/>
                  </a:cubicBezTo>
                  <a:cubicBezTo>
                    <a:pt x="97" y="11"/>
                    <a:pt x="98" y="14"/>
                    <a:pt x="98" y="18"/>
                  </a:cubicBezTo>
                  <a:cubicBezTo>
                    <a:pt x="98" y="20"/>
                    <a:pt x="99" y="22"/>
                    <a:pt x="97" y="24"/>
                  </a:cubicBezTo>
                  <a:cubicBezTo>
                    <a:pt x="96" y="23"/>
                    <a:pt x="94" y="25"/>
                    <a:pt x="94" y="23"/>
                  </a:cubicBezTo>
                  <a:cubicBezTo>
                    <a:pt x="92" y="19"/>
                    <a:pt x="93" y="16"/>
                    <a:pt x="92" y="12"/>
                  </a:cubicBezTo>
                  <a:cubicBezTo>
                    <a:pt x="92" y="11"/>
                    <a:pt x="92" y="9"/>
                    <a:pt x="91" y="9"/>
                  </a:cubicBezTo>
                  <a:cubicBezTo>
                    <a:pt x="89" y="9"/>
                    <a:pt x="90" y="11"/>
                    <a:pt x="90" y="12"/>
                  </a:cubicBezTo>
                  <a:cubicBezTo>
                    <a:pt x="90" y="18"/>
                    <a:pt x="91" y="23"/>
                    <a:pt x="91" y="29"/>
                  </a:cubicBezTo>
                  <a:cubicBezTo>
                    <a:pt x="90" y="32"/>
                    <a:pt x="88" y="33"/>
                    <a:pt x="85" y="35"/>
                  </a:cubicBezTo>
                  <a:cubicBezTo>
                    <a:pt x="79" y="37"/>
                    <a:pt x="74" y="34"/>
                    <a:pt x="71" y="28"/>
                  </a:cubicBezTo>
                  <a:cubicBezTo>
                    <a:pt x="70" y="23"/>
                    <a:pt x="70" y="18"/>
                    <a:pt x="69" y="13"/>
                  </a:cubicBezTo>
                  <a:cubicBezTo>
                    <a:pt x="69" y="12"/>
                    <a:pt x="69" y="10"/>
                    <a:pt x="68" y="11"/>
                  </a:cubicBezTo>
                  <a:cubicBezTo>
                    <a:pt x="67" y="11"/>
                    <a:pt x="67" y="12"/>
                    <a:pt x="67" y="13"/>
                  </a:cubicBezTo>
                  <a:cubicBezTo>
                    <a:pt x="68" y="16"/>
                    <a:pt x="68" y="19"/>
                    <a:pt x="68" y="23"/>
                  </a:cubicBezTo>
                  <a:cubicBezTo>
                    <a:pt x="68" y="24"/>
                    <a:pt x="68" y="25"/>
                    <a:pt x="67" y="26"/>
                  </a:cubicBezTo>
                  <a:cubicBezTo>
                    <a:pt x="66" y="27"/>
                    <a:pt x="65" y="27"/>
                    <a:pt x="64" y="26"/>
                  </a:cubicBezTo>
                  <a:cubicBezTo>
                    <a:pt x="62" y="23"/>
                    <a:pt x="62" y="20"/>
                    <a:pt x="62" y="16"/>
                  </a:cubicBezTo>
                  <a:cubicBezTo>
                    <a:pt x="62" y="15"/>
                    <a:pt x="62" y="13"/>
                    <a:pt x="61" y="11"/>
                  </a:cubicBezTo>
                  <a:cubicBezTo>
                    <a:pt x="59" y="16"/>
                    <a:pt x="61" y="21"/>
                    <a:pt x="60" y="26"/>
                  </a:cubicBezTo>
                  <a:cubicBezTo>
                    <a:pt x="60" y="28"/>
                    <a:pt x="59" y="29"/>
                    <a:pt x="57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4" y="24"/>
                    <a:pt x="55" y="19"/>
                    <a:pt x="54" y="15"/>
                  </a:cubicBezTo>
                  <a:cubicBezTo>
                    <a:pt x="54" y="14"/>
                    <a:pt x="54" y="12"/>
                    <a:pt x="52" y="11"/>
                  </a:cubicBezTo>
                  <a:cubicBezTo>
                    <a:pt x="52" y="18"/>
                    <a:pt x="54" y="24"/>
                    <a:pt x="53" y="31"/>
                  </a:cubicBezTo>
                  <a:cubicBezTo>
                    <a:pt x="49" y="37"/>
                    <a:pt x="43" y="40"/>
                    <a:pt x="36" y="39"/>
                  </a:cubicBezTo>
                  <a:cubicBezTo>
                    <a:pt x="35" y="39"/>
                    <a:pt x="33" y="39"/>
                    <a:pt x="32" y="39"/>
                  </a:cubicBezTo>
                  <a:cubicBezTo>
                    <a:pt x="26" y="43"/>
                    <a:pt x="19" y="46"/>
                    <a:pt x="12" y="49"/>
                  </a:cubicBezTo>
                  <a:cubicBezTo>
                    <a:pt x="12" y="49"/>
                    <a:pt x="12" y="49"/>
                    <a:pt x="11" y="49"/>
                  </a:cubicBezTo>
                  <a:close/>
                </a:path>
              </a:pathLst>
            </a:custGeom>
            <a:solidFill>
              <a:srgbClr val="371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497F248C-67E1-D87C-E222-97710929F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" y="2367"/>
              <a:ext cx="602" cy="516"/>
            </a:xfrm>
            <a:custGeom>
              <a:avLst/>
              <a:gdLst>
                <a:gd name="T0" fmla="*/ 4 w 75"/>
                <a:gd name="T1" fmla="*/ 57 h 64"/>
                <a:gd name="T2" fmla="*/ 4 w 75"/>
                <a:gd name="T3" fmla="*/ 57 h 64"/>
                <a:gd name="T4" fmla="*/ 4 w 75"/>
                <a:gd name="T5" fmla="*/ 57 h 64"/>
                <a:gd name="T6" fmla="*/ 2 w 75"/>
                <a:gd name="T7" fmla="*/ 55 h 64"/>
                <a:gd name="T8" fmla="*/ 7 w 75"/>
                <a:gd name="T9" fmla="*/ 42 h 64"/>
                <a:gd name="T10" fmla="*/ 38 w 75"/>
                <a:gd name="T11" fmla="*/ 28 h 64"/>
                <a:gd name="T12" fmla="*/ 44 w 75"/>
                <a:gd name="T13" fmla="*/ 25 h 64"/>
                <a:gd name="T14" fmla="*/ 46 w 75"/>
                <a:gd name="T15" fmla="*/ 21 h 64"/>
                <a:gd name="T16" fmla="*/ 41 w 75"/>
                <a:gd name="T17" fmla="*/ 11 h 64"/>
                <a:gd name="T18" fmla="*/ 41 w 75"/>
                <a:gd name="T19" fmla="*/ 8 h 64"/>
                <a:gd name="T20" fmla="*/ 44 w 75"/>
                <a:gd name="T21" fmla="*/ 8 h 64"/>
                <a:gd name="T22" fmla="*/ 48 w 75"/>
                <a:gd name="T23" fmla="*/ 10 h 64"/>
                <a:gd name="T24" fmla="*/ 48 w 75"/>
                <a:gd name="T25" fmla="*/ 14 h 64"/>
                <a:gd name="T26" fmla="*/ 56 w 75"/>
                <a:gd name="T27" fmla="*/ 19 h 64"/>
                <a:gd name="T28" fmla="*/ 59 w 75"/>
                <a:gd name="T29" fmla="*/ 18 h 64"/>
                <a:gd name="T30" fmla="*/ 52 w 75"/>
                <a:gd name="T31" fmla="*/ 17 h 64"/>
                <a:gd name="T32" fmla="*/ 51 w 75"/>
                <a:gd name="T33" fmla="*/ 10 h 64"/>
                <a:gd name="T34" fmla="*/ 55 w 75"/>
                <a:gd name="T35" fmla="*/ 4 h 64"/>
                <a:gd name="T36" fmla="*/ 65 w 75"/>
                <a:gd name="T37" fmla="*/ 4 h 64"/>
                <a:gd name="T38" fmla="*/ 64 w 75"/>
                <a:gd name="T39" fmla="*/ 14 h 64"/>
                <a:gd name="T40" fmla="*/ 73 w 75"/>
                <a:gd name="T41" fmla="*/ 15 h 64"/>
                <a:gd name="T42" fmla="*/ 75 w 75"/>
                <a:gd name="T43" fmla="*/ 23 h 64"/>
                <a:gd name="T44" fmla="*/ 71 w 75"/>
                <a:gd name="T45" fmla="*/ 25 h 64"/>
                <a:gd name="T46" fmla="*/ 68 w 75"/>
                <a:gd name="T47" fmla="*/ 26 h 64"/>
                <a:gd name="T48" fmla="*/ 65 w 75"/>
                <a:gd name="T49" fmla="*/ 32 h 64"/>
                <a:gd name="T50" fmla="*/ 65 w 75"/>
                <a:gd name="T51" fmla="*/ 36 h 64"/>
                <a:gd name="T52" fmla="*/ 67 w 75"/>
                <a:gd name="T53" fmla="*/ 40 h 64"/>
                <a:gd name="T54" fmla="*/ 68 w 75"/>
                <a:gd name="T55" fmla="*/ 43 h 64"/>
                <a:gd name="T56" fmla="*/ 65 w 75"/>
                <a:gd name="T57" fmla="*/ 43 h 64"/>
                <a:gd name="T58" fmla="*/ 62 w 75"/>
                <a:gd name="T59" fmla="*/ 43 h 64"/>
                <a:gd name="T60" fmla="*/ 56 w 75"/>
                <a:gd name="T61" fmla="*/ 35 h 64"/>
                <a:gd name="T62" fmla="*/ 50 w 75"/>
                <a:gd name="T63" fmla="*/ 34 h 64"/>
                <a:gd name="T64" fmla="*/ 48 w 75"/>
                <a:gd name="T65" fmla="*/ 35 h 64"/>
                <a:gd name="T66" fmla="*/ 17 w 75"/>
                <a:gd name="T67" fmla="*/ 45 h 64"/>
                <a:gd name="T68" fmla="*/ 15 w 75"/>
                <a:gd name="T69" fmla="*/ 50 h 64"/>
                <a:gd name="T70" fmla="*/ 21 w 75"/>
                <a:gd name="T71" fmla="*/ 53 h 64"/>
                <a:gd name="T72" fmla="*/ 41 w 75"/>
                <a:gd name="T73" fmla="*/ 46 h 64"/>
                <a:gd name="T74" fmla="*/ 45 w 75"/>
                <a:gd name="T75" fmla="*/ 44 h 64"/>
                <a:gd name="T76" fmla="*/ 50 w 75"/>
                <a:gd name="T77" fmla="*/ 51 h 64"/>
                <a:gd name="T78" fmla="*/ 26 w 75"/>
                <a:gd name="T79" fmla="*/ 62 h 64"/>
                <a:gd name="T80" fmla="*/ 12 w 75"/>
                <a:gd name="T81" fmla="*/ 60 h 64"/>
                <a:gd name="T82" fmla="*/ 4 w 75"/>
                <a:gd name="T83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5" h="64">
                  <a:moveTo>
                    <a:pt x="4" y="57"/>
                  </a:move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6"/>
                    <a:pt x="2" y="56"/>
                    <a:pt x="2" y="55"/>
                  </a:cubicBezTo>
                  <a:cubicBezTo>
                    <a:pt x="0" y="51"/>
                    <a:pt x="3" y="43"/>
                    <a:pt x="7" y="42"/>
                  </a:cubicBezTo>
                  <a:cubicBezTo>
                    <a:pt x="17" y="37"/>
                    <a:pt x="28" y="33"/>
                    <a:pt x="38" y="28"/>
                  </a:cubicBezTo>
                  <a:cubicBezTo>
                    <a:pt x="40" y="27"/>
                    <a:pt x="42" y="26"/>
                    <a:pt x="44" y="25"/>
                  </a:cubicBezTo>
                  <a:cubicBezTo>
                    <a:pt x="46" y="24"/>
                    <a:pt x="47" y="23"/>
                    <a:pt x="46" y="21"/>
                  </a:cubicBezTo>
                  <a:cubicBezTo>
                    <a:pt x="44" y="17"/>
                    <a:pt x="43" y="14"/>
                    <a:pt x="41" y="11"/>
                  </a:cubicBezTo>
                  <a:cubicBezTo>
                    <a:pt x="41" y="10"/>
                    <a:pt x="40" y="9"/>
                    <a:pt x="41" y="8"/>
                  </a:cubicBezTo>
                  <a:cubicBezTo>
                    <a:pt x="42" y="7"/>
                    <a:pt x="43" y="7"/>
                    <a:pt x="44" y="8"/>
                  </a:cubicBezTo>
                  <a:cubicBezTo>
                    <a:pt x="45" y="8"/>
                    <a:pt x="47" y="9"/>
                    <a:pt x="48" y="10"/>
                  </a:cubicBezTo>
                  <a:cubicBezTo>
                    <a:pt x="48" y="11"/>
                    <a:pt x="48" y="12"/>
                    <a:pt x="48" y="14"/>
                  </a:cubicBezTo>
                  <a:cubicBezTo>
                    <a:pt x="49" y="19"/>
                    <a:pt x="51" y="21"/>
                    <a:pt x="56" y="19"/>
                  </a:cubicBezTo>
                  <a:cubicBezTo>
                    <a:pt x="57" y="19"/>
                    <a:pt x="58" y="19"/>
                    <a:pt x="59" y="18"/>
                  </a:cubicBezTo>
                  <a:cubicBezTo>
                    <a:pt x="57" y="18"/>
                    <a:pt x="54" y="19"/>
                    <a:pt x="52" y="17"/>
                  </a:cubicBezTo>
                  <a:cubicBezTo>
                    <a:pt x="50" y="15"/>
                    <a:pt x="50" y="12"/>
                    <a:pt x="51" y="10"/>
                  </a:cubicBezTo>
                  <a:cubicBezTo>
                    <a:pt x="52" y="8"/>
                    <a:pt x="54" y="6"/>
                    <a:pt x="55" y="4"/>
                  </a:cubicBezTo>
                  <a:cubicBezTo>
                    <a:pt x="58" y="0"/>
                    <a:pt x="62" y="0"/>
                    <a:pt x="65" y="4"/>
                  </a:cubicBezTo>
                  <a:cubicBezTo>
                    <a:pt x="65" y="8"/>
                    <a:pt x="65" y="10"/>
                    <a:pt x="64" y="14"/>
                  </a:cubicBezTo>
                  <a:cubicBezTo>
                    <a:pt x="67" y="14"/>
                    <a:pt x="70" y="12"/>
                    <a:pt x="73" y="15"/>
                  </a:cubicBezTo>
                  <a:cubicBezTo>
                    <a:pt x="74" y="18"/>
                    <a:pt x="75" y="20"/>
                    <a:pt x="75" y="23"/>
                  </a:cubicBezTo>
                  <a:cubicBezTo>
                    <a:pt x="74" y="25"/>
                    <a:pt x="73" y="25"/>
                    <a:pt x="71" y="25"/>
                  </a:cubicBezTo>
                  <a:cubicBezTo>
                    <a:pt x="70" y="24"/>
                    <a:pt x="69" y="24"/>
                    <a:pt x="68" y="26"/>
                  </a:cubicBezTo>
                  <a:cubicBezTo>
                    <a:pt x="68" y="28"/>
                    <a:pt x="67" y="30"/>
                    <a:pt x="65" y="32"/>
                  </a:cubicBezTo>
                  <a:cubicBezTo>
                    <a:pt x="64" y="33"/>
                    <a:pt x="64" y="35"/>
                    <a:pt x="65" y="36"/>
                  </a:cubicBezTo>
                  <a:cubicBezTo>
                    <a:pt x="66" y="37"/>
                    <a:pt x="67" y="39"/>
                    <a:pt x="67" y="40"/>
                  </a:cubicBezTo>
                  <a:cubicBezTo>
                    <a:pt x="68" y="41"/>
                    <a:pt x="69" y="42"/>
                    <a:pt x="68" y="43"/>
                  </a:cubicBezTo>
                  <a:cubicBezTo>
                    <a:pt x="67" y="44"/>
                    <a:pt x="66" y="43"/>
                    <a:pt x="65" y="43"/>
                  </a:cubicBezTo>
                  <a:cubicBezTo>
                    <a:pt x="64" y="43"/>
                    <a:pt x="63" y="43"/>
                    <a:pt x="62" y="43"/>
                  </a:cubicBezTo>
                  <a:cubicBezTo>
                    <a:pt x="59" y="41"/>
                    <a:pt x="58" y="38"/>
                    <a:pt x="56" y="35"/>
                  </a:cubicBezTo>
                  <a:cubicBezTo>
                    <a:pt x="53" y="32"/>
                    <a:pt x="53" y="32"/>
                    <a:pt x="50" y="34"/>
                  </a:cubicBezTo>
                  <a:cubicBezTo>
                    <a:pt x="49" y="35"/>
                    <a:pt x="49" y="35"/>
                    <a:pt x="48" y="35"/>
                  </a:cubicBezTo>
                  <a:cubicBezTo>
                    <a:pt x="36" y="32"/>
                    <a:pt x="26" y="37"/>
                    <a:pt x="17" y="45"/>
                  </a:cubicBezTo>
                  <a:cubicBezTo>
                    <a:pt x="15" y="46"/>
                    <a:pt x="13" y="48"/>
                    <a:pt x="15" y="50"/>
                  </a:cubicBezTo>
                  <a:cubicBezTo>
                    <a:pt x="16" y="53"/>
                    <a:pt x="18" y="53"/>
                    <a:pt x="21" y="53"/>
                  </a:cubicBezTo>
                  <a:cubicBezTo>
                    <a:pt x="28" y="52"/>
                    <a:pt x="35" y="50"/>
                    <a:pt x="41" y="46"/>
                  </a:cubicBezTo>
                  <a:cubicBezTo>
                    <a:pt x="42" y="45"/>
                    <a:pt x="43" y="43"/>
                    <a:pt x="45" y="44"/>
                  </a:cubicBezTo>
                  <a:cubicBezTo>
                    <a:pt x="46" y="47"/>
                    <a:pt x="49" y="49"/>
                    <a:pt x="50" y="51"/>
                  </a:cubicBezTo>
                  <a:cubicBezTo>
                    <a:pt x="43" y="56"/>
                    <a:pt x="35" y="60"/>
                    <a:pt x="26" y="62"/>
                  </a:cubicBezTo>
                  <a:cubicBezTo>
                    <a:pt x="21" y="64"/>
                    <a:pt x="16" y="62"/>
                    <a:pt x="12" y="60"/>
                  </a:cubicBezTo>
                  <a:cubicBezTo>
                    <a:pt x="9" y="59"/>
                    <a:pt x="7" y="57"/>
                    <a:pt x="4" y="57"/>
                  </a:cubicBezTo>
                  <a:close/>
                </a:path>
              </a:pathLst>
            </a:custGeom>
            <a:solidFill>
              <a:srgbClr val="D8A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65F784AC-64B3-0860-EDF4-28B3C1C33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0" y="2545"/>
              <a:ext cx="377" cy="273"/>
            </a:xfrm>
            <a:custGeom>
              <a:avLst/>
              <a:gdLst>
                <a:gd name="T0" fmla="*/ 0 w 47"/>
                <a:gd name="T1" fmla="*/ 20 h 34"/>
                <a:gd name="T2" fmla="*/ 5 w 47"/>
                <a:gd name="T3" fmla="*/ 20 h 34"/>
                <a:gd name="T4" fmla="*/ 3 w 47"/>
                <a:gd name="T5" fmla="*/ 15 h 34"/>
                <a:gd name="T6" fmla="*/ 3 w 47"/>
                <a:gd name="T7" fmla="*/ 8 h 34"/>
                <a:gd name="T8" fmla="*/ 5 w 47"/>
                <a:gd name="T9" fmla="*/ 4 h 34"/>
                <a:gd name="T10" fmla="*/ 9 w 47"/>
                <a:gd name="T11" fmla="*/ 2 h 34"/>
                <a:gd name="T12" fmla="*/ 12 w 47"/>
                <a:gd name="T13" fmla="*/ 1 h 34"/>
                <a:gd name="T14" fmla="*/ 18 w 47"/>
                <a:gd name="T15" fmla="*/ 3 h 34"/>
                <a:gd name="T16" fmla="*/ 19 w 47"/>
                <a:gd name="T17" fmla="*/ 5 h 34"/>
                <a:gd name="T18" fmla="*/ 23 w 47"/>
                <a:gd name="T19" fmla="*/ 12 h 34"/>
                <a:gd name="T20" fmla="*/ 26 w 47"/>
                <a:gd name="T21" fmla="*/ 12 h 34"/>
                <a:gd name="T22" fmla="*/ 31 w 47"/>
                <a:gd name="T23" fmla="*/ 13 h 34"/>
                <a:gd name="T24" fmla="*/ 35 w 47"/>
                <a:gd name="T25" fmla="*/ 13 h 34"/>
                <a:gd name="T26" fmla="*/ 46 w 47"/>
                <a:gd name="T27" fmla="*/ 12 h 34"/>
                <a:gd name="T28" fmla="*/ 46 w 47"/>
                <a:gd name="T29" fmla="*/ 14 h 34"/>
                <a:gd name="T30" fmla="*/ 44 w 47"/>
                <a:gd name="T31" fmla="*/ 16 h 34"/>
                <a:gd name="T32" fmla="*/ 40 w 47"/>
                <a:gd name="T33" fmla="*/ 31 h 34"/>
                <a:gd name="T34" fmla="*/ 39 w 47"/>
                <a:gd name="T35" fmla="*/ 33 h 34"/>
                <a:gd name="T36" fmla="*/ 36 w 47"/>
                <a:gd name="T37" fmla="*/ 34 h 34"/>
                <a:gd name="T38" fmla="*/ 34 w 47"/>
                <a:gd name="T39" fmla="*/ 33 h 34"/>
                <a:gd name="T40" fmla="*/ 27 w 47"/>
                <a:gd name="T41" fmla="*/ 31 h 34"/>
                <a:gd name="T42" fmla="*/ 18 w 47"/>
                <a:gd name="T43" fmla="*/ 31 h 34"/>
                <a:gd name="T44" fmla="*/ 11 w 47"/>
                <a:gd name="T45" fmla="*/ 33 h 34"/>
                <a:gd name="T46" fmla="*/ 10 w 47"/>
                <a:gd name="T47" fmla="*/ 33 h 34"/>
                <a:gd name="T48" fmla="*/ 6 w 47"/>
                <a:gd name="T49" fmla="*/ 27 h 34"/>
                <a:gd name="T50" fmla="*/ 3 w 47"/>
                <a:gd name="T51" fmla="*/ 24 h 34"/>
                <a:gd name="T52" fmla="*/ 0 w 47"/>
                <a:gd name="T53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34">
                  <a:moveTo>
                    <a:pt x="0" y="20"/>
                  </a:moveTo>
                  <a:cubicBezTo>
                    <a:pt x="2" y="20"/>
                    <a:pt x="3" y="21"/>
                    <a:pt x="5" y="20"/>
                  </a:cubicBezTo>
                  <a:cubicBezTo>
                    <a:pt x="5" y="18"/>
                    <a:pt x="4" y="16"/>
                    <a:pt x="3" y="15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4" y="7"/>
                    <a:pt x="5" y="6"/>
                    <a:pt x="5" y="4"/>
                  </a:cubicBezTo>
                  <a:cubicBezTo>
                    <a:pt x="5" y="2"/>
                    <a:pt x="7" y="0"/>
                    <a:pt x="9" y="2"/>
                  </a:cubicBezTo>
                  <a:cubicBezTo>
                    <a:pt x="11" y="2"/>
                    <a:pt x="11" y="2"/>
                    <a:pt x="12" y="1"/>
                  </a:cubicBezTo>
                  <a:cubicBezTo>
                    <a:pt x="15" y="0"/>
                    <a:pt x="16" y="0"/>
                    <a:pt x="18" y="3"/>
                  </a:cubicBezTo>
                  <a:cubicBezTo>
                    <a:pt x="18" y="4"/>
                    <a:pt x="19" y="5"/>
                    <a:pt x="19" y="5"/>
                  </a:cubicBezTo>
                  <a:cubicBezTo>
                    <a:pt x="22" y="7"/>
                    <a:pt x="22" y="10"/>
                    <a:pt x="23" y="12"/>
                  </a:cubicBezTo>
                  <a:cubicBezTo>
                    <a:pt x="24" y="14"/>
                    <a:pt x="25" y="12"/>
                    <a:pt x="26" y="12"/>
                  </a:cubicBezTo>
                  <a:cubicBezTo>
                    <a:pt x="28" y="11"/>
                    <a:pt x="30" y="11"/>
                    <a:pt x="31" y="13"/>
                  </a:cubicBezTo>
                  <a:cubicBezTo>
                    <a:pt x="32" y="15"/>
                    <a:pt x="33" y="14"/>
                    <a:pt x="35" y="13"/>
                  </a:cubicBezTo>
                  <a:cubicBezTo>
                    <a:pt x="38" y="11"/>
                    <a:pt x="42" y="10"/>
                    <a:pt x="46" y="12"/>
                  </a:cubicBezTo>
                  <a:cubicBezTo>
                    <a:pt x="47" y="13"/>
                    <a:pt x="46" y="13"/>
                    <a:pt x="46" y="14"/>
                  </a:cubicBezTo>
                  <a:cubicBezTo>
                    <a:pt x="45" y="15"/>
                    <a:pt x="45" y="15"/>
                    <a:pt x="44" y="16"/>
                  </a:cubicBezTo>
                  <a:cubicBezTo>
                    <a:pt x="38" y="20"/>
                    <a:pt x="37" y="25"/>
                    <a:pt x="40" y="31"/>
                  </a:cubicBezTo>
                  <a:cubicBezTo>
                    <a:pt x="40" y="32"/>
                    <a:pt x="40" y="33"/>
                    <a:pt x="39" y="33"/>
                  </a:cubicBezTo>
                  <a:cubicBezTo>
                    <a:pt x="38" y="34"/>
                    <a:pt x="37" y="33"/>
                    <a:pt x="36" y="34"/>
                  </a:cubicBezTo>
                  <a:cubicBezTo>
                    <a:pt x="35" y="34"/>
                    <a:pt x="34" y="34"/>
                    <a:pt x="34" y="33"/>
                  </a:cubicBezTo>
                  <a:cubicBezTo>
                    <a:pt x="31" y="33"/>
                    <a:pt x="29" y="32"/>
                    <a:pt x="27" y="31"/>
                  </a:cubicBezTo>
                  <a:cubicBezTo>
                    <a:pt x="24" y="29"/>
                    <a:pt x="20" y="29"/>
                    <a:pt x="18" y="31"/>
                  </a:cubicBezTo>
                  <a:cubicBezTo>
                    <a:pt x="16" y="33"/>
                    <a:pt x="14" y="34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8" y="32"/>
                    <a:pt x="6" y="30"/>
                    <a:pt x="6" y="27"/>
                  </a:cubicBezTo>
                  <a:cubicBezTo>
                    <a:pt x="5" y="26"/>
                    <a:pt x="4" y="25"/>
                    <a:pt x="3" y="24"/>
                  </a:cubicBezTo>
                  <a:cubicBezTo>
                    <a:pt x="2" y="23"/>
                    <a:pt x="0" y="22"/>
                    <a:pt x="0" y="20"/>
                  </a:cubicBezTo>
                  <a:close/>
                </a:path>
              </a:pathLst>
            </a:custGeom>
            <a:solidFill>
              <a:srgbClr val="F6E2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62E6E109-9808-8299-5417-95F50EF79B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" y="2134"/>
              <a:ext cx="658" cy="314"/>
            </a:xfrm>
            <a:custGeom>
              <a:avLst/>
              <a:gdLst>
                <a:gd name="T0" fmla="*/ 80 w 82"/>
                <a:gd name="T1" fmla="*/ 27 h 39"/>
                <a:gd name="T2" fmla="*/ 78 w 82"/>
                <a:gd name="T3" fmla="*/ 25 h 39"/>
                <a:gd name="T4" fmla="*/ 77 w 82"/>
                <a:gd name="T5" fmla="*/ 27 h 39"/>
                <a:gd name="T6" fmla="*/ 70 w 82"/>
                <a:gd name="T7" fmla="*/ 22 h 39"/>
                <a:gd name="T8" fmla="*/ 58 w 82"/>
                <a:gd name="T9" fmla="*/ 25 h 39"/>
                <a:gd name="T10" fmla="*/ 56 w 82"/>
                <a:gd name="T11" fmla="*/ 28 h 39"/>
                <a:gd name="T12" fmla="*/ 54 w 82"/>
                <a:gd name="T13" fmla="*/ 39 h 39"/>
                <a:gd name="T14" fmla="*/ 55 w 82"/>
                <a:gd name="T15" fmla="*/ 27 h 39"/>
                <a:gd name="T16" fmla="*/ 47 w 82"/>
                <a:gd name="T17" fmla="*/ 22 h 39"/>
                <a:gd name="T18" fmla="*/ 49 w 82"/>
                <a:gd name="T19" fmla="*/ 16 h 39"/>
                <a:gd name="T20" fmla="*/ 44 w 82"/>
                <a:gd name="T21" fmla="*/ 19 h 39"/>
                <a:gd name="T22" fmla="*/ 36 w 82"/>
                <a:gd name="T23" fmla="*/ 15 h 39"/>
                <a:gd name="T24" fmla="*/ 34 w 82"/>
                <a:gd name="T25" fmla="*/ 12 h 39"/>
                <a:gd name="T26" fmla="*/ 29 w 82"/>
                <a:gd name="T27" fmla="*/ 15 h 39"/>
                <a:gd name="T28" fmla="*/ 26 w 82"/>
                <a:gd name="T29" fmla="*/ 13 h 39"/>
                <a:gd name="T30" fmla="*/ 22 w 82"/>
                <a:gd name="T31" fmla="*/ 15 h 39"/>
                <a:gd name="T32" fmla="*/ 13 w 82"/>
                <a:gd name="T33" fmla="*/ 16 h 39"/>
                <a:gd name="T34" fmla="*/ 6 w 82"/>
                <a:gd name="T35" fmla="*/ 18 h 39"/>
                <a:gd name="T36" fmla="*/ 2 w 82"/>
                <a:gd name="T37" fmla="*/ 13 h 39"/>
                <a:gd name="T38" fmla="*/ 7 w 82"/>
                <a:gd name="T39" fmla="*/ 3 h 39"/>
                <a:gd name="T40" fmla="*/ 11 w 82"/>
                <a:gd name="T41" fmla="*/ 2 h 39"/>
                <a:gd name="T42" fmla="*/ 15 w 82"/>
                <a:gd name="T43" fmla="*/ 0 h 39"/>
                <a:gd name="T44" fmla="*/ 29 w 82"/>
                <a:gd name="T45" fmla="*/ 4 h 39"/>
                <a:gd name="T46" fmla="*/ 37 w 82"/>
                <a:gd name="T47" fmla="*/ 7 h 39"/>
                <a:gd name="T48" fmla="*/ 54 w 82"/>
                <a:gd name="T49" fmla="*/ 15 h 39"/>
                <a:gd name="T50" fmla="*/ 59 w 82"/>
                <a:gd name="T51" fmla="*/ 16 h 39"/>
                <a:gd name="T52" fmla="*/ 72 w 82"/>
                <a:gd name="T53" fmla="*/ 16 h 39"/>
                <a:gd name="T54" fmla="*/ 74 w 82"/>
                <a:gd name="T55" fmla="*/ 16 h 39"/>
                <a:gd name="T56" fmla="*/ 81 w 82"/>
                <a:gd name="T57" fmla="*/ 24 h 39"/>
                <a:gd name="T58" fmla="*/ 80 w 82"/>
                <a:gd name="T59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2" h="39">
                  <a:moveTo>
                    <a:pt x="80" y="27"/>
                  </a:moveTo>
                  <a:cubicBezTo>
                    <a:pt x="79" y="26"/>
                    <a:pt x="79" y="25"/>
                    <a:pt x="78" y="25"/>
                  </a:cubicBezTo>
                  <a:cubicBezTo>
                    <a:pt x="77" y="25"/>
                    <a:pt x="78" y="26"/>
                    <a:pt x="77" y="27"/>
                  </a:cubicBezTo>
                  <a:cubicBezTo>
                    <a:pt x="76" y="22"/>
                    <a:pt x="74" y="21"/>
                    <a:pt x="70" y="22"/>
                  </a:cubicBezTo>
                  <a:cubicBezTo>
                    <a:pt x="66" y="22"/>
                    <a:pt x="62" y="24"/>
                    <a:pt x="58" y="25"/>
                  </a:cubicBezTo>
                  <a:cubicBezTo>
                    <a:pt x="57" y="26"/>
                    <a:pt x="56" y="27"/>
                    <a:pt x="56" y="28"/>
                  </a:cubicBezTo>
                  <a:cubicBezTo>
                    <a:pt x="55" y="32"/>
                    <a:pt x="55" y="35"/>
                    <a:pt x="54" y="39"/>
                  </a:cubicBezTo>
                  <a:cubicBezTo>
                    <a:pt x="53" y="34"/>
                    <a:pt x="55" y="31"/>
                    <a:pt x="55" y="27"/>
                  </a:cubicBezTo>
                  <a:cubicBezTo>
                    <a:pt x="51" y="29"/>
                    <a:pt x="49" y="25"/>
                    <a:pt x="47" y="22"/>
                  </a:cubicBezTo>
                  <a:cubicBezTo>
                    <a:pt x="45" y="20"/>
                    <a:pt x="48" y="19"/>
                    <a:pt x="49" y="16"/>
                  </a:cubicBezTo>
                  <a:cubicBezTo>
                    <a:pt x="47" y="17"/>
                    <a:pt x="46" y="19"/>
                    <a:pt x="44" y="19"/>
                  </a:cubicBezTo>
                  <a:cubicBezTo>
                    <a:pt x="39" y="20"/>
                    <a:pt x="38" y="19"/>
                    <a:pt x="36" y="15"/>
                  </a:cubicBezTo>
                  <a:cubicBezTo>
                    <a:pt x="36" y="13"/>
                    <a:pt x="35" y="13"/>
                    <a:pt x="34" y="12"/>
                  </a:cubicBezTo>
                  <a:cubicBezTo>
                    <a:pt x="31" y="10"/>
                    <a:pt x="30" y="13"/>
                    <a:pt x="29" y="15"/>
                  </a:cubicBezTo>
                  <a:cubicBezTo>
                    <a:pt x="28" y="14"/>
                    <a:pt x="29" y="12"/>
                    <a:pt x="26" y="13"/>
                  </a:cubicBezTo>
                  <a:cubicBezTo>
                    <a:pt x="25" y="14"/>
                    <a:pt x="23" y="14"/>
                    <a:pt x="22" y="15"/>
                  </a:cubicBezTo>
                  <a:cubicBezTo>
                    <a:pt x="19" y="18"/>
                    <a:pt x="16" y="17"/>
                    <a:pt x="13" y="16"/>
                  </a:cubicBezTo>
                  <a:cubicBezTo>
                    <a:pt x="10" y="16"/>
                    <a:pt x="7" y="15"/>
                    <a:pt x="6" y="18"/>
                  </a:cubicBezTo>
                  <a:cubicBezTo>
                    <a:pt x="1" y="18"/>
                    <a:pt x="0" y="18"/>
                    <a:pt x="2" y="13"/>
                  </a:cubicBezTo>
                  <a:cubicBezTo>
                    <a:pt x="3" y="10"/>
                    <a:pt x="5" y="6"/>
                    <a:pt x="7" y="3"/>
                  </a:cubicBezTo>
                  <a:cubicBezTo>
                    <a:pt x="8" y="2"/>
                    <a:pt x="9" y="1"/>
                    <a:pt x="11" y="2"/>
                  </a:cubicBezTo>
                  <a:cubicBezTo>
                    <a:pt x="12" y="1"/>
                    <a:pt x="14" y="1"/>
                    <a:pt x="15" y="0"/>
                  </a:cubicBezTo>
                  <a:cubicBezTo>
                    <a:pt x="20" y="0"/>
                    <a:pt x="24" y="2"/>
                    <a:pt x="29" y="4"/>
                  </a:cubicBezTo>
                  <a:cubicBezTo>
                    <a:pt x="31" y="5"/>
                    <a:pt x="34" y="6"/>
                    <a:pt x="37" y="7"/>
                  </a:cubicBezTo>
                  <a:cubicBezTo>
                    <a:pt x="43" y="10"/>
                    <a:pt x="49" y="12"/>
                    <a:pt x="54" y="15"/>
                  </a:cubicBezTo>
                  <a:cubicBezTo>
                    <a:pt x="56" y="15"/>
                    <a:pt x="57" y="17"/>
                    <a:pt x="59" y="16"/>
                  </a:cubicBezTo>
                  <a:cubicBezTo>
                    <a:pt x="63" y="15"/>
                    <a:pt x="68" y="17"/>
                    <a:pt x="72" y="16"/>
                  </a:cubicBezTo>
                  <a:cubicBezTo>
                    <a:pt x="73" y="16"/>
                    <a:pt x="74" y="16"/>
                    <a:pt x="74" y="16"/>
                  </a:cubicBezTo>
                  <a:cubicBezTo>
                    <a:pt x="80" y="16"/>
                    <a:pt x="82" y="18"/>
                    <a:pt x="81" y="24"/>
                  </a:cubicBezTo>
                  <a:cubicBezTo>
                    <a:pt x="81" y="25"/>
                    <a:pt x="82" y="27"/>
                    <a:pt x="80" y="27"/>
                  </a:cubicBezTo>
                  <a:close/>
                </a:path>
              </a:pathLst>
            </a:custGeom>
            <a:solidFill>
              <a:srgbClr val="AD7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2BE95E96-1406-F864-51ED-997C5347D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5" y="2319"/>
              <a:ext cx="224" cy="427"/>
            </a:xfrm>
            <a:custGeom>
              <a:avLst/>
              <a:gdLst>
                <a:gd name="T0" fmla="*/ 6 w 28"/>
                <a:gd name="T1" fmla="*/ 4 h 53"/>
                <a:gd name="T2" fmla="*/ 6 w 28"/>
                <a:gd name="T3" fmla="*/ 1 h 53"/>
                <a:gd name="T4" fmla="*/ 7 w 28"/>
                <a:gd name="T5" fmla="*/ 0 h 53"/>
                <a:gd name="T6" fmla="*/ 9 w 28"/>
                <a:gd name="T7" fmla="*/ 2 h 53"/>
                <a:gd name="T8" fmla="*/ 15 w 28"/>
                <a:gd name="T9" fmla="*/ 24 h 53"/>
                <a:gd name="T10" fmla="*/ 16 w 28"/>
                <a:gd name="T11" fmla="*/ 29 h 53"/>
                <a:gd name="T12" fmla="*/ 15 w 28"/>
                <a:gd name="T13" fmla="*/ 43 h 53"/>
                <a:gd name="T14" fmla="*/ 19 w 28"/>
                <a:gd name="T15" fmla="*/ 47 h 53"/>
                <a:gd name="T16" fmla="*/ 25 w 28"/>
                <a:gd name="T17" fmla="*/ 49 h 53"/>
                <a:gd name="T18" fmla="*/ 27 w 28"/>
                <a:gd name="T19" fmla="*/ 51 h 53"/>
                <a:gd name="T20" fmla="*/ 16 w 28"/>
                <a:gd name="T21" fmla="*/ 49 h 53"/>
                <a:gd name="T22" fmla="*/ 14 w 28"/>
                <a:gd name="T23" fmla="*/ 50 h 53"/>
                <a:gd name="T24" fmla="*/ 8 w 28"/>
                <a:gd name="T25" fmla="*/ 53 h 53"/>
                <a:gd name="T26" fmla="*/ 7 w 28"/>
                <a:gd name="T27" fmla="*/ 52 h 53"/>
                <a:gd name="T28" fmla="*/ 1 w 28"/>
                <a:gd name="T29" fmla="*/ 39 h 53"/>
                <a:gd name="T30" fmla="*/ 2 w 28"/>
                <a:gd name="T31" fmla="*/ 36 h 53"/>
                <a:gd name="T32" fmla="*/ 1 w 28"/>
                <a:gd name="T33" fmla="*/ 25 h 53"/>
                <a:gd name="T34" fmla="*/ 2 w 28"/>
                <a:gd name="T35" fmla="*/ 15 h 53"/>
                <a:gd name="T36" fmla="*/ 6 w 28"/>
                <a:gd name="T37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53">
                  <a:moveTo>
                    <a:pt x="6" y="4"/>
                  </a:moveTo>
                  <a:cubicBezTo>
                    <a:pt x="6" y="3"/>
                    <a:pt x="6" y="2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8" y="2"/>
                    <a:pt x="9" y="2"/>
                  </a:cubicBezTo>
                  <a:cubicBezTo>
                    <a:pt x="10" y="10"/>
                    <a:pt x="13" y="17"/>
                    <a:pt x="15" y="24"/>
                  </a:cubicBezTo>
                  <a:cubicBezTo>
                    <a:pt x="16" y="25"/>
                    <a:pt x="17" y="27"/>
                    <a:pt x="16" y="29"/>
                  </a:cubicBezTo>
                  <a:cubicBezTo>
                    <a:pt x="15" y="33"/>
                    <a:pt x="14" y="38"/>
                    <a:pt x="15" y="43"/>
                  </a:cubicBezTo>
                  <a:cubicBezTo>
                    <a:pt x="15" y="45"/>
                    <a:pt x="16" y="47"/>
                    <a:pt x="19" y="47"/>
                  </a:cubicBezTo>
                  <a:cubicBezTo>
                    <a:pt x="21" y="48"/>
                    <a:pt x="23" y="48"/>
                    <a:pt x="25" y="49"/>
                  </a:cubicBezTo>
                  <a:cubicBezTo>
                    <a:pt x="26" y="49"/>
                    <a:pt x="28" y="49"/>
                    <a:pt x="27" y="51"/>
                  </a:cubicBezTo>
                  <a:cubicBezTo>
                    <a:pt x="24" y="51"/>
                    <a:pt x="20" y="50"/>
                    <a:pt x="16" y="49"/>
                  </a:cubicBezTo>
                  <a:cubicBezTo>
                    <a:pt x="15" y="48"/>
                    <a:pt x="14" y="48"/>
                    <a:pt x="14" y="50"/>
                  </a:cubicBezTo>
                  <a:cubicBezTo>
                    <a:pt x="13" y="52"/>
                    <a:pt x="11" y="53"/>
                    <a:pt x="8" y="53"/>
                  </a:cubicBezTo>
                  <a:cubicBezTo>
                    <a:pt x="8" y="53"/>
                    <a:pt x="7" y="53"/>
                    <a:pt x="7" y="52"/>
                  </a:cubicBezTo>
                  <a:cubicBezTo>
                    <a:pt x="5" y="48"/>
                    <a:pt x="1" y="44"/>
                    <a:pt x="1" y="39"/>
                  </a:cubicBezTo>
                  <a:cubicBezTo>
                    <a:pt x="1" y="38"/>
                    <a:pt x="1" y="37"/>
                    <a:pt x="2" y="36"/>
                  </a:cubicBezTo>
                  <a:cubicBezTo>
                    <a:pt x="2" y="33"/>
                    <a:pt x="2" y="29"/>
                    <a:pt x="1" y="25"/>
                  </a:cubicBezTo>
                  <a:cubicBezTo>
                    <a:pt x="0" y="22"/>
                    <a:pt x="0" y="18"/>
                    <a:pt x="2" y="15"/>
                  </a:cubicBezTo>
                  <a:cubicBezTo>
                    <a:pt x="5" y="12"/>
                    <a:pt x="5" y="8"/>
                    <a:pt x="6" y="4"/>
                  </a:cubicBezTo>
                  <a:close/>
                </a:path>
              </a:pathLst>
            </a:custGeom>
            <a:solidFill>
              <a:srgbClr val="3D1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9172C1BE-3E8E-41DE-B121-1FB15C312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4" y="2617"/>
              <a:ext cx="385" cy="185"/>
            </a:xfrm>
            <a:custGeom>
              <a:avLst/>
              <a:gdLst>
                <a:gd name="T0" fmla="*/ 42 w 48"/>
                <a:gd name="T1" fmla="*/ 2 h 23"/>
                <a:gd name="T2" fmla="*/ 48 w 48"/>
                <a:gd name="T3" fmla="*/ 16 h 23"/>
                <a:gd name="T4" fmla="*/ 34 w 48"/>
                <a:gd name="T5" fmla="*/ 20 h 23"/>
                <a:gd name="T6" fmla="*/ 27 w 48"/>
                <a:gd name="T7" fmla="*/ 23 h 23"/>
                <a:gd name="T8" fmla="*/ 5 w 48"/>
                <a:gd name="T9" fmla="*/ 22 h 23"/>
                <a:gd name="T10" fmla="*/ 1 w 48"/>
                <a:gd name="T11" fmla="*/ 16 h 23"/>
                <a:gd name="T12" fmla="*/ 2 w 48"/>
                <a:gd name="T13" fmla="*/ 10 h 23"/>
                <a:gd name="T14" fmla="*/ 5 w 48"/>
                <a:gd name="T15" fmla="*/ 10 h 23"/>
                <a:gd name="T16" fmla="*/ 25 w 48"/>
                <a:gd name="T17" fmla="*/ 13 h 23"/>
                <a:gd name="T18" fmla="*/ 31 w 48"/>
                <a:gd name="T19" fmla="*/ 11 h 23"/>
                <a:gd name="T20" fmla="*/ 38 w 48"/>
                <a:gd name="T21" fmla="*/ 2 h 23"/>
                <a:gd name="T22" fmla="*/ 42 w 48"/>
                <a:gd name="T2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23">
                  <a:moveTo>
                    <a:pt x="42" y="2"/>
                  </a:moveTo>
                  <a:cubicBezTo>
                    <a:pt x="42" y="7"/>
                    <a:pt x="46" y="12"/>
                    <a:pt x="48" y="16"/>
                  </a:cubicBezTo>
                  <a:cubicBezTo>
                    <a:pt x="43" y="16"/>
                    <a:pt x="38" y="16"/>
                    <a:pt x="34" y="20"/>
                  </a:cubicBezTo>
                  <a:cubicBezTo>
                    <a:pt x="32" y="22"/>
                    <a:pt x="29" y="22"/>
                    <a:pt x="27" y="23"/>
                  </a:cubicBezTo>
                  <a:cubicBezTo>
                    <a:pt x="20" y="23"/>
                    <a:pt x="12" y="23"/>
                    <a:pt x="5" y="22"/>
                  </a:cubicBezTo>
                  <a:cubicBezTo>
                    <a:pt x="1" y="22"/>
                    <a:pt x="0" y="20"/>
                    <a:pt x="1" y="16"/>
                  </a:cubicBezTo>
                  <a:cubicBezTo>
                    <a:pt x="1" y="14"/>
                    <a:pt x="1" y="12"/>
                    <a:pt x="2" y="10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12" y="12"/>
                    <a:pt x="19" y="13"/>
                    <a:pt x="25" y="13"/>
                  </a:cubicBezTo>
                  <a:cubicBezTo>
                    <a:pt x="28" y="13"/>
                    <a:pt x="30" y="12"/>
                    <a:pt x="31" y="11"/>
                  </a:cubicBezTo>
                  <a:cubicBezTo>
                    <a:pt x="34" y="8"/>
                    <a:pt x="36" y="5"/>
                    <a:pt x="38" y="2"/>
                  </a:cubicBezTo>
                  <a:cubicBezTo>
                    <a:pt x="39" y="1"/>
                    <a:pt x="40" y="0"/>
                    <a:pt x="42" y="2"/>
                  </a:cubicBezTo>
                  <a:close/>
                </a:path>
              </a:pathLst>
            </a:custGeom>
            <a:solidFill>
              <a:srgbClr val="827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303F1586-EA5B-2D7E-A927-E560181A8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0" y="2005"/>
              <a:ext cx="240" cy="250"/>
            </a:xfrm>
            <a:custGeom>
              <a:avLst/>
              <a:gdLst>
                <a:gd name="T0" fmla="*/ 18 w 30"/>
                <a:gd name="T1" fmla="*/ 31 h 31"/>
                <a:gd name="T2" fmla="*/ 1 w 30"/>
                <a:gd name="T3" fmla="*/ 23 h 31"/>
                <a:gd name="T4" fmla="*/ 2 w 30"/>
                <a:gd name="T5" fmla="*/ 21 h 31"/>
                <a:gd name="T6" fmla="*/ 9 w 30"/>
                <a:gd name="T7" fmla="*/ 11 h 31"/>
                <a:gd name="T8" fmla="*/ 14 w 30"/>
                <a:gd name="T9" fmla="*/ 2 h 31"/>
                <a:gd name="T10" fmla="*/ 20 w 30"/>
                <a:gd name="T11" fmla="*/ 3 h 31"/>
                <a:gd name="T12" fmla="*/ 26 w 30"/>
                <a:gd name="T13" fmla="*/ 6 h 31"/>
                <a:gd name="T14" fmla="*/ 28 w 30"/>
                <a:gd name="T15" fmla="*/ 12 h 31"/>
                <a:gd name="T16" fmla="*/ 19 w 30"/>
                <a:gd name="T17" fmla="*/ 28 h 31"/>
                <a:gd name="T18" fmla="*/ 18 w 30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8" y="31"/>
                  </a:moveTo>
                  <a:cubicBezTo>
                    <a:pt x="12" y="30"/>
                    <a:pt x="7" y="26"/>
                    <a:pt x="1" y="23"/>
                  </a:cubicBezTo>
                  <a:cubicBezTo>
                    <a:pt x="1" y="22"/>
                    <a:pt x="0" y="22"/>
                    <a:pt x="2" y="21"/>
                  </a:cubicBezTo>
                  <a:cubicBezTo>
                    <a:pt x="5" y="18"/>
                    <a:pt x="6" y="15"/>
                    <a:pt x="9" y="11"/>
                  </a:cubicBezTo>
                  <a:cubicBezTo>
                    <a:pt x="11" y="8"/>
                    <a:pt x="12" y="5"/>
                    <a:pt x="14" y="2"/>
                  </a:cubicBezTo>
                  <a:cubicBezTo>
                    <a:pt x="16" y="1"/>
                    <a:pt x="18" y="0"/>
                    <a:pt x="20" y="3"/>
                  </a:cubicBezTo>
                  <a:cubicBezTo>
                    <a:pt x="21" y="4"/>
                    <a:pt x="24" y="5"/>
                    <a:pt x="26" y="6"/>
                  </a:cubicBezTo>
                  <a:cubicBezTo>
                    <a:pt x="29" y="8"/>
                    <a:pt x="30" y="9"/>
                    <a:pt x="28" y="12"/>
                  </a:cubicBezTo>
                  <a:cubicBezTo>
                    <a:pt x="26" y="17"/>
                    <a:pt x="22" y="22"/>
                    <a:pt x="19" y="28"/>
                  </a:cubicBezTo>
                  <a:cubicBezTo>
                    <a:pt x="18" y="29"/>
                    <a:pt x="17" y="30"/>
                    <a:pt x="18" y="31"/>
                  </a:cubicBezTo>
                  <a:close/>
                </a:path>
              </a:pathLst>
            </a:custGeom>
            <a:solidFill>
              <a:srgbClr val="BCBC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9C7EC12C-E3C3-B901-D7EE-E02261C9F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" y="2617"/>
              <a:ext cx="225" cy="218"/>
            </a:xfrm>
            <a:custGeom>
              <a:avLst/>
              <a:gdLst>
                <a:gd name="T0" fmla="*/ 18 w 28"/>
                <a:gd name="T1" fmla="*/ 11 h 27"/>
                <a:gd name="T2" fmla="*/ 19 w 28"/>
                <a:gd name="T3" fmla="*/ 13 h 27"/>
                <a:gd name="T4" fmla="*/ 28 w 28"/>
                <a:gd name="T5" fmla="*/ 24 h 27"/>
                <a:gd name="T6" fmla="*/ 24 w 28"/>
                <a:gd name="T7" fmla="*/ 27 h 27"/>
                <a:gd name="T8" fmla="*/ 6 w 28"/>
                <a:gd name="T9" fmla="*/ 20 h 27"/>
                <a:gd name="T10" fmla="*/ 1 w 28"/>
                <a:gd name="T11" fmla="*/ 13 h 27"/>
                <a:gd name="T12" fmla="*/ 4 w 28"/>
                <a:gd name="T13" fmla="*/ 4 h 27"/>
                <a:gd name="T14" fmla="*/ 6 w 28"/>
                <a:gd name="T15" fmla="*/ 2 h 27"/>
                <a:gd name="T16" fmla="*/ 12 w 28"/>
                <a:gd name="T17" fmla="*/ 3 h 27"/>
                <a:gd name="T18" fmla="*/ 18 w 28"/>
                <a:gd name="T1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18" y="11"/>
                  </a:moveTo>
                  <a:cubicBezTo>
                    <a:pt x="18" y="12"/>
                    <a:pt x="19" y="13"/>
                    <a:pt x="19" y="13"/>
                  </a:cubicBezTo>
                  <a:cubicBezTo>
                    <a:pt x="25" y="15"/>
                    <a:pt x="25" y="21"/>
                    <a:pt x="28" y="24"/>
                  </a:cubicBezTo>
                  <a:cubicBezTo>
                    <a:pt x="28" y="27"/>
                    <a:pt x="26" y="27"/>
                    <a:pt x="24" y="27"/>
                  </a:cubicBezTo>
                  <a:cubicBezTo>
                    <a:pt x="17" y="26"/>
                    <a:pt x="11" y="23"/>
                    <a:pt x="6" y="20"/>
                  </a:cubicBezTo>
                  <a:cubicBezTo>
                    <a:pt x="3" y="19"/>
                    <a:pt x="0" y="17"/>
                    <a:pt x="1" y="13"/>
                  </a:cubicBezTo>
                  <a:cubicBezTo>
                    <a:pt x="0" y="10"/>
                    <a:pt x="1" y="7"/>
                    <a:pt x="4" y="4"/>
                  </a:cubicBezTo>
                  <a:cubicBezTo>
                    <a:pt x="5" y="4"/>
                    <a:pt x="5" y="3"/>
                    <a:pt x="6" y="2"/>
                  </a:cubicBezTo>
                  <a:cubicBezTo>
                    <a:pt x="9" y="0"/>
                    <a:pt x="10" y="0"/>
                    <a:pt x="12" y="3"/>
                  </a:cubicBezTo>
                  <a:cubicBezTo>
                    <a:pt x="14" y="6"/>
                    <a:pt x="16" y="9"/>
                    <a:pt x="18" y="11"/>
                  </a:cubicBezTo>
                  <a:close/>
                </a:path>
              </a:pathLst>
            </a:custGeom>
            <a:solidFill>
              <a:srgbClr val="533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33E96449-9B82-50F3-8A81-246A20711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1" y="1900"/>
              <a:ext cx="201" cy="298"/>
            </a:xfrm>
            <a:custGeom>
              <a:avLst/>
              <a:gdLst>
                <a:gd name="T0" fmla="*/ 23 w 25"/>
                <a:gd name="T1" fmla="*/ 34 h 37"/>
                <a:gd name="T2" fmla="*/ 22 w 25"/>
                <a:gd name="T3" fmla="*/ 36 h 37"/>
                <a:gd name="T4" fmla="*/ 12 w 25"/>
                <a:gd name="T5" fmla="*/ 33 h 37"/>
                <a:gd name="T6" fmla="*/ 0 w 25"/>
                <a:gd name="T7" fmla="*/ 29 h 37"/>
                <a:gd name="T8" fmla="*/ 9 w 25"/>
                <a:gd name="T9" fmla="*/ 23 h 37"/>
                <a:gd name="T10" fmla="*/ 11 w 25"/>
                <a:gd name="T11" fmla="*/ 21 h 37"/>
                <a:gd name="T12" fmla="*/ 17 w 25"/>
                <a:gd name="T13" fmla="*/ 3 h 37"/>
                <a:gd name="T14" fmla="*/ 21 w 25"/>
                <a:gd name="T15" fmla="*/ 2 h 37"/>
                <a:gd name="T16" fmla="*/ 24 w 25"/>
                <a:gd name="T17" fmla="*/ 6 h 37"/>
                <a:gd name="T18" fmla="*/ 18 w 25"/>
                <a:gd name="T19" fmla="*/ 24 h 37"/>
                <a:gd name="T20" fmla="*/ 19 w 25"/>
                <a:gd name="T21" fmla="*/ 27 h 37"/>
                <a:gd name="T22" fmla="*/ 23 w 25"/>
                <a:gd name="T23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37">
                  <a:moveTo>
                    <a:pt x="23" y="34"/>
                  </a:moveTo>
                  <a:cubicBezTo>
                    <a:pt x="23" y="35"/>
                    <a:pt x="22" y="36"/>
                    <a:pt x="22" y="36"/>
                  </a:cubicBezTo>
                  <a:cubicBezTo>
                    <a:pt x="18" y="37"/>
                    <a:pt x="15" y="34"/>
                    <a:pt x="12" y="33"/>
                  </a:cubicBezTo>
                  <a:cubicBezTo>
                    <a:pt x="8" y="32"/>
                    <a:pt x="4" y="31"/>
                    <a:pt x="0" y="29"/>
                  </a:cubicBezTo>
                  <a:cubicBezTo>
                    <a:pt x="2" y="25"/>
                    <a:pt x="4" y="22"/>
                    <a:pt x="9" y="23"/>
                  </a:cubicBezTo>
                  <a:cubicBezTo>
                    <a:pt x="11" y="24"/>
                    <a:pt x="11" y="22"/>
                    <a:pt x="11" y="21"/>
                  </a:cubicBezTo>
                  <a:cubicBezTo>
                    <a:pt x="13" y="15"/>
                    <a:pt x="16" y="9"/>
                    <a:pt x="17" y="3"/>
                  </a:cubicBezTo>
                  <a:cubicBezTo>
                    <a:pt x="18" y="0"/>
                    <a:pt x="20" y="2"/>
                    <a:pt x="21" y="2"/>
                  </a:cubicBezTo>
                  <a:cubicBezTo>
                    <a:pt x="23" y="3"/>
                    <a:pt x="25" y="3"/>
                    <a:pt x="24" y="6"/>
                  </a:cubicBezTo>
                  <a:cubicBezTo>
                    <a:pt x="21" y="12"/>
                    <a:pt x="20" y="18"/>
                    <a:pt x="18" y="24"/>
                  </a:cubicBezTo>
                  <a:cubicBezTo>
                    <a:pt x="17" y="25"/>
                    <a:pt x="17" y="26"/>
                    <a:pt x="19" y="27"/>
                  </a:cubicBezTo>
                  <a:cubicBezTo>
                    <a:pt x="22" y="28"/>
                    <a:pt x="23" y="31"/>
                    <a:pt x="23" y="34"/>
                  </a:cubicBezTo>
                  <a:close/>
                </a:path>
              </a:pathLst>
            </a:custGeom>
            <a:solidFill>
              <a:srgbClr val="8B8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5281278D-7370-8790-B9C3-873A43821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" y="2295"/>
              <a:ext cx="248" cy="443"/>
            </a:xfrm>
            <a:custGeom>
              <a:avLst/>
              <a:gdLst>
                <a:gd name="T0" fmla="*/ 9 w 31"/>
                <a:gd name="T1" fmla="*/ 31 h 55"/>
                <a:gd name="T2" fmla="*/ 0 w 31"/>
                <a:gd name="T3" fmla="*/ 3 h 55"/>
                <a:gd name="T4" fmla="*/ 1 w 31"/>
                <a:gd name="T5" fmla="*/ 1 h 55"/>
                <a:gd name="T6" fmla="*/ 2 w 31"/>
                <a:gd name="T7" fmla="*/ 0 h 55"/>
                <a:gd name="T8" fmla="*/ 4 w 31"/>
                <a:gd name="T9" fmla="*/ 1 h 55"/>
                <a:gd name="T10" fmla="*/ 11 w 31"/>
                <a:gd name="T11" fmla="*/ 8 h 55"/>
                <a:gd name="T12" fmla="*/ 11 w 31"/>
                <a:gd name="T13" fmla="*/ 9 h 55"/>
                <a:gd name="T14" fmla="*/ 10 w 31"/>
                <a:gd name="T15" fmla="*/ 13 h 55"/>
                <a:gd name="T16" fmla="*/ 6 w 31"/>
                <a:gd name="T17" fmla="*/ 10 h 55"/>
                <a:gd name="T18" fmla="*/ 8 w 31"/>
                <a:gd name="T19" fmla="*/ 20 h 55"/>
                <a:gd name="T20" fmla="*/ 15 w 31"/>
                <a:gd name="T21" fmla="*/ 36 h 55"/>
                <a:gd name="T22" fmla="*/ 22 w 31"/>
                <a:gd name="T23" fmla="*/ 42 h 55"/>
                <a:gd name="T24" fmla="*/ 26 w 31"/>
                <a:gd name="T25" fmla="*/ 46 h 55"/>
                <a:gd name="T26" fmla="*/ 29 w 31"/>
                <a:gd name="T27" fmla="*/ 44 h 55"/>
                <a:gd name="T28" fmla="*/ 26 w 31"/>
                <a:gd name="T29" fmla="*/ 55 h 55"/>
                <a:gd name="T30" fmla="*/ 22 w 31"/>
                <a:gd name="T31" fmla="*/ 54 h 55"/>
                <a:gd name="T32" fmla="*/ 16 w 31"/>
                <a:gd name="T33" fmla="*/ 46 h 55"/>
                <a:gd name="T34" fmla="*/ 9 w 31"/>
                <a:gd name="T35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55">
                  <a:moveTo>
                    <a:pt x="9" y="31"/>
                  </a:moveTo>
                  <a:cubicBezTo>
                    <a:pt x="6" y="22"/>
                    <a:pt x="2" y="1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4"/>
                    <a:pt x="4" y="1"/>
                    <a:pt x="4" y="1"/>
                  </a:cubicBezTo>
                  <a:cubicBezTo>
                    <a:pt x="8" y="0"/>
                    <a:pt x="12" y="4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0" y="10"/>
                    <a:pt x="12" y="12"/>
                    <a:pt x="10" y="13"/>
                  </a:cubicBezTo>
                  <a:cubicBezTo>
                    <a:pt x="8" y="13"/>
                    <a:pt x="8" y="11"/>
                    <a:pt x="6" y="10"/>
                  </a:cubicBezTo>
                  <a:cubicBezTo>
                    <a:pt x="5" y="13"/>
                    <a:pt x="6" y="17"/>
                    <a:pt x="8" y="20"/>
                  </a:cubicBezTo>
                  <a:cubicBezTo>
                    <a:pt x="10" y="26"/>
                    <a:pt x="12" y="31"/>
                    <a:pt x="15" y="36"/>
                  </a:cubicBezTo>
                  <a:cubicBezTo>
                    <a:pt x="17" y="39"/>
                    <a:pt x="18" y="42"/>
                    <a:pt x="22" y="42"/>
                  </a:cubicBezTo>
                  <a:cubicBezTo>
                    <a:pt x="24" y="43"/>
                    <a:pt x="25" y="45"/>
                    <a:pt x="26" y="46"/>
                  </a:cubicBezTo>
                  <a:cubicBezTo>
                    <a:pt x="26" y="42"/>
                    <a:pt x="28" y="44"/>
                    <a:pt x="29" y="44"/>
                  </a:cubicBezTo>
                  <a:cubicBezTo>
                    <a:pt x="31" y="49"/>
                    <a:pt x="30" y="52"/>
                    <a:pt x="26" y="55"/>
                  </a:cubicBezTo>
                  <a:cubicBezTo>
                    <a:pt x="25" y="55"/>
                    <a:pt x="24" y="55"/>
                    <a:pt x="22" y="54"/>
                  </a:cubicBezTo>
                  <a:cubicBezTo>
                    <a:pt x="20" y="52"/>
                    <a:pt x="18" y="49"/>
                    <a:pt x="16" y="46"/>
                  </a:cubicBezTo>
                  <a:cubicBezTo>
                    <a:pt x="13" y="41"/>
                    <a:pt x="11" y="37"/>
                    <a:pt x="9" y="31"/>
                  </a:cubicBezTo>
                  <a:close/>
                </a:path>
              </a:pathLst>
            </a:custGeom>
            <a:solidFill>
              <a:srgbClr val="A4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0BC7AC0B-1FF6-2259-E8E4-C995C2848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9" y="2545"/>
              <a:ext cx="144" cy="185"/>
            </a:xfrm>
            <a:custGeom>
              <a:avLst/>
              <a:gdLst>
                <a:gd name="T0" fmla="*/ 3 w 18"/>
                <a:gd name="T1" fmla="*/ 0 h 23"/>
                <a:gd name="T2" fmla="*/ 9 w 18"/>
                <a:gd name="T3" fmla="*/ 12 h 23"/>
                <a:gd name="T4" fmla="*/ 17 w 18"/>
                <a:gd name="T5" fmla="*/ 23 h 23"/>
                <a:gd name="T6" fmla="*/ 16 w 18"/>
                <a:gd name="T7" fmla="*/ 23 h 23"/>
                <a:gd name="T8" fmla="*/ 14 w 18"/>
                <a:gd name="T9" fmla="*/ 23 h 23"/>
                <a:gd name="T10" fmla="*/ 13 w 18"/>
                <a:gd name="T11" fmla="*/ 22 h 23"/>
                <a:gd name="T12" fmla="*/ 7 w 18"/>
                <a:gd name="T13" fmla="*/ 20 h 23"/>
                <a:gd name="T14" fmla="*/ 1 w 18"/>
                <a:gd name="T15" fmla="*/ 13 h 23"/>
                <a:gd name="T16" fmla="*/ 3 w 18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3">
                  <a:moveTo>
                    <a:pt x="3" y="0"/>
                  </a:moveTo>
                  <a:cubicBezTo>
                    <a:pt x="6" y="4"/>
                    <a:pt x="7" y="8"/>
                    <a:pt x="9" y="12"/>
                  </a:cubicBezTo>
                  <a:cubicBezTo>
                    <a:pt x="12" y="15"/>
                    <a:pt x="14" y="20"/>
                    <a:pt x="17" y="23"/>
                  </a:cubicBezTo>
                  <a:cubicBezTo>
                    <a:pt x="18" y="23"/>
                    <a:pt x="17" y="23"/>
                    <a:pt x="16" y="23"/>
                  </a:cubicBezTo>
                  <a:cubicBezTo>
                    <a:pt x="16" y="23"/>
                    <a:pt x="15" y="23"/>
                    <a:pt x="14" y="23"/>
                  </a:cubicBezTo>
                  <a:cubicBezTo>
                    <a:pt x="14" y="22"/>
                    <a:pt x="14" y="22"/>
                    <a:pt x="13" y="22"/>
                  </a:cubicBezTo>
                  <a:cubicBezTo>
                    <a:pt x="11" y="22"/>
                    <a:pt x="9" y="21"/>
                    <a:pt x="7" y="20"/>
                  </a:cubicBezTo>
                  <a:cubicBezTo>
                    <a:pt x="1" y="19"/>
                    <a:pt x="1" y="19"/>
                    <a:pt x="1" y="13"/>
                  </a:cubicBezTo>
                  <a:cubicBezTo>
                    <a:pt x="1" y="9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5A3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10877927-CEE3-3145-C675-15EF6FD33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8" y="2770"/>
              <a:ext cx="185" cy="65"/>
            </a:xfrm>
            <a:custGeom>
              <a:avLst/>
              <a:gdLst>
                <a:gd name="T0" fmla="*/ 0 w 23"/>
                <a:gd name="T1" fmla="*/ 5 h 8"/>
                <a:gd name="T2" fmla="*/ 1 w 23"/>
                <a:gd name="T3" fmla="*/ 4 h 8"/>
                <a:gd name="T4" fmla="*/ 5 w 23"/>
                <a:gd name="T5" fmla="*/ 4 h 8"/>
                <a:gd name="T6" fmla="*/ 18 w 23"/>
                <a:gd name="T7" fmla="*/ 3 h 8"/>
                <a:gd name="T8" fmla="*/ 23 w 23"/>
                <a:gd name="T9" fmla="*/ 5 h 8"/>
                <a:gd name="T10" fmla="*/ 23 w 23"/>
                <a:gd name="T11" fmla="*/ 5 h 8"/>
                <a:gd name="T12" fmla="*/ 23 w 23"/>
                <a:gd name="T13" fmla="*/ 5 h 8"/>
                <a:gd name="T14" fmla="*/ 9 w 23"/>
                <a:gd name="T15" fmla="*/ 5 h 8"/>
                <a:gd name="T16" fmla="*/ 6 w 23"/>
                <a:gd name="T17" fmla="*/ 6 h 8"/>
                <a:gd name="T18" fmla="*/ 0 w 23"/>
                <a:gd name="T1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8">
                  <a:moveTo>
                    <a:pt x="0" y="5"/>
                  </a:moveTo>
                  <a:cubicBezTo>
                    <a:pt x="0" y="4"/>
                    <a:pt x="0" y="3"/>
                    <a:pt x="1" y="4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9" y="0"/>
                    <a:pt x="13" y="0"/>
                    <a:pt x="18" y="3"/>
                  </a:cubicBezTo>
                  <a:cubicBezTo>
                    <a:pt x="19" y="3"/>
                    <a:pt x="21" y="4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8" y="5"/>
                    <a:pt x="14" y="6"/>
                    <a:pt x="9" y="5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4" y="8"/>
                    <a:pt x="2" y="8"/>
                    <a:pt x="0" y="5"/>
                  </a:cubicBezTo>
                  <a:close/>
                </a:path>
              </a:pathLst>
            </a:custGeom>
            <a:solidFill>
              <a:srgbClr val="CCB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902CACBA-9C8C-43F9-803B-85CA57FD4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" y="2818"/>
              <a:ext cx="64" cy="33"/>
            </a:xfrm>
            <a:custGeom>
              <a:avLst/>
              <a:gdLst>
                <a:gd name="T0" fmla="*/ 0 w 8"/>
                <a:gd name="T1" fmla="*/ 1 h 4"/>
                <a:gd name="T2" fmla="*/ 8 w 8"/>
                <a:gd name="T3" fmla="*/ 4 h 4"/>
                <a:gd name="T4" fmla="*/ 1 w 8"/>
                <a:gd name="T5" fmla="*/ 1 h 4"/>
                <a:gd name="T6" fmla="*/ 0 w 8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cubicBezTo>
                    <a:pt x="3" y="0"/>
                    <a:pt x="5" y="3"/>
                    <a:pt x="8" y="4"/>
                  </a:cubicBezTo>
                  <a:cubicBezTo>
                    <a:pt x="5" y="4"/>
                    <a:pt x="3" y="2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BC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594ED50B-7D11-56AC-C857-1B86ACA91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6" y="1328"/>
              <a:ext cx="393" cy="290"/>
            </a:xfrm>
            <a:custGeom>
              <a:avLst/>
              <a:gdLst>
                <a:gd name="T0" fmla="*/ 28 w 49"/>
                <a:gd name="T1" fmla="*/ 18 h 36"/>
                <a:gd name="T2" fmla="*/ 47 w 49"/>
                <a:gd name="T3" fmla="*/ 20 h 36"/>
                <a:gd name="T4" fmla="*/ 49 w 49"/>
                <a:gd name="T5" fmla="*/ 21 h 36"/>
                <a:gd name="T6" fmla="*/ 46 w 49"/>
                <a:gd name="T7" fmla="*/ 29 h 36"/>
                <a:gd name="T8" fmla="*/ 42 w 49"/>
                <a:gd name="T9" fmla="*/ 28 h 36"/>
                <a:gd name="T10" fmla="*/ 25 w 49"/>
                <a:gd name="T11" fmla="*/ 20 h 36"/>
                <a:gd name="T12" fmla="*/ 24 w 49"/>
                <a:gd name="T13" fmla="*/ 20 h 36"/>
                <a:gd name="T14" fmla="*/ 10 w 49"/>
                <a:gd name="T15" fmla="*/ 32 h 36"/>
                <a:gd name="T16" fmla="*/ 9 w 49"/>
                <a:gd name="T17" fmla="*/ 33 h 36"/>
                <a:gd name="T18" fmla="*/ 8 w 49"/>
                <a:gd name="T19" fmla="*/ 35 h 36"/>
                <a:gd name="T20" fmla="*/ 6 w 49"/>
                <a:gd name="T21" fmla="*/ 35 h 36"/>
                <a:gd name="T22" fmla="*/ 0 w 49"/>
                <a:gd name="T23" fmla="*/ 29 h 36"/>
                <a:gd name="T24" fmla="*/ 3 w 49"/>
                <a:gd name="T25" fmla="*/ 27 h 36"/>
                <a:gd name="T26" fmla="*/ 19 w 49"/>
                <a:gd name="T27" fmla="*/ 20 h 36"/>
                <a:gd name="T28" fmla="*/ 20 w 49"/>
                <a:gd name="T29" fmla="*/ 19 h 36"/>
                <a:gd name="T30" fmla="*/ 7 w 49"/>
                <a:gd name="T31" fmla="*/ 17 h 36"/>
                <a:gd name="T32" fmla="*/ 2 w 49"/>
                <a:gd name="T33" fmla="*/ 13 h 36"/>
                <a:gd name="T34" fmla="*/ 1 w 49"/>
                <a:gd name="T35" fmla="*/ 10 h 36"/>
                <a:gd name="T36" fmla="*/ 0 w 49"/>
                <a:gd name="T37" fmla="*/ 7 h 36"/>
                <a:gd name="T38" fmla="*/ 4 w 49"/>
                <a:gd name="T39" fmla="*/ 7 h 36"/>
                <a:gd name="T40" fmla="*/ 11 w 49"/>
                <a:gd name="T41" fmla="*/ 12 h 36"/>
                <a:gd name="T42" fmla="*/ 23 w 49"/>
                <a:gd name="T43" fmla="*/ 16 h 36"/>
                <a:gd name="T44" fmla="*/ 25 w 49"/>
                <a:gd name="T45" fmla="*/ 16 h 36"/>
                <a:gd name="T46" fmla="*/ 38 w 49"/>
                <a:gd name="T47" fmla="*/ 4 h 36"/>
                <a:gd name="T48" fmla="*/ 40 w 49"/>
                <a:gd name="T49" fmla="*/ 1 h 36"/>
                <a:gd name="T50" fmla="*/ 43 w 49"/>
                <a:gd name="T51" fmla="*/ 1 h 36"/>
                <a:gd name="T52" fmla="*/ 43 w 49"/>
                <a:gd name="T53" fmla="*/ 3 h 36"/>
                <a:gd name="T54" fmla="*/ 42 w 49"/>
                <a:gd name="T55" fmla="*/ 6 h 36"/>
                <a:gd name="T56" fmla="*/ 37 w 49"/>
                <a:gd name="T57" fmla="*/ 13 h 36"/>
                <a:gd name="T58" fmla="*/ 28 w 49"/>
                <a:gd name="T5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" h="36">
                  <a:moveTo>
                    <a:pt x="28" y="18"/>
                  </a:moveTo>
                  <a:cubicBezTo>
                    <a:pt x="34" y="20"/>
                    <a:pt x="41" y="19"/>
                    <a:pt x="47" y="20"/>
                  </a:cubicBezTo>
                  <a:cubicBezTo>
                    <a:pt x="48" y="21"/>
                    <a:pt x="48" y="21"/>
                    <a:pt x="49" y="21"/>
                  </a:cubicBezTo>
                  <a:cubicBezTo>
                    <a:pt x="48" y="24"/>
                    <a:pt x="47" y="27"/>
                    <a:pt x="46" y="29"/>
                  </a:cubicBezTo>
                  <a:cubicBezTo>
                    <a:pt x="45" y="30"/>
                    <a:pt x="43" y="30"/>
                    <a:pt x="42" y="28"/>
                  </a:cubicBezTo>
                  <a:cubicBezTo>
                    <a:pt x="38" y="23"/>
                    <a:pt x="31" y="22"/>
                    <a:pt x="25" y="20"/>
                  </a:cubicBezTo>
                  <a:cubicBezTo>
                    <a:pt x="25" y="20"/>
                    <a:pt x="24" y="20"/>
                    <a:pt x="24" y="20"/>
                  </a:cubicBezTo>
                  <a:cubicBezTo>
                    <a:pt x="19" y="24"/>
                    <a:pt x="12" y="25"/>
                    <a:pt x="10" y="32"/>
                  </a:cubicBezTo>
                  <a:cubicBezTo>
                    <a:pt x="10" y="32"/>
                    <a:pt x="10" y="33"/>
                    <a:pt x="9" y="33"/>
                  </a:cubicBezTo>
                  <a:cubicBezTo>
                    <a:pt x="9" y="34"/>
                    <a:pt x="9" y="34"/>
                    <a:pt x="8" y="35"/>
                  </a:cubicBezTo>
                  <a:cubicBezTo>
                    <a:pt x="7" y="35"/>
                    <a:pt x="6" y="36"/>
                    <a:pt x="6" y="35"/>
                  </a:cubicBezTo>
                  <a:cubicBezTo>
                    <a:pt x="4" y="33"/>
                    <a:pt x="1" y="32"/>
                    <a:pt x="0" y="29"/>
                  </a:cubicBezTo>
                  <a:cubicBezTo>
                    <a:pt x="0" y="28"/>
                    <a:pt x="2" y="28"/>
                    <a:pt x="3" y="27"/>
                  </a:cubicBezTo>
                  <a:cubicBezTo>
                    <a:pt x="8" y="25"/>
                    <a:pt x="14" y="23"/>
                    <a:pt x="19" y="20"/>
                  </a:cubicBezTo>
                  <a:cubicBezTo>
                    <a:pt x="19" y="20"/>
                    <a:pt x="19" y="19"/>
                    <a:pt x="20" y="19"/>
                  </a:cubicBezTo>
                  <a:cubicBezTo>
                    <a:pt x="15" y="17"/>
                    <a:pt x="11" y="16"/>
                    <a:pt x="7" y="17"/>
                  </a:cubicBezTo>
                  <a:cubicBezTo>
                    <a:pt x="4" y="17"/>
                    <a:pt x="2" y="16"/>
                    <a:pt x="2" y="13"/>
                  </a:cubicBezTo>
                  <a:cubicBezTo>
                    <a:pt x="2" y="12"/>
                    <a:pt x="2" y="11"/>
                    <a:pt x="1" y="10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1" y="6"/>
                    <a:pt x="3" y="7"/>
                    <a:pt x="4" y="7"/>
                  </a:cubicBezTo>
                  <a:cubicBezTo>
                    <a:pt x="6" y="9"/>
                    <a:pt x="8" y="10"/>
                    <a:pt x="11" y="12"/>
                  </a:cubicBezTo>
                  <a:cubicBezTo>
                    <a:pt x="14" y="15"/>
                    <a:pt x="19" y="15"/>
                    <a:pt x="23" y="16"/>
                  </a:cubicBezTo>
                  <a:cubicBezTo>
                    <a:pt x="24" y="17"/>
                    <a:pt x="24" y="16"/>
                    <a:pt x="25" y="16"/>
                  </a:cubicBezTo>
                  <a:cubicBezTo>
                    <a:pt x="31" y="13"/>
                    <a:pt x="35" y="9"/>
                    <a:pt x="38" y="4"/>
                  </a:cubicBezTo>
                  <a:cubicBezTo>
                    <a:pt x="39" y="3"/>
                    <a:pt x="39" y="2"/>
                    <a:pt x="40" y="1"/>
                  </a:cubicBezTo>
                  <a:cubicBezTo>
                    <a:pt x="41" y="1"/>
                    <a:pt x="42" y="0"/>
                    <a:pt x="43" y="1"/>
                  </a:cubicBezTo>
                  <a:cubicBezTo>
                    <a:pt x="43" y="2"/>
                    <a:pt x="43" y="3"/>
                    <a:pt x="43" y="3"/>
                  </a:cubicBezTo>
                  <a:cubicBezTo>
                    <a:pt x="42" y="4"/>
                    <a:pt x="42" y="5"/>
                    <a:pt x="42" y="6"/>
                  </a:cubicBezTo>
                  <a:cubicBezTo>
                    <a:pt x="43" y="11"/>
                    <a:pt x="43" y="11"/>
                    <a:pt x="37" y="13"/>
                  </a:cubicBezTo>
                  <a:cubicBezTo>
                    <a:pt x="33" y="13"/>
                    <a:pt x="31" y="16"/>
                    <a:pt x="28" y="18"/>
                  </a:cubicBezTo>
                  <a:close/>
                </a:path>
              </a:pathLst>
            </a:custGeom>
            <a:solidFill>
              <a:srgbClr val="F9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5A5AF11E-A966-56E4-052B-F7C48D065D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4" y="1223"/>
              <a:ext cx="200" cy="210"/>
            </a:xfrm>
            <a:custGeom>
              <a:avLst/>
              <a:gdLst>
                <a:gd name="T0" fmla="*/ 13 w 25"/>
                <a:gd name="T1" fmla="*/ 25 h 26"/>
                <a:gd name="T2" fmla="*/ 7 w 25"/>
                <a:gd name="T3" fmla="*/ 20 h 26"/>
                <a:gd name="T4" fmla="*/ 3 w 25"/>
                <a:gd name="T5" fmla="*/ 15 h 26"/>
                <a:gd name="T6" fmla="*/ 2 w 25"/>
                <a:gd name="T7" fmla="*/ 9 h 26"/>
                <a:gd name="T8" fmla="*/ 21 w 25"/>
                <a:gd name="T9" fmla="*/ 3 h 26"/>
                <a:gd name="T10" fmla="*/ 23 w 25"/>
                <a:gd name="T11" fmla="*/ 15 h 26"/>
                <a:gd name="T12" fmla="*/ 22 w 25"/>
                <a:gd name="T13" fmla="*/ 20 h 26"/>
                <a:gd name="T14" fmla="*/ 19 w 25"/>
                <a:gd name="T15" fmla="*/ 25 h 26"/>
                <a:gd name="T16" fmla="*/ 13 w 2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3" y="25"/>
                  </a:moveTo>
                  <a:cubicBezTo>
                    <a:pt x="7" y="26"/>
                    <a:pt x="7" y="26"/>
                    <a:pt x="7" y="20"/>
                  </a:cubicBezTo>
                  <a:cubicBezTo>
                    <a:pt x="6" y="18"/>
                    <a:pt x="5" y="16"/>
                    <a:pt x="3" y="15"/>
                  </a:cubicBezTo>
                  <a:cubicBezTo>
                    <a:pt x="0" y="13"/>
                    <a:pt x="0" y="11"/>
                    <a:pt x="2" y="9"/>
                  </a:cubicBezTo>
                  <a:cubicBezTo>
                    <a:pt x="5" y="3"/>
                    <a:pt x="15" y="0"/>
                    <a:pt x="21" y="3"/>
                  </a:cubicBezTo>
                  <a:cubicBezTo>
                    <a:pt x="24" y="5"/>
                    <a:pt x="25" y="12"/>
                    <a:pt x="23" y="15"/>
                  </a:cubicBezTo>
                  <a:cubicBezTo>
                    <a:pt x="22" y="16"/>
                    <a:pt x="21" y="18"/>
                    <a:pt x="22" y="20"/>
                  </a:cubicBezTo>
                  <a:cubicBezTo>
                    <a:pt x="23" y="23"/>
                    <a:pt x="22" y="25"/>
                    <a:pt x="19" y="25"/>
                  </a:cubicBezTo>
                  <a:cubicBezTo>
                    <a:pt x="17" y="25"/>
                    <a:pt x="15" y="25"/>
                    <a:pt x="13" y="25"/>
                  </a:cubicBezTo>
                  <a:close/>
                </a:path>
              </a:pathLst>
            </a:custGeom>
            <a:solidFill>
              <a:srgbClr val="F9F3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D52B0330-7E20-3413-DDA4-F2731C67A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3" y="2093"/>
              <a:ext cx="321" cy="476"/>
            </a:xfrm>
            <a:custGeom>
              <a:avLst/>
              <a:gdLst>
                <a:gd name="T0" fmla="*/ 1 w 40"/>
                <a:gd name="T1" fmla="*/ 22 h 59"/>
                <a:gd name="T2" fmla="*/ 14 w 40"/>
                <a:gd name="T3" fmla="*/ 3 h 59"/>
                <a:gd name="T4" fmla="*/ 25 w 40"/>
                <a:gd name="T5" fmla="*/ 3 h 59"/>
                <a:gd name="T6" fmla="*/ 31 w 40"/>
                <a:gd name="T7" fmla="*/ 8 h 59"/>
                <a:gd name="T8" fmla="*/ 30 w 40"/>
                <a:gd name="T9" fmla="*/ 55 h 59"/>
                <a:gd name="T10" fmla="*/ 23 w 40"/>
                <a:gd name="T11" fmla="*/ 59 h 59"/>
                <a:gd name="T12" fmla="*/ 20 w 40"/>
                <a:gd name="T13" fmla="*/ 55 h 59"/>
                <a:gd name="T14" fmla="*/ 16 w 40"/>
                <a:gd name="T15" fmla="*/ 46 h 59"/>
                <a:gd name="T16" fmla="*/ 11 w 40"/>
                <a:gd name="T17" fmla="*/ 37 h 59"/>
                <a:gd name="T18" fmla="*/ 3 w 40"/>
                <a:gd name="T19" fmla="*/ 25 h 59"/>
                <a:gd name="T20" fmla="*/ 1 w 40"/>
                <a:gd name="T21" fmla="*/ 2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59">
                  <a:moveTo>
                    <a:pt x="1" y="22"/>
                  </a:moveTo>
                  <a:cubicBezTo>
                    <a:pt x="3" y="14"/>
                    <a:pt x="8" y="8"/>
                    <a:pt x="14" y="3"/>
                  </a:cubicBezTo>
                  <a:cubicBezTo>
                    <a:pt x="17" y="1"/>
                    <a:pt x="21" y="0"/>
                    <a:pt x="25" y="3"/>
                  </a:cubicBezTo>
                  <a:cubicBezTo>
                    <a:pt x="28" y="4"/>
                    <a:pt x="29" y="6"/>
                    <a:pt x="31" y="8"/>
                  </a:cubicBezTo>
                  <a:cubicBezTo>
                    <a:pt x="40" y="20"/>
                    <a:pt x="40" y="43"/>
                    <a:pt x="30" y="55"/>
                  </a:cubicBezTo>
                  <a:cubicBezTo>
                    <a:pt x="28" y="57"/>
                    <a:pt x="26" y="59"/>
                    <a:pt x="23" y="59"/>
                  </a:cubicBezTo>
                  <a:cubicBezTo>
                    <a:pt x="21" y="59"/>
                    <a:pt x="21" y="57"/>
                    <a:pt x="20" y="55"/>
                  </a:cubicBezTo>
                  <a:cubicBezTo>
                    <a:pt x="19" y="52"/>
                    <a:pt x="18" y="49"/>
                    <a:pt x="16" y="46"/>
                  </a:cubicBezTo>
                  <a:cubicBezTo>
                    <a:pt x="13" y="44"/>
                    <a:pt x="12" y="40"/>
                    <a:pt x="11" y="37"/>
                  </a:cubicBezTo>
                  <a:cubicBezTo>
                    <a:pt x="9" y="33"/>
                    <a:pt x="7" y="28"/>
                    <a:pt x="3" y="25"/>
                  </a:cubicBezTo>
                  <a:cubicBezTo>
                    <a:pt x="2" y="25"/>
                    <a:pt x="0" y="24"/>
                    <a:pt x="1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6231F33E-538D-EBFB-A049-171447D12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5" y="2077"/>
              <a:ext cx="337" cy="532"/>
            </a:xfrm>
            <a:custGeom>
              <a:avLst/>
              <a:gdLst>
                <a:gd name="T0" fmla="*/ 9 w 42"/>
                <a:gd name="T1" fmla="*/ 61 h 66"/>
                <a:gd name="T2" fmla="*/ 19 w 42"/>
                <a:gd name="T3" fmla="*/ 50 h 66"/>
                <a:gd name="T4" fmla="*/ 19 w 42"/>
                <a:gd name="T5" fmla="*/ 15 h 66"/>
                <a:gd name="T6" fmla="*/ 13 w 42"/>
                <a:gd name="T7" fmla="*/ 8 h 66"/>
                <a:gd name="T8" fmla="*/ 0 w 42"/>
                <a:gd name="T9" fmla="*/ 5 h 66"/>
                <a:gd name="T10" fmla="*/ 3 w 42"/>
                <a:gd name="T11" fmla="*/ 3 h 66"/>
                <a:gd name="T12" fmla="*/ 34 w 42"/>
                <a:gd name="T13" fmla="*/ 14 h 66"/>
                <a:gd name="T14" fmla="*/ 39 w 42"/>
                <a:gd name="T15" fmla="*/ 41 h 66"/>
                <a:gd name="T16" fmla="*/ 38 w 42"/>
                <a:gd name="T17" fmla="*/ 44 h 66"/>
                <a:gd name="T18" fmla="*/ 32 w 42"/>
                <a:gd name="T19" fmla="*/ 45 h 66"/>
                <a:gd name="T20" fmla="*/ 24 w 42"/>
                <a:gd name="T21" fmla="*/ 37 h 66"/>
                <a:gd name="T22" fmla="*/ 28 w 42"/>
                <a:gd name="T23" fmla="*/ 43 h 66"/>
                <a:gd name="T24" fmla="*/ 28 w 42"/>
                <a:gd name="T25" fmla="*/ 54 h 66"/>
                <a:gd name="T26" fmla="*/ 22 w 42"/>
                <a:gd name="T27" fmla="*/ 60 h 66"/>
                <a:gd name="T28" fmla="*/ 14 w 42"/>
                <a:gd name="T29" fmla="*/ 63 h 66"/>
                <a:gd name="T30" fmla="*/ 10 w 42"/>
                <a:gd name="T31" fmla="*/ 66 h 66"/>
                <a:gd name="T32" fmla="*/ 9 w 42"/>
                <a:gd name="T33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66">
                  <a:moveTo>
                    <a:pt x="9" y="61"/>
                  </a:moveTo>
                  <a:cubicBezTo>
                    <a:pt x="14" y="59"/>
                    <a:pt x="17" y="55"/>
                    <a:pt x="19" y="50"/>
                  </a:cubicBezTo>
                  <a:cubicBezTo>
                    <a:pt x="24" y="38"/>
                    <a:pt x="24" y="26"/>
                    <a:pt x="19" y="15"/>
                  </a:cubicBezTo>
                  <a:cubicBezTo>
                    <a:pt x="17" y="12"/>
                    <a:pt x="16" y="10"/>
                    <a:pt x="13" y="8"/>
                  </a:cubicBezTo>
                  <a:cubicBezTo>
                    <a:pt x="9" y="4"/>
                    <a:pt x="5" y="2"/>
                    <a:pt x="0" y="5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15" y="0"/>
                    <a:pt x="27" y="4"/>
                    <a:pt x="34" y="14"/>
                  </a:cubicBezTo>
                  <a:cubicBezTo>
                    <a:pt x="40" y="22"/>
                    <a:pt x="42" y="31"/>
                    <a:pt x="39" y="41"/>
                  </a:cubicBezTo>
                  <a:cubicBezTo>
                    <a:pt x="38" y="42"/>
                    <a:pt x="39" y="43"/>
                    <a:pt x="38" y="44"/>
                  </a:cubicBezTo>
                  <a:cubicBezTo>
                    <a:pt x="36" y="47"/>
                    <a:pt x="35" y="48"/>
                    <a:pt x="32" y="45"/>
                  </a:cubicBezTo>
                  <a:cubicBezTo>
                    <a:pt x="29" y="42"/>
                    <a:pt x="27" y="40"/>
                    <a:pt x="24" y="37"/>
                  </a:cubicBezTo>
                  <a:cubicBezTo>
                    <a:pt x="24" y="40"/>
                    <a:pt x="26" y="42"/>
                    <a:pt x="28" y="43"/>
                  </a:cubicBezTo>
                  <a:cubicBezTo>
                    <a:pt x="34" y="49"/>
                    <a:pt x="34" y="49"/>
                    <a:pt x="28" y="54"/>
                  </a:cubicBezTo>
                  <a:cubicBezTo>
                    <a:pt x="26" y="56"/>
                    <a:pt x="24" y="58"/>
                    <a:pt x="22" y="60"/>
                  </a:cubicBezTo>
                  <a:cubicBezTo>
                    <a:pt x="20" y="63"/>
                    <a:pt x="17" y="64"/>
                    <a:pt x="14" y="63"/>
                  </a:cubicBezTo>
                  <a:cubicBezTo>
                    <a:pt x="12" y="63"/>
                    <a:pt x="11" y="64"/>
                    <a:pt x="10" y="66"/>
                  </a:cubicBezTo>
                  <a:cubicBezTo>
                    <a:pt x="9" y="64"/>
                    <a:pt x="7" y="63"/>
                    <a:pt x="9" y="61"/>
                  </a:cubicBezTo>
                  <a:close/>
                </a:path>
              </a:pathLst>
            </a:custGeom>
            <a:solidFill>
              <a:srgbClr val="3D1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90EA2C7D-AF42-B036-1E9B-DE40244E3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9" y="2255"/>
              <a:ext cx="304" cy="427"/>
            </a:xfrm>
            <a:custGeom>
              <a:avLst/>
              <a:gdLst>
                <a:gd name="T0" fmla="*/ 36 w 38"/>
                <a:gd name="T1" fmla="*/ 39 h 53"/>
                <a:gd name="T2" fmla="*/ 37 w 38"/>
                <a:gd name="T3" fmla="*/ 44 h 53"/>
                <a:gd name="T4" fmla="*/ 38 w 38"/>
                <a:gd name="T5" fmla="*/ 49 h 53"/>
                <a:gd name="T6" fmla="*/ 38 w 38"/>
                <a:gd name="T7" fmla="*/ 51 h 53"/>
                <a:gd name="T8" fmla="*/ 37 w 38"/>
                <a:gd name="T9" fmla="*/ 49 h 53"/>
                <a:gd name="T10" fmla="*/ 36 w 38"/>
                <a:gd name="T11" fmla="*/ 53 h 53"/>
                <a:gd name="T12" fmla="*/ 33 w 38"/>
                <a:gd name="T13" fmla="*/ 50 h 53"/>
                <a:gd name="T14" fmla="*/ 29 w 38"/>
                <a:gd name="T15" fmla="*/ 48 h 53"/>
                <a:gd name="T16" fmla="*/ 25 w 38"/>
                <a:gd name="T17" fmla="*/ 45 h 53"/>
                <a:gd name="T18" fmla="*/ 14 w 38"/>
                <a:gd name="T19" fmla="*/ 20 h 53"/>
                <a:gd name="T20" fmla="*/ 14 w 38"/>
                <a:gd name="T21" fmla="*/ 14 h 53"/>
                <a:gd name="T22" fmla="*/ 15 w 38"/>
                <a:gd name="T23" fmla="*/ 12 h 53"/>
                <a:gd name="T24" fmla="*/ 16 w 38"/>
                <a:gd name="T25" fmla="*/ 13 h 53"/>
                <a:gd name="T26" fmla="*/ 19 w 38"/>
                <a:gd name="T27" fmla="*/ 18 h 53"/>
                <a:gd name="T28" fmla="*/ 19 w 38"/>
                <a:gd name="T29" fmla="*/ 11 h 53"/>
                <a:gd name="T30" fmla="*/ 14 w 38"/>
                <a:gd name="T31" fmla="*/ 7 h 53"/>
                <a:gd name="T32" fmla="*/ 11 w 38"/>
                <a:gd name="T33" fmla="*/ 10 h 53"/>
                <a:gd name="T34" fmla="*/ 11 w 38"/>
                <a:gd name="T35" fmla="*/ 5 h 53"/>
                <a:gd name="T36" fmla="*/ 9 w 38"/>
                <a:gd name="T37" fmla="*/ 8 h 53"/>
                <a:gd name="T38" fmla="*/ 8 w 38"/>
                <a:gd name="T39" fmla="*/ 9 h 53"/>
                <a:gd name="T40" fmla="*/ 3 w 38"/>
                <a:gd name="T41" fmla="*/ 1 h 53"/>
                <a:gd name="T42" fmla="*/ 0 w 38"/>
                <a:gd name="T43" fmla="*/ 1 h 53"/>
                <a:gd name="T44" fmla="*/ 5 w 38"/>
                <a:gd name="T45" fmla="*/ 0 h 53"/>
                <a:gd name="T46" fmla="*/ 11 w 38"/>
                <a:gd name="T47" fmla="*/ 2 h 53"/>
                <a:gd name="T48" fmla="*/ 14 w 38"/>
                <a:gd name="T49" fmla="*/ 2 h 53"/>
                <a:gd name="T50" fmla="*/ 22 w 38"/>
                <a:gd name="T51" fmla="*/ 12 h 53"/>
                <a:gd name="T52" fmla="*/ 25 w 38"/>
                <a:gd name="T53" fmla="*/ 17 h 53"/>
                <a:gd name="T54" fmla="*/ 24 w 38"/>
                <a:gd name="T55" fmla="*/ 27 h 53"/>
                <a:gd name="T56" fmla="*/ 29 w 38"/>
                <a:gd name="T57" fmla="*/ 25 h 53"/>
                <a:gd name="T58" fmla="*/ 35 w 38"/>
                <a:gd name="T59" fmla="*/ 36 h 53"/>
                <a:gd name="T60" fmla="*/ 36 w 38"/>
                <a:gd name="T61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53">
                  <a:moveTo>
                    <a:pt x="36" y="39"/>
                  </a:moveTo>
                  <a:cubicBezTo>
                    <a:pt x="35" y="41"/>
                    <a:pt x="37" y="42"/>
                    <a:pt x="37" y="44"/>
                  </a:cubicBezTo>
                  <a:cubicBezTo>
                    <a:pt x="37" y="46"/>
                    <a:pt x="38" y="48"/>
                    <a:pt x="38" y="49"/>
                  </a:cubicBezTo>
                  <a:cubicBezTo>
                    <a:pt x="38" y="50"/>
                    <a:pt x="38" y="51"/>
                    <a:pt x="38" y="51"/>
                  </a:cubicBezTo>
                  <a:cubicBezTo>
                    <a:pt x="37" y="51"/>
                    <a:pt x="38" y="49"/>
                    <a:pt x="37" y="49"/>
                  </a:cubicBezTo>
                  <a:cubicBezTo>
                    <a:pt x="35" y="50"/>
                    <a:pt x="38" y="51"/>
                    <a:pt x="36" y="53"/>
                  </a:cubicBezTo>
                  <a:cubicBezTo>
                    <a:pt x="35" y="52"/>
                    <a:pt x="34" y="51"/>
                    <a:pt x="33" y="50"/>
                  </a:cubicBezTo>
                  <a:cubicBezTo>
                    <a:pt x="32" y="49"/>
                    <a:pt x="31" y="47"/>
                    <a:pt x="29" y="48"/>
                  </a:cubicBezTo>
                  <a:cubicBezTo>
                    <a:pt x="28" y="49"/>
                    <a:pt x="26" y="47"/>
                    <a:pt x="25" y="45"/>
                  </a:cubicBezTo>
                  <a:cubicBezTo>
                    <a:pt x="20" y="37"/>
                    <a:pt x="17" y="29"/>
                    <a:pt x="14" y="20"/>
                  </a:cubicBezTo>
                  <a:cubicBezTo>
                    <a:pt x="14" y="18"/>
                    <a:pt x="14" y="16"/>
                    <a:pt x="14" y="14"/>
                  </a:cubicBezTo>
                  <a:cubicBezTo>
                    <a:pt x="13" y="13"/>
                    <a:pt x="14" y="13"/>
                    <a:pt x="15" y="12"/>
                  </a:cubicBezTo>
                  <a:cubicBezTo>
                    <a:pt x="15" y="12"/>
                    <a:pt x="16" y="13"/>
                    <a:pt x="16" y="13"/>
                  </a:cubicBezTo>
                  <a:cubicBezTo>
                    <a:pt x="17" y="15"/>
                    <a:pt x="18" y="16"/>
                    <a:pt x="19" y="18"/>
                  </a:cubicBezTo>
                  <a:cubicBezTo>
                    <a:pt x="20" y="15"/>
                    <a:pt x="19" y="13"/>
                    <a:pt x="19" y="11"/>
                  </a:cubicBezTo>
                  <a:cubicBezTo>
                    <a:pt x="20" y="9"/>
                    <a:pt x="17" y="7"/>
                    <a:pt x="14" y="7"/>
                  </a:cubicBezTo>
                  <a:cubicBezTo>
                    <a:pt x="12" y="6"/>
                    <a:pt x="12" y="8"/>
                    <a:pt x="11" y="10"/>
                  </a:cubicBezTo>
                  <a:cubicBezTo>
                    <a:pt x="11" y="8"/>
                    <a:pt x="11" y="7"/>
                    <a:pt x="11" y="5"/>
                  </a:cubicBezTo>
                  <a:cubicBezTo>
                    <a:pt x="9" y="6"/>
                    <a:pt x="10" y="8"/>
                    <a:pt x="9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9" y="4"/>
                    <a:pt x="7" y="2"/>
                    <a:pt x="3" y="1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8" y="0"/>
                    <a:pt x="10" y="0"/>
                    <a:pt x="11" y="2"/>
                  </a:cubicBezTo>
                  <a:cubicBezTo>
                    <a:pt x="12" y="4"/>
                    <a:pt x="13" y="4"/>
                    <a:pt x="14" y="2"/>
                  </a:cubicBezTo>
                  <a:cubicBezTo>
                    <a:pt x="17" y="5"/>
                    <a:pt x="20" y="8"/>
                    <a:pt x="22" y="12"/>
                  </a:cubicBezTo>
                  <a:cubicBezTo>
                    <a:pt x="23" y="13"/>
                    <a:pt x="24" y="15"/>
                    <a:pt x="25" y="17"/>
                  </a:cubicBezTo>
                  <a:cubicBezTo>
                    <a:pt x="26" y="21"/>
                    <a:pt x="24" y="24"/>
                    <a:pt x="24" y="27"/>
                  </a:cubicBezTo>
                  <a:cubicBezTo>
                    <a:pt x="24" y="24"/>
                    <a:pt x="27" y="25"/>
                    <a:pt x="29" y="25"/>
                  </a:cubicBezTo>
                  <a:cubicBezTo>
                    <a:pt x="32" y="28"/>
                    <a:pt x="33" y="32"/>
                    <a:pt x="35" y="36"/>
                  </a:cubicBezTo>
                  <a:cubicBezTo>
                    <a:pt x="35" y="37"/>
                    <a:pt x="35" y="38"/>
                    <a:pt x="36" y="39"/>
                  </a:cubicBezTo>
                  <a:close/>
                </a:path>
              </a:pathLst>
            </a:custGeom>
            <a:solidFill>
              <a:srgbClr val="C88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A9EBF06F-D31B-FF8D-E1A5-4309ABF7A6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3" y="2625"/>
              <a:ext cx="241" cy="177"/>
            </a:xfrm>
            <a:custGeom>
              <a:avLst/>
              <a:gdLst>
                <a:gd name="T0" fmla="*/ 25 w 30"/>
                <a:gd name="T1" fmla="*/ 1 h 22"/>
                <a:gd name="T2" fmla="*/ 30 w 30"/>
                <a:gd name="T3" fmla="*/ 15 h 22"/>
                <a:gd name="T4" fmla="*/ 28 w 30"/>
                <a:gd name="T5" fmla="*/ 18 h 22"/>
                <a:gd name="T6" fmla="*/ 6 w 30"/>
                <a:gd name="T7" fmla="*/ 22 h 22"/>
                <a:gd name="T8" fmla="*/ 4 w 30"/>
                <a:gd name="T9" fmla="*/ 20 h 22"/>
                <a:gd name="T10" fmla="*/ 1 w 30"/>
                <a:gd name="T11" fmla="*/ 14 h 22"/>
                <a:gd name="T12" fmla="*/ 3 w 30"/>
                <a:gd name="T13" fmla="*/ 12 h 22"/>
                <a:gd name="T14" fmla="*/ 16 w 30"/>
                <a:gd name="T15" fmla="*/ 3 h 22"/>
                <a:gd name="T16" fmla="*/ 18 w 30"/>
                <a:gd name="T17" fmla="*/ 1 h 22"/>
                <a:gd name="T18" fmla="*/ 25 w 30"/>
                <a:gd name="T1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2">
                  <a:moveTo>
                    <a:pt x="25" y="1"/>
                  </a:moveTo>
                  <a:cubicBezTo>
                    <a:pt x="28" y="6"/>
                    <a:pt x="30" y="10"/>
                    <a:pt x="30" y="15"/>
                  </a:cubicBezTo>
                  <a:cubicBezTo>
                    <a:pt x="30" y="17"/>
                    <a:pt x="30" y="18"/>
                    <a:pt x="28" y="18"/>
                  </a:cubicBezTo>
                  <a:cubicBezTo>
                    <a:pt x="21" y="22"/>
                    <a:pt x="14" y="22"/>
                    <a:pt x="6" y="22"/>
                  </a:cubicBezTo>
                  <a:cubicBezTo>
                    <a:pt x="5" y="22"/>
                    <a:pt x="4" y="21"/>
                    <a:pt x="4" y="20"/>
                  </a:cubicBezTo>
                  <a:cubicBezTo>
                    <a:pt x="3" y="18"/>
                    <a:pt x="2" y="16"/>
                    <a:pt x="1" y="14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8" y="11"/>
                    <a:pt x="13" y="8"/>
                    <a:pt x="16" y="3"/>
                  </a:cubicBezTo>
                  <a:cubicBezTo>
                    <a:pt x="16" y="2"/>
                    <a:pt x="17" y="1"/>
                    <a:pt x="18" y="1"/>
                  </a:cubicBezTo>
                  <a:cubicBezTo>
                    <a:pt x="21" y="0"/>
                    <a:pt x="23" y="2"/>
                    <a:pt x="25" y="1"/>
                  </a:cubicBezTo>
                  <a:close/>
                </a:path>
              </a:pathLst>
            </a:custGeom>
            <a:solidFill>
              <a:srgbClr val="F6E4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047B5AFD-6018-70C3-482E-E2747B2CE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" y="2271"/>
              <a:ext cx="241" cy="266"/>
            </a:xfrm>
            <a:custGeom>
              <a:avLst/>
              <a:gdLst>
                <a:gd name="T0" fmla="*/ 5 w 30"/>
                <a:gd name="T1" fmla="*/ 22 h 33"/>
                <a:gd name="T2" fmla="*/ 13 w 30"/>
                <a:gd name="T3" fmla="*/ 29 h 33"/>
                <a:gd name="T4" fmla="*/ 15 w 30"/>
                <a:gd name="T5" fmla="*/ 29 h 33"/>
                <a:gd name="T6" fmla="*/ 14 w 30"/>
                <a:gd name="T7" fmla="*/ 31 h 33"/>
                <a:gd name="T8" fmla="*/ 3 w 30"/>
                <a:gd name="T9" fmla="*/ 31 h 33"/>
                <a:gd name="T10" fmla="*/ 1 w 30"/>
                <a:gd name="T11" fmla="*/ 27 h 33"/>
                <a:gd name="T12" fmla="*/ 1 w 30"/>
                <a:gd name="T13" fmla="*/ 22 h 33"/>
                <a:gd name="T14" fmla="*/ 1 w 30"/>
                <a:gd name="T15" fmla="*/ 15 h 33"/>
                <a:gd name="T16" fmla="*/ 1 w 30"/>
                <a:gd name="T17" fmla="*/ 4 h 33"/>
                <a:gd name="T18" fmla="*/ 4 w 30"/>
                <a:gd name="T19" fmla="*/ 1 h 33"/>
                <a:gd name="T20" fmla="*/ 9 w 30"/>
                <a:gd name="T21" fmla="*/ 1 h 33"/>
                <a:gd name="T22" fmla="*/ 12 w 30"/>
                <a:gd name="T23" fmla="*/ 1 h 33"/>
                <a:gd name="T24" fmla="*/ 17 w 30"/>
                <a:gd name="T25" fmla="*/ 3 h 33"/>
                <a:gd name="T26" fmla="*/ 30 w 30"/>
                <a:gd name="T27" fmla="*/ 10 h 33"/>
                <a:gd name="T28" fmla="*/ 29 w 30"/>
                <a:gd name="T29" fmla="*/ 17 h 33"/>
                <a:gd name="T30" fmla="*/ 28 w 30"/>
                <a:gd name="T31" fmla="*/ 27 h 33"/>
                <a:gd name="T32" fmla="*/ 26 w 30"/>
                <a:gd name="T33" fmla="*/ 27 h 33"/>
                <a:gd name="T34" fmla="*/ 18 w 30"/>
                <a:gd name="T35" fmla="*/ 28 h 33"/>
                <a:gd name="T36" fmla="*/ 17 w 30"/>
                <a:gd name="T37" fmla="*/ 26 h 33"/>
                <a:gd name="T38" fmla="*/ 18 w 30"/>
                <a:gd name="T39" fmla="*/ 16 h 33"/>
                <a:gd name="T40" fmla="*/ 18 w 30"/>
                <a:gd name="T41" fmla="*/ 13 h 33"/>
                <a:gd name="T42" fmla="*/ 9 w 30"/>
                <a:gd name="T43" fmla="*/ 6 h 33"/>
                <a:gd name="T44" fmla="*/ 6 w 30"/>
                <a:gd name="T45" fmla="*/ 18 h 33"/>
                <a:gd name="T46" fmla="*/ 5 w 30"/>
                <a:gd name="T47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3">
                  <a:moveTo>
                    <a:pt x="5" y="22"/>
                  </a:moveTo>
                  <a:cubicBezTo>
                    <a:pt x="4" y="29"/>
                    <a:pt x="6" y="30"/>
                    <a:pt x="13" y="29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30"/>
                    <a:pt x="15" y="30"/>
                    <a:pt x="14" y="31"/>
                  </a:cubicBezTo>
                  <a:cubicBezTo>
                    <a:pt x="11" y="33"/>
                    <a:pt x="6" y="33"/>
                    <a:pt x="3" y="31"/>
                  </a:cubicBezTo>
                  <a:cubicBezTo>
                    <a:pt x="1" y="30"/>
                    <a:pt x="1" y="29"/>
                    <a:pt x="1" y="27"/>
                  </a:cubicBezTo>
                  <a:cubicBezTo>
                    <a:pt x="1" y="25"/>
                    <a:pt x="1" y="24"/>
                    <a:pt x="1" y="22"/>
                  </a:cubicBezTo>
                  <a:cubicBezTo>
                    <a:pt x="0" y="20"/>
                    <a:pt x="1" y="17"/>
                    <a:pt x="1" y="15"/>
                  </a:cubicBezTo>
                  <a:cubicBezTo>
                    <a:pt x="2" y="11"/>
                    <a:pt x="3" y="7"/>
                    <a:pt x="1" y="4"/>
                  </a:cubicBezTo>
                  <a:cubicBezTo>
                    <a:pt x="3" y="4"/>
                    <a:pt x="4" y="3"/>
                    <a:pt x="4" y="1"/>
                  </a:cubicBezTo>
                  <a:cubicBezTo>
                    <a:pt x="6" y="0"/>
                    <a:pt x="7" y="0"/>
                    <a:pt x="9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4" y="1"/>
                    <a:pt x="15" y="2"/>
                    <a:pt x="17" y="3"/>
                  </a:cubicBezTo>
                  <a:cubicBezTo>
                    <a:pt x="19" y="9"/>
                    <a:pt x="24" y="9"/>
                    <a:pt x="30" y="10"/>
                  </a:cubicBezTo>
                  <a:cubicBezTo>
                    <a:pt x="28" y="12"/>
                    <a:pt x="29" y="14"/>
                    <a:pt x="29" y="17"/>
                  </a:cubicBezTo>
                  <a:cubicBezTo>
                    <a:pt x="28" y="20"/>
                    <a:pt x="28" y="24"/>
                    <a:pt x="28" y="27"/>
                  </a:cubicBezTo>
                  <a:cubicBezTo>
                    <a:pt x="27" y="28"/>
                    <a:pt x="27" y="27"/>
                    <a:pt x="26" y="27"/>
                  </a:cubicBezTo>
                  <a:cubicBezTo>
                    <a:pt x="23" y="26"/>
                    <a:pt x="21" y="27"/>
                    <a:pt x="18" y="28"/>
                  </a:cubicBezTo>
                  <a:cubicBezTo>
                    <a:pt x="17" y="28"/>
                    <a:pt x="15" y="28"/>
                    <a:pt x="17" y="26"/>
                  </a:cubicBezTo>
                  <a:cubicBezTo>
                    <a:pt x="19" y="23"/>
                    <a:pt x="18" y="20"/>
                    <a:pt x="18" y="16"/>
                  </a:cubicBezTo>
                  <a:cubicBezTo>
                    <a:pt x="18" y="15"/>
                    <a:pt x="18" y="14"/>
                    <a:pt x="18" y="13"/>
                  </a:cubicBezTo>
                  <a:cubicBezTo>
                    <a:pt x="18" y="8"/>
                    <a:pt x="13" y="4"/>
                    <a:pt x="9" y="6"/>
                  </a:cubicBezTo>
                  <a:cubicBezTo>
                    <a:pt x="7" y="9"/>
                    <a:pt x="7" y="14"/>
                    <a:pt x="6" y="18"/>
                  </a:cubicBezTo>
                  <a:cubicBezTo>
                    <a:pt x="6" y="19"/>
                    <a:pt x="6" y="21"/>
                    <a:pt x="5" y="22"/>
                  </a:cubicBezTo>
                  <a:close/>
                </a:path>
              </a:pathLst>
            </a:custGeom>
            <a:solidFill>
              <a:srgbClr val="9C8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172A0C74-AADB-B16D-5A89-DC0439BFE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6" y="2601"/>
              <a:ext cx="361" cy="129"/>
            </a:xfrm>
            <a:custGeom>
              <a:avLst/>
              <a:gdLst>
                <a:gd name="T0" fmla="*/ 45 w 45"/>
                <a:gd name="T1" fmla="*/ 4 h 16"/>
                <a:gd name="T2" fmla="*/ 45 w 45"/>
                <a:gd name="T3" fmla="*/ 6 h 16"/>
                <a:gd name="T4" fmla="*/ 30 w 45"/>
                <a:gd name="T5" fmla="*/ 16 h 16"/>
                <a:gd name="T6" fmla="*/ 27 w 45"/>
                <a:gd name="T7" fmla="*/ 14 h 16"/>
                <a:gd name="T8" fmla="*/ 24 w 45"/>
                <a:gd name="T9" fmla="*/ 5 h 16"/>
                <a:gd name="T10" fmla="*/ 11 w 45"/>
                <a:gd name="T11" fmla="*/ 9 h 16"/>
                <a:gd name="T12" fmla="*/ 9 w 45"/>
                <a:gd name="T13" fmla="*/ 8 h 16"/>
                <a:gd name="T14" fmla="*/ 4 w 45"/>
                <a:gd name="T15" fmla="*/ 7 h 16"/>
                <a:gd name="T16" fmla="*/ 0 w 45"/>
                <a:gd name="T17" fmla="*/ 6 h 16"/>
                <a:gd name="T18" fmla="*/ 4 w 45"/>
                <a:gd name="T19" fmla="*/ 0 h 16"/>
                <a:gd name="T20" fmla="*/ 44 w 45"/>
                <a:gd name="T21" fmla="*/ 4 h 16"/>
                <a:gd name="T22" fmla="*/ 45 w 45"/>
                <a:gd name="T2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16">
                  <a:moveTo>
                    <a:pt x="45" y="4"/>
                  </a:moveTo>
                  <a:cubicBezTo>
                    <a:pt x="45" y="5"/>
                    <a:pt x="45" y="5"/>
                    <a:pt x="45" y="6"/>
                  </a:cubicBezTo>
                  <a:cubicBezTo>
                    <a:pt x="41" y="11"/>
                    <a:pt x="36" y="15"/>
                    <a:pt x="30" y="16"/>
                  </a:cubicBezTo>
                  <a:cubicBezTo>
                    <a:pt x="28" y="16"/>
                    <a:pt x="28" y="15"/>
                    <a:pt x="27" y="14"/>
                  </a:cubicBezTo>
                  <a:cubicBezTo>
                    <a:pt x="26" y="11"/>
                    <a:pt x="24" y="8"/>
                    <a:pt x="24" y="5"/>
                  </a:cubicBezTo>
                  <a:cubicBezTo>
                    <a:pt x="19" y="5"/>
                    <a:pt x="15" y="5"/>
                    <a:pt x="11" y="9"/>
                  </a:cubicBezTo>
                  <a:cubicBezTo>
                    <a:pt x="10" y="10"/>
                    <a:pt x="9" y="10"/>
                    <a:pt x="9" y="8"/>
                  </a:cubicBezTo>
                  <a:cubicBezTo>
                    <a:pt x="8" y="4"/>
                    <a:pt x="6" y="4"/>
                    <a:pt x="4" y="7"/>
                  </a:cubicBezTo>
                  <a:cubicBezTo>
                    <a:pt x="2" y="8"/>
                    <a:pt x="1" y="8"/>
                    <a:pt x="0" y="6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17" y="1"/>
                    <a:pt x="30" y="2"/>
                    <a:pt x="44" y="4"/>
                  </a:cubicBezTo>
                  <a:cubicBezTo>
                    <a:pt x="44" y="4"/>
                    <a:pt x="45" y="4"/>
                    <a:pt x="45" y="4"/>
                  </a:cubicBezTo>
                  <a:close/>
                </a:path>
              </a:pathLst>
            </a:custGeom>
            <a:solidFill>
              <a:srgbClr val="AA7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9B0EA425-C153-9538-9656-B4866AEEB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8" y="2287"/>
              <a:ext cx="144" cy="153"/>
            </a:xfrm>
            <a:custGeom>
              <a:avLst/>
              <a:gdLst>
                <a:gd name="T0" fmla="*/ 0 w 18"/>
                <a:gd name="T1" fmla="*/ 2 h 19"/>
                <a:gd name="T2" fmla="*/ 1 w 18"/>
                <a:gd name="T3" fmla="*/ 1 h 19"/>
                <a:gd name="T4" fmla="*/ 5 w 18"/>
                <a:gd name="T5" fmla="*/ 0 h 19"/>
                <a:gd name="T6" fmla="*/ 6 w 18"/>
                <a:gd name="T7" fmla="*/ 4 h 19"/>
                <a:gd name="T8" fmla="*/ 10 w 18"/>
                <a:gd name="T9" fmla="*/ 9 h 19"/>
                <a:gd name="T10" fmla="*/ 12 w 18"/>
                <a:gd name="T11" fmla="*/ 11 h 19"/>
                <a:gd name="T12" fmla="*/ 16 w 18"/>
                <a:gd name="T13" fmla="*/ 14 h 19"/>
                <a:gd name="T14" fmla="*/ 18 w 18"/>
                <a:gd name="T15" fmla="*/ 16 h 19"/>
                <a:gd name="T16" fmla="*/ 15 w 18"/>
                <a:gd name="T17" fmla="*/ 18 h 19"/>
                <a:gd name="T18" fmla="*/ 7 w 18"/>
                <a:gd name="T19" fmla="*/ 16 h 19"/>
                <a:gd name="T20" fmla="*/ 2 w 18"/>
                <a:gd name="T21" fmla="*/ 18 h 19"/>
                <a:gd name="T22" fmla="*/ 1 w 18"/>
                <a:gd name="T23" fmla="*/ 19 h 19"/>
                <a:gd name="T24" fmla="*/ 2 w 18"/>
                <a:gd name="T25" fmla="*/ 9 h 19"/>
                <a:gd name="T26" fmla="*/ 0 w 18"/>
                <a:gd name="T27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9">
                  <a:moveTo>
                    <a:pt x="0" y="2"/>
                  </a:move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6" y="1"/>
                    <a:pt x="6" y="2"/>
                    <a:pt x="6" y="4"/>
                  </a:cubicBezTo>
                  <a:cubicBezTo>
                    <a:pt x="6" y="6"/>
                    <a:pt x="6" y="8"/>
                    <a:pt x="10" y="9"/>
                  </a:cubicBezTo>
                  <a:cubicBezTo>
                    <a:pt x="11" y="9"/>
                    <a:pt x="12" y="10"/>
                    <a:pt x="12" y="11"/>
                  </a:cubicBezTo>
                  <a:cubicBezTo>
                    <a:pt x="13" y="13"/>
                    <a:pt x="14" y="14"/>
                    <a:pt x="16" y="14"/>
                  </a:cubicBezTo>
                  <a:cubicBezTo>
                    <a:pt x="17" y="14"/>
                    <a:pt x="18" y="15"/>
                    <a:pt x="18" y="16"/>
                  </a:cubicBezTo>
                  <a:cubicBezTo>
                    <a:pt x="18" y="18"/>
                    <a:pt x="17" y="19"/>
                    <a:pt x="15" y="18"/>
                  </a:cubicBezTo>
                  <a:cubicBezTo>
                    <a:pt x="13" y="18"/>
                    <a:pt x="9" y="18"/>
                    <a:pt x="7" y="16"/>
                  </a:cubicBezTo>
                  <a:cubicBezTo>
                    <a:pt x="4" y="14"/>
                    <a:pt x="3" y="15"/>
                    <a:pt x="2" y="18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1" y="16"/>
                    <a:pt x="1" y="12"/>
                    <a:pt x="2" y="9"/>
                  </a:cubicBezTo>
                  <a:cubicBezTo>
                    <a:pt x="2" y="6"/>
                    <a:pt x="1" y="4"/>
                    <a:pt x="0" y="2"/>
                  </a:cubicBezTo>
                  <a:close/>
                </a:path>
              </a:pathLst>
            </a:custGeom>
            <a:solidFill>
              <a:srgbClr val="A65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8A02D622-51E2-364F-5481-9F10BBC9B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6" y="2118"/>
              <a:ext cx="48" cy="185"/>
            </a:xfrm>
            <a:custGeom>
              <a:avLst/>
              <a:gdLst>
                <a:gd name="T0" fmla="*/ 3 w 6"/>
                <a:gd name="T1" fmla="*/ 23 h 23"/>
                <a:gd name="T2" fmla="*/ 2 w 6"/>
                <a:gd name="T3" fmla="*/ 17 h 23"/>
                <a:gd name="T4" fmla="*/ 1 w 6"/>
                <a:gd name="T5" fmla="*/ 3 h 23"/>
                <a:gd name="T6" fmla="*/ 2 w 6"/>
                <a:gd name="T7" fmla="*/ 1 h 23"/>
                <a:gd name="T8" fmla="*/ 5 w 6"/>
                <a:gd name="T9" fmla="*/ 3 h 23"/>
                <a:gd name="T10" fmla="*/ 6 w 6"/>
                <a:gd name="T11" fmla="*/ 17 h 23"/>
                <a:gd name="T12" fmla="*/ 4 w 6"/>
                <a:gd name="T13" fmla="*/ 23 h 23"/>
                <a:gd name="T14" fmla="*/ 4 w 6"/>
                <a:gd name="T15" fmla="*/ 23 h 23"/>
                <a:gd name="T16" fmla="*/ 3 w 6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3">
                  <a:moveTo>
                    <a:pt x="3" y="23"/>
                  </a:moveTo>
                  <a:cubicBezTo>
                    <a:pt x="2" y="21"/>
                    <a:pt x="2" y="19"/>
                    <a:pt x="2" y="17"/>
                  </a:cubicBezTo>
                  <a:cubicBezTo>
                    <a:pt x="1" y="13"/>
                    <a:pt x="1" y="8"/>
                    <a:pt x="1" y="3"/>
                  </a:cubicBezTo>
                  <a:cubicBezTo>
                    <a:pt x="1" y="2"/>
                    <a:pt x="0" y="0"/>
                    <a:pt x="2" y="1"/>
                  </a:cubicBezTo>
                  <a:cubicBezTo>
                    <a:pt x="4" y="1"/>
                    <a:pt x="5" y="1"/>
                    <a:pt x="5" y="3"/>
                  </a:cubicBezTo>
                  <a:cubicBezTo>
                    <a:pt x="5" y="8"/>
                    <a:pt x="6" y="12"/>
                    <a:pt x="6" y="17"/>
                  </a:cubicBezTo>
                  <a:cubicBezTo>
                    <a:pt x="6" y="19"/>
                    <a:pt x="3" y="20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3"/>
                    <a:pt x="3" y="23"/>
                  </a:cubicBezTo>
                  <a:close/>
                </a:path>
              </a:pathLst>
            </a:custGeom>
            <a:solidFill>
              <a:srgbClr val="FBF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15333115-3DFD-B468-F3D5-6798A6A02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5" y="2109"/>
              <a:ext cx="40" cy="162"/>
            </a:xfrm>
            <a:custGeom>
              <a:avLst/>
              <a:gdLst>
                <a:gd name="T0" fmla="*/ 1 w 5"/>
                <a:gd name="T1" fmla="*/ 16 h 20"/>
                <a:gd name="T2" fmla="*/ 0 w 5"/>
                <a:gd name="T3" fmla="*/ 3 h 20"/>
                <a:gd name="T4" fmla="*/ 2 w 5"/>
                <a:gd name="T5" fmla="*/ 1 h 20"/>
                <a:gd name="T6" fmla="*/ 4 w 5"/>
                <a:gd name="T7" fmla="*/ 3 h 20"/>
                <a:gd name="T8" fmla="*/ 5 w 5"/>
                <a:gd name="T9" fmla="*/ 19 h 20"/>
                <a:gd name="T10" fmla="*/ 1 w 5"/>
                <a:gd name="T1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1" y="16"/>
                  </a:moveTo>
                  <a:cubicBezTo>
                    <a:pt x="0" y="11"/>
                    <a:pt x="0" y="7"/>
                    <a:pt x="0" y="3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4" y="0"/>
                    <a:pt x="4" y="1"/>
                    <a:pt x="4" y="3"/>
                  </a:cubicBezTo>
                  <a:cubicBezTo>
                    <a:pt x="4" y="8"/>
                    <a:pt x="5" y="14"/>
                    <a:pt x="5" y="19"/>
                  </a:cubicBezTo>
                  <a:cubicBezTo>
                    <a:pt x="2" y="20"/>
                    <a:pt x="1" y="18"/>
                    <a:pt x="1" y="16"/>
                  </a:cubicBezTo>
                  <a:close/>
                </a:path>
              </a:pathLst>
            </a:custGeom>
            <a:solidFill>
              <a:srgbClr val="FA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AD851C73-E57A-FBFC-D317-7997A3601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" y="2118"/>
              <a:ext cx="48" cy="145"/>
            </a:xfrm>
            <a:custGeom>
              <a:avLst/>
              <a:gdLst>
                <a:gd name="T0" fmla="*/ 1 w 6"/>
                <a:gd name="T1" fmla="*/ 18 h 18"/>
                <a:gd name="T2" fmla="*/ 0 w 6"/>
                <a:gd name="T3" fmla="*/ 3 h 18"/>
                <a:gd name="T4" fmla="*/ 2 w 6"/>
                <a:gd name="T5" fmla="*/ 0 h 18"/>
                <a:gd name="T6" fmla="*/ 4 w 6"/>
                <a:gd name="T7" fmla="*/ 2 h 18"/>
                <a:gd name="T8" fmla="*/ 6 w 6"/>
                <a:gd name="T9" fmla="*/ 18 h 18"/>
                <a:gd name="T10" fmla="*/ 1 w 6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">
                  <a:moveTo>
                    <a:pt x="1" y="18"/>
                  </a:moveTo>
                  <a:cubicBezTo>
                    <a:pt x="1" y="13"/>
                    <a:pt x="1" y="8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5" y="7"/>
                    <a:pt x="5" y="13"/>
                    <a:pt x="6" y="18"/>
                  </a:cubicBezTo>
                  <a:cubicBezTo>
                    <a:pt x="4" y="18"/>
                    <a:pt x="3" y="18"/>
                    <a:pt x="1" y="18"/>
                  </a:cubicBezTo>
                  <a:close/>
                </a:path>
              </a:pathLst>
            </a:custGeom>
            <a:solidFill>
              <a:srgbClr val="FA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9F62F196-7D5B-D140-C2B9-434405E00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" y="2101"/>
              <a:ext cx="56" cy="137"/>
            </a:xfrm>
            <a:custGeom>
              <a:avLst/>
              <a:gdLst>
                <a:gd name="T0" fmla="*/ 2 w 7"/>
                <a:gd name="T1" fmla="*/ 17 h 17"/>
                <a:gd name="T2" fmla="*/ 0 w 7"/>
                <a:gd name="T3" fmla="*/ 3 h 17"/>
                <a:gd name="T4" fmla="*/ 2 w 7"/>
                <a:gd name="T5" fmla="*/ 1 h 17"/>
                <a:gd name="T6" fmla="*/ 7 w 7"/>
                <a:gd name="T7" fmla="*/ 0 h 17"/>
                <a:gd name="T8" fmla="*/ 5 w 7"/>
                <a:gd name="T9" fmla="*/ 12 h 17"/>
                <a:gd name="T10" fmla="*/ 2 w 7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7">
                  <a:moveTo>
                    <a:pt x="2" y="17"/>
                  </a:moveTo>
                  <a:cubicBezTo>
                    <a:pt x="1" y="12"/>
                    <a:pt x="1" y="7"/>
                    <a:pt x="0" y="3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5" y="0"/>
                    <a:pt x="7" y="0"/>
                  </a:cubicBezTo>
                  <a:cubicBezTo>
                    <a:pt x="6" y="4"/>
                    <a:pt x="5" y="8"/>
                    <a:pt x="5" y="12"/>
                  </a:cubicBezTo>
                  <a:cubicBezTo>
                    <a:pt x="5" y="15"/>
                    <a:pt x="3" y="15"/>
                    <a:pt x="2" y="17"/>
                  </a:cubicBezTo>
                  <a:close/>
                </a:path>
              </a:pathLst>
            </a:custGeom>
            <a:solidFill>
              <a:srgbClr val="FAF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5563C549-4C2B-22D5-1472-591B4F7E2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480"/>
              <a:ext cx="64" cy="89"/>
            </a:xfrm>
            <a:custGeom>
              <a:avLst/>
              <a:gdLst>
                <a:gd name="T0" fmla="*/ 0 w 8"/>
                <a:gd name="T1" fmla="*/ 1 h 11"/>
                <a:gd name="T2" fmla="*/ 2 w 8"/>
                <a:gd name="T3" fmla="*/ 1 h 11"/>
                <a:gd name="T4" fmla="*/ 8 w 8"/>
                <a:gd name="T5" fmla="*/ 11 h 11"/>
                <a:gd name="T6" fmla="*/ 2 w 8"/>
                <a:gd name="T7" fmla="*/ 9 h 11"/>
                <a:gd name="T8" fmla="*/ 0 w 8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0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6" y="3"/>
                    <a:pt x="8" y="6"/>
                    <a:pt x="8" y="11"/>
                  </a:cubicBezTo>
                  <a:cubicBezTo>
                    <a:pt x="6" y="9"/>
                    <a:pt x="4" y="9"/>
                    <a:pt x="2" y="9"/>
                  </a:cubicBezTo>
                  <a:cubicBezTo>
                    <a:pt x="2" y="7"/>
                    <a:pt x="1" y="4"/>
                    <a:pt x="0" y="1"/>
                  </a:cubicBezTo>
                  <a:close/>
                </a:path>
              </a:pathLst>
            </a:custGeom>
            <a:solidFill>
              <a:srgbClr val="503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9F8DBB17-4C9B-0961-81D8-4940BE81E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2" y="2585"/>
              <a:ext cx="56" cy="64"/>
            </a:xfrm>
            <a:custGeom>
              <a:avLst/>
              <a:gdLst>
                <a:gd name="T0" fmla="*/ 7 w 7"/>
                <a:gd name="T1" fmla="*/ 2 h 8"/>
                <a:gd name="T2" fmla="*/ 3 w 7"/>
                <a:gd name="T3" fmla="*/ 8 h 8"/>
                <a:gd name="T4" fmla="*/ 0 w 7"/>
                <a:gd name="T5" fmla="*/ 0 h 8"/>
                <a:gd name="T6" fmla="*/ 7 w 7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7" y="2"/>
                  </a:moveTo>
                  <a:cubicBezTo>
                    <a:pt x="6" y="4"/>
                    <a:pt x="5" y="6"/>
                    <a:pt x="3" y="8"/>
                  </a:cubicBezTo>
                  <a:cubicBezTo>
                    <a:pt x="3" y="5"/>
                    <a:pt x="2" y="3"/>
                    <a:pt x="0" y="0"/>
                  </a:cubicBezTo>
                  <a:cubicBezTo>
                    <a:pt x="3" y="1"/>
                    <a:pt x="5" y="2"/>
                    <a:pt x="7" y="2"/>
                  </a:cubicBezTo>
                  <a:close/>
                </a:path>
              </a:pathLst>
            </a:custGeom>
            <a:solidFill>
              <a:srgbClr val="523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C45E20F4-A042-49C5-19F7-736D683BE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" y="2295"/>
              <a:ext cx="474" cy="532"/>
            </a:xfrm>
            <a:custGeom>
              <a:avLst/>
              <a:gdLst>
                <a:gd name="T0" fmla="*/ 56 w 59"/>
                <a:gd name="T1" fmla="*/ 1 h 66"/>
                <a:gd name="T2" fmla="*/ 58 w 59"/>
                <a:gd name="T3" fmla="*/ 7 h 66"/>
                <a:gd name="T4" fmla="*/ 56 w 59"/>
                <a:gd name="T5" fmla="*/ 19 h 66"/>
                <a:gd name="T6" fmla="*/ 50 w 59"/>
                <a:gd name="T7" fmla="*/ 17 h 66"/>
                <a:gd name="T8" fmla="*/ 56 w 59"/>
                <a:gd name="T9" fmla="*/ 30 h 66"/>
                <a:gd name="T10" fmla="*/ 54 w 59"/>
                <a:gd name="T11" fmla="*/ 35 h 66"/>
                <a:gd name="T12" fmla="*/ 20 w 59"/>
                <a:gd name="T13" fmla="*/ 51 h 66"/>
                <a:gd name="T14" fmla="*/ 19 w 59"/>
                <a:gd name="T15" fmla="*/ 51 h 66"/>
                <a:gd name="T16" fmla="*/ 13 w 59"/>
                <a:gd name="T17" fmla="*/ 66 h 66"/>
                <a:gd name="T18" fmla="*/ 10 w 59"/>
                <a:gd name="T19" fmla="*/ 63 h 66"/>
                <a:gd name="T20" fmla="*/ 9 w 59"/>
                <a:gd name="T21" fmla="*/ 62 h 66"/>
                <a:gd name="T22" fmla="*/ 2 w 59"/>
                <a:gd name="T23" fmla="*/ 50 h 66"/>
                <a:gd name="T24" fmla="*/ 0 w 59"/>
                <a:gd name="T25" fmla="*/ 49 h 66"/>
                <a:gd name="T26" fmla="*/ 2 w 59"/>
                <a:gd name="T27" fmla="*/ 41 h 66"/>
                <a:gd name="T28" fmla="*/ 4 w 59"/>
                <a:gd name="T29" fmla="*/ 30 h 66"/>
                <a:gd name="T30" fmla="*/ 11 w 59"/>
                <a:gd name="T31" fmla="*/ 21 h 66"/>
                <a:gd name="T32" fmla="*/ 12 w 59"/>
                <a:gd name="T33" fmla="*/ 21 h 66"/>
                <a:gd name="T34" fmla="*/ 20 w 59"/>
                <a:gd name="T35" fmla="*/ 29 h 66"/>
                <a:gd name="T36" fmla="*/ 24 w 59"/>
                <a:gd name="T37" fmla="*/ 38 h 66"/>
                <a:gd name="T38" fmla="*/ 28 w 59"/>
                <a:gd name="T39" fmla="*/ 40 h 66"/>
                <a:gd name="T40" fmla="*/ 44 w 59"/>
                <a:gd name="T41" fmla="*/ 32 h 66"/>
                <a:gd name="T42" fmla="*/ 45 w 59"/>
                <a:gd name="T43" fmla="*/ 27 h 66"/>
                <a:gd name="T44" fmla="*/ 36 w 59"/>
                <a:gd name="T45" fmla="*/ 14 h 66"/>
                <a:gd name="T46" fmla="*/ 35 w 59"/>
                <a:gd name="T47" fmla="*/ 10 h 66"/>
                <a:gd name="T48" fmla="*/ 53 w 59"/>
                <a:gd name="T49" fmla="*/ 3 h 66"/>
                <a:gd name="T50" fmla="*/ 56 w 59"/>
                <a:gd name="T5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" h="66">
                  <a:moveTo>
                    <a:pt x="56" y="1"/>
                  </a:moveTo>
                  <a:cubicBezTo>
                    <a:pt x="58" y="2"/>
                    <a:pt x="59" y="4"/>
                    <a:pt x="58" y="7"/>
                  </a:cubicBezTo>
                  <a:cubicBezTo>
                    <a:pt x="57" y="11"/>
                    <a:pt x="57" y="15"/>
                    <a:pt x="56" y="19"/>
                  </a:cubicBezTo>
                  <a:cubicBezTo>
                    <a:pt x="54" y="19"/>
                    <a:pt x="52" y="17"/>
                    <a:pt x="50" y="17"/>
                  </a:cubicBezTo>
                  <a:cubicBezTo>
                    <a:pt x="52" y="21"/>
                    <a:pt x="54" y="26"/>
                    <a:pt x="56" y="30"/>
                  </a:cubicBezTo>
                  <a:cubicBezTo>
                    <a:pt x="57" y="32"/>
                    <a:pt x="57" y="34"/>
                    <a:pt x="54" y="35"/>
                  </a:cubicBezTo>
                  <a:cubicBezTo>
                    <a:pt x="42" y="40"/>
                    <a:pt x="31" y="45"/>
                    <a:pt x="20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2" y="53"/>
                    <a:pt x="9" y="59"/>
                    <a:pt x="13" y="66"/>
                  </a:cubicBezTo>
                  <a:cubicBezTo>
                    <a:pt x="11" y="66"/>
                    <a:pt x="11" y="64"/>
                    <a:pt x="10" y="63"/>
                  </a:cubicBezTo>
                  <a:cubicBezTo>
                    <a:pt x="9" y="63"/>
                    <a:pt x="9" y="62"/>
                    <a:pt x="9" y="62"/>
                  </a:cubicBezTo>
                  <a:cubicBezTo>
                    <a:pt x="9" y="56"/>
                    <a:pt x="7" y="53"/>
                    <a:pt x="2" y="50"/>
                  </a:cubicBezTo>
                  <a:cubicBezTo>
                    <a:pt x="2" y="50"/>
                    <a:pt x="1" y="50"/>
                    <a:pt x="0" y="49"/>
                  </a:cubicBezTo>
                  <a:cubicBezTo>
                    <a:pt x="0" y="46"/>
                    <a:pt x="1" y="44"/>
                    <a:pt x="2" y="41"/>
                  </a:cubicBezTo>
                  <a:cubicBezTo>
                    <a:pt x="2" y="37"/>
                    <a:pt x="4" y="33"/>
                    <a:pt x="4" y="30"/>
                  </a:cubicBezTo>
                  <a:cubicBezTo>
                    <a:pt x="5" y="25"/>
                    <a:pt x="7" y="23"/>
                    <a:pt x="11" y="21"/>
                  </a:cubicBezTo>
                  <a:cubicBezTo>
                    <a:pt x="11" y="21"/>
                    <a:pt x="12" y="21"/>
                    <a:pt x="12" y="21"/>
                  </a:cubicBezTo>
                  <a:cubicBezTo>
                    <a:pt x="16" y="22"/>
                    <a:pt x="18" y="26"/>
                    <a:pt x="20" y="29"/>
                  </a:cubicBezTo>
                  <a:cubicBezTo>
                    <a:pt x="21" y="32"/>
                    <a:pt x="23" y="35"/>
                    <a:pt x="24" y="38"/>
                  </a:cubicBezTo>
                  <a:cubicBezTo>
                    <a:pt x="25" y="40"/>
                    <a:pt x="26" y="41"/>
                    <a:pt x="28" y="40"/>
                  </a:cubicBezTo>
                  <a:cubicBezTo>
                    <a:pt x="34" y="37"/>
                    <a:pt x="39" y="35"/>
                    <a:pt x="44" y="32"/>
                  </a:cubicBezTo>
                  <a:cubicBezTo>
                    <a:pt x="46" y="31"/>
                    <a:pt x="46" y="29"/>
                    <a:pt x="45" y="27"/>
                  </a:cubicBezTo>
                  <a:cubicBezTo>
                    <a:pt x="43" y="22"/>
                    <a:pt x="40" y="18"/>
                    <a:pt x="36" y="14"/>
                  </a:cubicBezTo>
                  <a:cubicBezTo>
                    <a:pt x="35" y="13"/>
                    <a:pt x="34" y="12"/>
                    <a:pt x="35" y="10"/>
                  </a:cubicBezTo>
                  <a:cubicBezTo>
                    <a:pt x="43" y="11"/>
                    <a:pt x="48" y="7"/>
                    <a:pt x="53" y="3"/>
                  </a:cubicBezTo>
                  <a:cubicBezTo>
                    <a:pt x="54" y="1"/>
                    <a:pt x="55" y="0"/>
                    <a:pt x="56" y="1"/>
                  </a:cubicBezTo>
                  <a:close/>
                </a:path>
              </a:pathLst>
            </a:custGeom>
            <a:solidFill>
              <a:srgbClr val="FBC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C5E0676A-F56C-EAD1-1457-6B2096F92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" y="2690"/>
              <a:ext cx="137" cy="161"/>
            </a:xfrm>
            <a:custGeom>
              <a:avLst/>
              <a:gdLst>
                <a:gd name="T0" fmla="*/ 6 w 17"/>
                <a:gd name="T1" fmla="*/ 0 h 20"/>
                <a:gd name="T2" fmla="*/ 16 w 17"/>
                <a:gd name="T3" fmla="*/ 14 h 20"/>
                <a:gd name="T4" fmla="*/ 7 w 17"/>
                <a:gd name="T5" fmla="*/ 19 h 20"/>
                <a:gd name="T6" fmla="*/ 0 w 17"/>
                <a:gd name="T7" fmla="*/ 7 h 20"/>
                <a:gd name="T8" fmla="*/ 6 w 17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6" y="0"/>
                  </a:moveTo>
                  <a:cubicBezTo>
                    <a:pt x="14" y="2"/>
                    <a:pt x="17" y="6"/>
                    <a:pt x="16" y="14"/>
                  </a:cubicBezTo>
                  <a:cubicBezTo>
                    <a:pt x="13" y="18"/>
                    <a:pt x="10" y="20"/>
                    <a:pt x="7" y="19"/>
                  </a:cubicBezTo>
                  <a:cubicBezTo>
                    <a:pt x="3" y="18"/>
                    <a:pt x="0" y="12"/>
                    <a:pt x="0" y="7"/>
                  </a:cubicBezTo>
                  <a:cubicBezTo>
                    <a:pt x="0" y="3"/>
                    <a:pt x="2" y="1"/>
                    <a:pt x="6" y="0"/>
                  </a:cubicBezTo>
                  <a:close/>
                </a:path>
              </a:pathLst>
            </a:custGeom>
            <a:solidFill>
              <a:srgbClr val="D03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CAC6DB2A-CA21-33BB-355F-FF49665D2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0" y="2537"/>
              <a:ext cx="321" cy="193"/>
            </a:xfrm>
            <a:custGeom>
              <a:avLst/>
              <a:gdLst>
                <a:gd name="T0" fmla="*/ 40 w 40"/>
                <a:gd name="T1" fmla="*/ 12 h 24"/>
                <a:gd name="T2" fmla="*/ 37 w 40"/>
                <a:gd name="T3" fmla="*/ 12 h 24"/>
                <a:gd name="T4" fmla="*/ 31 w 40"/>
                <a:gd name="T5" fmla="*/ 20 h 24"/>
                <a:gd name="T6" fmla="*/ 22 w 40"/>
                <a:gd name="T7" fmla="*/ 24 h 24"/>
                <a:gd name="T8" fmla="*/ 0 w 40"/>
                <a:gd name="T9" fmla="*/ 20 h 24"/>
                <a:gd name="T10" fmla="*/ 4 w 40"/>
                <a:gd name="T11" fmla="*/ 12 h 24"/>
                <a:gd name="T12" fmla="*/ 5 w 40"/>
                <a:gd name="T13" fmla="*/ 11 h 24"/>
                <a:gd name="T14" fmla="*/ 10 w 40"/>
                <a:gd name="T15" fmla="*/ 1 h 24"/>
                <a:gd name="T16" fmla="*/ 13 w 40"/>
                <a:gd name="T17" fmla="*/ 1 h 24"/>
                <a:gd name="T18" fmla="*/ 29 w 40"/>
                <a:gd name="T19" fmla="*/ 5 h 24"/>
                <a:gd name="T20" fmla="*/ 40 w 40"/>
                <a:gd name="T21" fmla="*/ 9 h 24"/>
                <a:gd name="T22" fmla="*/ 40 w 40"/>
                <a:gd name="T2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24">
                  <a:moveTo>
                    <a:pt x="40" y="12"/>
                  </a:moveTo>
                  <a:cubicBezTo>
                    <a:pt x="39" y="11"/>
                    <a:pt x="38" y="11"/>
                    <a:pt x="37" y="12"/>
                  </a:cubicBezTo>
                  <a:cubicBezTo>
                    <a:pt x="35" y="15"/>
                    <a:pt x="33" y="18"/>
                    <a:pt x="31" y="20"/>
                  </a:cubicBezTo>
                  <a:cubicBezTo>
                    <a:pt x="29" y="24"/>
                    <a:pt x="26" y="24"/>
                    <a:pt x="22" y="24"/>
                  </a:cubicBezTo>
                  <a:cubicBezTo>
                    <a:pt x="14" y="24"/>
                    <a:pt x="7" y="22"/>
                    <a:pt x="0" y="20"/>
                  </a:cubicBezTo>
                  <a:cubicBezTo>
                    <a:pt x="2" y="18"/>
                    <a:pt x="1" y="14"/>
                    <a:pt x="4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6"/>
                    <a:pt x="9" y="5"/>
                    <a:pt x="10" y="1"/>
                  </a:cubicBezTo>
                  <a:cubicBezTo>
                    <a:pt x="10" y="0"/>
                    <a:pt x="12" y="1"/>
                    <a:pt x="13" y="1"/>
                  </a:cubicBezTo>
                  <a:cubicBezTo>
                    <a:pt x="19" y="0"/>
                    <a:pt x="24" y="3"/>
                    <a:pt x="29" y="5"/>
                  </a:cubicBezTo>
                  <a:cubicBezTo>
                    <a:pt x="32" y="7"/>
                    <a:pt x="35" y="10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lose/>
                </a:path>
              </a:pathLst>
            </a:custGeom>
            <a:solidFill>
              <a:srgbClr val="948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B2EE65D9-14A8-209D-1AEC-4F89EACC9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9" y="2641"/>
              <a:ext cx="128" cy="169"/>
            </a:xfrm>
            <a:custGeom>
              <a:avLst/>
              <a:gdLst>
                <a:gd name="T0" fmla="*/ 10 w 16"/>
                <a:gd name="T1" fmla="*/ 0 h 21"/>
                <a:gd name="T2" fmla="*/ 14 w 16"/>
                <a:gd name="T3" fmla="*/ 9 h 21"/>
                <a:gd name="T4" fmla="*/ 16 w 16"/>
                <a:gd name="T5" fmla="*/ 11 h 21"/>
                <a:gd name="T6" fmla="*/ 14 w 16"/>
                <a:gd name="T7" fmla="*/ 12 h 21"/>
                <a:gd name="T8" fmla="*/ 3 w 16"/>
                <a:gd name="T9" fmla="*/ 21 h 21"/>
                <a:gd name="T10" fmla="*/ 2 w 16"/>
                <a:gd name="T11" fmla="*/ 17 h 21"/>
                <a:gd name="T12" fmla="*/ 6 w 16"/>
                <a:gd name="T13" fmla="*/ 5 h 21"/>
                <a:gd name="T14" fmla="*/ 10 w 16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1">
                  <a:moveTo>
                    <a:pt x="10" y="0"/>
                  </a:moveTo>
                  <a:cubicBezTo>
                    <a:pt x="11" y="3"/>
                    <a:pt x="13" y="6"/>
                    <a:pt x="14" y="9"/>
                  </a:cubicBezTo>
                  <a:cubicBezTo>
                    <a:pt x="15" y="10"/>
                    <a:pt x="15" y="10"/>
                    <a:pt x="16" y="11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0" y="15"/>
                    <a:pt x="8" y="19"/>
                    <a:pt x="3" y="21"/>
                  </a:cubicBezTo>
                  <a:cubicBezTo>
                    <a:pt x="3" y="20"/>
                    <a:pt x="3" y="18"/>
                    <a:pt x="2" y="17"/>
                  </a:cubicBezTo>
                  <a:cubicBezTo>
                    <a:pt x="0" y="12"/>
                    <a:pt x="1" y="8"/>
                    <a:pt x="6" y="5"/>
                  </a:cubicBezTo>
                  <a:cubicBezTo>
                    <a:pt x="7" y="4"/>
                    <a:pt x="9" y="2"/>
                    <a:pt x="10" y="0"/>
                  </a:cubicBezTo>
                  <a:close/>
                </a:path>
              </a:pathLst>
            </a:custGeom>
            <a:solidFill>
              <a:srgbClr val="CEB0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E6AB9B5A-EADE-8D57-D6E8-80FCE1445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6" y="2230"/>
              <a:ext cx="112" cy="121"/>
            </a:xfrm>
            <a:custGeom>
              <a:avLst/>
              <a:gdLst>
                <a:gd name="T0" fmla="*/ 1 w 14"/>
                <a:gd name="T1" fmla="*/ 0 h 15"/>
                <a:gd name="T2" fmla="*/ 4 w 14"/>
                <a:gd name="T3" fmla="*/ 1 h 15"/>
                <a:gd name="T4" fmla="*/ 9 w 14"/>
                <a:gd name="T5" fmla="*/ 7 h 15"/>
                <a:gd name="T6" fmla="*/ 11 w 14"/>
                <a:gd name="T7" fmla="*/ 7 h 15"/>
                <a:gd name="T8" fmla="*/ 9 w 14"/>
                <a:gd name="T9" fmla="*/ 15 h 15"/>
                <a:gd name="T10" fmla="*/ 4 w 14"/>
                <a:gd name="T11" fmla="*/ 11 h 15"/>
                <a:gd name="T12" fmla="*/ 1 w 14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" y="0"/>
                  </a:moveTo>
                  <a:cubicBezTo>
                    <a:pt x="3" y="0"/>
                    <a:pt x="4" y="0"/>
                    <a:pt x="4" y="1"/>
                  </a:cubicBezTo>
                  <a:cubicBezTo>
                    <a:pt x="4" y="5"/>
                    <a:pt x="6" y="6"/>
                    <a:pt x="9" y="7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4" y="11"/>
                    <a:pt x="10" y="12"/>
                    <a:pt x="9" y="15"/>
                  </a:cubicBezTo>
                  <a:cubicBezTo>
                    <a:pt x="7" y="13"/>
                    <a:pt x="6" y="11"/>
                    <a:pt x="4" y="11"/>
                  </a:cubicBezTo>
                  <a:cubicBezTo>
                    <a:pt x="1" y="10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3F1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CF5090E6-4FE2-DB11-1752-E28018C72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" y="2367"/>
              <a:ext cx="280" cy="266"/>
            </a:xfrm>
            <a:custGeom>
              <a:avLst/>
              <a:gdLst>
                <a:gd name="T0" fmla="*/ 23 w 35"/>
                <a:gd name="T1" fmla="*/ 1 h 33"/>
                <a:gd name="T2" fmla="*/ 27 w 35"/>
                <a:gd name="T3" fmla="*/ 7 h 33"/>
                <a:gd name="T4" fmla="*/ 34 w 35"/>
                <a:gd name="T5" fmla="*/ 19 h 33"/>
                <a:gd name="T6" fmla="*/ 33 w 35"/>
                <a:gd name="T7" fmla="*/ 23 h 33"/>
                <a:gd name="T8" fmla="*/ 15 w 35"/>
                <a:gd name="T9" fmla="*/ 32 h 33"/>
                <a:gd name="T10" fmla="*/ 12 w 35"/>
                <a:gd name="T11" fmla="*/ 31 h 33"/>
                <a:gd name="T12" fmla="*/ 4 w 35"/>
                <a:gd name="T13" fmla="*/ 17 h 33"/>
                <a:gd name="T14" fmla="*/ 0 w 35"/>
                <a:gd name="T15" fmla="*/ 12 h 33"/>
                <a:gd name="T16" fmla="*/ 3 w 35"/>
                <a:gd name="T17" fmla="*/ 10 h 33"/>
                <a:gd name="T18" fmla="*/ 19 w 35"/>
                <a:gd name="T19" fmla="*/ 2 h 33"/>
                <a:gd name="T20" fmla="*/ 23 w 35"/>
                <a:gd name="T2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3">
                  <a:moveTo>
                    <a:pt x="23" y="1"/>
                  </a:moveTo>
                  <a:cubicBezTo>
                    <a:pt x="23" y="4"/>
                    <a:pt x="26" y="5"/>
                    <a:pt x="27" y="7"/>
                  </a:cubicBezTo>
                  <a:cubicBezTo>
                    <a:pt x="30" y="10"/>
                    <a:pt x="33" y="14"/>
                    <a:pt x="34" y="19"/>
                  </a:cubicBezTo>
                  <a:cubicBezTo>
                    <a:pt x="35" y="20"/>
                    <a:pt x="35" y="22"/>
                    <a:pt x="33" y="23"/>
                  </a:cubicBezTo>
                  <a:cubicBezTo>
                    <a:pt x="27" y="27"/>
                    <a:pt x="21" y="30"/>
                    <a:pt x="15" y="32"/>
                  </a:cubicBezTo>
                  <a:cubicBezTo>
                    <a:pt x="13" y="33"/>
                    <a:pt x="12" y="32"/>
                    <a:pt x="12" y="31"/>
                  </a:cubicBezTo>
                  <a:cubicBezTo>
                    <a:pt x="9" y="26"/>
                    <a:pt x="8" y="21"/>
                    <a:pt x="4" y="17"/>
                  </a:cubicBezTo>
                  <a:cubicBezTo>
                    <a:pt x="3" y="15"/>
                    <a:pt x="1" y="14"/>
                    <a:pt x="0" y="12"/>
                  </a:cubicBezTo>
                  <a:cubicBezTo>
                    <a:pt x="1" y="11"/>
                    <a:pt x="2" y="10"/>
                    <a:pt x="3" y="10"/>
                  </a:cubicBezTo>
                  <a:cubicBezTo>
                    <a:pt x="9" y="7"/>
                    <a:pt x="14" y="5"/>
                    <a:pt x="19" y="2"/>
                  </a:cubicBezTo>
                  <a:cubicBezTo>
                    <a:pt x="21" y="1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968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6BCD8839-A175-7C60-1483-8DE27F57B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" y="2150"/>
              <a:ext cx="48" cy="177"/>
            </a:xfrm>
            <a:custGeom>
              <a:avLst/>
              <a:gdLst>
                <a:gd name="T0" fmla="*/ 0 w 6"/>
                <a:gd name="T1" fmla="*/ 4 h 22"/>
                <a:gd name="T2" fmla="*/ 2 w 6"/>
                <a:gd name="T3" fmla="*/ 0 h 22"/>
                <a:gd name="T4" fmla="*/ 5 w 6"/>
                <a:gd name="T5" fmla="*/ 4 h 22"/>
                <a:gd name="T6" fmla="*/ 6 w 6"/>
                <a:gd name="T7" fmla="*/ 19 h 22"/>
                <a:gd name="T8" fmla="*/ 4 w 6"/>
                <a:gd name="T9" fmla="*/ 22 h 22"/>
                <a:gd name="T10" fmla="*/ 2 w 6"/>
                <a:gd name="T11" fmla="*/ 19 h 22"/>
                <a:gd name="T12" fmla="*/ 0 w 6"/>
                <a:gd name="T13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2">
                  <a:moveTo>
                    <a:pt x="0" y="4"/>
                  </a:moveTo>
                  <a:cubicBezTo>
                    <a:pt x="0" y="2"/>
                    <a:pt x="0" y="0"/>
                    <a:pt x="2" y="0"/>
                  </a:cubicBezTo>
                  <a:cubicBezTo>
                    <a:pt x="5" y="0"/>
                    <a:pt x="4" y="2"/>
                    <a:pt x="5" y="4"/>
                  </a:cubicBezTo>
                  <a:cubicBezTo>
                    <a:pt x="5" y="9"/>
                    <a:pt x="5" y="14"/>
                    <a:pt x="6" y="19"/>
                  </a:cubicBezTo>
                  <a:cubicBezTo>
                    <a:pt x="6" y="20"/>
                    <a:pt x="6" y="22"/>
                    <a:pt x="4" y="22"/>
                  </a:cubicBezTo>
                  <a:cubicBezTo>
                    <a:pt x="2" y="22"/>
                    <a:pt x="2" y="21"/>
                    <a:pt x="2" y="19"/>
                  </a:cubicBezTo>
                  <a:cubicBezTo>
                    <a:pt x="1" y="14"/>
                    <a:pt x="1" y="9"/>
                    <a:pt x="0" y="4"/>
                  </a:cubicBezTo>
                  <a:close/>
                </a:path>
              </a:pathLst>
            </a:custGeom>
            <a:solidFill>
              <a:srgbClr val="FC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14C1BA40-0C2B-4867-DA2C-FBC5EB264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" y="2166"/>
              <a:ext cx="48" cy="169"/>
            </a:xfrm>
            <a:custGeom>
              <a:avLst/>
              <a:gdLst>
                <a:gd name="T0" fmla="*/ 6 w 6"/>
                <a:gd name="T1" fmla="*/ 18 h 21"/>
                <a:gd name="T2" fmla="*/ 4 w 6"/>
                <a:gd name="T3" fmla="*/ 21 h 21"/>
                <a:gd name="T4" fmla="*/ 1 w 6"/>
                <a:gd name="T5" fmla="*/ 18 h 21"/>
                <a:gd name="T6" fmla="*/ 0 w 6"/>
                <a:gd name="T7" fmla="*/ 2 h 21"/>
                <a:gd name="T8" fmla="*/ 2 w 6"/>
                <a:gd name="T9" fmla="*/ 0 h 21"/>
                <a:gd name="T10" fmla="*/ 4 w 6"/>
                <a:gd name="T11" fmla="*/ 2 h 21"/>
                <a:gd name="T12" fmla="*/ 6 w 6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1">
                  <a:moveTo>
                    <a:pt x="6" y="18"/>
                  </a:moveTo>
                  <a:cubicBezTo>
                    <a:pt x="6" y="19"/>
                    <a:pt x="6" y="21"/>
                    <a:pt x="4" y="21"/>
                  </a:cubicBezTo>
                  <a:cubicBezTo>
                    <a:pt x="2" y="21"/>
                    <a:pt x="1" y="19"/>
                    <a:pt x="1" y="18"/>
                  </a:cubicBezTo>
                  <a:cubicBezTo>
                    <a:pt x="1" y="13"/>
                    <a:pt x="1" y="7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4" y="0"/>
                    <a:pt x="4" y="0"/>
                    <a:pt x="4" y="2"/>
                  </a:cubicBezTo>
                  <a:cubicBezTo>
                    <a:pt x="5" y="7"/>
                    <a:pt x="5" y="12"/>
                    <a:pt x="6" y="18"/>
                  </a:cubicBezTo>
                  <a:close/>
                </a:path>
              </a:pathLst>
            </a:custGeom>
            <a:solidFill>
              <a:srgbClr val="FB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02A2C56C-97C7-E9C9-DDED-5D9F8BC3E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" y="2126"/>
              <a:ext cx="48" cy="177"/>
            </a:xfrm>
            <a:custGeom>
              <a:avLst/>
              <a:gdLst>
                <a:gd name="T0" fmla="*/ 5 w 6"/>
                <a:gd name="T1" fmla="*/ 1 h 22"/>
                <a:gd name="T2" fmla="*/ 6 w 6"/>
                <a:gd name="T3" fmla="*/ 15 h 22"/>
                <a:gd name="T4" fmla="*/ 6 w 6"/>
                <a:gd name="T5" fmla="*/ 19 h 22"/>
                <a:gd name="T6" fmla="*/ 4 w 6"/>
                <a:gd name="T7" fmla="*/ 22 h 22"/>
                <a:gd name="T8" fmla="*/ 2 w 6"/>
                <a:gd name="T9" fmla="*/ 20 h 22"/>
                <a:gd name="T10" fmla="*/ 1 w 6"/>
                <a:gd name="T11" fmla="*/ 9 h 22"/>
                <a:gd name="T12" fmla="*/ 1 w 6"/>
                <a:gd name="T13" fmla="*/ 6 h 22"/>
                <a:gd name="T14" fmla="*/ 4 w 6"/>
                <a:gd name="T15" fmla="*/ 0 h 22"/>
                <a:gd name="T16" fmla="*/ 5 w 6"/>
                <a:gd name="T1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2">
                  <a:moveTo>
                    <a:pt x="5" y="1"/>
                  </a:moveTo>
                  <a:cubicBezTo>
                    <a:pt x="5" y="6"/>
                    <a:pt x="5" y="11"/>
                    <a:pt x="6" y="15"/>
                  </a:cubicBezTo>
                  <a:cubicBezTo>
                    <a:pt x="6" y="17"/>
                    <a:pt x="6" y="18"/>
                    <a:pt x="6" y="19"/>
                  </a:cubicBezTo>
                  <a:cubicBezTo>
                    <a:pt x="6" y="21"/>
                    <a:pt x="6" y="22"/>
                    <a:pt x="4" y="22"/>
                  </a:cubicBezTo>
                  <a:cubicBezTo>
                    <a:pt x="2" y="22"/>
                    <a:pt x="2" y="21"/>
                    <a:pt x="2" y="20"/>
                  </a:cubicBezTo>
                  <a:cubicBezTo>
                    <a:pt x="1" y="16"/>
                    <a:pt x="1" y="12"/>
                    <a:pt x="1" y="9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0" y="3"/>
                    <a:pt x="0" y="1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FA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3" name="Freeform 47">
              <a:extLst>
                <a:ext uri="{FF2B5EF4-FFF2-40B4-BE49-F238E27FC236}">
                  <a16:creationId xmlns:a16="http://schemas.microsoft.com/office/drawing/2014/main" id="{0071941D-288E-EE0C-E083-73951BF3B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" y="2166"/>
              <a:ext cx="48" cy="177"/>
            </a:xfrm>
            <a:custGeom>
              <a:avLst/>
              <a:gdLst>
                <a:gd name="T0" fmla="*/ 1 w 6"/>
                <a:gd name="T1" fmla="*/ 4 h 22"/>
                <a:gd name="T2" fmla="*/ 3 w 6"/>
                <a:gd name="T3" fmla="*/ 0 h 22"/>
                <a:gd name="T4" fmla="*/ 5 w 6"/>
                <a:gd name="T5" fmla="*/ 3 h 22"/>
                <a:gd name="T6" fmla="*/ 6 w 6"/>
                <a:gd name="T7" fmla="*/ 18 h 22"/>
                <a:gd name="T8" fmla="*/ 4 w 6"/>
                <a:gd name="T9" fmla="*/ 22 h 22"/>
                <a:gd name="T10" fmla="*/ 2 w 6"/>
                <a:gd name="T11" fmla="*/ 19 h 22"/>
                <a:gd name="T12" fmla="*/ 1 w 6"/>
                <a:gd name="T13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2">
                  <a:moveTo>
                    <a:pt x="1" y="4"/>
                  </a:moveTo>
                  <a:cubicBezTo>
                    <a:pt x="1" y="2"/>
                    <a:pt x="0" y="1"/>
                    <a:pt x="3" y="0"/>
                  </a:cubicBezTo>
                  <a:cubicBezTo>
                    <a:pt x="5" y="0"/>
                    <a:pt x="5" y="2"/>
                    <a:pt x="5" y="3"/>
                  </a:cubicBezTo>
                  <a:cubicBezTo>
                    <a:pt x="5" y="8"/>
                    <a:pt x="6" y="13"/>
                    <a:pt x="6" y="18"/>
                  </a:cubicBezTo>
                  <a:cubicBezTo>
                    <a:pt x="6" y="20"/>
                    <a:pt x="6" y="21"/>
                    <a:pt x="4" y="22"/>
                  </a:cubicBezTo>
                  <a:cubicBezTo>
                    <a:pt x="2" y="22"/>
                    <a:pt x="2" y="20"/>
                    <a:pt x="2" y="19"/>
                  </a:cubicBezTo>
                  <a:cubicBezTo>
                    <a:pt x="2" y="14"/>
                    <a:pt x="1" y="9"/>
                    <a:pt x="1" y="4"/>
                  </a:cubicBezTo>
                  <a:close/>
                </a:path>
              </a:pathLst>
            </a:custGeom>
            <a:solidFill>
              <a:srgbClr val="FB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4" name="Freeform 48">
              <a:extLst>
                <a:ext uri="{FF2B5EF4-FFF2-40B4-BE49-F238E27FC236}">
                  <a16:creationId xmlns:a16="http://schemas.microsoft.com/office/drawing/2014/main" id="{5378C2AE-EF5D-9A12-10F3-EE9D36E75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" y="2158"/>
              <a:ext cx="48" cy="169"/>
            </a:xfrm>
            <a:custGeom>
              <a:avLst/>
              <a:gdLst>
                <a:gd name="T0" fmla="*/ 5 w 6"/>
                <a:gd name="T1" fmla="*/ 17 h 21"/>
                <a:gd name="T2" fmla="*/ 3 w 6"/>
                <a:gd name="T3" fmla="*/ 21 h 21"/>
                <a:gd name="T4" fmla="*/ 1 w 6"/>
                <a:gd name="T5" fmla="*/ 17 h 21"/>
                <a:gd name="T6" fmla="*/ 0 w 6"/>
                <a:gd name="T7" fmla="*/ 2 h 21"/>
                <a:gd name="T8" fmla="*/ 1 w 6"/>
                <a:gd name="T9" fmla="*/ 0 h 21"/>
                <a:gd name="T10" fmla="*/ 4 w 6"/>
                <a:gd name="T11" fmla="*/ 2 h 21"/>
                <a:gd name="T12" fmla="*/ 5 w 6"/>
                <a:gd name="T1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1">
                  <a:moveTo>
                    <a:pt x="5" y="17"/>
                  </a:moveTo>
                  <a:cubicBezTo>
                    <a:pt x="5" y="18"/>
                    <a:pt x="6" y="21"/>
                    <a:pt x="3" y="21"/>
                  </a:cubicBezTo>
                  <a:cubicBezTo>
                    <a:pt x="0" y="21"/>
                    <a:pt x="1" y="18"/>
                    <a:pt x="1" y="17"/>
                  </a:cubicBezTo>
                  <a:cubicBezTo>
                    <a:pt x="0" y="12"/>
                    <a:pt x="0" y="7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" y="0"/>
                    <a:pt x="4" y="0"/>
                    <a:pt x="4" y="2"/>
                  </a:cubicBezTo>
                  <a:cubicBezTo>
                    <a:pt x="4" y="7"/>
                    <a:pt x="5" y="12"/>
                    <a:pt x="5" y="17"/>
                  </a:cubicBezTo>
                  <a:close/>
                </a:path>
              </a:pathLst>
            </a:custGeom>
            <a:solidFill>
              <a:srgbClr val="FB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5" name="Freeform 49">
              <a:extLst>
                <a:ext uri="{FF2B5EF4-FFF2-40B4-BE49-F238E27FC236}">
                  <a16:creationId xmlns:a16="http://schemas.microsoft.com/office/drawing/2014/main" id="{D21B9838-7CC9-111C-677E-5922EC9D6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" y="2174"/>
              <a:ext cx="48" cy="169"/>
            </a:xfrm>
            <a:custGeom>
              <a:avLst/>
              <a:gdLst>
                <a:gd name="T0" fmla="*/ 6 w 6"/>
                <a:gd name="T1" fmla="*/ 18 h 21"/>
                <a:gd name="T2" fmla="*/ 4 w 6"/>
                <a:gd name="T3" fmla="*/ 21 h 21"/>
                <a:gd name="T4" fmla="*/ 2 w 6"/>
                <a:gd name="T5" fmla="*/ 19 h 21"/>
                <a:gd name="T6" fmla="*/ 0 w 6"/>
                <a:gd name="T7" fmla="*/ 3 h 21"/>
                <a:gd name="T8" fmla="*/ 3 w 6"/>
                <a:gd name="T9" fmla="*/ 0 h 21"/>
                <a:gd name="T10" fmla="*/ 5 w 6"/>
                <a:gd name="T11" fmla="*/ 3 h 21"/>
                <a:gd name="T12" fmla="*/ 6 w 6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1">
                  <a:moveTo>
                    <a:pt x="6" y="18"/>
                  </a:moveTo>
                  <a:cubicBezTo>
                    <a:pt x="6" y="20"/>
                    <a:pt x="5" y="21"/>
                    <a:pt x="4" y="21"/>
                  </a:cubicBezTo>
                  <a:cubicBezTo>
                    <a:pt x="2" y="21"/>
                    <a:pt x="2" y="20"/>
                    <a:pt x="2" y="19"/>
                  </a:cubicBezTo>
                  <a:cubicBezTo>
                    <a:pt x="1" y="13"/>
                    <a:pt x="1" y="8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4" y="1"/>
                    <a:pt x="5" y="3"/>
                  </a:cubicBezTo>
                  <a:cubicBezTo>
                    <a:pt x="5" y="8"/>
                    <a:pt x="5" y="13"/>
                    <a:pt x="6" y="18"/>
                  </a:cubicBezTo>
                  <a:close/>
                </a:path>
              </a:pathLst>
            </a:custGeom>
            <a:solidFill>
              <a:srgbClr val="FA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6" name="Freeform 50">
              <a:extLst>
                <a:ext uri="{FF2B5EF4-FFF2-40B4-BE49-F238E27FC236}">
                  <a16:creationId xmlns:a16="http://schemas.microsoft.com/office/drawing/2014/main" id="{35C0C0E0-BD9A-CF8B-0AC5-66BFE8B0CB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126"/>
              <a:ext cx="48" cy="177"/>
            </a:xfrm>
            <a:custGeom>
              <a:avLst/>
              <a:gdLst>
                <a:gd name="T0" fmla="*/ 0 w 6"/>
                <a:gd name="T1" fmla="*/ 0 h 22"/>
                <a:gd name="T2" fmla="*/ 5 w 6"/>
                <a:gd name="T3" fmla="*/ 4 h 22"/>
                <a:gd name="T4" fmla="*/ 5 w 6"/>
                <a:gd name="T5" fmla="*/ 18 h 22"/>
                <a:gd name="T6" fmla="*/ 4 w 6"/>
                <a:gd name="T7" fmla="*/ 22 h 22"/>
                <a:gd name="T8" fmla="*/ 1 w 6"/>
                <a:gd name="T9" fmla="*/ 19 h 22"/>
                <a:gd name="T10" fmla="*/ 0 w 6"/>
                <a:gd name="T11" fmla="*/ 2 h 22"/>
                <a:gd name="T12" fmla="*/ 0 w 6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2">
                  <a:moveTo>
                    <a:pt x="0" y="0"/>
                  </a:moveTo>
                  <a:cubicBezTo>
                    <a:pt x="4" y="0"/>
                    <a:pt x="5" y="2"/>
                    <a:pt x="5" y="4"/>
                  </a:cubicBezTo>
                  <a:cubicBezTo>
                    <a:pt x="4" y="9"/>
                    <a:pt x="5" y="14"/>
                    <a:pt x="5" y="18"/>
                  </a:cubicBezTo>
                  <a:cubicBezTo>
                    <a:pt x="5" y="20"/>
                    <a:pt x="6" y="22"/>
                    <a:pt x="4" y="22"/>
                  </a:cubicBezTo>
                  <a:cubicBezTo>
                    <a:pt x="2" y="22"/>
                    <a:pt x="1" y="20"/>
                    <a:pt x="1" y="19"/>
                  </a:cubicBezTo>
                  <a:cubicBezTo>
                    <a:pt x="1" y="13"/>
                    <a:pt x="0" y="8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9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7" name="Freeform 51">
              <a:extLst>
                <a:ext uri="{FF2B5EF4-FFF2-40B4-BE49-F238E27FC236}">
                  <a16:creationId xmlns:a16="http://schemas.microsoft.com/office/drawing/2014/main" id="{FD9F2697-8027-869E-04C0-6628B25A1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" y="2150"/>
              <a:ext cx="49" cy="169"/>
            </a:xfrm>
            <a:custGeom>
              <a:avLst/>
              <a:gdLst>
                <a:gd name="T0" fmla="*/ 6 w 6"/>
                <a:gd name="T1" fmla="*/ 19 h 21"/>
                <a:gd name="T2" fmla="*/ 3 w 6"/>
                <a:gd name="T3" fmla="*/ 21 h 21"/>
                <a:gd name="T4" fmla="*/ 1 w 6"/>
                <a:gd name="T5" fmla="*/ 10 h 21"/>
                <a:gd name="T6" fmla="*/ 1 w 6"/>
                <a:gd name="T7" fmla="*/ 2 h 21"/>
                <a:gd name="T8" fmla="*/ 3 w 6"/>
                <a:gd name="T9" fmla="*/ 0 h 21"/>
                <a:gd name="T10" fmla="*/ 5 w 6"/>
                <a:gd name="T11" fmla="*/ 2 h 21"/>
                <a:gd name="T12" fmla="*/ 6 w 6"/>
                <a:gd name="T1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1">
                  <a:moveTo>
                    <a:pt x="6" y="19"/>
                  </a:moveTo>
                  <a:cubicBezTo>
                    <a:pt x="5" y="19"/>
                    <a:pt x="4" y="20"/>
                    <a:pt x="3" y="21"/>
                  </a:cubicBezTo>
                  <a:cubicBezTo>
                    <a:pt x="1" y="17"/>
                    <a:pt x="2" y="14"/>
                    <a:pt x="1" y="10"/>
                  </a:cubicBezTo>
                  <a:cubicBezTo>
                    <a:pt x="1" y="7"/>
                    <a:pt x="1" y="5"/>
                    <a:pt x="1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8"/>
                    <a:pt x="6" y="13"/>
                    <a:pt x="6" y="19"/>
                  </a:cubicBezTo>
                  <a:close/>
                </a:path>
              </a:pathLst>
            </a:custGeom>
            <a:solidFill>
              <a:srgbClr val="FB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8" name="Freeform 52">
              <a:extLst>
                <a:ext uri="{FF2B5EF4-FFF2-40B4-BE49-F238E27FC236}">
                  <a16:creationId xmlns:a16="http://schemas.microsoft.com/office/drawing/2014/main" id="{DCB042B2-28A2-E022-4473-B81B2C3BE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0" y="2134"/>
              <a:ext cx="48" cy="161"/>
            </a:xfrm>
            <a:custGeom>
              <a:avLst/>
              <a:gdLst>
                <a:gd name="T0" fmla="*/ 6 w 6"/>
                <a:gd name="T1" fmla="*/ 20 h 20"/>
                <a:gd name="T2" fmla="*/ 1 w 6"/>
                <a:gd name="T3" fmla="*/ 18 h 20"/>
                <a:gd name="T4" fmla="*/ 0 w 6"/>
                <a:gd name="T5" fmla="*/ 3 h 20"/>
                <a:gd name="T6" fmla="*/ 2 w 6"/>
                <a:gd name="T7" fmla="*/ 1 h 20"/>
                <a:gd name="T8" fmla="*/ 4 w 6"/>
                <a:gd name="T9" fmla="*/ 3 h 20"/>
                <a:gd name="T10" fmla="*/ 6 w 6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0">
                  <a:moveTo>
                    <a:pt x="6" y="20"/>
                  </a:moveTo>
                  <a:cubicBezTo>
                    <a:pt x="4" y="20"/>
                    <a:pt x="3" y="18"/>
                    <a:pt x="1" y="18"/>
                  </a:cubicBezTo>
                  <a:cubicBezTo>
                    <a:pt x="0" y="13"/>
                    <a:pt x="1" y="8"/>
                    <a:pt x="0" y="3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4" y="0"/>
                    <a:pt x="4" y="2"/>
                    <a:pt x="4" y="3"/>
                  </a:cubicBezTo>
                  <a:cubicBezTo>
                    <a:pt x="5" y="9"/>
                    <a:pt x="5" y="14"/>
                    <a:pt x="6" y="20"/>
                  </a:cubicBezTo>
                  <a:close/>
                </a:path>
              </a:pathLst>
            </a:custGeom>
            <a:solidFill>
              <a:srgbClr val="F8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9" name="Freeform 53">
              <a:extLst>
                <a:ext uri="{FF2B5EF4-FFF2-40B4-BE49-F238E27FC236}">
                  <a16:creationId xmlns:a16="http://schemas.microsoft.com/office/drawing/2014/main" id="{C0ADCB37-9E35-304D-5C09-3AE00ACD8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" y="2142"/>
              <a:ext cx="48" cy="137"/>
            </a:xfrm>
            <a:custGeom>
              <a:avLst/>
              <a:gdLst>
                <a:gd name="T0" fmla="*/ 6 w 6"/>
                <a:gd name="T1" fmla="*/ 17 h 17"/>
                <a:gd name="T2" fmla="*/ 1 w 6"/>
                <a:gd name="T3" fmla="*/ 17 h 17"/>
                <a:gd name="T4" fmla="*/ 1 w 6"/>
                <a:gd name="T5" fmla="*/ 4 h 17"/>
                <a:gd name="T6" fmla="*/ 3 w 6"/>
                <a:gd name="T7" fmla="*/ 0 h 17"/>
                <a:gd name="T8" fmla="*/ 5 w 6"/>
                <a:gd name="T9" fmla="*/ 3 h 17"/>
                <a:gd name="T10" fmla="*/ 6 w 6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7">
                  <a:moveTo>
                    <a:pt x="6" y="17"/>
                  </a:moveTo>
                  <a:cubicBezTo>
                    <a:pt x="4" y="16"/>
                    <a:pt x="3" y="17"/>
                    <a:pt x="1" y="17"/>
                  </a:cubicBezTo>
                  <a:cubicBezTo>
                    <a:pt x="1" y="13"/>
                    <a:pt x="1" y="8"/>
                    <a:pt x="1" y="4"/>
                  </a:cubicBezTo>
                  <a:cubicBezTo>
                    <a:pt x="0" y="2"/>
                    <a:pt x="0" y="0"/>
                    <a:pt x="3" y="0"/>
                  </a:cubicBezTo>
                  <a:cubicBezTo>
                    <a:pt x="6" y="0"/>
                    <a:pt x="4" y="2"/>
                    <a:pt x="5" y="3"/>
                  </a:cubicBezTo>
                  <a:cubicBezTo>
                    <a:pt x="5" y="8"/>
                    <a:pt x="5" y="12"/>
                    <a:pt x="6" y="17"/>
                  </a:cubicBezTo>
                  <a:close/>
                </a:path>
              </a:pathLst>
            </a:custGeom>
            <a:solidFill>
              <a:srgbClr val="F9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0" name="Freeform 54">
              <a:extLst>
                <a:ext uri="{FF2B5EF4-FFF2-40B4-BE49-F238E27FC236}">
                  <a16:creationId xmlns:a16="http://schemas.microsoft.com/office/drawing/2014/main" id="{BC51A6C8-06DA-F408-BD4F-9302FEA9F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" y="2109"/>
              <a:ext cx="32" cy="3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4 h 4"/>
                <a:gd name="T4" fmla="*/ 1 w 4"/>
                <a:gd name="T5" fmla="*/ 3 h 4"/>
                <a:gd name="T6" fmla="*/ 0 w 4"/>
                <a:gd name="T7" fmla="*/ 2 h 4"/>
                <a:gd name="T8" fmla="*/ 4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3" y="0"/>
                    <a:pt x="4" y="2"/>
                  </a:cubicBezTo>
                  <a:close/>
                </a:path>
              </a:pathLst>
            </a:custGeom>
            <a:solidFill>
              <a:srgbClr val="8B6A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1" name="Freeform 55">
              <a:extLst>
                <a:ext uri="{FF2B5EF4-FFF2-40B4-BE49-F238E27FC236}">
                  <a16:creationId xmlns:a16="http://schemas.microsoft.com/office/drawing/2014/main" id="{34FB110C-FEAB-9BA0-7C97-77089A757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" y="2633"/>
              <a:ext cx="281" cy="169"/>
            </a:xfrm>
            <a:custGeom>
              <a:avLst/>
              <a:gdLst>
                <a:gd name="T0" fmla="*/ 35 w 35"/>
                <a:gd name="T1" fmla="*/ 2 h 21"/>
                <a:gd name="T2" fmla="*/ 32 w 35"/>
                <a:gd name="T3" fmla="*/ 11 h 21"/>
                <a:gd name="T4" fmla="*/ 14 w 35"/>
                <a:gd name="T5" fmla="*/ 20 h 21"/>
                <a:gd name="T6" fmla="*/ 5 w 35"/>
                <a:gd name="T7" fmla="*/ 21 h 21"/>
                <a:gd name="T8" fmla="*/ 0 w 35"/>
                <a:gd name="T9" fmla="*/ 18 h 21"/>
                <a:gd name="T10" fmla="*/ 2 w 35"/>
                <a:gd name="T11" fmla="*/ 12 h 21"/>
                <a:gd name="T12" fmla="*/ 30 w 35"/>
                <a:gd name="T13" fmla="*/ 0 h 21"/>
                <a:gd name="T14" fmla="*/ 35 w 35"/>
                <a:gd name="T1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21">
                  <a:moveTo>
                    <a:pt x="35" y="2"/>
                  </a:moveTo>
                  <a:cubicBezTo>
                    <a:pt x="33" y="5"/>
                    <a:pt x="33" y="8"/>
                    <a:pt x="32" y="11"/>
                  </a:cubicBezTo>
                  <a:cubicBezTo>
                    <a:pt x="26" y="15"/>
                    <a:pt x="21" y="19"/>
                    <a:pt x="14" y="20"/>
                  </a:cubicBezTo>
                  <a:cubicBezTo>
                    <a:pt x="11" y="20"/>
                    <a:pt x="8" y="21"/>
                    <a:pt x="5" y="21"/>
                  </a:cubicBezTo>
                  <a:cubicBezTo>
                    <a:pt x="3" y="21"/>
                    <a:pt x="1" y="20"/>
                    <a:pt x="0" y="18"/>
                  </a:cubicBezTo>
                  <a:cubicBezTo>
                    <a:pt x="0" y="16"/>
                    <a:pt x="0" y="14"/>
                    <a:pt x="2" y="12"/>
                  </a:cubicBezTo>
                  <a:cubicBezTo>
                    <a:pt x="9" y="4"/>
                    <a:pt x="19" y="0"/>
                    <a:pt x="30" y="0"/>
                  </a:cubicBezTo>
                  <a:cubicBezTo>
                    <a:pt x="32" y="0"/>
                    <a:pt x="34" y="2"/>
                    <a:pt x="35" y="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2" name="Freeform 56">
              <a:extLst>
                <a:ext uri="{FF2B5EF4-FFF2-40B4-BE49-F238E27FC236}">
                  <a16:creationId xmlns:a16="http://schemas.microsoft.com/office/drawing/2014/main" id="{893BCF97-388A-C8C1-A789-0E4C9F565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4" y="2303"/>
              <a:ext cx="120" cy="145"/>
            </a:xfrm>
            <a:custGeom>
              <a:avLst/>
              <a:gdLst>
                <a:gd name="T0" fmla="*/ 1 w 15"/>
                <a:gd name="T1" fmla="*/ 18 h 18"/>
                <a:gd name="T2" fmla="*/ 3 w 15"/>
                <a:gd name="T3" fmla="*/ 3 h 18"/>
                <a:gd name="T4" fmla="*/ 5 w 15"/>
                <a:gd name="T5" fmla="*/ 0 h 18"/>
                <a:gd name="T6" fmla="*/ 15 w 15"/>
                <a:gd name="T7" fmla="*/ 8 h 18"/>
                <a:gd name="T8" fmla="*/ 14 w 15"/>
                <a:gd name="T9" fmla="*/ 12 h 18"/>
                <a:gd name="T10" fmla="*/ 5 w 15"/>
                <a:gd name="T11" fmla="*/ 13 h 18"/>
                <a:gd name="T12" fmla="*/ 1 w 15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8">
                  <a:moveTo>
                    <a:pt x="1" y="18"/>
                  </a:moveTo>
                  <a:cubicBezTo>
                    <a:pt x="0" y="13"/>
                    <a:pt x="2" y="8"/>
                    <a:pt x="3" y="3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10" y="1"/>
                    <a:pt x="14" y="3"/>
                    <a:pt x="15" y="8"/>
                  </a:cubicBezTo>
                  <a:cubicBezTo>
                    <a:pt x="15" y="9"/>
                    <a:pt x="15" y="11"/>
                    <a:pt x="14" y="12"/>
                  </a:cubicBezTo>
                  <a:cubicBezTo>
                    <a:pt x="11" y="9"/>
                    <a:pt x="8" y="9"/>
                    <a:pt x="5" y="13"/>
                  </a:cubicBezTo>
                  <a:cubicBezTo>
                    <a:pt x="4" y="15"/>
                    <a:pt x="3" y="17"/>
                    <a:pt x="1" y="18"/>
                  </a:cubicBezTo>
                  <a:close/>
                </a:path>
              </a:pathLst>
            </a:custGeom>
            <a:solidFill>
              <a:srgbClr val="E2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3" name="Freeform 57">
              <a:extLst>
                <a:ext uri="{FF2B5EF4-FFF2-40B4-BE49-F238E27FC236}">
                  <a16:creationId xmlns:a16="http://schemas.microsoft.com/office/drawing/2014/main" id="{E24C8F75-A928-B70A-D3B9-3F72A4B86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2" y="1304"/>
              <a:ext cx="48" cy="56"/>
            </a:xfrm>
            <a:custGeom>
              <a:avLst/>
              <a:gdLst>
                <a:gd name="T0" fmla="*/ 6 w 6"/>
                <a:gd name="T1" fmla="*/ 4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5"/>
                    <a:pt x="5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2"/>
                    <a:pt x="6" y="4"/>
                  </a:cubicBezTo>
                  <a:close/>
                </a:path>
              </a:pathLst>
            </a:custGeom>
            <a:solidFill>
              <a:srgbClr val="362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4" name="Freeform 58">
              <a:extLst>
                <a:ext uri="{FF2B5EF4-FFF2-40B4-BE49-F238E27FC236}">
                  <a16:creationId xmlns:a16="http://schemas.microsoft.com/office/drawing/2014/main" id="{FD6D9139-C48E-FC8A-DBBA-99E94639F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2" y="1296"/>
              <a:ext cx="56" cy="48"/>
            </a:xfrm>
            <a:custGeom>
              <a:avLst/>
              <a:gdLst>
                <a:gd name="T0" fmla="*/ 3 w 7"/>
                <a:gd name="T1" fmla="*/ 6 h 6"/>
                <a:gd name="T2" fmla="*/ 0 w 7"/>
                <a:gd name="T3" fmla="*/ 3 h 6"/>
                <a:gd name="T4" fmla="*/ 3 w 7"/>
                <a:gd name="T5" fmla="*/ 0 h 6"/>
                <a:gd name="T6" fmla="*/ 7 w 7"/>
                <a:gd name="T7" fmla="*/ 3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6" y="5"/>
                    <a:pt x="5" y="6"/>
                    <a:pt x="3" y="6"/>
                  </a:cubicBezTo>
                  <a:close/>
                </a:path>
              </a:pathLst>
            </a:custGeom>
            <a:solidFill>
              <a:srgbClr val="2F2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5" name="Freeform 59">
              <a:extLst>
                <a:ext uri="{FF2B5EF4-FFF2-40B4-BE49-F238E27FC236}">
                  <a16:creationId xmlns:a16="http://schemas.microsoft.com/office/drawing/2014/main" id="{B9F63498-9CD2-6D9E-06DD-B9A56F04B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" y="1376"/>
              <a:ext cx="96" cy="41"/>
            </a:xfrm>
            <a:custGeom>
              <a:avLst/>
              <a:gdLst>
                <a:gd name="T0" fmla="*/ 7 w 12"/>
                <a:gd name="T1" fmla="*/ 1 h 5"/>
                <a:gd name="T2" fmla="*/ 9 w 12"/>
                <a:gd name="T3" fmla="*/ 1 h 5"/>
                <a:gd name="T4" fmla="*/ 11 w 12"/>
                <a:gd name="T5" fmla="*/ 2 h 5"/>
                <a:gd name="T6" fmla="*/ 10 w 12"/>
                <a:gd name="T7" fmla="*/ 4 h 5"/>
                <a:gd name="T8" fmla="*/ 2 w 12"/>
                <a:gd name="T9" fmla="*/ 4 h 5"/>
                <a:gd name="T10" fmla="*/ 0 w 12"/>
                <a:gd name="T11" fmla="*/ 3 h 5"/>
                <a:gd name="T12" fmla="*/ 1 w 12"/>
                <a:gd name="T13" fmla="*/ 2 h 5"/>
                <a:gd name="T14" fmla="*/ 7 w 12"/>
                <a:gd name="T1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7" y="1"/>
                  </a:moveTo>
                  <a:cubicBezTo>
                    <a:pt x="8" y="1"/>
                    <a:pt x="9" y="1"/>
                    <a:pt x="9" y="1"/>
                  </a:cubicBezTo>
                  <a:cubicBezTo>
                    <a:pt x="10" y="1"/>
                    <a:pt x="11" y="0"/>
                    <a:pt x="11" y="2"/>
                  </a:cubicBezTo>
                  <a:cubicBezTo>
                    <a:pt x="12" y="4"/>
                    <a:pt x="11" y="3"/>
                    <a:pt x="10" y="4"/>
                  </a:cubicBezTo>
                  <a:cubicBezTo>
                    <a:pt x="7" y="4"/>
                    <a:pt x="4" y="4"/>
                    <a:pt x="2" y="4"/>
                  </a:cubicBezTo>
                  <a:cubicBezTo>
                    <a:pt x="1" y="5"/>
                    <a:pt x="0" y="5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4" y="2"/>
                    <a:pt x="5" y="1"/>
                    <a:pt x="7" y="1"/>
                  </a:cubicBezTo>
                  <a:close/>
                </a:path>
              </a:pathLst>
            </a:custGeom>
            <a:solidFill>
              <a:srgbClr val="291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6" name="Freeform 60">
              <a:extLst>
                <a:ext uri="{FF2B5EF4-FFF2-40B4-BE49-F238E27FC236}">
                  <a16:creationId xmlns:a16="http://schemas.microsoft.com/office/drawing/2014/main" id="{0DE6F9CF-F159-68B7-B111-48410417A5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8" y="1336"/>
              <a:ext cx="32" cy="32"/>
            </a:xfrm>
            <a:custGeom>
              <a:avLst/>
              <a:gdLst>
                <a:gd name="T0" fmla="*/ 2 w 4"/>
                <a:gd name="T1" fmla="*/ 0 h 4"/>
                <a:gd name="T2" fmla="*/ 3 w 4"/>
                <a:gd name="T3" fmla="*/ 3 h 4"/>
                <a:gd name="T4" fmla="*/ 1 w 4"/>
                <a:gd name="T5" fmla="*/ 3 h 4"/>
                <a:gd name="T6" fmla="*/ 2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1"/>
                    <a:pt x="4" y="2"/>
                    <a:pt x="3" y="3"/>
                  </a:cubicBezTo>
                  <a:cubicBezTo>
                    <a:pt x="3" y="3"/>
                    <a:pt x="1" y="4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484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7" name="Freeform 61">
              <a:extLst>
                <a:ext uri="{FF2B5EF4-FFF2-40B4-BE49-F238E27FC236}">
                  <a16:creationId xmlns:a16="http://schemas.microsoft.com/office/drawing/2014/main" id="{61E67522-21FA-33AA-6600-7298041E7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5" y="2391"/>
              <a:ext cx="56" cy="121"/>
            </a:xfrm>
            <a:custGeom>
              <a:avLst/>
              <a:gdLst>
                <a:gd name="T0" fmla="*/ 7 w 7"/>
                <a:gd name="T1" fmla="*/ 8 h 15"/>
                <a:gd name="T2" fmla="*/ 3 w 7"/>
                <a:gd name="T3" fmla="*/ 9 h 15"/>
                <a:gd name="T4" fmla="*/ 1 w 7"/>
                <a:gd name="T5" fmla="*/ 15 h 15"/>
                <a:gd name="T6" fmla="*/ 3 w 7"/>
                <a:gd name="T7" fmla="*/ 0 h 15"/>
                <a:gd name="T8" fmla="*/ 7 w 7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5">
                  <a:moveTo>
                    <a:pt x="7" y="8"/>
                  </a:moveTo>
                  <a:cubicBezTo>
                    <a:pt x="6" y="10"/>
                    <a:pt x="4" y="7"/>
                    <a:pt x="3" y="9"/>
                  </a:cubicBezTo>
                  <a:cubicBezTo>
                    <a:pt x="2" y="11"/>
                    <a:pt x="3" y="13"/>
                    <a:pt x="1" y="15"/>
                  </a:cubicBezTo>
                  <a:cubicBezTo>
                    <a:pt x="0" y="9"/>
                    <a:pt x="2" y="5"/>
                    <a:pt x="3" y="0"/>
                  </a:cubicBezTo>
                  <a:cubicBezTo>
                    <a:pt x="4" y="3"/>
                    <a:pt x="4" y="6"/>
                    <a:pt x="7" y="8"/>
                  </a:cubicBezTo>
                  <a:close/>
                </a:path>
              </a:pathLst>
            </a:custGeom>
            <a:solidFill>
              <a:srgbClr val="98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8" name="Freeform 62">
              <a:extLst>
                <a:ext uri="{FF2B5EF4-FFF2-40B4-BE49-F238E27FC236}">
                  <a16:creationId xmlns:a16="http://schemas.microsoft.com/office/drawing/2014/main" id="{9504A874-5411-DBA1-BE69-07106F6FF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4" y="2303"/>
              <a:ext cx="88" cy="64"/>
            </a:xfrm>
            <a:custGeom>
              <a:avLst/>
              <a:gdLst>
                <a:gd name="T0" fmla="*/ 10 w 11"/>
                <a:gd name="T1" fmla="*/ 8 h 8"/>
                <a:gd name="T2" fmla="*/ 0 w 11"/>
                <a:gd name="T3" fmla="*/ 0 h 8"/>
                <a:gd name="T4" fmla="*/ 11 w 11"/>
                <a:gd name="T5" fmla="*/ 7 h 8"/>
                <a:gd name="T6" fmla="*/ 10 w 11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">
                  <a:moveTo>
                    <a:pt x="10" y="8"/>
                  </a:moveTo>
                  <a:cubicBezTo>
                    <a:pt x="8" y="4"/>
                    <a:pt x="4" y="2"/>
                    <a:pt x="0" y="0"/>
                  </a:cubicBezTo>
                  <a:cubicBezTo>
                    <a:pt x="5" y="0"/>
                    <a:pt x="10" y="3"/>
                    <a:pt x="11" y="7"/>
                  </a:cubicBezTo>
                  <a:cubicBezTo>
                    <a:pt x="11" y="7"/>
                    <a:pt x="11" y="8"/>
                    <a:pt x="10" y="8"/>
                  </a:cubicBezTo>
                  <a:close/>
                </a:path>
              </a:pathLst>
            </a:custGeom>
            <a:solidFill>
              <a:srgbClr val="372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51;p54">
            <a:extLst>
              <a:ext uri="{FF2B5EF4-FFF2-40B4-BE49-F238E27FC236}">
                <a16:creationId xmlns:a16="http://schemas.microsoft.com/office/drawing/2014/main" id="{43FD6E96-462C-453F-9505-20BB4763719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467127" y="3607051"/>
            <a:ext cx="1799996" cy="853802"/>
          </a:xfrm>
        </p:spPr>
        <p:txBody>
          <a:bodyPr/>
          <a:lstStyle/>
          <a:p>
            <a:pPr marL="0" lvl="0" indent="0" algn="r">
              <a:buNone/>
            </a:pPr>
            <a:r>
              <a:rPr lang="fa-IR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Google Shape;1452;p54">
            <a:extLst>
              <a:ext uri="{FF2B5EF4-FFF2-40B4-BE49-F238E27FC236}">
                <a16:creationId xmlns:a16="http://schemas.microsoft.com/office/drawing/2014/main" id="{611FA481-0C39-4624-872E-BFE941DEBAD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81173" y="3607051"/>
            <a:ext cx="1799996" cy="853802"/>
          </a:xfrm>
        </p:spPr>
        <p:txBody>
          <a:bodyPr/>
          <a:lstStyle/>
          <a:p>
            <a:pPr marL="0" lvl="0" indent="0" algn="r" rtl="1">
              <a:buNone/>
            </a:pPr>
            <a:r>
              <a:rPr lang="fa-IR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4" name="Google Shape;1453;p54">
            <a:extLst>
              <a:ext uri="{FF2B5EF4-FFF2-40B4-BE49-F238E27FC236}">
                <a16:creationId xmlns:a16="http://schemas.microsoft.com/office/drawing/2014/main" id="{95E61947-9AA6-4292-B880-06D617639F1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81173" y="1941975"/>
            <a:ext cx="1799996" cy="853802"/>
          </a:xfrm>
        </p:spPr>
        <p:txBody>
          <a:bodyPr/>
          <a:lstStyle/>
          <a:p>
            <a:pPr marL="0" lvl="0" indent="0">
              <a:buNone/>
            </a:pPr>
            <a:r>
              <a:rPr lang="fa-IR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5" name="Google Shape;1454;p54">
            <a:extLst>
              <a:ext uri="{FF2B5EF4-FFF2-40B4-BE49-F238E27FC236}">
                <a16:creationId xmlns:a16="http://schemas.microsoft.com/office/drawing/2014/main" id="{06AC9D08-AD0F-4A51-BF17-220441357F5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467127" y="1941975"/>
            <a:ext cx="1799996" cy="853802"/>
          </a:xfrm>
        </p:spPr>
        <p:txBody>
          <a:bodyPr/>
          <a:lstStyle/>
          <a:p>
            <a:pPr marL="0" lvl="0" indent="0" algn="r">
              <a:buNone/>
            </a:pPr>
            <a:r>
              <a:rPr lang="fa-IR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6" name="Google Shape;1455;p54">
            <a:extLst>
              <a:ext uri="{FF2B5EF4-FFF2-40B4-BE49-F238E27FC236}">
                <a16:creationId xmlns:a16="http://schemas.microsoft.com/office/drawing/2014/main" id="{C95E522E-2532-4429-8C64-D20246B4F3A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467127" y="3225152"/>
            <a:ext cx="1799996" cy="381899"/>
          </a:xfrm>
        </p:spPr>
        <p:txBody>
          <a:bodyPr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عنوان در اینجا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7" name="Google Shape;1456;p54">
            <a:extLst>
              <a:ext uri="{FF2B5EF4-FFF2-40B4-BE49-F238E27FC236}">
                <a16:creationId xmlns:a16="http://schemas.microsoft.com/office/drawing/2014/main" id="{4F580FF7-C7B3-43D3-AED2-103176A103F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467127" y="1560222"/>
            <a:ext cx="1799996" cy="381899"/>
          </a:xfrm>
        </p:spPr>
        <p:txBody>
          <a:bodyPr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عنوان در اینجا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8" name="Google Shape;1457;p54">
            <a:extLst>
              <a:ext uri="{FF2B5EF4-FFF2-40B4-BE49-F238E27FC236}">
                <a16:creationId xmlns:a16="http://schemas.microsoft.com/office/drawing/2014/main" id="{180CFE79-2D54-4AB9-81A8-82E9A7271CE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81173" y="1560222"/>
            <a:ext cx="1799996" cy="381899"/>
          </a:xfrm>
        </p:spPr>
        <p:txBody>
          <a:bodyPr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عنوان در اینجا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9" name="Google Shape;1458;p54">
            <a:extLst>
              <a:ext uri="{FF2B5EF4-FFF2-40B4-BE49-F238E27FC236}">
                <a16:creationId xmlns:a16="http://schemas.microsoft.com/office/drawing/2014/main" id="{68CA2880-DF4C-47EA-8902-06B456474BB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81173" y="3225152"/>
            <a:ext cx="1799996" cy="381899"/>
          </a:xfrm>
        </p:spPr>
        <p:txBody>
          <a:bodyPr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عنوان در اینجا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cxnSp>
        <p:nvCxnSpPr>
          <p:cNvPr id="10" name="Google Shape;1459;p54">
            <a:extLst>
              <a:ext uri="{FF2B5EF4-FFF2-40B4-BE49-F238E27FC236}">
                <a16:creationId xmlns:a16="http://schemas.microsoft.com/office/drawing/2014/main" id="{9FB19FB2-3564-4581-B82E-8DF1ADAD50DC}"/>
              </a:ext>
            </a:extLst>
          </p:cNvPr>
          <p:cNvCxnSpPr/>
          <p:nvPr/>
        </p:nvCxnSpPr>
        <p:spPr>
          <a:xfrm>
            <a:off x="3430188" y="1636428"/>
            <a:ext cx="0" cy="1133993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cxnSp>
        <p:nvCxnSpPr>
          <p:cNvPr id="11" name="Google Shape;1460;p54">
            <a:extLst>
              <a:ext uri="{FF2B5EF4-FFF2-40B4-BE49-F238E27FC236}">
                <a16:creationId xmlns:a16="http://schemas.microsoft.com/office/drawing/2014/main" id="{0D7F5D52-7A1D-49BA-B6EE-8A0B9EFEB99F}"/>
              </a:ext>
            </a:extLst>
          </p:cNvPr>
          <p:cNvCxnSpPr/>
          <p:nvPr/>
        </p:nvCxnSpPr>
        <p:spPr>
          <a:xfrm>
            <a:off x="3430188" y="3301349"/>
            <a:ext cx="0" cy="1134003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cxnSp>
        <p:nvCxnSpPr>
          <p:cNvPr id="12" name="Google Shape;1461;p54">
            <a:extLst>
              <a:ext uri="{FF2B5EF4-FFF2-40B4-BE49-F238E27FC236}">
                <a16:creationId xmlns:a16="http://schemas.microsoft.com/office/drawing/2014/main" id="{3BC33197-98B6-4885-A91D-551F6716FD98}"/>
              </a:ext>
            </a:extLst>
          </p:cNvPr>
          <p:cNvCxnSpPr/>
          <p:nvPr/>
        </p:nvCxnSpPr>
        <p:spPr>
          <a:xfrm>
            <a:off x="5723604" y="1636428"/>
            <a:ext cx="0" cy="1133993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cxnSp>
        <p:nvCxnSpPr>
          <p:cNvPr id="13" name="Google Shape;1462;p54">
            <a:extLst>
              <a:ext uri="{FF2B5EF4-FFF2-40B4-BE49-F238E27FC236}">
                <a16:creationId xmlns:a16="http://schemas.microsoft.com/office/drawing/2014/main" id="{546496B7-C563-4C0C-AA59-FCC2A913EB7C}"/>
              </a:ext>
            </a:extLst>
          </p:cNvPr>
          <p:cNvCxnSpPr/>
          <p:nvPr/>
        </p:nvCxnSpPr>
        <p:spPr>
          <a:xfrm>
            <a:off x="5723604" y="3301349"/>
            <a:ext cx="0" cy="1134003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grpSp>
        <p:nvGrpSpPr>
          <p:cNvPr id="53" name="Grupo 52">
            <a:extLst>
              <a:ext uri="{FF2B5EF4-FFF2-40B4-BE49-F238E27FC236}">
                <a16:creationId xmlns:a16="http://schemas.microsoft.com/office/drawing/2014/main" id="{2D16F21D-C18A-DB15-DC1F-B9DDA9345489}"/>
              </a:ext>
            </a:extLst>
          </p:cNvPr>
          <p:cNvGrpSpPr/>
          <p:nvPr/>
        </p:nvGrpSpPr>
        <p:grpSpPr>
          <a:xfrm>
            <a:off x="708129" y="1721321"/>
            <a:ext cx="647760" cy="1055812"/>
            <a:chOff x="708129" y="1721321"/>
            <a:chExt cx="647760" cy="1055812"/>
          </a:xfrm>
        </p:grpSpPr>
        <p:sp>
          <p:nvSpPr>
            <p:cNvPr id="14" name="Google Shape;1463;p54">
              <a:extLst>
                <a:ext uri="{FF2B5EF4-FFF2-40B4-BE49-F238E27FC236}">
                  <a16:creationId xmlns:a16="http://schemas.microsoft.com/office/drawing/2014/main" id="{933B1B1D-B632-4C4B-B83F-91FA361FFFE0}"/>
                </a:ext>
              </a:extLst>
            </p:cNvPr>
            <p:cNvSpPr/>
            <p:nvPr/>
          </p:nvSpPr>
          <p:spPr>
            <a:xfrm flipH="1">
              <a:off x="816988" y="1721321"/>
              <a:ext cx="293357" cy="5074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036"/>
                <a:gd name="f4" fmla="val 125599"/>
                <a:gd name="f5" fmla="val 18314"/>
                <a:gd name="f6" fmla="val 16921"/>
                <a:gd name="f7" fmla="val 15545"/>
                <a:gd name="f8" fmla="val 200"/>
                <a:gd name="f9" fmla="val 14244"/>
                <a:gd name="f10" fmla="val 701"/>
                <a:gd name="f11" fmla="val 10408"/>
                <a:gd name="f12" fmla="val 2202"/>
                <a:gd name="f13" fmla="val 8140"/>
                <a:gd name="f14" fmla="val 6138"/>
                <a:gd name="f15" fmla="val 6505"/>
                <a:gd name="f16" fmla="val 9907"/>
                <a:gd name="f17" fmla="val 1402"/>
                <a:gd name="f18" fmla="val 21716"/>
                <a:gd name="f19" fmla="val 1"/>
                <a:gd name="f20" fmla="val 36093"/>
                <a:gd name="f21" fmla="val 6972"/>
                <a:gd name="f22" fmla="val 46901"/>
                <a:gd name="f23" fmla="val 9641"/>
                <a:gd name="f24" fmla="val 51037"/>
                <a:gd name="f25" fmla="val 13510"/>
                <a:gd name="f26" fmla="val 54706"/>
                <a:gd name="f27" fmla="val 14077"/>
                <a:gd name="f28" fmla="val 59576"/>
                <a:gd name="f29" fmla="val 14644"/>
                <a:gd name="f30" fmla="val 64180"/>
                <a:gd name="f31" fmla="val 12143"/>
                <a:gd name="f32" fmla="val 68683"/>
                <a:gd name="f33" fmla="val 12676"/>
                <a:gd name="f34" fmla="val 73253"/>
                <a:gd name="f35" fmla="val 13410"/>
                <a:gd name="f36" fmla="val 79390"/>
                <a:gd name="f37" fmla="val 19348"/>
                <a:gd name="f38" fmla="val 83593"/>
                <a:gd name="f39" fmla="val 21382"/>
                <a:gd name="f40" fmla="val 89398"/>
                <a:gd name="f41" fmla="val 22216"/>
                <a:gd name="f42" fmla="val 91699"/>
                <a:gd name="f43" fmla="val 22383"/>
                <a:gd name="f44" fmla="val 94234"/>
                <a:gd name="f45" fmla="val 21916"/>
                <a:gd name="f46" fmla="val 96603"/>
                <a:gd name="f47" fmla="val 21182"/>
                <a:gd name="f48" fmla="val 100372"/>
                <a:gd name="f49" fmla="val 18914"/>
                <a:gd name="f50" fmla="val 103474"/>
                <a:gd name="f51" fmla="val 17913"/>
                <a:gd name="f52" fmla="val 107110"/>
                <a:gd name="f53" fmla="val 16312"/>
                <a:gd name="f54" fmla="val 112948"/>
                <a:gd name="f55" fmla="val 18180"/>
                <a:gd name="f56" fmla="val 118418"/>
                <a:gd name="f57" fmla="val 20749"/>
                <a:gd name="f58" fmla="val 123622"/>
                <a:gd name="f59" fmla="val 21082"/>
                <a:gd name="f60" fmla="val 124289"/>
                <a:gd name="f61" fmla="val 21483"/>
                <a:gd name="f62" fmla="val 124990"/>
                <a:gd name="f63" fmla="val 22083"/>
                <a:gd name="f64" fmla="val 125423"/>
                <a:gd name="f65" fmla="val 22221"/>
                <a:gd name="f66" fmla="val 125534"/>
                <a:gd name="f67" fmla="val 22405"/>
                <a:gd name="f68" fmla="val 22559"/>
                <a:gd name="f69" fmla="val 22591"/>
                <a:gd name="f70" fmla="val 22621"/>
                <a:gd name="f71" fmla="val 125596"/>
                <a:gd name="f72" fmla="val 22650"/>
                <a:gd name="f73" fmla="val 125590"/>
                <a:gd name="f74" fmla="val 23017"/>
                <a:gd name="f75" fmla="val 125557"/>
                <a:gd name="f76" fmla="val 23217"/>
                <a:gd name="f77" fmla="val 125090"/>
                <a:gd name="f78" fmla="val 23317"/>
                <a:gd name="f79" fmla="val 124656"/>
                <a:gd name="f80" fmla="val 23484"/>
                <a:gd name="f81" fmla="val 123555"/>
                <a:gd name="f82" fmla="val 23084"/>
                <a:gd name="f83" fmla="val 122488"/>
                <a:gd name="f84" fmla="val 22984"/>
                <a:gd name="f85" fmla="val 121387"/>
                <a:gd name="f86" fmla="val 22850"/>
                <a:gd name="f87" fmla="val 120253"/>
                <a:gd name="f88" fmla="val 22884"/>
                <a:gd name="f89" fmla="val 119119"/>
                <a:gd name="f90" fmla="val 23050"/>
                <a:gd name="f91" fmla="val 117985"/>
                <a:gd name="f92" fmla="val 23717"/>
                <a:gd name="f93" fmla="val 113782"/>
                <a:gd name="f94" fmla="val 26653"/>
                <a:gd name="f95" fmla="val 110946"/>
                <a:gd name="f96" fmla="val 28654"/>
                <a:gd name="f97" fmla="val 107310"/>
                <a:gd name="f98" fmla="val 30989"/>
                <a:gd name="f99" fmla="val 103107"/>
                <a:gd name="f100" fmla="val 31723"/>
                <a:gd name="f101" fmla="val 98037"/>
                <a:gd name="f102" fmla="val 30656"/>
                <a:gd name="f103" fmla="val 93367"/>
                <a:gd name="f104" fmla="val 29555"/>
                <a:gd name="f105" fmla="val 88630"/>
                <a:gd name="f106" fmla="val 26753"/>
                <a:gd name="f107" fmla="val 84194"/>
                <a:gd name="f108" fmla="val 27220"/>
                <a:gd name="f109" fmla="val 27654"/>
                <a:gd name="f110" fmla="val 75087"/>
                <a:gd name="f111" fmla="val 30589"/>
                <a:gd name="f112" fmla="val 71418"/>
                <a:gd name="f113" fmla="val 31356"/>
                <a:gd name="f114" fmla="val 67115"/>
                <a:gd name="f115" fmla="val 31890"/>
                <a:gd name="f116" fmla="val 64046"/>
                <a:gd name="f117" fmla="val 31189"/>
                <a:gd name="f118" fmla="val 60877"/>
                <a:gd name="f119" fmla="val 31323"/>
                <a:gd name="f120" fmla="val 57708"/>
                <a:gd name="f121" fmla="val 31523"/>
                <a:gd name="f122" fmla="val 51604"/>
                <a:gd name="f123" fmla="val 34759"/>
                <a:gd name="f124" fmla="val 46033"/>
                <a:gd name="f125" fmla="val 38561"/>
                <a:gd name="f126" fmla="val 41263"/>
                <a:gd name="f127" fmla="val 41697"/>
                <a:gd name="f128" fmla="val 37360"/>
                <a:gd name="f129" fmla="val 45366"/>
                <a:gd name="f130" fmla="val 33691"/>
                <a:gd name="f131" fmla="val 47101"/>
                <a:gd name="f132" fmla="val 29021"/>
                <a:gd name="f133" fmla="val 24218"/>
                <a:gd name="f134" fmla="val 48502"/>
                <a:gd name="f135" fmla="val 18514"/>
                <a:gd name="f136" fmla="val 45533"/>
                <a:gd name="f137" fmla="val 14311"/>
                <a:gd name="f138" fmla="val 44265"/>
                <a:gd name="f139" fmla="val 12509"/>
                <a:gd name="f140" fmla="val 42664"/>
                <a:gd name="f141" fmla="val 11008"/>
                <a:gd name="f142" fmla="val 40996"/>
                <a:gd name="f143" fmla="val 9674"/>
                <a:gd name="f144" fmla="val 35593"/>
                <a:gd name="f145" fmla="val 5304"/>
                <a:gd name="f146" fmla="val 29255"/>
                <a:gd name="f147" fmla="val 1902"/>
                <a:gd name="f148" fmla="val 22483"/>
                <a:gd name="f149" fmla="val 501"/>
                <a:gd name="f150" fmla="val 21116"/>
                <a:gd name="f151" fmla="val 19706"/>
                <a:gd name="f152" fmla="*/ f0 1 49036"/>
                <a:gd name="f153" fmla="*/ f1 1 125599"/>
                <a:gd name="f154" fmla="val f2"/>
                <a:gd name="f155" fmla="val f3"/>
                <a:gd name="f156" fmla="val f4"/>
                <a:gd name="f157" fmla="+- f156 0 f154"/>
                <a:gd name="f158" fmla="+- f155 0 f154"/>
                <a:gd name="f159" fmla="*/ f158 1 49036"/>
                <a:gd name="f160" fmla="*/ f157 1 125599"/>
                <a:gd name="f161" fmla="*/ f154 1 f159"/>
                <a:gd name="f162" fmla="*/ f155 1 f159"/>
                <a:gd name="f163" fmla="*/ f154 1 f160"/>
                <a:gd name="f164" fmla="*/ f156 1 f160"/>
                <a:gd name="f165" fmla="*/ f161 f152 1"/>
                <a:gd name="f166" fmla="*/ f162 f152 1"/>
                <a:gd name="f167" fmla="*/ f164 f153 1"/>
                <a:gd name="f168" fmla="*/ f163 f1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5" t="f168" r="f166" b="f167"/>
              <a:pathLst>
                <a:path w="49036" h="12559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4"/>
                    <a:pt x="f68" y="f4"/>
                  </a:cubicBezTo>
                  <a:cubicBezTo>
                    <a:pt x="f69" y="f4"/>
                    <a:pt x="f70" y="f71"/>
                    <a:pt x="f72" y="f73"/>
                  </a:cubicBezTo>
                  <a:cubicBezTo>
                    <a:pt x="f74" y="f75"/>
                    <a:pt x="f76" y="f77"/>
                    <a:pt x="f78" y="f79"/>
                  </a:cubicBez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2" y="f93"/>
                    <a:pt x="f94" y="f95"/>
                    <a:pt x="f96" y="f97"/>
                  </a:cubicBezTo>
                  <a:cubicBezTo>
                    <a:pt x="f98" y="f99"/>
                    <a:pt x="f100" y="f101"/>
                    <a:pt x="f102" y="f103"/>
                  </a:cubicBezTo>
                  <a:cubicBezTo>
                    <a:pt x="f104" y="f105"/>
                    <a:pt x="f106" y="f107"/>
                    <a:pt x="f108" y="f36"/>
                  </a:cubicBezTo>
                  <a:cubicBezTo>
                    <a:pt x="f109" y="f110"/>
                    <a:pt x="f111" y="f112"/>
                    <a:pt x="f113" y="f114"/>
                  </a:cubicBezTo>
                  <a:cubicBezTo>
                    <a:pt x="f115" y="f116"/>
                    <a:pt x="f117" y="f118"/>
                    <a:pt x="f119" y="f120"/>
                  </a:cubicBezTo>
                  <a:cubicBezTo>
                    <a:pt x="f121" y="f122"/>
                    <a:pt x="f123" y="f124"/>
                    <a:pt x="f125" y="f126"/>
                  </a:cubicBezTo>
                  <a:cubicBezTo>
                    <a:pt x="f127" y="f128"/>
                    <a:pt x="f129" y="f130"/>
                    <a:pt x="f131" y="f132"/>
                  </a:cubicBezTo>
                  <a:cubicBezTo>
                    <a:pt x="f3" y="f133"/>
                    <a:pt x="f134" y="f135"/>
                    <a:pt x="f136" y="f137"/>
                  </a:cubicBez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8" y="f149"/>
                  </a:cubicBezTo>
                  <a:cubicBezTo>
                    <a:pt x="f150" y="f8"/>
                    <a:pt x="f151" y="f2"/>
                    <a:pt x="f5" y="f2"/>
                  </a:cubicBezTo>
                  <a:close/>
                </a:path>
              </a:pathLst>
            </a:custGeom>
            <a:solidFill>
              <a:srgbClr val="614444">
                <a:alpha val="4469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5" name="Google Shape;1464;p54">
              <a:extLst>
                <a:ext uri="{FF2B5EF4-FFF2-40B4-BE49-F238E27FC236}">
                  <a16:creationId xmlns:a16="http://schemas.microsoft.com/office/drawing/2014/main" id="{7C810B9B-CD4C-43A7-A52F-8869ADDA5141}"/>
                </a:ext>
              </a:extLst>
            </p:cNvPr>
            <p:cNvSpPr/>
            <p:nvPr/>
          </p:nvSpPr>
          <p:spPr>
            <a:xfrm>
              <a:off x="708129" y="2208422"/>
              <a:ext cx="647760" cy="5687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468"/>
                <a:gd name="f4" fmla="val 40797"/>
                <a:gd name="f5" fmla="val 18014"/>
                <a:gd name="f6" fmla="val 1"/>
                <a:gd name="f7" fmla="val 16145"/>
                <a:gd name="f8" fmla="val 15679"/>
                <a:gd name="f9" fmla="val 23617"/>
                <a:gd name="f10" fmla="val 40796"/>
                <a:gd name="f11" fmla="val 46467"/>
                <a:gd name="f12" fmla="val 29655"/>
                <a:gd name="f13" fmla="val 31356"/>
                <a:gd name="f14" fmla="val 21649"/>
                <a:gd name="f15" fmla="*/ f0 1 46468"/>
                <a:gd name="f16" fmla="*/ f1 1 4079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6468"/>
                <a:gd name="f23" fmla="*/ f20 1 4079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6468" h="40797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lnTo>
                    <a:pt x="f6" y="f9"/>
                  </a:lnTo>
                  <a:lnTo>
                    <a:pt x="f6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13" y="f12"/>
                  </a:lnTo>
                  <a:lnTo>
                    <a:pt x="f13" y="f7"/>
                  </a:lnTo>
                  <a:lnTo>
                    <a:pt x="f14" y="f7"/>
                  </a:lnTo>
                  <a:lnTo>
                    <a:pt x="f14" y="f6"/>
                  </a:ln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614444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rupo 53">
            <a:extLst>
              <a:ext uri="{FF2B5EF4-FFF2-40B4-BE49-F238E27FC236}">
                <a16:creationId xmlns:a16="http://schemas.microsoft.com/office/drawing/2014/main" id="{B9BCFD77-B568-E155-57E1-39646E752285}"/>
              </a:ext>
            </a:extLst>
          </p:cNvPr>
          <p:cNvGrpSpPr/>
          <p:nvPr/>
        </p:nvGrpSpPr>
        <p:grpSpPr>
          <a:xfrm>
            <a:off x="561587" y="3282156"/>
            <a:ext cx="873655" cy="1124547"/>
            <a:chOff x="561587" y="3282156"/>
            <a:chExt cx="873655" cy="1124547"/>
          </a:xfrm>
        </p:grpSpPr>
        <p:sp>
          <p:nvSpPr>
            <p:cNvPr id="16" name="Google Shape;1465;p54">
              <a:extLst>
                <a:ext uri="{FF2B5EF4-FFF2-40B4-BE49-F238E27FC236}">
                  <a16:creationId xmlns:a16="http://schemas.microsoft.com/office/drawing/2014/main" id="{118AF926-8415-4FF6-AEB1-3AEF803C3B6E}"/>
                </a:ext>
              </a:extLst>
            </p:cNvPr>
            <p:cNvSpPr/>
            <p:nvPr/>
          </p:nvSpPr>
          <p:spPr>
            <a:xfrm>
              <a:off x="876214" y="3282156"/>
              <a:ext cx="204075" cy="6800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64"/>
                <a:gd name="f4" fmla="val 138493"/>
                <a:gd name="f5" fmla="val 31818"/>
                <a:gd name="f6" fmla="val 31709"/>
                <a:gd name="f7" fmla="val 31599"/>
                <a:gd name="f8" fmla="val 2"/>
                <a:gd name="f9" fmla="val 31490"/>
                <a:gd name="f10" fmla="val 6"/>
                <a:gd name="f11" fmla="val 27954"/>
                <a:gd name="f12" fmla="val 140"/>
                <a:gd name="f13" fmla="val 24551"/>
                <a:gd name="f14" fmla="val 2508"/>
                <a:gd name="f15" fmla="val 23217"/>
                <a:gd name="f16" fmla="val 5777"/>
                <a:gd name="f17" fmla="val 22683"/>
                <a:gd name="f18" fmla="val 7111"/>
                <a:gd name="f19" fmla="val 22450"/>
                <a:gd name="f20" fmla="val 8512"/>
                <a:gd name="f21" fmla="val 22183"/>
                <a:gd name="f22" fmla="val 9980"/>
                <a:gd name="f23" fmla="val 20815"/>
                <a:gd name="f24" fmla="val 18119"/>
                <a:gd name="f25" fmla="val 18881"/>
                <a:gd name="f26" fmla="val 26125"/>
                <a:gd name="f27" fmla="val 16479"/>
                <a:gd name="f28" fmla="val 33997"/>
                <a:gd name="f29" fmla="val 16012"/>
                <a:gd name="f30" fmla="val 35532"/>
                <a:gd name="f31" fmla="val 15511"/>
                <a:gd name="f32" fmla="val 37066"/>
                <a:gd name="f33" fmla="val 14444"/>
                <a:gd name="f34" fmla="val 38300"/>
                <a:gd name="f35" fmla="val 13310"/>
                <a:gd name="f36" fmla="val 39535"/>
                <a:gd name="f37" fmla="val 11675"/>
                <a:gd name="f38" fmla="val 40202"/>
                <a:gd name="f39" fmla="val 10208"/>
                <a:gd name="f40" fmla="val 41102"/>
                <a:gd name="f41" fmla="val 8707"/>
                <a:gd name="f42" fmla="val 42070"/>
                <a:gd name="f43" fmla="val 7439"/>
                <a:gd name="f44" fmla="val 43337"/>
                <a:gd name="f45" fmla="val 6472"/>
                <a:gd name="f46" fmla="val 44805"/>
                <a:gd name="f47" fmla="val 6338"/>
                <a:gd name="f48" fmla="val 44872"/>
                <a:gd name="f49" fmla="val 6171"/>
                <a:gd name="f50" fmla="val 45005"/>
                <a:gd name="f51" fmla="val 6038"/>
                <a:gd name="f52" fmla="val 45072"/>
                <a:gd name="f53" fmla="val 3003"/>
                <a:gd name="f54" fmla="val 47374"/>
                <a:gd name="f55" fmla="val 768"/>
                <a:gd name="f56" fmla="val 50776"/>
                <a:gd name="f57" fmla="val 367"/>
                <a:gd name="f58" fmla="val 54579"/>
                <a:gd name="f59" fmla="val 58215"/>
                <a:gd name="f60" fmla="val 1268"/>
                <a:gd name="f61" fmla="val 61851"/>
                <a:gd name="f62" fmla="val 2969"/>
                <a:gd name="f63" fmla="val 65086"/>
                <a:gd name="f64" fmla="val 5137"/>
                <a:gd name="f65" fmla="val 69256"/>
                <a:gd name="f66" fmla="val 7372"/>
                <a:gd name="f67" fmla="val 73559"/>
                <a:gd name="f68" fmla="val 9174"/>
                <a:gd name="f69" fmla="val 77996"/>
                <a:gd name="f70" fmla="val 11008"/>
                <a:gd name="f71" fmla="val 82399"/>
                <a:gd name="f72" fmla="val 13043"/>
                <a:gd name="f73" fmla="val 87269"/>
                <a:gd name="f74" fmla="val 11942"/>
                <a:gd name="f75" fmla="val 92172"/>
                <a:gd name="f76" fmla="val 11175"/>
                <a:gd name="f77" fmla="val 95508"/>
                <a:gd name="f78" fmla="val 8940"/>
                <a:gd name="f79" fmla="val 98410"/>
                <a:gd name="f80" fmla="val 8640"/>
                <a:gd name="f81" fmla="val 101779"/>
                <a:gd name="f82" fmla="val 8273"/>
                <a:gd name="f83" fmla="val 106216"/>
                <a:gd name="f84" fmla="val 11275"/>
                <a:gd name="f85" fmla="val 110252"/>
                <a:gd name="f86" fmla="val 11475"/>
                <a:gd name="f87" fmla="val 114655"/>
                <a:gd name="f88" fmla="val 11609"/>
                <a:gd name="f89" fmla="val 117591"/>
                <a:gd name="f90" fmla="val 10508"/>
                <a:gd name="f91" fmla="val 120393"/>
                <a:gd name="f92" fmla="val 9674"/>
                <a:gd name="f93" fmla="val 123161"/>
                <a:gd name="f94" fmla="val 9040"/>
                <a:gd name="f95" fmla="val 125229"/>
                <a:gd name="f96" fmla="val 8673"/>
                <a:gd name="f97" fmla="val 127398"/>
                <a:gd name="f98" fmla="val 8973"/>
                <a:gd name="f99" fmla="val 129566"/>
                <a:gd name="f100" fmla="val 9307"/>
                <a:gd name="f101" fmla="val 132201"/>
                <a:gd name="f102" fmla="val 10775"/>
                <a:gd name="f103" fmla="val 134503"/>
                <a:gd name="f104" fmla="val 10808"/>
                <a:gd name="f105" fmla="val 137205"/>
                <a:gd name="f106" fmla="val 137538"/>
                <a:gd name="f107" fmla="val 137872"/>
                <a:gd name="f108" fmla="val 10975"/>
                <a:gd name="f109" fmla="val 138139"/>
                <a:gd name="f110" fmla="val 11091"/>
                <a:gd name="f111" fmla="val 138348"/>
                <a:gd name="f112" fmla="val 11322"/>
                <a:gd name="f113" fmla="val 11541"/>
                <a:gd name="f114" fmla="val 11636"/>
                <a:gd name="f115" fmla="val 11728"/>
                <a:gd name="f116" fmla="val 138466"/>
                <a:gd name="f117" fmla="val 11809"/>
                <a:gd name="f118" fmla="val 138405"/>
                <a:gd name="f119" fmla="val 12009"/>
                <a:gd name="f120" fmla="val 138239"/>
                <a:gd name="f121" fmla="val 12042"/>
                <a:gd name="f122" fmla="val 137938"/>
                <a:gd name="f123" fmla="val 137705"/>
                <a:gd name="f124" fmla="val 136404"/>
                <a:gd name="f125" fmla="val 11775"/>
                <a:gd name="f126" fmla="val 134870"/>
                <a:gd name="f127" fmla="val 12109"/>
                <a:gd name="f128" fmla="val 133569"/>
                <a:gd name="f129" fmla="val 12142"/>
                <a:gd name="f130" fmla="val 133435"/>
                <a:gd name="f131" fmla="val 12176"/>
                <a:gd name="f132" fmla="val 133302"/>
                <a:gd name="f133" fmla="val 12276"/>
                <a:gd name="f134" fmla="val 133202"/>
                <a:gd name="f135" fmla="val 12421"/>
                <a:gd name="f136" fmla="val 133038"/>
                <a:gd name="f137" fmla="val 12574"/>
                <a:gd name="f138" fmla="val 132971"/>
                <a:gd name="f139" fmla="val 12725"/>
                <a:gd name="f140" fmla="val 13096"/>
                <a:gd name="f141" fmla="val 13454"/>
                <a:gd name="f142" fmla="val 133370"/>
                <a:gd name="f143" fmla="val 13643"/>
                <a:gd name="f144" fmla="val 133702"/>
                <a:gd name="f145" fmla="val 14010"/>
                <a:gd name="f146" fmla="val 134436"/>
                <a:gd name="f147" fmla="val 13543"/>
                <a:gd name="f148" fmla="val 135303"/>
                <a:gd name="f149" fmla="val 13443"/>
                <a:gd name="f150" fmla="val 136070"/>
                <a:gd name="f151" fmla="val 136704"/>
                <a:gd name="f152" fmla="val 13277"/>
                <a:gd name="f153" fmla="val 137638"/>
                <a:gd name="f154" fmla="val 13810"/>
                <a:gd name="f155" fmla="val 13907"/>
                <a:gd name="f156" fmla="val 138226"/>
                <a:gd name="f157" fmla="val 13997"/>
                <a:gd name="f158" fmla="val 138265"/>
                <a:gd name="f159" fmla="val 14080"/>
                <a:gd name="f160" fmla="val 14629"/>
                <a:gd name="f161" fmla="val 14895"/>
                <a:gd name="f162" fmla="val 136585"/>
                <a:gd name="f163" fmla="val 15011"/>
                <a:gd name="f164" fmla="val 136237"/>
                <a:gd name="f165" fmla="val 15345"/>
                <a:gd name="f166" fmla="val 135070"/>
                <a:gd name="f167" fmla="val 15712"/>
                <a:gd name="f168" fmla="val 133936"/>
                <a:gd name="f169" fmla="val 15812"/>
                <a:gd name="f170" fmla="val 132735"/>
                <a:gd name="f171" fmla="val 15845"/>
                <a:gd name="f172" fmla="val 131901"/>
                <a:gd name="f173" fmla="val 15945"/>
                <a:gd name="f174" fmla="val 131067"/>
                <a:gd name="f175" fmla="val 15978"/>
                <a:gd name="f176" fmla="val 130233"/>
                <a:gd name="f177" fmla="val 129799"/>
                <a:gd name="f178" fmla="val 129366"/>
                <a:gd name="f179" fmla="val 16045"/>
                <a:gd name="f180" fmla="val 128965"/>
                <a:gd name="f181" fmla="val 16145"/>
                <a:gd name="f182" fmla="val 128632"/>
                <a:gd name="f183" fmla="val 16312"/>
                <a:gd name="f184" fmla="val 128365"/>
                <a:gd name="f185" fmla="val 16379"/>
                <a:gd name="f186" fmla="val 128065"/>
                <a:gd name="f187" fmla="val 17146"/>
                <a:gd name="f188" fmla="val 126430"/>
                <a:gd name="f189" fmla="val 19014"/>
                <a:gd name="f190" fmla="val 125530"/>
                <a:gd name="f191" fmla="val 19781"/>
                <a:gd name="f192" fmla="val 123895"/>
                <a:gd name="f193" fmla="val 20715"/>
                <a:gd name="f194" fmla="val 121860"/>
                <a:gd name="f195" fmla="val 19648"/>
                <a:gd name="f196" fmla="val 119292"/>
                <a:gd name="f197" fmla="val 20515"/>
                <a:gd name="f198" fmla="val 117224"/>
                <a:gd name="f199" fmla="val 21482"/>
                <a:gd name="f200" fmla="val 114922"/>
                <a:gd name="f201" fmla="val 24518"/>
                <a:gd name="f202" fmla="val 113754"/>
                <a:gd name="f203" fmla="val 24952"/>
                <a:gd name="f204" fmla="val 111286"/>
                <a:gd name="f205" fmla="val 25152"/>
                <a:gd name="f206" fmla="val 110018"/>
                <a:gd name="f207" fmla="val 108751"/>
                <a:gd name="f208" fmla="val 24318"/>
                <a:gd name="f209" fmla="val 107450"/>
                <a:gd name="f210" fmla="val 23884"/>
                <a:gd name="f211" fmla="val 105215"/>
                <a:gd name="f212" fmla="val 24685"/>
                <a:gd name="f213" fmla="val 102780"/>
                <a:gd name="f214" fmla="val 26353"/>
                <a:gd name="f215" fmla="val 101212"/>
                <a:gd name="f216" fmla="val 27353"/>
                <a:gd name="f217" fmla="val 100278"/>
                <a:gd name="f218" fmla="val 28621"/>
                <a:gd name="f219" fmla="val 99611"/>
                <a:gd name="f220" fmla="val 29521"/>
                <a:gd name="f221" fmla="val 98610"/>
                <a:gd name="f222" fmla="val 31690"/>
                <a:gd name="f223" fmla="val 96209"/>
                <a:gd name="f224" fmla="val 31289"/>
                <a:gd name="f225" fmla="val 92739"/>
                <a:gd name="f226" fmla="val 31223"/>
                <a:gd name="f227" fmla="val 89771"/>
                <a:gd name="f228" fmla="val 31156"/>
                <a:gd name="f229" fmla="val 81164"/>
                <a:gd name="f230" fmla="val 31823"/>
                <a:gd name="f231" fmla="val 72992"/>
                <a:gd name="f232" fmla="val 35226"/>
                <a:gd name="f233" fmla="val 64920"/>
                <a:gd name="f234" fmla="val 37727"/>
                <a:gd name="f235" fmla="val 59015"/>
                <a:gd name="f236" fmla="val 36627"/>
                <a:gd name="f237" fmla="val 52077"/>
                <a:gd name="f238" fmla="val 36460"/>
                <a:gd name="f239" fmla="val 45873"/>
                <a:gd name="f240" fmla="val 36293"/>
                <a:gd name="f241" fmla="val 39468"/>
                <a:gd name="f242" fmla="val 36960"/>
                <a:gd name="f243" fmla="val 32997"/>
                <a:gd name="f244" fmla="val 38361"/>
                <a:gd name="f245" fmla="val 26692"/>
                <a:gd name="f246" fmla="val 39362"/>
                <a:gd name="f247" fmla="val 22356"/>
                <a:gd name="f248" fmla="val 40696"/>
                <a:gd name="f249" fmla="val 18053"/>
                <a:gd name="f250" fmla="val 41230"/>
                <a:gd name="f251" fmla="val 13649"/>
                <a:gd name="f252" fmla="val 41563"/>
                <a:gd name="f253" fmla="val 10681"/>
                <a:gd name="f254" fmla="val 41497"/>
                <a:gd name="f255" fmla="val 7645"/>
                <a:gd name="f256" fmla="val 40196"/>
                <a:gd name="f257" fmla="val 5077"/>
                <a:gd name="f258" fmla="val 38612"/>
                <a:gd name="f259" fmla="val 2006"/>
                <a:gd name="f260" fmla="val 35243"/>
                <a:gd name="f261" fmla="*/ f0 1 41564"/>
                <a:gd name="f262" fmla="*/ f1 1 138493"/>
                <a:gd name="f263" fmla="val f2"/>
                <a:gd name="f264" fmla="val f3"/>
                <a:gd name="f265" fmla="val f4"/>
                <a:gd name="f266" fmla="+- f265 0 f263"/>
                <a:gd name="f267" fmla="+- f264 0 f263"/>
                <a:gd name="f268" fmla="*/ f267 1 41564"/>
                <a:gd name="f269" fmla="*/ f266 1 138493"/>
                <a:gd name="f270" fmla="*/ f263 1 f268"/>
                <a:gd name="f271" fmla="*/ f264 1 f268"/>
                <a:gd name="f272" fmla="*/ f263 1 f269"/>
                <a:gd name="f273" fmla="*/ f265 1 f269"/>
                <a:gd name="f274" fmla="*/ f270 f261 1"/>
                <a:gd name="f275" fmla="*/ f271 f261 1"/>
                <a:gd name="f276" fmla="*/ f273 f262 1"/>
                <a:gd name="f277" fmla="*/ f272 f26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4" t="f277" r="f275" b="f276"/>
              <a:pathLst>
                <a:path w="41564" h="13849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2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4" y="f106"/>
                    <a:pt x="f104" y="f107"/>
                    <a:pt x="f108" y="f109"/>
                  </a:cubicBezTo>
                  <a:cubicBezTo>
                    <a:pt x="f110" y="f111"/>
                    <a:pt x="f112" y="f4"/>
                    <a:pt x="f113" y="f4"/>
                  </a:cubicBezTo>
                  <a:cubicBezTo>
                    <a:pt x="f114" y="f4"/>
                    <a:pt x="f115" y="f116"/>
                    <a:pt x="f117" y="f118"/>
                  </a:cubicBezTo>
                  <a:cubicBezTo>
                    <a:pt x="f119" y="f120"/>
                    <a:pt x="f121" y="f122"/>
                    <a:pt x="f121" y="f123"/>
                  </a:cubicBezTo>
                  <a:cubicBezTo>
                    <a:pt x="f121" y="f124"/>
                    <a:pt x="f125" y="f126"/>
                    <a:pt x="f127" y="f128"/>
                  </a:cubicBezTo>
                  <a:cubicBezTo>
                    <a:pt x="f129" y="f130"/>
                    <a:pt x="f131" y="f132"/>
                    <a:pt x="f133" y="f134"/>
                  </a:cubicBezTo>
                  <a:cubicBezTo>
                    <a:pt x="f135" y="f136"/>
                    <a:pt x="f137" y="f138"/>
                    <a:pt x="f139" y="f138"/>
                  </a:cubicBezTo>
                  <a:cubicBezTo>
                    <a:pt x="f140" y="f138"/>
                    <a:pt x="f141" y="f142"/>
                    <a:pt x="f143" y="f144"/>
                  </a:cubicBezTo>
                  <a:cubicBezTo>
                    <a:pt x="f145" y="f146"/>
                    <a:pt x="f147" y="f148"/>
                    <a:pt x="f149" y="f150"/>
                  </a:cubicBezTo>
                  <a:cubicBezTo>
                    <a:pt x="f35" y="f151"/>
                    <a:pt x="f152" y="f153"/>
                    <a:pt x="f154" y="f109"/>
                  </a:cubicBezTo>
                  <a:cubicBezTo>
                    <a:pt x="f155" y="f156"/>
                    <a:pt x="f157" y="f158"/>
                    <a:pt x="f159" y="f158"/>
                  </a:cubicBezTo>
                  <a:cubicBezTo>
                    <a:pt x="f160" y="f158"/>
                    <a:pt x="f161" y="f162"/>
                    <a:pt x="f163" y="f164"/>
                  </a:cubicBezTo>
                  <a:cubicBezTo>
                    <a:pt x="f165" y="f166"/>
                    <a:pt x="f167" y="f168"/>
                    <a:pt x="f169" y="f170"/>
                  </a:cubicBezTo>
                  <a:cubicBezTo>
                    <a:pt x="f171" y="f172"/>
                    <a:pt x="f173" y="f174"/>
                    <a:pt x="f175" y="f176"/>
                  </a:cubicBezTo>
                  <a:cubicBezTo>
                    <a:pt x="f29" y="f177"/>
                    <a:pt x="f29" y="f178"/>
                    <a:pt x="f179" y="f180"/>
                  </a:cubicBezTo>
                  <a:cubicBezTo>
                    <a:pt x="f181" y="f182"/>
                    <a:pt x="f183" y="f184"/>
                    <a:pt x="f185" y="f186"/>
                  </a:cubicBezTo>
                  <a:cubicBezTo>
                    <a:pt x="f187" y="f188"/>
                    <a:pt x="f189" y="f190"/>
                    <a:pt x="f191" y="f192"/>
                  </a:cubicBezTo>
                  <a:cubicBezTo>
                    <a:pt x="f193" y="f194"/>
                    <a:pt x="f195" y="f196"/>
                    <a:pt x="f197" y="f198"/>
                  </a:cubicBezTo>
                  <a:cubicBezTo>
                    <a:pt x="f199" y="f200"/>
                    <a:pt x="f201" y="f202"/>
                    <a:pt x="f203" y="f204"/>
                  </a:cubicBezTo>
                  <a:cubicBezTo>
                    <a:pt x="f205" y="f206"/>
                    <a:pt x="f13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8" y="f229"/>
                    <a:pt x="f230" y="f231"/>
                    <a:pt x="f232" y="f233"/>
                  </a:cubicBezTo>
                  <a:cubicBezTo>
                    <a:pt x="f234" y="f235"/>
                    <a:pt x="f236" y="f237"/>
                    <a:pt x="f238" y="f239"/>
                  </a:cubicBezTo>
                  <a:cubicBezTo>
                    <a:pt x="f240" y="f241"/>
                    <a:pt x="f242" y="f243"/>
                    <a:pt x="f244" y="f245"/>
                  </a:cubicBezTo>
                  <a:cubicBezTo>
                    <a:pt x="f246" y="f247"/>
                    <a:pt x="f248" y="f249"/>
                    <a:pt x="f250" y="f251"/>
                  </a:cubicBezTo>
                  <a:cubicBezTo>
                    <a:pt x="f252" y="f253"/>
                    <a:pt x="f254" y="f255"/>
                    <a:pt x="f256" y="f257"/>
                  </a:cubicBezTo>
                  <a:cubicBezTo>
                    <a:pt x="f258" y="f259"/>
                    <a:pt x="f260" y="f2"/>
                    <a:pt x="f5" y="f2"/>
                  </a:cubicBezTo>
                  <a:close/>
                </a:path>
              </a:pathLst>
            </a:custGeom>
            <a:solidFill>
              <a:srgbClr val="614444">
                <a:alpha val="4469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7" name="Google Shape;1466;p54">
              <a:extLst>
                <a:ext uri="{FF2B5EF4-FFF2-40B4-BE49-F238E27FC236}">
                  <a16:creationId xmlns:a16="http://schemas.microsoft.com/office/drawing/2014/main" id="{B6459335-196C-443B-B0B3-07DEE3804280}"/>
                </a:ext>
              </a:extLst>
            </p:cNvPr>
            <p:cNvSpPr/>
            <p:nvPr/>
          </p:nvSpPr>
          <p:spPr>
            <a:xfrm>
              <a:off x="1080272" y="4117323"/>
              <a:ext cx="354970" cy="2893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253"/>
                <a:gd name="f4" fmla="val 22217"/>
                <a:gd name="f5" fmla="val 9007"/>
                <a:gd name="f6" fmla="val 1"/>
                <a:gd name="f7" fmla="val 9073"/>
                <a:gd name="f8" fmla="val 9074"/>
                <a:gd name="f9" fmla="val 234"/>
                <a:gd name="f10" fmla="val 22216"/>
                <a:gd name="f11" fmla="val 9274"/>
                <a:gd name="f12" fmla="val 17980"/>
                <a:gd name="f13" fmla="val 18046"/>
                <a:gd name="f14" fmla="val 9040"/>
                <a:gd name="f15" fmla="*/ f0 1 27253"/>
                <a:gd name="f16" fmla="*/ f1 1 2221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253"/>
                <a:gd name="f23" fmla="*/ f20 1 2221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253" h="22217">
                  <a:moveTo>
                    <a:pt x="f5" y="f6"/>
                  </a:moveTo>
                  <a:lnTo>
                    <a:pt x="f7" y="f8"/>
                  </a:lnTo>
                  <a:lnTo>
                    <a:pt x="f2" y="f6"/>
                  </a:lnTo>
                  <a:lnTo>
                    <a:pt x="f2" y="f6"/>
                  </a:lnTo>
                  <a:lnTo>
                    <a:pt x="f9" y="f10"/>
                  </a:lnTo>
                  <a:lnTo>
                    <a:pt x="f3" y="f10"/>
                  </a:lnTo>
                  <a:lnTo>
                    <a:pt x="f3" y="f11"/>
                  </a:lnTo>
                  <a:lnTo>
                    <a:pt x="f12" y="f6"/>
                  </a:lnTo>
                  <a:lnTo>
                    <a:pt x="f13" y="f14"/>
                  </a:lnTo>
                  <a:lnTo>
                    <a:pt x="f5" y="f6"/>
                  </a:ln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614444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" name="Google Shape;1467;p54">
              <a:extLst>
                <a:ext uri="{FF2B5EF4-FFF2-40B4-BE49-F238E27FC236}">
                  <a16:creationId xmlns:a16="http://schemas.microsoft.com/office/drawing/2014/main" id="{DF554035-4AE3-4E96-8776-988EB6E3FB0D}"/>
                </a:ext>
              </a:extLst>
            </p:cNvPr>
            <p:cNvSpPr/>
            <p:nvPr/>
          </p:nvSpPr>
          <p:spPr>
            <a:xfrm flipH="1">
              <a:off x="561587" y="3926104"/>
              <a:ext cx="497899" cy="4805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659"/>
                <a:gd name="f4" fmla="val 32491"/>
                <a:gd name="f5" fmla="val 5104"/>
                <a:gd name="f6" fmla="val 1"/>
                <a:gd name="f7" fmla="val 15278"/>
                <a:gd name="f8" fmla="val 32490"/>
                <a:gd name="f9" fmla="val 29021"/>
                <a:gd name="f10" fmla="val 28688"/>
                <a:gd name="f11" fmla="val 29655"/>
                <a:gd name="f12" fmla="val 30823"/>
                <a:gd name="f13" fmla="val 31757"/>
                <a:gd name="f14" fmla="val 29622"/>
                <a:gd name="f15" fmla="val 30789"/>
                <a:gd name="f16" fmla="val 33658"/>
                <a:gd name="f17" fmla="val 28554"/>
                <a:gd name="f18" fmla="val 31857"/>
                <a:gd name="f19" fmla="val 26786"/>
                <a:gd name="f20" fmla="val 9341"/>
                <a:gd name="f21" fmla="val 7740"/>
                <a:gd name="f22" fmla="val 6739"/>
                <a:gd name="f23" fmla="*/ f0 1 33659"/>
                <a:gd name="f24" fmla="*/ f1 1 32491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3659"/>
                <a:gd name="f31" fmla="*/ f28 1 32491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3659" h="32491">
                  <a:moveTo>
                    <a:pt x="f5" y="f6"/>
                  </a:moveTo>
                  <a:lnTo>
                    <a:pt x="f5" y="f7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lnTo>
                    <a:pt x="f9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8"/>
                  </a:lnTo>
                  <a:lnTo>
                    <a:pt x="f16" y="f8"/>
                  </a:lnTo>
                  <a:lnTo>
                    <a:pt x="f16" y="f15"/>
                  </a:lnTo>
                  <a:cubicBezTo>
                    <a:pt x="f16" y="f17"/>
                    <a:pt x="f18" y="f19"/>
                    <a:pt x="f11" y="f19"/>
                  </a:cubicBezTo>
                  <a:lnTo>
                    <a:pt x="f9" y="f19"/>
                  </a:lnTo>
                  <a:lnTo>
                    <a:pt x="f9" y="f7"/>
                  </a:lnTo>
                  <a:lnTo>
                    <a:pt x="f20" y="f7"/>
                  </a:lnTo>
                  <a:lnTo>
                    <a:pt x="f20" y="f6"/>
                  </a:lnTo>
                  <a:lnTo>
                    <a:pt x="f21" y="f6"/>
                  </a:lnTo>
                  <a:lnTo>
                    <a:pt x="f21" y="f7"/>
                  </a:lnTo>
                  <a:lnTo>
                    <a:pt x="f22" y="f7"/>
                  </a:lnTo>
                  <a:lnTo>
                    <a:pt x="f22" y="f6"/>
                  </a:ln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614444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19" name="Google Shape;1468;p54">
            <a:extLst>
              <a:ext uri="{FF2B5EF4-FFF2-40B4-BE49-F238E27FC236}">
                <a16:creationId xmlns:a16="http://schemas.microsoft.com/office/drawing/2014/main" id="{1F851F55-35A9-4ADD-A434-B3FC7AA182D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6138" y="206782"/>
            <a:ext cx="8100002" cy="572697"/>
          </a:xfrm>
        </p:spPr>
        <p:txBody>
          <a:bodyPr/>
          <a:lstStyle/>
          <a:p>
            <a:pPr lvl="0"/>
            <a:r>
              <a:rPr lang="fa-IR" dirty="0">
                <a:solidFill>
                  <a:srgbClr val="B4722C"/>
                </a:solidFill>
                <a:cs typeface="B Nazanin" panose="00000700000000000000" pitchFamily="2" charset="-78"/>
              </a:rPr>
              <a:t>اهداف</a:t>
            </a:r>
            <a:endParaRPr lang="en-GB" dirty="0">
              <a:solidFill>
                <a:srgbClr val="B4722C"/>
              </a:solidFill>
              <a:cs typeface="B Nazanin" panose="00000700000000000000" pitchFamily="2" charset="-78"/>
            </a:endParaRPr>
          </a:p>
        </p:txBody>
      </p:sp>
      <p:grpSp>
        <p:nvGrpSpPr>
          <p:cNvPr id="51" name="Grupo 50">
            <a:extLst>
              <a:ext uri="{FF2B5EF4-FFF2-40B4-BE49-F238E27FC236}">
                <a16:creationId xmlns:a16="http://schemas.microsoft.com/office/drawing/2014/main" id="{B6F5391B-8063-0057-E775-1A1906666B21}"/>
              </a:ext>
            </a:extLst>
          </p:cNvPr>
          <p:cNvGrpSpPr/>
          <p:nvPr/>
        </p:nvGrpSpPr>
        <p:grpSpPr>
          <a:xfrm>
            <a:off x="7833171" y="1705319"/>
            <a:ext cx="647760" cy="1055821"/>
            <a:chOff x="7833171" y="1705319"/>
            <a:chExt cx="647760" cy="1055821"/>
          </a:xfrm>
        </p:grpSpPr>
        <p:sp>
          <p:nvSpPr>
            <p:cNvPr id="21" name="Google Shape;1463;p54">
              <a:extLst>
                <a:ext uri="{FF2B5EF4-FFF2-40B4-BE49-F238E27FC236}">
                  <a16:creationId xmlns:a16="http://schemas.microsoft.com/office/drawing/2014/main" id="{C2EA0761-457F-4756-B74E-74926EEEF0BC}"/>
                </a:ext>
              </a:extLst>
            </p:cNvPr>
            <p:cNvSpPr/>
            <p:nvPr/>
          </p:nvSpPr>
          <p:spPr>
            <a:xfrm flipH="1">
              <a:off x="7942030" y="1705319"/>
              <a:ext cx="293357" cy="5074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036"/>
                <a:gd name="f4" fmla="val 125599"/>
                <a:gd name="f5" fmla="val 18314"/>
                <a:gd name="f6" fmla="val 16921"/>
                <a:gd name="f7" fmla="val 15545"/>
                <a:gd name="f8" fmla="val 200"/>
                <a:gd name="f9" fmla="val 14244"/>
                <a:gd name="f10" fmla="val 701"/>
                <a:gd name="f11" fmla="val 10408"/>
                <a:gd name="f12" fmla="val 2202"/>
                <a:gd name="f13" fmla="val 8140"/>
                <a:gd name="f14" fmla="val 6138"/>
                <a:gd name="f15" fmla="val 6505"/>
                <a:gd name="f16" fmla="val 9907"/>
                <a:gd name="f17" fmla="val 1402"/>
                <a:gd name="f18" fmla="val 21716"/>
                <a:gd name="f19" fmla="val 1"/>
                <a:gd name="f20" fmla="val 36093"/>
                <a:gd name="f21" fmla="val 6972"/>
                <a:gd name="f22" fmla="val 46901"/>
                <a:gd name="f23" fmla="val 9641"/>
                <a:gd name="f24" fmla="val 51037"/>
                <a:gd name="f25" fmla="val 13510"/>
                <a:gd name="f26" fmla="val 54706"/>
                <a:gd name="f27" fmla="val 14077"/>
                <a:gd name="f28" fmla="val 59576"/>
                <a:gd name="f29" fmla="val 14644"/>
                <a:gd name="f30" fmla="val 64180"/>
                <a:gd name="f31" fmla="val 12143"/>
                <a:gd name="f32" fmla="val 68683"/>
                <a:gd name="f33" fmla="val 12676"/>
                <a:gd name="f34" fmla="val 73253"/>
                <a:gd name="f35" fmla="val 13410"/>
                <a:gd name="f36" fmla="val 79390"/>
                <a:gd name="f37" fmla="val 19348"/>
                <a:gd name="f38" fmla="val 83593"/>
                <a:gd name="f39" fmla="val 21382"/>
                <a:gd name="f40" fmla="val 89398"/>
                <a:gd name="f41" fmla="val 22216"/>
                <a:gd name="f42" fmla="val 91699"/>
                <a:gd name="f43" fmla="val 22383"/>
                <a:gd name="f44" fmla="val 94234"/>
                <a:gd name="f45" fmla="val 21916"/>
                <a:gd name="f46" fmla="val 96603"/>
                <a:gd name="f47" fmla="val 21182"/>
                <a:gd name="f48" fmla="val 100372"/>
                <a:gd name="f49" fmla="val 18914"/>
                <a:gd name="f50" fmla="val 103474"/>
                <a:gd name="f51" fmla="val 17913"/>
                <a:gd name="f52" fmla="val 107110"/>
                <a:gd name="f53" fmla="val 16312"/>
                <a:gd name="f54" fmla="val 112948"/>
                <a:gd name="f55" fmla="val 18180"/>
                <a:gd name="f56" fmla="val 118418"/>
                <a:gd name="f57" fmla="val 20749"/>
                <a:gd name="f58" fmla="val 123622"/>
                <a:gd name="f59" fmla="val 21082"/>
                <a:gd name="f60" fmla="val 124289"/>
                <a:gd name="f61" fmla="val 21483"/>
                <a:gd name="f62" fmla="val 124990"/>
                <a:gd name="f63" fmla="val 22083"/>
                <a:gd name="f64" fmla="val 125423"/>
                <a:gd name="f65" fmla="val 22221"/>
                <a:gd name="f66" fmla="val 125534"/>
                <a:gd name="f67" fmla="val 22405"/>
                <a:gd name="f68" fmla="val 22559"/>
                <a:gd name="f69" fmla="val 22591"/>
                <a:gd name="f70" fmla="val 22621"/>
                <a:gd name="f71" fmla="val 125596"/>
                <a:gd name="f72" fmla="val 22650"/>
                <a:gd name="f73" fmla="val 125590"/>
                <a:gd name="f74" fmla="val 23017"/>
                <a:gd name="f75" fmla="val 125557"/>
                <a:gd name="f76" fmla="val 23217"/>
                <a:gd name="f77" fmla="val 125090"/>
                <a:gd name="f78" fmla="val 23317"/>
                <a:gd name="f79" fmla="val 124656"/>
                <a:gd name="f80" fmla="val 23484"/>
                <a:gd name="f81" fmla="val 123555"/>
                <a:gd name="f82" fmla="val 23084"/>
                <a:gd name="f83" fmla="val 122488"/>
                <a:gd name="f84" fmla="val 22984"/>
                <a:gd name="f85" fmla="val 121387"/>
                <a:gd name="f86" fmla="val 22850"/>
                <a:gd name="f87" fmla="val 120253"/>
                <a:gd name="f88" fmla="val 22884"/>
                <a:gd name="f89" fmla="val 119119"/>
                <a:gd name="f90" fmla="val 23050"/>
                <a:gd name="f91" fmla="val 117985"/>
                <a:gd name="f92" fmla="val 23717"/>
                <a:gd name="f93" fmla="val 113782"/>
                <a:gd name="f94" fmla="val 26653"/>
                <a:gd name="f95" fmla="val 110946"/>
                <a:gd name="f96" fmla="val 28654"/>
                <a:gd name="f97" fmla="val 107310"/>
                <a:gd name="f98" fmla="val 30989"/>
                <a:gd name="f99" fmla="val 103107"/>
                <a:gd name="f100" fmla="val 31723"/>
                <a:gd name="f101" fmla="val 98037"/>
                <a:gd name="f102" fmla="val 30656"/>
                <a:gd name="f103" fmla="val 93367"/>
                <a:gd name="f104" fmla="val 29555"/>
                <a:gd name="f105" fmla="val 88630"/>
                <a:gd name="f106" fmla="val 26753"/>
                <a:gd name="f107" fmla="val 84194"/>
                <a:gd name="f108" fmla="val 27220"/>
                <a:gd name="f109" fmla="val 27654"/>
                <a:gd name="f110" fmla="val 75087"/>
                <a:gd name="f111" fmla="val 30589"/>
                <a:gd name="f112" fmla="val 71418"/>
                <a:gd name="f113" fmla="val 31356"/>
                <a:gd name="f114" fmla="val 67115"/>
                <a:gd name="f115" fmla="val 31890"/>
                <a:gd name="f116" fmla="val 64046"/>
                <a:gd name="f117" fmla="val 31189"/>
                <a:gd name="f118" fmla="val 60877"/>
                <a:gd name="f119" fmla="val 31323"/>
                <a:gd name="f120" fmla="val 57708"/>
                <a:gd name="f121" fmla="val 31523"/>
                <a:gd name="f122" fmla="val 51604"/>
                <a:gd name="f123" fmla="val 34759"/>
                <a:gd name="f124" fmla="val 46033"/>
                <a:gd name="f125" fmla="val 38561"/>
                <a:gd name="f126" fmla="val 41263"/>
                <a:gd name="f127" fmla="val 41697"/>
                <a:gd name="f128" fmla="val 37360"/>
                <a:gd name="f129" fmla="val 45366"/>
                <a:gd name="f130" fmla="val 33691"/>
                <a:gd name="f131" fmla="val 47101"/>
                <a:gd name="f132" fmla="val 29021"/>
                <a:gd name="f133" fmla="val 24218"/>
                <a:gd name="f134" fmla="val 48502"/>
                <a:gd name="f135" fmla="val 18514"/>
                <a:gd name="f136" fmla="val 45533"/>
                <a:gd name="f137" fmla="val 14311"/>
                <a:gd name="f138" fmla="val 44265"/>
                <a:gd name="f139" fmla="val 12509"/>
                <a:gd name="f140" fmla="val 42664"/>
                <a:gd name="f141" fmla="val 11008"/>
                <a:gd name="f142" fmla="val 40996"/>
                <a:gd name="f143" fmla="val 9674"/>
                <a:gd name="f144" fmla="val 35593"/>
                <a:gd name="f145" fmla="val 5304"/>
                <a:gd name="f146" fmla="val 29255"/>
                <a:gd name="f147" fmla="val 1902"/>
                <a:gd name="f148" fmla="val 22483"/>
                <a:gd name="f149" fmla="val 501"/>
                <a:gd name="f150" fmla="val 21116"/>
                <a:gd name="f151" fmla="val 19706"/>
                <a:gd name="f152" fmla="*/ f0 1 49036"/>
                <a:gd name="f153" fmla="*/ f1 1 125599"/>
                <a:gd name="f154" fmla="val f2"/>
                <a:gd name="f155" fmla="val f3"/>
                <a:gd name="f156" fmla="val f4"/>
                <a:gd name="f157" fmla="+- f156 0 f154"/>
                <a:gd name="f158" fmla="+- f155 0 f154"/>
                <a:gd name="f159" fmla="*/ f158 1 49036"/>
                <a:gd name="f160" fmla="*/ f157 1 125599"/>
                <a:gd name="f161" fmla="*/ f154 1 f159"/>
                <a:gd name="f162" fmla="*/ f155 1 f159"/>
                <a:gd name="f163" fmla="*/ f154 1 f160"/>
                <a:gd name="f164" fmla="*/ f156 1 f160"/>
                <a:gd name="f165" fmla="*/ f161 f152 1"/>
                <a:gd name="f166" fmla="*/ f162 f152 1"/>
                <a:gd name="f167" fmla="*/ f164 f153 1"/>
                <a:gd name="f168" fmla="*/ f163 f1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5" t="f168" r="f166" b="f167"/>
              <a:pathLst>
                <a:path w="49036" h="12559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4"/>
                    <a:pt x="f68" y="f4"/>
                  </a:cubicBezTo>
                  <a:cubicBezTo>
                    <a:pt x="f69" y="f4"/>
                    <a:pt x="f70" y="f71"/>
                    <a:pt x="f72" y="f73"/>
                  </a:cubicBezTo>
                  <a:cubicBezTo>
                    <a:pt x="f74" y="f75"/>
                    <a:pt x="f76" y="f77"/>
                    <a:pt x="f78" y="f79"/>
                  </a:cubicBez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2" y="f93"/>
                    <a:pt x="f94" y="f95"/>
                    <a:pt x="f96" y="f97"/>
                  </a:cubicBezTo>
                  <a:cubicBezTo>
                    <a:pt x="f98" y="f99"/>
                    <a:pt x="f100" y="f101"/>
                    <a:pt x="f102" y="f103"/>
                  </a:cubicBezTo>
                  <a:cubicBezTo>
                    <a:pt x="f104" y="f105"/>
                    <a:pt x="f106" y="f107"/>
                    <a:pt x="f108" y="f36"/>
                  </a:cubicBezTo>
                  <a:cubicBezTo>
                    <a:pt x="f109" y="f110"/>
                    <a:pt x="f111" y="f112"/>
                    <a:pt x="f113" y="f114"/>
                  </a:cubicBezTo>
                  <a:cubicBezTo>
                    <a:pt x="f115" y="f116"/>
                    <a:pt x="f117" y="f118"/>
                    <a:pt x="f119" y="f120"/>
                  </a:cubicBezTo>
                  <a:cubicBezTo>
                    <a:pt x="f121" y="f122"/>
                    <a:pt x="f123" y="f124"/>
                    <a:pt x="f125" y="f126"/>
                  </a:cubicBezTo>
                  <a:cubicBezTo>
                    <a:pt x="f127" y="f128"/>
                    <a:pt x="f129" y="f130"/>
                    <a:pt x="f131" y="f132"/>
                  </a:cubicBezTo>
                  <a:cubicBezTo>
                    <a:pt x="f3" y="f133"/>
                    <a:pt x="f134" y="f135"/>
                    <a:pt x="f136" y="f137"/>
                  </a:cubicBez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8" y="f149"/>
                  </a:cubicBezTo>
                  <a:cubicBezTo>
                    <a:pt x="f150" y="f8"/>
                    <a:pt x="f151" y="f2"/>
                    <a:pt x="f5" y="f2"/>
                  </a:cubicBezTo>
                  <a:close/>
                </a:path>
              </a:pathLst>
            </a:custGeom>
            <a:solidFill>
              <a:srgbClr val="614444">
                <a:alpha val="4469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2" name="Google Shape;1464;p54">
              <a:extLst>
                <a:ext uri="{FF2B5EF4-FFF2-40B4-BE49-F238E27FC236}">
                  <a16:creationId xmlns:a16="http://schemas.microsoft.com/office/drawing/2014/main" id="{EF1273C8-E4BE-4EA2-A967-AF8DBE2DF696}"/>
                </a:ext>
              </a:extLst>
            </p:cNvPr>
            <p:cNvSpPr/>
            <p:nvPr/>
          </p:nvSpPr>
          <p:spPr>
            <a:xfrm>
              <a:off x="7833171" y="2192429"/>
              <a:ext cx="647760" cy="5687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468"/>
                <a:gd name="f4" fmla="val 40797"/>
                <a:gd name="f5" fmla="val 18014"/>
                <a:gd name="f6" fmla="val 1"/>
                <a:gd name="f7" fmla="val 16145"/>
                <a:gd name="f8" fmla="val 15679"/>
                <a:gd name="f9" fmla="val 23617"/>
                <a:gd name="f10" fmla="val 40796"/>
                <a:gd name="f11" fmla="val 46467"/>
                <a:gd name="f12" fmla="val 29655"/>
                <a:gd name="f13" fmla="val 31356"/>
                <a:gd name="f14" fmla="val 21649"/>
                <a:gd name="f15" fmla="*/ f0 1 46468"/>
                <a:gd name="f16" fmla="*/ f1 1 4079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6468"/>
                <a:gd name="f23" fmla="*/ f20 1 4079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6468" h="40797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lnTo>
                    <a:pt x="f6" y="f9"/>
                  </a:lnTo>
                  <a:lnTo>
                    <a:pt x="f6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13" y="f12"/>
                  </a:lnTo>
                  <a:lnTo>
                    <a:pt x="f13" y="f7"/>
                  </a:lnTo>
                  <a:lnTo>
                    <a:pt x="f14" y="f7"/>
                  </a:lnTo>
                  <a:lnTo>
                    <a:pt x="f14" y="f6"/>
                  </a:ln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614444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rupo 51">
            <a:extLst>
              <a:ext uri="{FF2B5EF4-FFF2-40B4-BE49-F238E27FC236}">
                <a16:creationId xmlns:a16="http://schemas.microsoft.com/office/drawing/2014/main" id="{8B27928A-1FF3-B44C-8AFF-630D8EED5E8C}"/>
              </a:ext>
            </a:extLst>
          </p:cNvPr>
          <p:cNvGrpSpPr/>
          <p:nvPr/>
        </p:nvGrpSpPr>
        <p:grpSpPr>
          <a:xfrm>
            <a:off x="7686629" y="3266163"/>
            <a:ext cx="873654" cy="1124538"/>
            <a:chOff x="7686629" y="3266163"/>
            <a:chExt cx="873654" cy="1124538"/>
          </a:xfrm>
        </p:grpSpPr>
        <p:sp>
          <p:nvSpPr>
            <p:cNvPr id="23" name="Google Shape;1465;p54">
              <a:extLst>
                <a:ext uri="{FF2B5EF4-FFF2-40B4-BE49-F238E27FC236}">
                  <a16:creationId xmlns:a16="http://schemas.microsoft.com/office/drawing/2014/main" id="{4BFBCD4F-7191-4392-A673-02A17C9AE008}"/>
                </a:ext>
              </a:extLst>
            </p:cNvPr>
            <p:cNvSpPr/>
            <p:nvPr/>
          </p:nvSpPr>
          <p:spPr>
            <a:xfrm>
              <a:off x="8001256" y="3266163"/>
              <a:ext cx="204075" cy="6800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64"/>
                <a:gd name="f4" fmla="val 138493"/>
                <a:gd name="f5" fmla="val 31818"/>
                <a:gd name="f6" fmla="val 31709"/>
                <a:gd name="f7" fmla="val 31599"/>
                <a:gd name="f8" fmla="val 2"/>
                <a:gd name="f9" fmla="val 31490"/>
                <a:gd name="f10" fmla="val 6"/>
                <a:gd name="f11" fmla="val 27954"/>
                <a:gd name="f12" fmla="val 140"/>
                <a:gd name="f13" fmla="val 24551"/>
                <a:gd name="f14" fmla="val 2508"/>
                <a:gd name="f15" fmla="val 23217"/>
                <a:gd name="f16" fmla="val 5777"/>
                <a:gd name="f17" fmla="val 22683"/>
                <a:gd name="f18" fmla="val 7111"/>
                <a:gd name="f19" fmla="val 22450"/>
                <a:gd name="f20" fmla="val 8512"/>
                <a:gd name="f21" fmla="val 22183"/>
                <a:gd name="f22" fmla="val 9980"/>
                <a:gd name="f23" fmla="val 20815"/>
                <a:gd name="f24" fmla="val 18119"/>
                <a:gd name="f25" fmla="val 18881"/>
                <a:gd name="f26" fmla="val 26125"/>
                <a:gd name="f27" fmla="val 16479"/>
                <a:gd name="f28" fmla="val 33997"/>
                <a:gd name="f29" fmla="val 16012"/>
                <a:gd name="f30" fmla="val 35532"/>
                <a:gd name="f31" fmla="val 15511"/>
                <a:gd name="f32" fmla="val 37066"/>
                <a:gd name="f33" fmla="val 14444"/>
                <a:gd name="f34" fmla="val 38300"/>
                <a:gd name="f35" fmla="val 13310"/>
                <a:gd name="f36" fmla="val 39535"/>
                <a:gd name="f37" fmla="val 11675"/>
                <a:gd name="f38" fmla="val 40202"/>
                <a:gd name="f39" fmla="val 10208"/>
                <a:gd name="f40" fmla="val 41102"/>
                <a:gd name="f41" fmla="val 8707"/>
                <a:gd name="f42" fmla="val 42070"/>
                <a:gd name="f43" fmla="val 7439"/>
                <a:gd name="f44" fmla="val 43337"/>
                <a:gd name="f45" fmla="val 6472"/>
                <a:gd name="f46" fmla="val 44805"/>
                <a:gd name="f47" fmla="val 6338"/>
                <a:gd name="f48" fmla="val 44872"/>
                <a:gd name="f49" fmla="val 6171"/>
                <a:gd name="f50" fmla="val 45005"/>
                <a:gd name="f51" fmla="val 6038"/>
                <a:gd name="f52" fmla="val 45072"/>
                <a:gd name="f53" fmla="val 3003"/>
                <a:gd name="f54" fmla="val 47374"/>
                <a:gd name="f55" fmla="val 768"/>
                <a:gd name="f56" fmla="val 50776"/>
                <a:gd name="f57" fmla="val 367"/>
                <a:gd name="f58" fmla="val 54579"/>
                <a:gd name="f59" fmla="val 58215"/>
                <a:gd name="f60" fmla="val 1268"/>
                <a:gd name="f61" fmla="val 61851"/>
                <a:gd name="f62" fmla="val 2969"/>
                <a:gd name="f63" fmla="val 65086"/>
                <a:gd name="f64" fmla="val 5137"/>
                <a:gd name="f65" fmla="val 69256"/>
                <a:gd name="f66" fmla="val 7372"/>
                <a:gd name="f67" fmla="val 73559"/>
                <a:gd name="f68" fmla="val 9174"/>
                <a:gd name="f69" fmla="val 77996"/>
                <a:gd name="f70" fmla="val 11008"/>
                <a:gd name="f71" fmla="val 82399"/>
                <a:gd name="f72" fmla="val 13043"/>
                <a:gd name="f73" fmla="val 87269"/>
                <a:gd name="f74" fmla="val 11942"/>
                <a:gd name="f75" fmla="val 92172"/>
                <a:gd name="f76" fmla="val 11175"/>
                <a:gd name="f77" fmla="val 95508"/>
                <a:gd name="f78" fmla="val 8940"/>
                <a:gd name="f79" fmla="val 98410"/>
                <a:gd name="f80" fmla="val 8640"/>
                <a:gd name="f81" fmla="val 101779"/>
                <a:gd name="f82" fmla="val 8273"/>
                <a:gd name="f83" fmla="val 106216"/>
                <a:gd name="f84" fmla="val 11275"/>
                <a:gd name="f85" fmla="val 110252"/>
                <a:gd name="f86" fmla="val 11475"/>
                <a:gd name="f87" fmla="val 114655"/>
                <a:gd name="f88" fmla="val 11609"/>
                <a:gd name="f89" fmla="val 117591"/>
                <a:gd name="f90" fmla="val 10508"/>
                <a:gd name="f91" fmla="val 120393"/>
                <a:gd name="f92" fmla="val 9674"/>
                <a:gd name="f93" fmla="val 123161"/>
                <a:gd name="f94" fmla="val 9040"/>
                <a:gd name="f95" fmla="val 125229"/>
                <a:gd name="f96" fmla="val 8673"/>
                <a:gd name="f97" fmla="val 127398"/>
                <a:gd name="f98" fmla="val 8973"/>
                <a:gd name="f99" fmla="val 129566"/>
                <a:gd name="f100" fmla="val 9307"/>
                <a:gd name="f101" fmla="val 132201"/>
                <a:gd name="f102" fmla="val 10775"/>
                <a:gd name="f103" fmla="val 134503"/>
                <a:gd name="f104" fmla="val 10808"/>
                <a:gd name="f105" fmla="val 137205"/>
                <a:gd name="f106" fmla="val 137538"/>
                <a:gd name="f107" fmla="val 137872"/>
                <a:gd name="f108" fmla="val 10975"/>
                <a:gd name="f109" fmla="val 138139"/>
                <a:gd name="f110" fmla="val 11091"/>
                <a:gd name="f111" fmla="val 138348"/>
                <a:gd name="f112" fmla="val 11322"/>
                <a:gd name="f113" fmla="val 11541"/>
                <a:gd name="f114" fmla="val 11636"/>
                <a:gd name="f115" fmla="val 11728"/>
                <a:gd name="f116" fmla="val 138466"/>
                <a:gd name="f117" fmla="val 11809"/>
                <a:gd name="f118" fmla="val 138405"/>
                <a:gd name="f119" fmla="val 12009"/>
                <a:gd name="f120" fmla="val 138239"/>
                <a:gd name="f121" fmla="val 12042"/>
                <a:gd name="f122" fmla="val 137938"/>
                <a:gd name="f123" fmla="val 137705"/>
                <a:gd name="f124" fmla="val 136404"/>
                <a:gd name="f125" fmla="val 11775"/>
                <a:gd name="f126" fmla="val 134870"/>
                <a:gd name="f127" fmla="val 12109"/>
                <a:gd name="f128" fmla="val 133569"/>
                <a:gd name="f129" fmla="val 12142"/>
                <a:gd name="f130" fmla="val 133435"/>
                <a:gd name="f131" fmla="val 12176"/>
                <a:gd name="f132" fmla="val 133302"/>
                <a:gd name="f133" fmla="val 12276"/>
                <a:gd name="f134" fmla="val 133202"/>
                <a:gd name="f135" fmla="val 12421"/>
                <a:gd name="f136" fmla="val 133038"/>
                <a:gd name="f137" fmla="val 12574"/>
                <a:gd name="f138" fmla="val 132971"/>
                <a:gd name="f139" fmla="val 12725"/>
                <a:gd name="f140" fmla="val 13096"/>
                <a:gd name="f141" fmla="val 13454"/>
                <a:gd name="f142" fmla="val 133370"/>
                <a:gd name="f143" fmla="val 13643"/>
                <a:gd name="f144" fmla="val 133702"/>
                <a:gd name="f145" fmla="val 14010"/>
                <a:gd name="f146" fmla="val 134436"/>
                <a:gd name="f147" fmla="val 13543"/>
                <a:gd name="f148" fmla="val 135303"/>
                <a:gd name="f149" fmla="val 13443"/>
                <a:gd name="f150" fmla="val 136070"/>
                <a:gd name="f151" fmla="val 136704"/>
                <a:gd name="f152" fmla="val 13277"/>
                <a:gd name="f153" fmla="val 137638"/>
                <a:gd name="f154" fmla="val 13810"/>
                <a:gd name="f155" fmla="val 13907"/>
                <a:gd name="f156" fmla="val 138226"/>
                <a:gd name="f157" fmla="val 13997"/>
                <a:gd name="f158" fmla="val 138265"/>
                <a:gd name="f159" fmla="val 14080"/>
                <a:gd name="f160" fmla="val 14629"/>
                <a:gd name="f161" fmla="val 14895"/>
                <a:gd name="f162" fmla="val 136585"/>
                <a:gd name="f163" fmla="val 15011"/>
                <a:gd name="f164" fmla="val 136237"/>
                <a:gd name="f165" fmla="val 15345"/>
                <a:gd name="f166" fmla="val 135070"/>
                <a:gd name="f167" fmla="val 15712"/>
                <a:gd name="f168" fmla="val 133936"/>
                <a:gd name="f169" fmla="val 15812"/>
                <a:gd name="f170" fmla="val 132735"/>
                <a:gd name="f171" fmla="val 15845"/>
                <a:gd name="f172" fmla="val 131901"/>
                <a:gd name="f173" fmla="val 15945"/>
                <a:gd name="f174" fmla="val 131067"/>
                <a:gd name="f175" fmla="val 15978"/>
                <a:gd name="f176" fmla="val 130233"/>
                <a:gd name="f177" fmla="val 129799"/>
                <a:gd name="f178" fmla="val 129366"/>
                <a:gd name="f179" fmla="val 16045"/>
                <a:gd name="f180" fmla="val 128965"/>
                <a:gd name="f181" fmla="val 16145"/>
                <a:gd name="f182" fmla="val 128632"/>
                <a:gd name="f183" fmla="val 16312"/>
                <a:gd name="f184" fmla="val 128365"/>
                <a:gd name="f185" fmla="val 16379"/>
                <a:gd name="f186" fmla="val 128065"/>
                <a:gd name="f187" fmla="val 17146"/>
                <a:gd name="f188" fmla="val 126430"/>
                <a:gd name="f189" fmla="val 19014"/>
                <a:gd name="f190" fmla="val 125530"/>
                <a:gd name="f191" fmla="val 19781"/>
                <a:gd name="f192" fmla="val 123895"/>
                <a:gd name="f193" fmla="val 20715"/>
                <a:gd name="f194" fmla="val 121860"/>
                <a:gd name="f195" fmla="val 19648"/>
                <a:gd name="f196" fmla="val 119292"/>
                <a:gd name="f197" fmla="val 20515"/>
                <a:gd name="f198" fmla="val 117224"/>
                <a:gd name="f199" fmla="val 21482"/>
                <a:gd name="f200" fmla="val 114922"/>
                <a:gd name="f201" fmla="val 24518"/>
                <a:gd name="f202" fmla="val 113754"/>
                <a:gd name="f203" fmla="val 24952"/>
                <a:gd name="f204" fmla="val 111286"/>
                <a:gd name="f205" fmla="val 25152"/>
                <a:gd name="f206" fmla="val 110018"/>
                <a:gd name="f207" fmla="val 108751"/>
                <a:gd name="f208" fmla="val 24318"/>
                <a:gd name="f209" fmla="val 107450"/>
                <a:gd name="f210" fmla="val 23884"/>
                <a:gd name="f211" fmla="val 105215"/>
                <a:gd name="f212" fmla="val 24685"/>
                <a:gd name="f213" fmla="val 102780"/>
                <a:gd name="f214" fmla="val 26353"/>
                <a:gd name="f215" fmla="val 101212"/>
                <a:gd name="f216" fmla="val 27353"/>
                <a:gd name="f217" fmla="val 100278"/>
                <a:gd name="f218" fmla="val 28621"/>
                <a:gd name="f219" fmla="val 99611"/>
                <a:gd name="f220" fmla="val 29521"/>
                <a:gd name="f221" fmla="val 98610"/>
                <a:gd name="f222" fmla="val 31690"/>
                <a:gd name="f223" fmla="val 96209"/>
                <a:gd name="f224" fmla="val 31289"/>
                <a:gd name="f225" fmla="val 92739"/>
                <a:gd name="f226" fmla="val 31223"/>
                <a:gd name="f227" fmla="val 89771"/>
                <a:gd name="f228" fmla="val 31156"/>
                <a:gd name="f229" fmla="val 81164"/>
                <a:gd name="f230" fmla="val 31823"/>
                <a:gd name="f231" fmla="val 72992"/>
                <a:gd name="f232" fmla="val 35226"/>
                <a:gd name="f233" fmla="val 64920"/>
                <a:gd name="f234" fmla="val 37727"/>
                <a:gd name="f235" fmla="val 59015"/>
                <a:gd name="f236" fmla="val 36627"/>
                <a:gd name="f237" fmla="val 52077"/>
                <a:gd name="f238" fmla="val 36460"/>
                <a:gd name="f239" fmla="val 45873"/>
                <a:gd name="f240" fmla="val 36293"/>
                <a:gd name="f241" fmla="val 39468"/>
                <a:gd name="f242" fmla="val 36960"/>
                <a:gd name="f243" fmla="val 32997"/>
                <a:gd name="f244" fmla="val 38361"/>
                <a:gd name="f245" fmla="val 26692"/>
                <a:gd name="f246" fmla="val 39362"/>
                <a:gd name="f247" fmla="val 22356"/>
                <a:gd name="f248" fmla="val 40696"/>
                <a:gd name="f249" fmla="val 18053"/>
                <a:gd name="f250" fmla="val 41230"/>
                <a:gd name="f251" fmla="val 13649"/>
                <a:gd name="f252" fmla="val 41563"/>
                <a:gd name="f253" fmla="val 10681"/>
                <a:gd name="f254" fmla="val 41497"/>
                <a:gd name="f255" fmla="val 7645"/>
                <a:gd name="f256" fmla="val 40196"/>
                <a:gd name="f257" fmla="val 5077"/>
                <a:gd name="f258" fmla="val 38612"/>
                <a:gd name="f259" fmla="val 2006"/>
                <a:gd name="f260" fmla="val 35243"/>
                <a:gd name="f261" fmla="*/ f0 1 41564"/>
                <a:gd name="f262" fmla="*/ f1 1 138493"/>
                <a:gd name="f263" fmla="val f2"/>
                <a:gd name="f264" fmla="val f3"/>
                <a:gd name="f265" fmla="val f4"/>
                <a:gd name="f266" fmla="+- f265 0 f263"/>
                <a:gd name="f267" fmla="+- f264 0 f263"/>
                <a:gd name="f268" fmla="*/ f267 1 41564"/>
                <a:gd name="f269" fmla="*/ f266 1 138493"/>
                <a:gd name="f270" fmla="*/ f263 1 f268"/>
                <a:gd name="f271" fmla="*/ f264 1 f268"/>
                <a:gd name="f272" fmla="*/ f263 1 f269"/>
                <a:gd name="f273" fmla="*/ f265 1 f269"/>
                <a:gd name="f274" fmla="*/ f270 f261 1"/>
                <a:gd name="f275" fmla="*/ f271 f261 1"/>
                <a:gd name="f276" fmla="*/ f273 f262 1"/>
                <a:gd name="f277" fmla="*/ f272 f26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4" t="f277" r="f275" b="f276"/>
              <a:pathLst>
                <a:path w="41564" h="13849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2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4" y="f106"/>
                    <a:pt x="f104" y="f107"/>
                    <a:pt x="f108" y="f109"/>
                  </a:cubicBezTo>
                  <a:cubicBezTo>
                    <a:pt x="f110" y="f111"/>
                    <a:pt x="f112" y="f4"/>
                    <a:pt x="f113" y="f4"/>
                  </a:cubicBezTo>
                  <a:cubicBezTo>
                    <a:pt x="f114" y="f4"/>
                    <a:pt x="f115" y="f116"/>
                    <a:pt x="f117" y="f118"/>
                  </a:cubicBezTo>
                  <a:cubicBezTo>
                    <a:pt x="f119" y="f120"/>
                    <a:pt x="f121" y="f122"/>
                    <a:pt x="f121" y="f123"/>
                  </a:cubicBezTo>
                  <a:cubicBezTo>
                    <a:pt x="f121" y="f124"/>
                    <a:pt x="f125" y="f126"/>
                    <a:pt x="f127" y="f128"/>
                  </a:cubicBezTo>
                  <a:cubicBezTo>
                    <a:pt x="f129" y="f130"/>
                    <a:pt x="f131" y="f132"/>
                    <a:pt x="f133" y="f134"/>
                  </a:cubicBezTo>
                  <a:cubicBezTo>
                    <a:pt x="f135" y="f136"/>
                    <a:pt x="f137" y="f138"/>
                    <a:pt x="f139" y="f138"/>
                  </a:cubicBezTo>
                  <a:cubicBezTo>
                    <a:pt x="f140" y="f138"/>
                    <a:pt x="f141" y="f142"/>
                    <a:pt x="f143" y="f144"/>
                  </a:cubicBezTo>
                  <a:cubicBezTo>
                    <a:pt x="f145" y="f146"/>
                    <a:pt x="f147" y="f148"/>
                    <a:pt x="f149" y="f150"/>
                  </a:cubicBezTo>
                  <a:cubicBezTo>
                    <a:pt x="f35" y="f151"/>
                    <a:pt x="f152" y="f153"/>
                    <a:pt x="f154" y="f109"/>
                  </a:cubicBezTo>
                  <a:cubicBezTo>
                    <a:pt x="f155" y="f156"/>
                    <a:pt x="f157" y="f158"/>
                    <a:pt x="f159" y="f158"/>
                  </a:cubicBezTo>
                  <a:cubicBezTo>
                    <a:pt x="f160" y="f158"/>
                    <a:pt x="f161" y="f162"/>
                    <a:pt x="f163" y="f164"/>
                  </a:cubicBezTo>
                  <a:cubicBezTo>
                    <a:pt x="f165" y="f166"/>
                    <a:pt x="f167" y="f168"/>
                    <a:pt x="f169" y="f170"/>
                  </a:cubicBezTo>
                  <a:cubicBezTo>
                    <a:pt x="f171" y="f172"/>
                    <a:pt x="f173" y="f174"/>
                    <a:pt x="f175" y="f176"/>
                  </a:cubicBezTo>
                  <a:cubicBezTo>
                    <a:pt x="f29" y="f177"/>
                    <a:pt x="f29" y="f178"/>
                    <a:pt x="f179" y="f180"/>
                  </a:cubicBezTo>
                  <a:cubicBezTo>
                    <a:pt x="f181" y="f182"/>
                    <a:pt x="f183" y="f184"/>
                    <a:pt x="f185" y="f186"/>
                  </a:cubicBezTo>
                  <a:cubicBezTo>
                    <a:pt x="f187" y="f188"/>
                    <a:pt x="f189" y="f190"/>
                    <a:pt x="f191" y="f192"/>
                  </a:cubicBezTo>
                  <a:cubicBezTo>
                    <a:pt x="f193" y="f194"/>
                    <a:pt x="f195" y="f196"/>
                    <a:pt x="f197" y="f198"/>
                  </a:cubicBezTo>
                  <a:cubicBezTo>
                    <a:pt x="f199" y="f200"/>
                    <a:pt x="f201" y="f202"/>
                    <a:pt x="f203" y="f204"/>
                  </a:cubicBezTo>
                  <a:cubicBezTo>
                    <a:pt x="f205" y="f206"/>
                    <a:pt x="f13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8" y="f229"/>
                    <a:pt x="f230" y="f231"/>
                    <a:pt x="f232" y="f233"/>
                  </a:cubicBezTo>
                  <a:cubicBezTo>
                    <a:pt x="f234" y="f235"/>
                    <a:pt x="f236" y="f237"/>
                    <a:pt x="f238" y="f239"/>
                  </a:cubicBezTo>
                  <a:cubicBezTo>
                    <a:pt x="f240" y="f241"/>
                    <a:pt x="f242" y="f243"/>
                    <a:pt x="f244" y="f245"/>
                  </a:cubicBezTo>
                  <a:cubicBezTo>
                    <a:pt x="f246" y="f247"/>
                    <a:pt x="f248" y="f249"/>
                    <a:pt x="f250" y="f251"/>
                  </a:cubicBezTo>
                  <a:cubicBezTo>
                    <a:pt x="f252" y="f253"/>
                    <a:pt x="f254" y="f255"/>
                    <a:pt x="f256" y="f257"/>
                  </a:cubicBezTo>
                  <a:cubicBezTo>
                    <a:pt x="f258" y="f259"/>
                    <a:pt x="f260" y="f2"/>
                    <a:pt x="f5" y="f2"/>
                  </a:cubicBezTo>
                  <a:close/>
                </a:path>
              </a:pathLst>
            </a:custGeom>
            <a:solidFill>
              <a:srgbClr val="614444">
                <a:alpha val="4469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4" name="Google Shape;1466;p54">
              <a:extLst>
                <a:ext uri="{FF2B5EF4-FFF2-40B4-BE49-F238E27FC236}">
                  <a16:creationId xmlns:a16="http://schemas.microsoft.com/office/drawing/2014/main" id="{C6FB39F8-622D-4727-805C-07D575C2B9DB}"/>
                </a:ext>
              </a:extLst>
            </p:cNvPr>
            <p:cNvSpPr/>
            <p:nvPr/>
          </p:nvSpPr>
          <p:spPr>
            <a:xfrm>
              <a:off x="8205313" y="4101321"/>
              <a:ext cx="354970" cy="2893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253"/>
                <a:gd name="f4" fmla="val 22217"/>
                <a:gd name="f5" fmla="val 9007"/>
                <a:gd name="f6" fmla="val 1"/>
                <a:gd name="f7" fmla="val 9073"/>
                <a:gd name="f8" fmla="val 9074"/>
                <a:gd name="f9" fmla="val 234"/>
                <a:gd name="f10" fmla="val 22216"/>
                <a:gd name="f11" fmla="val 9274"/>
                <a:gd name="f12" fmla="val 17980"/>
                <a:gd name="f13" fmla="val 18046"/>
                <a:gd name="f14" fmla="val 9040"/>
                <a:gd name="f15" fmla="*/ f0 1 27253"/>
                <a:gd name="f16" fmla="*/ f1 1 2221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253"/>
                <a:gd name="f23" fmla="*/ f20 1 2221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253" h="22217">
                  <a:moveTo>
                    <a:pt x="f5" y="f6"/>
                  </a:moveTo>
                  <a:lnTo>
                    <a:pt x="f7" y="f8"/>
                  </a:lnTo>
                  <a:lnTo>
                    <a:pt x="f2" y="f6"/>
                  </a:lnTo>
                  <a:lnTo>
                    <a:pt x="f2" y="f6"/>
                  </a:lnTo>
                  <a:lnTo>
                    <a:pt x="f9" y="f10"/>
                  </a:lnTo>
                  <a:lnTo>
                    <a:pt x="f3" y="f10"/>
                  </a:lnTo>
                  <a:lnTo>
                    <a:pt x="f3" y="f11"/>
                  </a:lnTo>
                  <a:lnTo>
                    <a:pt x="f12" y="f6"/>
                  </a:lnTo>
                  <a:lnTo>
                    <a:pt x="f13" y="f14"/>
                  </a:lnTo>
                  <a:lnTo>
                    <a:pt x="f5" y="f6"/>
                  </a:ln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614444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5" name="Google Shape;1467;p54">
              <a:extLst>
                <a:ext uri="{FF2B5EF4-FFF2-40B4-BE49-F238E27FC236}">
                  <a16:creationId xmlns:a16="http://schemas.microsoft.com/office/drawing/2014/main" id="{79E19BBD-83FC-47F7-943A-51E9DCDA8BE7}"/>
                </a:ext>
              </a:extLst>
            </p:cNvPr>
            <p:cNvSpPr/>
            <p:nvPr/>
          </p:nvSpPr>
          <p:spPr>
            <a:xfrm flipH="1">
              <a:off x="7686629" y="3910111"/>
              <a:ext cx="497899" cy="4805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659"/>
                <a:gd name="f4" fmla="val 32491"/>
                <a:gd name="f5" fmla="val 5104"/>
                <a:gd name="f6" fmla="val 1"/>
                <a:gd name="f7" fmla="val 15278"/>
                <a:gd name="f8" fmla="val 32490"/>
                <a:gd name="f9" fmla="val 29021"/>
                <a:gd name="f10" fmla="val 28688"/>
                <a:gd name="f11" fmla="val 29655"/>
                <a:gd name="f12" fmla="val 30823"/>
                <a:gd name="f13" fmla="val 31757"/>
                <a:gd name="f14" fmla="val 29622"/>
                <a:gd name="f15" fmla="val 30789"/>
                <a:gd name="f16" fmla="val 33658"/>
                <a:gd name="f17" fmla="val 28554"/>
                <a:gd name="f18" fmla="val 31857"/>
                <a:gd name="f19" fmla="val 26786"/>
                <a:gd name="f20" fmla="val 9341"/>
                <a:gd name="f21" fmla="val 7740"/>
                <a:gd name="f22" fmla="val 6739"/>
                <a:gd name="f23" fmla="*/ f0 1 33659"/>
                <a:gd name="f24" fmla="*/ f1 1 32491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3659"/>
                <a:gd name="f31" fmla="*/ f28 1 32491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3659" h="32491">
                  <a:moveTo>
                    <a:pt x="f5" y="f6"/>
                  </a:moveTo>
                  <a:lnTo>
                    <a:pt x="f5" y="f7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lnTo>
                    <a:pt x="f9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8"/>
                  </a:lnTo>
                  <a:lnTo>
                    <a:pt x="f16" y="f8"/>
                  </a:lnTo>
                  <a:lnTo>
                    <a:pt x="f16" y="f15"/>
                  </a:lnTo>
                  <a:cubicBezTo>
                    <a:pt x="f16" y="f17"/>
                    <a:pt x="f18" y="f19"/>
                    <a:pt x="f11" y="f19"/>
                  </a:cubicBezTo>
                  <a:lnTo>
                    <a:pt x="f9" y="f19"/>
                  </a:lnTo>
                  <a:lnTo>
                    <a:pt x="f9" y="f7"/>
                  </a:lnTo>
                  <a:lnTo>
                    <a:pt x="f20" y="f7"/>
                  </a:lnTo>
                  <a:lnTo>
                    <a:pt x="f20" y="f6"/>
                  </a:lnTo>
                  <a:lnTo>
                    <a:pt x="f21" y="f6"/>
                  </a:lnTo>
                  <a:lnTo>
                    <a:pt x="f21" y="f7"/>
                  </a:lnTo>
                  <a:lnTo>
                    <a:pt x="f22" y="f7"/>
                  </a:lnTo>
                  <a:lnTo>
                    <a:pt x="f22" y="f6"/>
                  </a:ln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614444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26" name="Google Shape;133;p21">
            <a:extLst>
              <a:ext uri="{FF2B5EF4-FFF2-40B4-BE49-F238E27FC236}">
                <a16:creationId xmlns:a16="http://schemas.microsoft.com/office/drawing/2014/main" id="{1479BA75-0F12-47C5-A6B6-E951D4731460}"/>
              </a:ext>
            </a:extLst>
          </p:cNvPr>
          <p:cNvSpPr txBox="1"/>
          <p:nvPr/>
        </p:nvSpPr>
        <p:spPr>
          <a:xfrm>
            <a:off x="181298" y="156828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1FE3D843-6969-4DD3-9AB0-A94E9F987A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5275" y="-53483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28" name="Group 4">
            <a:extLst>
              <a:ext uri="{FF2B5EF4-FFF2-40B4-BE49-F238E27FC236}">
                <a16:creationId xmlns:a16="http://schemas.microsoft.com/office/drawing/2014/main" id="{14070FFB-A932-AB49-517C-43F7E34A783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619501" y="1209675"/>
            <a:ext cx="1898650" cy="3967163"/>
            <a:chOff x="2280" y="762"/>
            <a:chExt cx="1196" cy="2499"/>
          </a:xfrm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E321E362-8888-C507-EEA1-C46DDAF429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0" y="1012"/>
              <a:ext cx="977" cy="1758"/>
            </a:xfrm>
            <a:custGeom>
              <a:avLst/>
              <a:gdLst>
                <a:gd name="T0" fmla="*/ 47 w 173"/>
                <a:gd name="T1" fmla="*/ 222 h 254"/>
                <a:gd name="T2" fmla="*/ 45 w 173"/>
                <a:gd name="T3" fmla="*/ 205 h 254"/>
                <a:gd name="T4" fmla="*/ 63 w 173"/>
                <a:gd name="T5" fmla="*/ 196 h 254"/>
                <a:gd name="T6" fmla="*/ 74 w 173"/>
                <a:gd name="T7" fmla="*/ 194 h 254"/>
                <a:gd name="T8" fmla="*/ 70 w 173"/>
                <a:gd name="T9" fmla="*/ 186 h 254"/>
                <a:gd name="T10" fmla="*/ 64 w 173"/>
                <a:gd name="T11" fmla="*/ 180 h 254"/>
                <a:gd name="T12" fmla="*/ 52 w 173"/>
                <a:gd name="T13" fmla="*/ 156 h 254"/>
                <a:gd name="T14" fmla="*/ 49 w 173"/>
                <a:gd name="T15" fmla="*/ 139 h 254"/>
                <a:gd name="T16" fmla="*/ 6 w 173"/>
                <a:gd name="T17" fmla="*/ 124 h 254"/>
                <a:gd name="T18" fmla="*/ 2 w 173"/>
                <a:gd name="T19" fmla="*/ 117 h 254"/>
                <a:gd name="T20" fmla="*/ 0 w 173"/>
                <a:gd name="T21" fmla="*/ 113 h 254"/>
                <a:gd name="T22" fmla="*/ 12 w 173"/>
                <a:gd name="T23" fmla="*/ 86 h 254"/>
                <a:gd name="T24" fmla="*/ 11 w 173"/>
                <a:gd name="T25" fmla="*/ 55 h 254"/>
                <a:gd name="T26" fmla="*/ 32 w 173"/>
                <a:gd name="T27" fmla="*/ 34 h 254"/>
                <a:gd name="T28" fmla="*/ 38 w 173"/>
                <a:gd name="T29" fmla="*/ 23 h 254"/>
                <a:gd name="T30" fmla="*/ 53 w 173"/>
                <a:gd name="T31" fmla="*/ 0 h 254"/>
                <a:gd name="T32" fmla="*/ 59 w 173"/>
                <a:gd name="T33" fmla="*/ 1 h 254"/>
                <a:gd name="T34" fmla="*/ 67 w 173"/>
                <a:gd name="T35" fmla="*/ 27 h 254"/>
                <a:gd name="T36" fmla="*/ 66 w 173"/>
                <a:gd name="T37" fmla="*/ 45 h 254"/>
                <a:gd name="T38" fmla="*/ 66 w 173"/>
                <a:gd name="T39" fmla="*/ 72 h 254"/>
                <a:gd name="T40" fmla="*/ 82 w 173"/>
                <a:gd name="T41" fmla="*/ 105 h 254"/>
                <a:gd name="T42" fmla="*/ 79 w 173"/>
                <a:gd name="T43" fmla="*/ 126 h 254"/>
                <a:gd name="T44" fmla="*/ 80 w 173"/>
                <a:gd name="T45" fmla="*/ 151 h 254"/>
                <a:gd name="T46" fmla="*/ 88 w 173"/>
                <a:gd name="T47" fmla="*/ 195 h 254"/>
                <a:gd name="T48" fmla="*/ 101 w 173"/>
                <a:gd name="T49" fmla="*/ 214 h 254"/>
                <a:gd name="T50" fmla="*/ 116 w 173"/>
                <a:gd name="T51" fmla="*/ 206 h 254"/>
                <a:gd name="T52" fmla="*/ 125 w 173"/>
                <a:gd name="T53" fmla="*/ 190 h 254"/>
                <a:gd name="T54" fmla="*/ 134 w 173"/>
                <a:gd name="T55" fmla="*/ 174 h 254"/>
                <a:gd name="T56" fmla="*/ 149 w 173"/>
                <a:gd name="T57" fmla="*/ 133 h 254"/>
                <a:gd name="T58" fmla="*/ 144 w 173"/>
                <a:gd name="T59" fmla="*/ 113 h 254"/>
                <a:gd name="T60" fmla="*/ 138 w 173"/>
                <a:gd name="T61" fmla="*/ 80 h 254"/>
                <a:gd name="T62" fmla="*/ 138 w 173"/>
                <a:gd name="T63" fmla="*/ 51 h 254"/>
                <a:gd name="T64" fmla="*/ 138 w 173"/>
                <a:gd name="T65" fmla="*/ 43 h 254"/>
                <a:gd name="T66" fmla="*/ 155 w 173"/>
                <a:gd name="T67" fmla="*/ 59 h 254"/>
                <a:gd name="T68" fmla="*/ 166 w 173"/>
                <a:gd name="T69" fmla="*/ 115 h 254"/>
                <a:gd name="T70" fmla="*/ 162 w 173"/>
                <a:gd name="T71" fmla="*/ 148 h 254"/>
                <a:gd name="T72" fmla="*/ 159 w 173"/>
                <a:gd name="T73" fmla="*/ 158 h 254"/>
                <a:gd name="T74" fmla="*/ 146 w 173"/>
                <a:gd name="T75" fmla="*/ 191 h 254"/>
                <a:gd name="T76" fmla="*/ 143 w 173"/>
                <a:gd name="T77" fmla="*/ 202 h 254"/>
                <a:gd name="T78" fmla="*/ 139 w 173"/>
                <a:gd name="T79" fmla="*/ 215 h 254"/>
                <a:gd name="T80" fmla="*/ 129 w 173"/>
                <a:gd name="T81" fmla="*/ 242 h 254"/>
                <a:gd name="T82" fmla="*/ 108 w 173"/>
                <a:gd name="T83" fmla="*/ 242 h 254"/>
                <a:gd name="T84" fmla="*/ 83 w 173"/>
                <a:gd name="T85" fmla="*/ 241 h 254"/>
                <a:gd name="T86" fmla="*/ 62 w 173"/>
                <a:gd name="T87" fmla="*/ 246 h 254"/>
                <a:gd name="T88" fmla="*/ 44 w 173"/>
                <a:gd name="T89" fmla="*/ 243 h 254"/>
                <a:gd name="T90" fmla="*/ 47 w 173"/>
                <a:gd name="T91" fmla="*/ 22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3" h="254">
                  <a:moveTo>
                    <a:pt x="47" y="222"/>
                  </a:moveTo>
                  <a:cubicBezTo>
                    <a:pt x="51" y="216"/>
                    <a:pt x="39" y="212"/>
                    <a:pt x="45" y="205"/>
                  </a:cubicBezTo>
                  <a:cubicBezTo>
                    <a:pt x="48" y="196"/>
                    <a:pt x="53" y="192"/>
                    <a:pt x="63" y="196"/>
                  </a:cubicBezTo>
                  <a:cubicBezTo>
                    <a:pt x="67" y="198"/>
                    <a:pt x="72" y="198"/>
                    <a:pt x="74" y="194"/>
                  </a:cubicBezTo>
                  <a:cubicBezTo>
                    <a:pt x="77" y="189"/>
                    <a:pt x="73" y="187"/>
                    <a:pt x="70" y="186"/>
                  </a:cubicBezTo>
                  <a:cubicBezTo>
                    <a:pt x="68" y="184"/>
                    <a:pt x="66" y="182"/>
                    <a:pt x="64" y="180"/>
                  </a:cubicBezTo>
                  <a:cubicBezTo>
                    <a:pt x="56" y="174"/>
                    <a:pt x="50" y="167"/>
                    <a:pt x="52" y="156"/>
                  </a:cubicBezTo>
                  <a:cubicBezTo>
                    <a:pt x="50" y="151"/>
                    <a:pt x="58" y="144"/>
                    <a:pt x="49" y="139"/>
                  </a:cubicBezTo>
                  <a:cubicBezTo>
                    <a:pt x="28" y="151"/>
                    <a:pt x="20" y="148"/>
                    <a:pt x="6" y="124"/>
                  </a:cubicBezTo>
                  <a:cubicBezTo>
                    <a:pt x="5" y="122"/>
                    <a:pt x="3" y="120"/>
                    <a:pt x="2" y="117"/>
                  </a:cubicBezTo>
                  <a:cubicBezTo>
                    <a:pt x="1" y="116"/>
                    <a:pt x="1" y="115"/>
                    <a:pt x="0" y="113"/>
                  </a:cubicBezTo>
                  <a:cubicBezTo>
                    <a:pt x="5" y="104"/>
                    <a:pt x="13" y="97"/>
                    <a:pt x="12" y="86"/>
                  </a:cubicBezTo>
                  <a:cubicBezTo>
                    <a:pt x="10" y="75"/>
                    <a:pt x="6" y="66"/>
                    <a:pt x="11" y="55"/>
                  </a:cubicBezTo>
                  <a:cubicBezTo>
                    <a:pt x="16" y="45"/>
                    <a:pt x="21" y="37"/>
                    <a:pt x="32" y="34"/>
                  </a:cubicBezTo>
                  <a:cubicBezTo>
                    <a:pt x="38" y="33"/>
                    <a:pt x="40" y="30"/>
                    <a:pt x="38" y="23"/>
                  </a:cubicBezTo>
                  <a:cubicBezTo>
                    <a:pt x="34" y="8"/>
                    <a:pt x="36" y="5"/>
                    <a:pt x="53" y="0"/>
                  </a:cubicBezTo>
                  <a:cubicBezTo>
                    <a:pt x="55" y="0"/>
                    <a:pt x="57" y="0"/>
                    <a:pt x="59" y="1"/>
                  </a:cubicBezTo>
                  <a:cubicBezTo>
                    <a:pt x="59" y="11"/>
                    <a:pt x="59" y="20"/>
                    <a:pt x="67" y="27"/>
                  </a:cubicBezTo>
                  <a:cubicBezTo>
                    <a:pt x="72" y="32"/>
                    <a:pt x="70" y="39"/>
                    <a:pt x="66" y="45"/>
                  </a:cubicBezTo>
                  <a:cubicBezTo>
                    <a:pt x="60" y="54"/>
                    <a:pt x="61" y="63"/>
                    <a:pt x="66" y="72"/>
                  </a:cubicBezTo>
                  <a:cubicBezTo>
                    <a:pt x="72" y="83"/>
                    <a:pt x="73" y="95"/>
                    <a:pt x="82" y="105"/>
                  </a:cubicBezTo>
                  <a:cubicBezTo>
                    <a:pt x="87" y="112"/>
                    <a:pt x="85" y="120"/>
                    <a:pt x="79" y="126"/>
                  </a:cubicBezTo>
                  <a:cubicBezTo>
                    <a:pt x="71" y="135"/>
                    <a:pt x="73" y="142"/>
                    <a:pt x="80" y="151"/>
                  </a:cubicBezTo>
                  <a:cubicBezTo>
                    <a:pt x="91" y="164"/>
                    <a:pt x="99" y="177"/>
                    <a:pt x="88" y="195"/>
                  </a:cubicBezTo>
                  <a:cubicBezTo>
                    <a:pt x="83" y="203"/>
                    <a:pt x="89" y="210"/>
                    <a:pt x="101" y="214"/>
                  </a:cubicBezTo>
                  <a:cubicBezTo>
                    <a:pt x="109" y="217"/>
                    <a:pt x="115" y="216"/>
                    <a:pt x="116" y="206"/>
                  </a:cubicBezTo>
                  <a:cubicBezTo>
                    <a:pt x="117" y="200"/>
                    <a:pt x="121" y="195"/>
                    <a:pt x="125" y="190"/>
                  </a:cubicBezTo>
                  <a:cubicBezTo>
                    <a:pt x="130" y="186"/>
                    <a:pt x="133" y="181"/>
                    <a:pt x="134" y="174"/>
                  </a:cubicBezTo>
                  <a:cubicBezTo>
                    <a:pt x="136" y="160"/>
                    <a:pt x="138" y="145"/>
                    <a:pt x="149" y="133"/>
                  </a:cubicBezTo>
                  <a:cubicBezTo>
                    <a:pt x="154" y="126"/>
                    <a:pt x="151" y="118"/>
                    <a:pt x="144" y="113"/>
                  </a:cubicBezTo>
                  <a:cubicBezTo>
                    <a:pt x="133" y="103"/>
                    <a:pt x="132" y="91"/>
                    <a:pt x="138" y="80"/>
                  </a:cubicBezTo>
                  <a:cubicBezTo>
                    <a:pt x="144" y="69"/>
                    <a:pt x="144" y="60"/>
                    <a:pt x="138" y="51"/>
                  </a:cubicBezTo>
                  <a:cubicBezTo>
                    <a:pt x="136" y="48"/>
                    <a:pt x="136" y="45"/>
                    <a:pt x="138" y="43"/>
                  </a:cubicBezTo>
                  <a:cubicBezTo>
                    <a:pt x="151" y="41"/>
                    <a:pt x="155" y="50"/>
                    <a:pt x="155" y="59"/>
                  </a:cubicBezTo>
                  <a:cubicBezTo>
                    <a:pt x="155" y="79"/>
                    <a:pt x="153" y="97"/>
                    <a:pt x="166" y="115"/>
                  </a:cubicBezTo>
                  <a:cubicBezTo>
                    <a:pt x="173" y="125"/>
                    <a:pt x="170" y="138"/>
                    <a:pt x="162" y="148"/>
                  </a:cubicBezTo>
                  <a:cubicBezTo>
                    <a:pt x="160" y="151"/>
                    <a:pt x="159" y="154"/>
                    <a:pt x="159" y="158"/>
                  </a:cubicBezTo>
                  <a:cubicBezTo>
                    <a:pt x="159" y="170"/>
                    <a:pt x="155" y="181"/>
                    <a:pt x="146" y="191"/>
                  </a:cubicBezTo>
                  <a:cubicBezTo>
                    <a:pt x="144" y="194"/>
                    <a:pt x="144" y="198"/>
                    <a:pt x="143" y="202"/>
                  </a:cubicBezTo>
                  <a:cubicBezTo>
                    <a:pt x="141" y="206"/>
                    <a:pt x="138" y="210"/>
                    <a:pt x="139" y="215"/>
                  </a:cubicBezTo>
                  <a:cubicBezTo>
                    <a:pt x="142" y="226"/>
                    <a:pt x="137" y="234"/>
                    <a:pt x="129" y="242"/>
                  </a:cubicBezTo>
                  <a:cubicBezTo>
                    <a:pt x="119" y="253"/>
                    <a:pt x="119" y="254"/>
                    <a:pt x="108" y="242"/>
                  </a:cubicBezTo>
                  <a:cubicBezTo>
                    <a:pt x="100" y="236"/>
                    <a:pt x="92" y="236"/>
                    <a:pt x="83" y="241"/>
                  </a:cubicBezTo>
                  <a:cubicBezTo>
                    <a:pt x="76" y="244"/>
                    <a:pt x="69" y="246"/>
                    <a:pt x="62" y="246"/>
                  </a:cubicBezTo>
                  <a:cubicBezTo>
                    <a:pt x="56" y="246"/>
                    <a:pt x="49" y="249"/>
                    <a:pt x="44" y="243"/>
                  </a:cubicBezTo>
                  <a:cubicBezTo>
                    <a:pt x="40" y="236"/>
                    <a:pt x="43" y="228"/>
                    <a:pt x="47" y="22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6C10EA35-C956-1652-CCE6-639154521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7" y="2645"/>
              <a:ext cx="159" cy="242"/>
            </a:xfrm>
            <a:custGeom>
              <a:avLst/>
              <a:gdLst>
                <a:gd name="T0" fmla="*/ 11 w 28"/>
                <a:gd name="T1" fmla="*/ 3 h 35"/>
                <a:gd name="T2" fmla="*/ 20 w 28"/>
                <a:gd name="T3" fmla="*/ 0 h 35"/>
                <a:gd name="T4" fmla="*/ 25 w 28"/>
                <a:gd name="T5" fmla="*/ 24 h 35"/>
                <a:gd name="T6" fmla="*/ 25 w 28"/>
                <a:gd name="T7" fmla="*/ 35 h 35"/>
                <a:gd name="T8" fmla="*/ 22 w 28"/>
                <a:gd name="T9" fmla="*/ 34 h 35"/>
                <a:gd name="T10" fmla="*/ 6 w 28"/>
                <a:gd name="T11" fmla="*/ 28 h 35"/>
                <a:gd name="T12" fmla="*/ 4 w 28"/>
                <a:gd name="T13" fmla="*/ 6 h 35"/>
                <a:gd name="T14" fmla="*/ 11 w 28"/>
                <a:gd name="T15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11" y="3"/>
                  </a:moveTo>
                  <a:cubicBezTo>
                    <a:pt x="14" y="2"/>
                    <a:pt x="17" y="1"/>
                    <a:pt x="20" y="0"/>
                  </a:cubicBezTo>
                  <a:cubicBezTo>
                    <a:pt x="20" y="9"/>
                    <a:pt x="20" y="17"/>
                    <a:pt x="25" y="24"/>
                  </a:cubicBezTo>
                  <a:cubicBezTo>
                    <a:pt x="27" y="27"/>
                    <a:pt x="28" y="31"/>
                    <a:pt x="25" y="35"/>
                  </a:cubicBezTo>
                  <a:cubicBezTo>
                    <a:pt x="24" y="35"/>
                    <a:pt x="23" y="35"/>
                    <a:pt x="22" y="34"/>
                  </a:cubicBezTo>
                  <a:cubicBezTo>
                    <a:pt x="17" y="32"/>
                    <a:pt x="12" y="28"/>
                    <a:pt x="6" y="28"/>
                  </a:cubicBezTo>
                  <a:cubicBezTo>
                    <a:pt x="7" y="20"/>
                    <a:pt x="0" y="14"/>
                    <a:pt x="4" y="6"/>
                  </a:cubicBezTo>
                  <a:cubicBezTo>
                    <a:pt x="6" y="5"/>
                    <a:pt x="9" y="4"/>
                    <a:pt x="11" y="3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C8F697B7-3CDD-AB82-6814-2B1DD1504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2" y="2867"/>
              <a:ext cx="146" cy="214"/>
            </a:xfrm>
            <a:custGeom>
              <a:avLst/>
              <a:gdLst>
                <a:gd name="T0" fmla="*/ 0 w 26"/>
                <a:gd name="T1" fmla="*/ 2 h 31"/>
                <a:gd name="T2" fmla="*/ 3 w 26"/>
                <a:gd name="T3" fmla="*/ 2 h 31"/>
                <a:gd name="T4" fmla="*/ 26 w 26"/>
                <a:gd name="T5" fmla="*/ 24 h 31"/>
                <a:gd name="T6" fmla="*/ 23 w 26"/>
                <a:gd name="T7" fmla="*/ 30 h 31"/>
                <a:gd name="T8" fmla="*/ 12 w 26"/>
                <a:gd name="T9" fmla="*/ 31 h 31"/>
                <a:gd name="T10" fmla="*/ 0 w 26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1">
                  <a:moveTo>
                    <a:pt x="0" y="2"/>
                  </a:moveTo>
                  <a:cubicBezTo>
                    <a:pt x="1" y="2"/>
                    <a:pt x="2" y="2"/>
                    <a:pt x="3" y="2"/>
                  </a:cubicBezTo>
                  <a:cubicBezTo>
                    <a:pt x="17" y="0"/>
                    <a:pt x="22" y="5"/>
                    <a:pt x="26" y="24"/>
                  </a:cubicBezTo>
                  <a:cubicBezTo>
                    <a:pt x="26" y="27"/>
                    <a:pt x="25" y="29"/>
                    <a:pt x="23" y="30"/>
                  </a:cubicBezTo>
                  <a:cubicBezTo>
                    <a:pt x="19" y="30"/>
                    <a:pt x="15" y="30"/>
                    <a:pt x="12" y="31"/>
                  </a:cubicBezTo>
                  <a:cubicBezTo>
                    <a:pt x="6" y="22"/>
                    <a:pt x="6" y="11"/>
                    <a:pt x="0" y="2"/>
                  </a:cubicBezTo>
                  <a:close/>
                </a:path>
              </a:pathLst>
            </a:custGeom>
            <a:solidFill>
              <a:srgbClr val="63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D9D13670-A19C-4AFD-22A9-D82A885FC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" y="2548"/>
              <a:ext cx="462" cy="589"/>
            </a:xfrm>
            <a:custGeom>
              <a:avLst/>
              <a:gdLst>
                <a:gd name="T0" fmla="*/ 34 w 82"/>
                <a:gd name="T1" fmla="*/ 70 h 85"/>
                <a:gd name="T2" fmla="*/ 14 w 82"/>
                <a:gd name="T3" fmla="*/ 48 h 85"/>
                <a:gd name="T4" fmla="*/ 7 w 82"/>
                <a:gd name="T5" fmla="*/ 33 h 85"/>
                <a:gd name="T6" fmla="*/ 9 w 82"/>
                <a:gd name="T7" fmla="*/ 14 h 85"/>
                <a:gd name="T8" fmla="*/ 17 w 82"/>
                <a:gd name="T9" fmla="*/ 0 h 85"/>
                <a:gd name="T10" fmla="*/ 15 w 82"/>
                <a:gd name="T11" fmla="*/ 14 h 85"/>
                <a:gd name="T12" fmla="*/ 22 w 82"/>
                <a:gd name="T13" fmla="*/ 21 h 85"/>
                <a:gd name="T14" fmla="*/ 50 w 82"/>
                <a:gd name="T15" fmla="*/ 16 h 85"/>
                <a:gd name="T16" fmla="*/ 82 w 82"/>
                <a:gd name="T17" fmla="*/ 17 h 85"/>
                <a:gd name="T18" fmla="*/ 81 w 82"/>
                <a:gd name="T19" fmla="*/ 18 h 85"/>
                <a:gd name="T20" fmla="*/ 61 w 82"/>
                <a:gd name="T21" fmla="*/ 61 h 85"/>
                <a:gd name="T22" fmla="*/ 40 w 82"/>
                <a:gd name="T23" fmla="*/ 83 h 85"/>
                <a:gd name="T24" fmla="*/ 34 w 82"/>
                <a:gd name="T25" fmla="*/ 7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34" y="70"/>
                  </a:moveTo>
                  <a:cubicBezTo>
                    <a:pt x="30" y="61"/>
                    <a:pt x="28" y="49"/>
                    <a:pt x="14" y="48"/>
                  </a:cubicBezTo>
                  <a:cubicBezTo>
                    <a:pt x="12" y="43"/>
                    <a:pt x="12" y="37"/>
                    <a:pt x="7" y="33"/>
                  </a:cubicBezTo>
                  <a:cubicBezTo>
                    <a:pt x="0" y="27"/>
                    <a:pt x="4" y="20"/>
                    <a:pt x="9" y="14"/>
                  </a:cubicBezTo>
                  <a:cubicBezTo>
                    <a:pt x="13" y="10"/>
                    <a:pt x="10" y="2"/>
                    <a:pt x="17" y="0"/>
                  </a:cubicBezTo>
                  <a:cubicBezTo>
                    <a:pt x="17" y="5"/>
                    <a:pt x="15" y="9"/>
                    <a:pt x="15" y="14"/>
                  </a:cubicBezTo>
                  <a:cubicBezTo>
                    <a:pt x="15" y="18"/>
                    <a:pt x="17" y="23"/>
                    <a:pt x="22" y="21"/>
                  </a:cubicBezTo>
                  <a:cubicBezTo>
                    <a:pt x="31" y="19"/>
                    <a:pt x="42" y="22"/>
                    <a:pt x="50" y="16"/>
                  </a:cubicBezTo>
                  <a:cubicBezTo>
                    <a:pt x="61" y="6"/>
                    <a:pt x="72" y="11"/>
                    <a:pt x="82" y="17"/>
                  </a:cubicBezTo>
                  <a:cubicBezTo>
                    <a:pt x="82" y="17"/>
                    <a:pt x="81" y="18"/>
                    <a:pt x="81" y="18"/>
                  </a:cubicBezTo>
                  <a:cubicBezTo>
                    <a:pt x="64" y="27"/>
                    <a:pt x="57" y="43"/>
                    <a:pt x="61" y="61"/>
                  </a:cubicBezTo>
                  <a:cubicBezTo>
                    <a:pt x="64" y="68"/>
                    <a:pt x="48" y="85"/>
                    <a:pt x="40" y="83"/>
                  </a:cubicBezTo>
                  <a:cubicBezTo>
                    <a:pt x="32" y="82"/>
                    <a:pt x="38" y="74"/>
                    <a:pt x="34" y="7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E18A518E-D539-49DA-4653-576F1F70C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0" y="1005"/>
              <a:ext cx="130" cy="270"/>
            </a:xfrm>
            <a:custGeom>
              <a:avLst/>
              <a:gdLst>
                <a:gd name="T0" fmla="*/ 18 w 23"/>
                <a:gd name="T1" fmla="*/ 34 h 39"/>
                <a:gd name="T2" fmla="*/ 12 w 23"/>
                <a:gd name="T3" fmla="*/ 27 h 39"/>
                <a:gd name="T4" fmla="*/ 9 w 23"/>
                <a:gd name="T5" fmla="*/ 21 h 39"/>
                <a:gd name="T6" fmla="*/ 10 w 23"/>
                <a:gd name="T7" fmla="*/ 3 h 39"/>
                <a:gd name="T8" fmla="*/ 13 w 23"/>
                <a:gd name="T9" fmla="*/ 0 h 39"/>
                <a:gd name="T10" fmla="*/ 15 w 23"/>
                <a:gd name="T11" fmla="*/ 0 h 39"/>
                <a:gd name="T12" fmla="*/ 21 w 23"/>
                <a:gd name="T13" fmla="*/ 23 h 39"/>
                <a:gd name="T14" fmla="*/ 18 w 23"/>
                <a:gd name="T1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9">
                  <a:moveTo>
                    <a:pt x="18" y="34"/>
                  </a:moveTo>
                  <a:cubicBezTo>
                    <a:pt x="16" y="32"/>
                    <a:pt x="3" y="39"/>
                    <a:pt x="12" y="27"/>
                  </a:cubicBezTo>
                  <a:cubicBezTo>
                    <a:pt x="15" y="23"/>
                    <a:pt x="11" y="22"/>
                    <a:pt x="9" y="21"/>
                  </a:cubicBezTo>
                  <a:cubicBezTo>
                    <a:pt x="1" y="15"/>
                    <a:pt x="0" y="9"/>
                    <a:pt x="10" y="3"/>
                  </a:cubicBezTo>
                  <a:cubicBezTo>
                    <a:pt x="11" y="2"/>
                    <a:pt x="12" y="1"/>
                    <a:pt x="13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7" y="8"/>
                    <a:pt x="15" y="16"/>
                    <a:pt x="21" y="23"/>
                  </a:cubicBezTo>
                  <a:cubicBezTo>
                    <a:pt x="23" y="26"/>
                    <a:pt x="22" y="31"/>
                    <a:pt x="18" y="34"/>
                  </a:cubicBezTo>
                  <a:close/>
                </a:path>
              </a:pathLst>
            </a:custGeom>
            <a:solidFill>
              <a:srgbClr val="5E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961CEF86-0E6C-19B1-AB83-81A8D1FC3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8" y="873"/>
              <a:ext cx="615" cy="1675"/>
            </a:xfrm>
            <a:custGeom>
              <a:avLst/>
              <a:gdLst>
                <a:gd name="T0" fmla="*/ 87 w 109"/>
                <a:gd name="T1" fmla="*/ 64 h 242"/>
                <a:gd name="T2" fmla="*/ 91 w 109"/>
                <a:gd name="T3" fmla="*/ 101 h 242"/>
                <a:gd name="T4" fmla="*/ 96 w 109"/>
                <a:gd name="T5" fmla="*/ 130 h 242"/>
                <a:gd name="T6" fmla="*/ 99 w 109"/>
                <a:gd name="T7" fmla="*/ 159 h 242"/>
                <a:gd name="T8" fmla="*/ 89 w 109"/>
                <a:gd name="T9" fmla="*/ 187 h 242"/>
                <a:gd name="T10" fmla="*/ 75 w 109"/>
                <a:gd name="T11" fmla="*/ 216 h 242"/>
                <a:gd name="T12" fmla="*/ 69 w 109"/>
                <a:gd name="T13" fmla="*/ 228 h 242"/>
                <a:gd name="T14" fmla="*/ 54 w 109"/>
                <a:gd name="T15" fmla="*/ 240 h 242"/>
                <a:gd name="T16" fmla="*/ 36 w 109"/>
                <a:gd name="T17" fmla="*/ 232 h 242"/>
                <a:gd name="T18" fmla="*/ 31 w 109"/>
                <a:gd name="T19" fmla="*/ 214 h 242"/>
                <a:gd name="T20" fmla="*/ 23 w 109"/>
                <a:gd name="T21" fmla="*/ 170 h 242"/>
                <a:gd name="T22" fmla="*/ 24 w 109"/>
                <a:gd name="T23" fmla="*/ 145 h 242"/>
                <a:gd name="T24" fmla="*/ 24 w 109"/>
                <a:gd name="T25" fmla="*/ 121 h 242"/>
                <a:gd name="T26" fmla="*/ 5 w 109"/>
                <a:gd name="T27" fmla="*/ 76 h 242"/>
                <a:gd name="T28" fmla="*/ 12 w 109"/>
                <a:gd name="T29" fmla="*/ 63 h 242"/>
                <a:gd name="T30" fmla="*/ 10 w 109"/>
                <a:gd name="T31" fmla="*/ 46 h 242"/>
                <a:gd name="T32" fmla="*/ 8 w 109"/>
                <a:gd name="T33" fmla="*/ 22 h 242"/>
                <a:gd name="T34" fmla="*/ 13 w 109"/>
                <a:gd name="T35" fmla="*/ 11 h 242"/>
                <a:gd name="T36" fmla="*/ 41 w 109"/>
                <a:gd name="T37" fmla="*/ 12 h 242"/>
                <a:gd name="T38" fmla="*/ 51 w 109"/>
                <a:gd name="T39" fmla="*/ 18 h 242"/>
                <a:gd name="T40" fmla="*/ 73 w 109"/>
                <a:gd name="T41" fmla="*/ 42 h 242"/>
                <a:gd name="T42" fmla="*/ 87 w 109"/>
                <a:gd name="T43" fmla="*/ 6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242">
                  <a:moveTo>
                    <a:pt x="87" y="64"/>
                  </a:moveTo>
                  <a:cubicBezTo>
                    <a:pt x="94" y="76"/>
                    <a:pt x="103" y="85"/>
                    <a:pt x="91" y="101"/>
                  </a:cubicBezTo>
                  <a:cubicBezTo>
                    <a:pt x="85" y="108"/>
                    <a:pt x="83" y="121"/>
                    <a:pt x="96" y="130"/>
                  </a:cubicBezTo>
                  <a:cubicBezTo>
                    <a:pt x="108" y="138"/>
                    <a:pt x="109" y="148"/>
                    <a:pt x="99" y="159"/>
                  </a:cubicBezTo>
                  <a:cubicBezTo>
                    <a:pt x="92" y="167"/>
                    <a:pt x="89" y="176"/>
                    <a:pt x="89" y="187"/>
                  </a:cubicBezTo>
                  <a:cubicBezTo>
                    <a:pt x="88" y="198"/>
                    <a:pt x="84" y="209"/>
                    <a:pt x="75" y="216"/>
                  </a:cubicBezTo>
                  <a:cubicBezTo>
                    <a:pt x="71" y="219"/>
                    <a:pt x="68" y="223"/>
                    <a:pt x="69" y="228"/>
                  </a:cubicBezTo>
                  <a:cubicBezTo>
                    <a:pt x="70" y="240"/>
                    <a:pt x="65" y="242"/>
                    <a:pt x="54" y="240"/>
                  </a:cubicBezTo>
                  <a:cubicBezTo>
                    <a:pt x="48" y="238"/>
                    <a:pt x="42" y="236"/>
                    <a:pt x="36" y="232"/>
                  </a:cubicBezTo>
                  <a:cubicBezTo>
                    <a:pt x="29" y="228"/>
                    <a:pt x="27" y="218"/>
                    <a:pt x="31" y="214"/>
                  </a:cubicBezTo>
                  <a:cubicBezTo>
                    <a:pt x="48" y="195"/>
                    <a:pt x="34" y="183"/>
                    <a:pt x="23" y="170"/>
                  </a:cubicBezTo>
                  <a:cubicBezTo>
                    <a:pt x="16" y="161"/>
                    <a:pt x="14" y="154"/>
                    <a:pt x="24" y="145"/>
                  </a:cubicBezTo>
                  <a:cubicBezTo>
                    <a:pt x="33" y="138"/>
                    <a:pt x="31" y="130"/>
                    <a:pt x="24" y="121"/>
                  </a:cubicBezTo>
                  <a:cubicBezTo>
                    <a:pt x="14" y="108"/>
                    <a:pt x="10" y="92"/>
                    <a:pt x="5" y="76"/>
                  </a:cubicBezTo>
                  <a:cubicBezTo>
                    <a:pt x="4" y="71"/>
                    <a:pt x="9" y="66"/>
                    <a:pt x="12" y="63"/>
                  </a:cubicBezTo>
                  <a:cubicBezTo>
                    <a:pt x="17" y="56"/>
                    <a:pt x="17" y="51"/>
                    <a:pt x="10" y="46"/>
                  </a:cubicBezTo>
                  <a:cubicBezTo>
                    <a:pt x="1" y="39"/>
                    <a:pt x="0" y="31"/>
                    <a:pt x="8" y="22"/>
                  </a:cubicBezTo>
                  <a:cubicBezTo>
                    <a:pt x="7" y="17"/>
                    <a:pt x="10" y="14"/>
                    <a:pt x="13" y="11"/>
                  </a:cubicBezTo>
                  <a:cubicBezTo>
                    <a:pt x="27" y="0"/>
                    <a:pt x="27" y="0"/>
                    <a:pt x="41" y="12"/>
                  </a:cubicBezTo>
                  <a:cubicBezTo>
                    <a:pt x="44" y="14"/>
                    <a:pt x="47" y="16"/>
                    <a:pt x="51" y="18"/>
                  </a:cubicBezTo>
                  <a:cubicBezTo>
                    <a:pt x="63" y="21"/>
                    <a:pt x="71" y="28"/>
                    <a:pt x="73" y="42"/>
                  </a:cubicBezTo>
                  <a:cubicBezTo>
                    <a:pt x="75" y="50"/>
                    <a:pt x="83" y="56"/>
                    <a:pt x="87" y="64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E324D77C-C1D1-2BA5-8F01-6F38FAE13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6" y="825"/>
              <a:ext cx="649" cy="1592"/>
            </a:xfrm>
            <a:custGeom>
              <a:avLst/>
              <a:gdLst>
                <a:gd name="T0" fmla="*/ 75 w 115"/>
                <a:gd name="T1" fmla="*/ 71 h 230"/>
                <a:gd name="T2" fmla="*/ 56 w 115"/>
                <a:gd name="T3" fmla="*/ 46 h 230"/>
                <a:gd name="T4" fmla="*/ 42 w 115"/>
                <a:gd name="T5" fmla="*/ 31 h 230"/>
                <a:gd name="T6" fmla="*/ 24 w 115"/>
                <a:gd name="T7" fmla="*/ 19 h 230"/>
                <a:gd name="T8" fmla="*/ 8 w 115"/>
                <a:gd name="T9" fmla="*/ 19 h 230"/>
                <a:gd name="T10" fmla="*/ 1 w 115"/>
                <a:gd name="T11" fmla="*/ 21 h 230"/>
                <a:gd name="T12" fmla="*/ 2 w 115"/>
                <a:gd name="T13" fmla="*/ 13 h 230"/>
                <a:gd name="T14" fmla="*/ 8 w 115"/>
                <a:gd name="T15" fmla="*/ 2 h 230"/>
                <a:gd name="T16" fmla="*/ 10 w 115"/>
                <a:gd name="T17" fmla="*/ 0 h 230"/>
                <a:gd name="T18" fmla="*/ 15 w 115"/>
                <a:gd name="T19" fmla="*/ 1 h 230"/>
                <a:gd name="T20" fmla="*/ 20 w 115"/>
                <a:gd name="T21" fmla="*/ 3 h 230"/>
                <a:gd name="T22" fmla="*/ 27 w 115"/>
                <a:gd name="T23" fmla="*/ 7 h 230"/>
                <a:gd name="T24" fmla="*/ 33 w 115"/>
                <a:gd name="T25" fmla="*/ 9 h 230"/>
                <a:gd name="T26" fmla="*/ 55 w 115"/>
                <a:gd name="T27" fmla="*/ 7 h 230"/>
                <a:gd name="T28" fmla="*/ 60 w 115"/>
                <a:gd name="T29" fmla="*/ 7 h 230"/>
                <a:gd name="T30" fmla="*/ 78 w 115"/>
                <a:gd name="T31" fmla="*/ 12 h 230"/>
                <a:gd name="T32" fmla="*/ 86 w 115"/>
                <a:gd name="T33" fmla="*/ 27 h 230"/>
                <a:gd name="T34" fmla="*/ 82 w 115"/>
                <a:gd name="T35" fmla="*/ 51 h 230"/>
                <a:gd name="T36" fmla="*/ 85 w 115"/>
                <a:gd name="T37" fmla="*/ 63 h 230"/>
                <a:gd name="T38" fmla="*/ 103 w 115"/>
                <a:gd name="T39" fmla="*/ 86 h 230"/>
                <a:gd name="T40" fmla="*/ 100 w 115"/>
                <a:gd name="T41" fmla="*/ 98 h 230"/>
                <a:gd name="T42" fmla="*/ 103 w 115"/>
                <a:gd name="T43" fmla="*/ 127 h 230"/>
                <a:gd name="T44" fmla="*/ 110 w 115"/>
                <a:gd name="T45" fmla="*/ 173 h 230"/>
                <a:gd name="T46" fmla="*/ 107 w 115"/>
                <a:gd name="T47" fmla="*/ 180 h 230"/>
                <a:gd name="T48" fmla="*/ 84 w 115"/>
                <a:gd name="T49" fmla="*/ 227 h 230"/>
                <a:gd name="T50" fmla="*/ 79 w 115"/>
                <a:gd name="T51" fmla="*/ 230 h 230"/>
                <a:gd name="T52" fmla="*/ 77 w 115"/>
                <a:gd name="T53" fmla="*/ 229 h 230"/>
                <a:gd name="T54" fmla="*/ 84 w 115"/>
                <a:gd name="T55" fmla="*/ 209 h 230"/>
                <a:gd name="T56" fmla="*/ 102 w 115"/>
                <a:gd name="T57" fmla="*/ 155 h 230"/>
                <a:gd name="T58" fmla="*/ 96 w 115"/>
                <a:gd name="T59" fmla="*/ 134 h 230"/>
                <a:gd name="T60" fmla="*/ 88 w 115"/>
                <a:gd name="T61" fmla="*/ 103 h 230"/>
                <a:gd name="T62" fmla="*/ 84 w 115"/>
                <a:gd name="T63" fmla="*/ 76 h 230"/>
                <a:gd name="T64" fmla="*/ 75 w 115"/>
                <a:gd name="T65" fmla="*/ 7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5" h="230">
                  <a:moveTo>
                    <a:pt x="75" y="71"/>
                  </a:moveTo>
                  <a:cubicBezTo>
                    <a:pt x="63" y="67"/>
                    <a:pt x="57" y="56"/>
                    <a:pt x="56" y="46"/>
                  </a:cubicBezTo>
                  <a:cubicBezTo>
                    <a:pt x="54" y="36"/>
                    <a:pt x="48" y="33"/>
                    <a:pt x="42" y="31"/>
                  </a:cubicBezTo>
                  <a:cubicBezTo>
                    <a:pt x="35" y="28"/>
                    <a:pt x="29" y="25"/>
                    <a:pt x="24" y="19"/>
                  </a:cubicBezTo>
                  <a:cubicBezTo>
                    <a:pt x="18" y="13"/>
                    <a:pt x="13" y="8"/>
                    <a:pt x="8" y="19"/>
                  </a:cubicBezTo>
                  <a:cubicBezTo>
                    <a:pt x="7" y="20"/>
                    <a:pt x="4" y="20"/>
                    <a:pt x="1" y="21"/>
                  </a:cubicBezTo>
                  <a:cubicBezTo>
                    <a:pt x="0" y="18"/>
                    <a:pt x="1" y="16"/>
                    <a:pt x="2" y="13"/>
                  </a:cubicBezTo>
                  <a:cubicBezTo>
                    <a:pt x="4" y="10"/>
                    <a:pt x="5" y="5"/>
                    <a:pt x="8" y="2"/>
                  </a:cubicBezTo>
                  <a:cubicBezTo>
                    <a:pt x="9" y="1"/>
                    <a:pt x="9" y="1"/>
                    <a:pt x="10" y="0"/>
                  </a:cubicBezTo>
                  <a:cubicBezTo>
                    <a:pt x="11" y="1"/>
                    <a:pt x="13" y="1"/>
                    <a:pt x="15" y="1"/>
                  </a:cubicBezTo>
                  <a:cubicBezTo>
                    <a:pt x="17" y="2"/>
                    <a:pt x="18" y="2"/>
                    <a:pt x="20" y="3"/>
                  </a:cubicBezTo>
                  <a:cubicBezTo>
                    <a:pt x="22" y="4"/>
                    <a:pt x="25" y="6"/>
                    <a:pt x="27" y="7"/>
                  </a:cubicBezTo>
                  <a:cubicBezTo>
                    <a:pt x="29" y="8"/>
                    <a:pt x="31" y="8"/>
                    <a:pt x="33" y="9"/>
                  </a:cubicBezTo>
                  <a:cubicBezTo>
                    <a:pt x="40" y="12"/>
                    <a:pt x="48" y="18"/>
                    <a:pt x="55" y="7"/>
                  </a:cubicBezTo>
                  <a:cubicBezTo>
                    <a:pt x="56" y="6"/>
                    <a:pt x="58" y="7"/>
                    <a:pt x="60" y="7"/>
                  </a:cubicBezTo>
                  <a:cubicBezTo>
                    <a:pt x="66" y="11"/>
                    <a:pt x="73" y="7"/>
                    <a:pt x="78" y="12"/>
                  </a:cubicBezTo>
                  <a:cubicBezTo>
                    <a:pt x="82" y="16"/>
                    <a:pt x="83" y="22"/>
                    <a:pt x="86" y="27"/>
                  </a:cubicBezTo>
                  <a:cubicBezTo>
                    <a:pt x="91" y="36"/>
                    <a:pt x="93" y="43"/>
                    <a:pt x="82" y="51"/>
                  </a:cubicBezTo>
                  <a:cubicBezTo>
                    <a:pt x="75" y="55"/>
                    <a:pt x="80" y="61"/>
                    <a:pt x="85" y="63"/>
                  </a:cubicBezTo>
                  <a:cubicBezTo>
                    <a:pt x="96" y="68"/>
                    <a:pt x="99" y="76"/>
                    <a:pt x="103" y="86"/>
                  </a:cubicBezTo>
                  <a:cubicBezTo>
                    <a:pt x="103" y="90"/>
                    <a:pt x="102" y="94"/>
                    <a:pt x="100" y="98"/>
                  </a:cubicBezTo>
                  <a:cubicBezTo>
                    <a:pt x="96" y="108"/>
                    <a:pt x="96" y="116"/>
                    <a:pt x="103" y="127"/>
                  </a:cubicBezTo>
                  <a:cubicBezTo>
                    <a:pt x="112" y="140"/>
                    <a:pt x="115" y="157"/>
                    <a:pt x="110" y="173"/>
                  </a:cubicBezTo>
                  <a:cubicBezTo>
                    <a:pt x="109" y="175"/>
                    <a:pt x="107" y="178"/>
                    <a:pt x="107" y="180"/>
                  </a:cubicBezTo>
                  <a:cubicBezTo>
                    <a:pt x="114" y="203"/>
                    <a:pt x="93" y="212"/>
                    <a:pt x="84" y="227"/>
                  </a:cubicBezTo>
                  <a:cubicBezTo>
                    <a:pt x="83" y="229"/>
                    <a:pt x="81" y="229"/>
                    <a:pt x="79" y="230"/>
                  </a:cubicBezTo>
                  <a:cubicBezTo>
                    <a:pt x="79" y="230"/>
                    <a:pt x="78" y="229"/>
                    <a:pt x="77" y="229"/>
                  </a:cubicBezTo>
                  <a:cubicBezTo>
                    <a:pt x="77" y="221"/>
                    <a:pt x="81" y="216"/>
                    <a:pt x="84" y="209"/>
                  </a:cubicBezTo>
                  <a:cubicBezTo>
                    <a:pt x="93" y="192"/>
                    <a:pt x="95" y="173"/>
                    <a:pt x="102" y="155"/>
                  </a:cubicBezTo>
                  <a:cubicBezTo>
                    <a:pt x="104" y="150"/>
                    <a:pt x="102" y="139"/>
                    <a:pt x="96" y="134"/>
                  </a:cubicBezTo>
                  <a:cubicBezTo>
                    <a:pt x="85" y="125"/>
                    <a:pt x="85" y="115"/>
                    <a:pt x="88" y="103"/>
                  </a:cubicBezTo>
                  <a:cubicBezTo>
                    <a:pt x="90" y="94"/>
                    <a:pt x="91" y="84"/>
                    <a:pt x="84" y="76"/>
                  </a:cubicBezTo>
                  <a:cubicBezTo>
                    <a:pt x="81" y="73"/>
                    <a:pt x="79" y="71"/>
                    <a:pt x="75" y="7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DAB331B1-E944-D7EB-9183-0F93D3798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1" y="832"/>
              <a:ext cx="378" cy="782"/>
            </a:xfrm>
            <a:custGeom>
              <a:avLst/>
              <a:gdLst>
                <a:gd name="T0" fmla="*/ 16 w 67"/>
                <a:gd name="T1" fmla="*/ 59 h 113"/>
                <a:gd name="T2" fmla="*/ 9 w 67"/>
                <a:gd name="T3" fmla="*/ 41 h 113"/>
                <a:gd name="T4" fmla="*/ 13 w 67"/>
                <a:gd name="T5" fmla="*/ 25 h 113"/>
                <a:gd name="T6" fmla="*/ 16 w 67"/>
                <a:gd name="T7" fmla="*/ 19 h 113"/>
                <a:gd name="T8" fmla="*/ 50 w 67"/>
                <a:gd name="T9" fmla="*/ 17 h 113"/>
                <a:gd name="T10" fmla="*/ 66 w 67"/>
                <a:gd name="T11" fmla="*/ 26 h 113"/>
                <a:gd name="T12" fmla="*/ 67 w 67"/>
                <a:gd name="T13" fmla="*/ 28 h 113"/>
                <a:gd name="T14" fmla="*/ 59 w 67"/>
                <a:gd name="T15" fmla="*/ 52 h 113"/>
                <a:gd name="T16" fmla="*/ 52 w 67"/>
                <a:gd name="T17" fmla="*/ 64 h 113"/>
                <a:gd name="T18" fmla="*/ 30 w 67"/>
                <a:gd name="T19" fmla="*/ 107 h 113"/>
                <a:gd name="T20" fmla="*/ 30 w 67"/>
                <a:gd name="T21" fmla="*/ 113 h 113"/>
                <a:gd name="T22" fmla="*/ 14 w 67"/>
                <a:gd name="T23" fmla="*/ 87 h 113"/>
                <a:gd name="T24" fmla="*/ 23 w 67"/>
                <a:gd name="T25" fmla="*/ 77 h 113"/>
                <a:gd name="T26" fmla="*/ 19 w 67"/>
                <a:gd name="T27" fmla="*/ 60 h 113"/>
                <a:gd name="T28" fmla="*/ 16 w 67"/>
                <a:gd name="T29" fmla="*/ 5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113">
                  <a:moveTo>
                    <a:pt x="16" y="59"/>
                  </a:moveTo>
                  <a:cubicBezTo>
                    <a:pt x="16" y="52"/>
                    <a:pt x="17" y="46"/>
                    <a:pt x="9" y="41"/>
                  </a:cubicBezTo>
                  <a:cubicBezTo>
                    <a:pt x="0" y="34"/>
                    <a:pt x="17" y="32"/>
                    <a:pt x="13" y="25"/>
                  </a:cubicBezTo>
                  <a:cubicBezTo>
                    <a:pt x="14" y="23"/>
                    <a:pt x="15" y="21"/>
                    <a:pt x="16" y="19"/>
                  </a:cubicBezTo>
                  <a:cubicBezTo>
                    <a:pt x="26" y="2"/>
                    <a:pt x="40" y="0"/>
                    <a:pt x="50" y="17"/>
                  </a:cubicBezTo>
                  <a:cubicBezTo>
                    <a:pt x="54" y="23"/>
                    <a:pt x="63" y="21"/>
                    <a:pt x="66" y="26"/>
                  </a:cubicBezTo>
                  <a:cubicBezTo>
                    <a:pt x="67" y="27"/>
                    <a:pt x="67" y="28"/>
                    <a:pt x="67" y="28"/>
                  </a:cubicBezTo>
                  <a:cubicBezTo>
                    <a:pt x="56" y="33"/>
                    <a:pt x="46" y="38"/>
                    <a:pt x="59" y="52"/>
                  </a:cubicBezTo>
                  <a:cubicBezTo>
                    <a:pt x="64" y="58"/>
                    <a:pt x="58" y="62"/>
                    <a:pt x="52" y="64"/>
                  </a:cubicBezTo>
                  <a:cubicBezTo>
                    <a:pt x="27" y="73"/>
                    <a:pt x="22" y="82"/>
                    <a:pt x="30" y="107"/>
                  </a:cubicBezTo>
                  <a:cubicBezTo>
                    <a:pt x="30" y="109"/>
                    <a:pt x="30" y="111"/>
                    <a:pt x="30" y="113"/>
                  </a:cubicBezTo>
                  <a:cubicBezTo>
                    <a:pt x="17" y="109"/>
                    <a:pt x="11" y="100"/>
                    <a:pt x="14" y="87"/>
                  </a:cubicBezTo>
                  <a:cubicBezTo>
                    <a:pt x="16" y="83"/>
                    <a:pt x="21" y="81"/>
                    <a:pt x="23" y="77"/>
                  </a:cubicBezTo>
                  <a:cubicBezTo>
                    <a:pt x="26" y="71"/>
                    <a:pt x="28" y="64"/>
                    <a:pt x="19" y="60"/>
                  </a:cubicBezTo>
                  <a:cubicBezTo>
                    <a:pt x="18" y="59"/>
                    <a:pt x="17" y="59"/>
                    <a:pt x="16" y="59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615C8515-BFED-CE03-D84A-E42342DEF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" y="2410"/>
              <a:ext cx="305" cy="394"/>
            </a:xfrm>
            <a:custGeom>
              <a:avLst/>
              <a:gdLst>
                <a:gd name="T0" fmla="*/ 6 w 54"/>
                <a:gd name="T1" fmla="*/ 37 h 57"/>
                <a:gd name="T2" fmla="*/ 13 w 54"/>
                <a:gd name="T3" fmla="*/ 46 h 57"/>
                <a:gd name="T4" fmla="*/ 29 w 54"/>
                <a:gd name="T5" fmla="*/ 7 h 57"/>
                <a:gd name="T6" fmla="*/ 34 w 54"/>
                <a:gd name="T7" fmla="*/ 0 h 57"/>
                <a:gd name="T8" fmla="*/ 34 w 54"/>
                <a:gd name="T9" fmla="*/ 0 h 57"/>
                <a:gd name="T10" fmla="*/ 47 w 54"/>
                <a:gd name="T11" fmla="*/ 7 h 57"/>
                <a:gd name="T12" fmla="*/ 51 w 54"/>
                <a:gd name="T13" fmla="*/ 11 h 57"/>
                <a:gd name="T14" fmla="*/ 50 w 54"/>
                <a:gd name="T15" fmla="*/ 24 h 57"/>
                <a:gd name="T16" fmla="*/ 25 w 54"/>
                <a:gd name="T17" fmla="*/ 52 h 57"/>
                <a:gd name="T18" fmla="*/ 21 w 54"/>
                <a:gd name="T19" fmla="*/ 54 h 57"/>
                <a:gd name="T20" fmla="*/ 6 w 54"/>
                <a:gd name="T2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57">
                  <a:moveTo>
                    <a:pt x="6" y="37"/>
                  </a:moveTo>
                  <a:cubicBezTo>
                    <a:pt x="10" y="39"/>
                    <a:pt x="8" y="45"/>
                    <a:pt x="13" y="46"/>
                  </a:cubicBezTo>
                  <a:cubicBezTo>
                    <a:pt x="22" y="35"/>
                    <a:pt x="35" y="25"/>
                    <a:pt x="29" y="7"/>
                  </a:cubicBezTo>
                  <a:cubicBezTo>
                    <a:pt x="28" y="4"/>
                    <a:pt x="30" y="1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6"/>
                    <a:pt x="44" y="3"/>
                    <a:pt x="47" y="7"/>
                  </a:cubicBezTo>
                  <a:cubicBezTo>
                    <a:pt x="48" y="8"/>
                    <a:pt x="50" y="10"/>
                    <a:pt x="51" y="11"/>
                  </a:cubicBezTo>
                  <a:cubicBezTo>
                    <a:pt x="53" y="16"/>
                    <a:pt x="54" y="21"/>
                    <a:pt x="50" y="24"/>
                  </a:cubicBezTo>
                  <a:cubicBezTo>
                    <a:pt x="40" y="33"/>
                    <a:pt x="35" y="45"/>
                    <a:pt x="25" y="52"/>
                  </a:cubicBezTo>
                  <a:cubicBezTo>
                    <a:pt x="23" y="53"/>
                    <a:pt x="22" y="54"/>
                    <a:pt x="21" y="54"/>
                  </a:cubicBezTo>
                  <a:cubicBezTo>
                    <a:pt x="5" y="57"/>
                    <a:pt x="0" y="52"/>
                    <a:pt x="6" y="3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2E9FF1B3-6417-33A7-0436-87353C9E5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0" y="1808"/>
              <a:ext cx="282" cy="269"/>
            </a:xfrm>
            <a:custGeom>
              <a:avLst/>
              <a:gdLst>
                <a:gd name="T0" fmla="*/ 42 w 50"/>
                <a:gd name="T1" fmla="*/ 36 h 39"/>
                <a:gd name="T2" fmla="*/ 36 w 50"/>
                <a:gd name="T3" fmla="*/ 39 h 39"/>
                <a:gd name="T4" fmla="*/ 23 w 50"/>
                <a:gd name="T5" fmla="*/ 37 h 39"/>
                <a:gd name="T6" fmla="*/ 15 w 50"/>
                <a:gd name="T7" fmla="*/ 30 h 39"/>
                <a:gd name="T8" fmla="*/ 14 w 50"/>
                <a:gd name="T9" fmla="*/ 25 h 39"/>
                <a:gd name="T10" fmla="*/ 2 w 50"/>
                <a:gd name="T11" fmla="*/ 0 h 39"/>
                <a:gd name="T12" fmla="*/ 11 w 50"/>
                <a:gd name="T13" fmla="*/ 9 h 39"/>
                <a:gd name="T14" fmla="*/ 32 w 50"/>
                <a:gd name="T15" fmla="*/ 28 h 39"/>
                <a:gd name="T16" fmla="*/ 39 w 50"/>
                <a:gd name="T17" fmla="*/ 26 h 39"/>
                <a:gd name="T18" fmla="*/ 50 w 50"/>
                <a:gd name="T19" fmla="*/ 20 h 39"/>
                <a:gd name="T20" fmla="*/ 42 w 50"/>
                <a:gd name="T21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39">
                  <a:moveTo>
                    <a:pt x="42" y="36"/>
                  </a:moveTo>
                  <a:cubicBezTo>
                    <a:pt x="40" y="37"/>
                    <a:pt x="38" y="38"/>
                    <a:pt x="36" y="39"/>
                  </a:cubicBezTo>
                  <a:cubicBezTo>
                    <a:pt x="32" y="35"/>
                    <a:pt x="28" y="37"/>
                    <a:pt x="23" y="37"/>
                  </a:cubicBezTo>
                  <a:cubicBezTo>
                    <a:pt x="19" y="36"/>
                    <a:pt x="15" y="36"/>
                    <a:pt x="15" y="30"/>
                  </a:cubicBezTo>
                  <a:cubicBezTo>
                    <a:pt x="15" y="28"/>
                    <a:pt x="15" y="25"/>
                    <a:pt x="14" y="25"/>
                  </a:cubicBezTo>
                  <a:cubicBezTo>
                    <a:pt x="0" y="21"/>
                    <a:pt x="4" y="9"/>
                    <a:pt x="2" y="0"/>
                  </a:cubicBezTo>
                  <a:cubicBezTo>
                    <a:pt x="6" y="2"/>
                    <a:pt x="9" y="5"/>
                    <a:pt x="11" y="9"/>
                  </a:cubicBezTo>
                  <a:cubicBezTo>
                    <a:pt x="14" y="20"/>
                    <a:pt x="22" y="24"/>
                    <a:pt x="32" y="28"/>
                  </a:cubicBezTo>
                  <a:cubicBezTo>
                    <a:pt x="36" y="30"/>
                    <a:pt x="38" y="30"/>
                    <a:pt x="39" y="26"/>
                  </a:cubicBezTo>
                  <a:cubicBezTo>
                    <a:pt x="41" y="20"/>
                    <a:pt x="45" y="19"/>
                    <a:pt x="50" y="20"/>
                  </a:cubicBezTo>
                  <a:cubicBezTo>
                    <a:pt x="50" y="27"/>
                    <a:pt x="46" y="31"/>
                    <a:pt x="42" y="36"/>
                  </a:cubicBezTo>
                  <a:close/>
                </a:path>
              </a:pathLst>
            </a:custGeom>
            <a:solidFill>
              <a:srgbClr val="55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7CDED040-0A41-69B3-6D57-4D21BFF59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1434"/>
              <a:ext cx="180" cy="374"/>
            </a:xfrm>
            <a:custGeom>
              <a:avLst/>
              <a:gdLst>
                <a:gd name="T0" fmla="*/ 17 w 32"/>
                <a:gd name="T1" fmla="*/ 0 h 54"/>
                <a:gd name="T2" fmla="*/ 31 w 32"/>
                <a:gd name="T3" fmla="*/ 26 h 54"/>
                <a:gd name="T4" fmla="*/ 17 w 32"/>
                <a:gd name="T5" fmla="*/ 54 h 54"/>
                <a:gd name="T6" fmla="*/ 6 w 32"/>
                <a:gd name="T7" fmla="*/ 51 h 54"/>
                <a:gd name="T8" fmla="*/ 7 w 32"/>
                <a:gd name="T9" fmla="*/ 44 h 54"/>
                <a:gd name="T10" fmla="*/ 21 w 32"/>
                <a:gd name="T11" fmla="*/ 40 h 54"/>
                <a:gd name="T12" fmla="*/ 12 w 32"/>
                <a:gd name="T13" fmla="*/ 15 h 54"/>
                <a:gd name="T14" fmla="*/ 9 w 32"/>
                <a:gd name="T15" fmla="*/ 12 h 54"/>
                <a:gd name="T16" fmla="*/ 17 w 32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54">
                  <a:moveTo>
                    <a:pt x="17" y="0"/>
                  </a:moveTo>
                  <a:cubicBezTo>
                    <a:pt x="13" y="13"/>
                    <a:pt x="23" y="19"/>
                    <a:pt x="31" y="26"/>
                  </a:cubicBezTo>
                  <a:cubicBezTo>
                    <a:pt x="32" y="38"/>
                    <a:pt x="24" y="46"/>
                    <a:pt x="17" y="54"/>
                  </a:cubicBezTo>
                  <a:cubicBezTo>
                    <a:pt x="13" y="54"/>
                    <a:pt x="10" y="53"/>
                    <a:pt x="6" y="51"/>
                  </a:cubicBezTo>
                  <a:cubicBezTo>
                    <a:pt x="6" y="49"/>
                    <a:pt x="0" y="46"/>
                    <a:pt x="7" y="44"/>
                  </a:cubicBezTo>
                  <a:cubicBezTo>
                    <a:pt x="12" y="43"/>
                    <a:pt x="22" y="43"/>
                    <a:pt x="21" y="40"/>
                  </a:cubicBezTo>
                  <a:cubicBezTo>
                    <a:pt x="18" y="31"/>
                    <a:pt x="23" y="20"/>
                    <a:pt x="12" y="15"/>
                  </a:cubicBezTo>
                  <a:cubicBezTo>
                    <a:pt x="10" y="14"/>
                    <a:pt x="10" y="13"/>
                    <a:pt x="9" y="12"/>
                  </a:cubicBezTo>
                  <a:cubicBezTo>
                    <a:pt x="6" y="4"/>
                    <a:pt x="10" y="1"/>
                    <a:pt x="17" y="0"/>
                  </a:cubicBezTo>
                  <a:close/>
                </a:path>
              </a:pathLst>
            </a:custGeom>
            <a:solidFill>
              <a:srgbClr val="55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id="{BD3579D6-29DD-4958-C83E-03527C451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" y="1676"/>
              <a:ext cx="163" cy="180"/>
            </a:xfrm>
            <a:custGeom>
              <a:avLst/>
              <a:gdLst>
                <a:gd name="T0" fmla="*/ 29 w 29"/>
                <a:gd name="T1" fmla="*/ 14 h 26"/>
                <a:gd name="T2" fmla="*/ 11 w 29"/>
                <a:gd name="T3" fmla="*/ 26 h 26"/>
                <a:gd name="T4" fmla="*/ 2 w 29"/>
                <a:gd name="T5" fmla="*/ 16 h 26"/>
                <a:gd name="T6" fmla="*/ 14 w 29"/>
                <a:gd name="T7" fmla="*/ 0 h 26"/>
                <a:gd name="T8" fmla="*/ 29 w 29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14"/>
                  </a:moveTo>
                  <a:cubicBezTo>
                    <a:pt x="22" y="19"/>
                    <a:pt x="18" y="26"/>
                    <a:pt x="11" y="26"/>
                  </a:cubicBezTo>
                  <a:cubicBezTo>
                    <a:pt x="6" y="26"/>
                    <a:pt x="0" y="24"/>
                    <a:pt x="2" y="16"/>
                  </a:cubicBezTo>
                  <a:cubicBezTo>
                    <a:pt x="4" y="9"/>
                    <a:pt x="3" y="0"/>
                    <a:pt x="14" y="0"/>
                  </a:cubicBezTo>
                  <a:cubicBezTo>
                    <a:pt x="22" y="0"/>
                    <a:pt x="21" y="11"/>
                    <a:pt x="29" y="14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2" name="Freeform 17">
              <a:extLst>
                <a:ext uri="{FF2B5EF4-FFF2-40B4-BE49-F238E27FC236}">
                  <a16:creationId xmlns:a16="http://schemas.microsoft.com/office/drawing/2014/main" id="{BF7A2E69-113C-2CE7-DE84-0B0AB8964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8" y="915"/>
              <a:ext cx="90" cy="110"/>
            </a:xfrm>
            <a:custGeom>
              <a:avLst/>
              <a:gdLst>
                <a:gd name="T0" fmla="*/ 16 w 16"/>
                <a:gd name="T1" fmla="*/ 2 h 16"/>
                <a:gd name="T2" fmla="*/ 13 w 16"/>
                <a:gd name="T3" fmla="*/ 8 h 16"/>
                <a:gd name="T4" fmla="*/ 8 w 16"/>
                <a:gd name="T5" fmla="*/ 16 h 16"/>
                <a:gd name="T6" fmla="*/ 2 w 16"/>
                <a:gd name="T7" fmla="*/ 16 h 16"/>
                <a:gd name="T8" fmla="*/ 2 w 16"/>
                <a:gd name="T9" fmla="*/ 16 h 16"/>
                <a:gd name="T10" fmla="*/ 8 w 16"/>
                <a:gd name="T11" fmla="*/ 3 h 16"/>
                <a:gd name="T12" fmla="*/ 11 w 16"/>
                <a:gd name="T13" fmla="*/ 1 h 16"/>
                <a:gd name="T14" fmla="*/ 16 w 16"/>
                <a:gd name="T1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6">
                  <a:moveTo>
                    <a:pt x="16" y="2"/>
                  </a:moveTo>
                  <a:cubicBezTo>
                    <a:pt x="15" y="4"/>
                    <a:pt x="14" y="6"/>
                    <a:pt x="13" y="8"/>
                  </a:cubicBezTo>
                  <a:cubicBezTo>
                    <a:pt x="11" y="11"/>
                    <a:pt x="10" y="13"/>
                    <a:pt x="8" y="16"/>
                  </a:cubicBezTo>
                  <a:cubicBezTo>
                    <a:pt x="6" y="16"/>
                    <a:pt x="4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0"/>
                    <a:pt x="5" y="7"/>
                    <a:pt x="8" y="3"/>
                  </a:cubicBezTo>
                  <a:cubicBezTo>
                    <a:pt x="9" y="2"/>
                    <a:pt x="10" y="1"/>
                    <a:pt x="11" y="1"/>
                  </a:cubicBezTo>
                  <a:cubicBezTo>
                    <a:pt x="13" y="0"/>
                    <a:pt x="15" y="0"/>
                    <a:pt x="16" y="2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id="{08AEFB5C-77A6-670C-EF4F-7354C7A3A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1" y="2652"/>
              <a:ext cx="373" cy="609"/>
            </a:xfrm>
            <a:custGeom>
              <a:avLst/>
              <a:gdLst>
                <a:gd name="T0" fmla="*/ 48 w 66"/>
                <a:gd name="T1" fmla="*/ 2 h 88"/>
                <a:gd name="T2" fmla="*/ 65 w 66"/>
                <a:gd name="T3" fmla="*/ 16 h 88"/>
                <a:gd name="T4" fmla="*/ 60 w 66"/>
                <a:gd name="T5" fmla="*/ 24 h 88"/>
                <a:gd name="T6" fmla="*/ 42 w 66"/>
                <a:gd name="T7" fmla="*/ 27 h 88"/>
                <a:gd name="T8" fmla="*/ 53 w 66"/>
                <a:gd name="T9" fmla="*/ 31 h 88"/>
                <a:gd name="T10" fmla="*/ 58 w 66"/>
                <a:gd name="T11" fmla="*/ 41 h 88"/>
                <a:gd name="T12" fmla="*/ 50 w 66"/>
                <a:gd name="T13" fmla="*/ 45 h 88"/>
                <a:gd name="T14" fmla="*/ 28 w 66"/>
                <a:gd name="T15" fmla="*/ 64 h 88"/>
                <a:gd name="T16" fmla="*/ 20 w 66"/>
                <a:gd name="T17" fmla="*/ 78 h 88"/>
                <a:gd name="T18" fmla="*/ 17 w 66"/>
                <a:gd name="T19" fmla="*/ 84 h 88"/>
                <a:gd name="T20" fmla="*/ 3 w 66"/>
                <a:gd name="T21" fmla="*/ 76 h 88"/>
                <a:gd name="T22" fmla="*/ 0 w 66"/>
                <a:gd name="T23" fmla="*/ 61 h 88"/>
                <a:gd name="T24" fmla="*/ 0 w 66"/>
                <a:gd name="T25" fmla="*/ 55 h 88"/>
                <a:gd name="T26" fmla="*/ 7 w 66"/>
                <a:gd name="T27" fmla="*/ 65 h 88"/>
                <a:gd name="T28" fmla="*/ 25 w 66"/>
                <a:gd name="T29" fmla="*/ 52 h 88"/>
                <a:gd name="T30" fmla="*/ 20 w 66"/>
                <a:gd name="T31" fmla="*/ 42 h 88"/>
                <a:gd name="T32" fmla="*/ 18 w 66"/>
                <a:gd name="T33" fmla="*/ 33 h 88"/>
                <a:gd name="T34" fmla="*/ 31 w 66"/>
                <a:gd name="T35" fmla="*/ 8 h 88"/>
                <a:gd name="T36" fmla="*/ 48 w 66"/>
                <a:gd name="T37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8">
                  <a:moveTo>
                    <a:pt x="48" y="2"/>
                  </a:moveTo>
                  <a:cubicBezTo>
                    <a:pt x="46" y="16"/>
                    <a:pt x="52" y="20"/>
                    <a:pt x="65" y="16"/>
                  </a:cubicBezTo>
                  <a:cubicBezTo>
                    <a:pt x="66" y="20"/>
                    <a:pt x="63" y="22"/>
                    <a:pt x="60" y="24"/>
                  </a:cubicBezTo>
                  <a:cubicBezTo>
                    <a:pt x="55" y="28"/>
                    <a:pt x="49" y="30"/>
                    <a:pt x="42" y="27"/>
                  </a:cubicBezTo>
                  <a:cubicBezTo>
                    <a:pt x="45" y="30"/>
                    <a:pt x="50" y="28"/>
                    <a:pt x="53" y="31"/>
                  </a:cubicBezTo>
                  <a:cubicBezTo>
                    <a:pt x="56" y="34"/>
                    <a:pt x="58" y="37"/>
                    <a:pt x="58" y="41"/>
                  </a:cubicBezTo>
                  <a:cubicBezTo>
                    <a:pt x="57" y="46"/>
                    <a:pt x="53" y="45"/>
                    <a:pt x="50" y="45"/>
                  </a:cubicBezTo>
                  <a:cubicBezTo>
                    <a:pt x="38" y="45"/>
                    <a:pt x="34" y="55"/>
                    <a:pt x="28" y="64"/>
                  </a:cubicBezTo>
                  <a:cubicBezTo>
                    <a:pt x="26" y="68"/>
                    <a:pt x="23" y="73"/>
                    <a:pt x="20" y="78"/>
                  </a:cubicBezTo>
                  <a:cubicBezTo>
                    <a:pt x="18" y="79"/>
                    <a:pt x="17" y="81"/>
                    <a:pt x="17" y="84"/>
                  </a:cubicBezTo>
                  <a:cubicBezTo>
                    <a:pt x="9" y="88"/>
                    <a:pt x="4" y="86"/>
                    <a:pt x="3" y="76"/>
                  </a:cubicBezTo>
                  <a:cubicBezTo>
                    <a:pt x="2" y="71"/>
                    <a:pt x="1" y="66"/>
                    <a:pt x="0" y="61"/>
                  </a:cubicBezTo>
                  <a:cubicBezTo>
                    <a:pt x="0" y="59"/>
                    <a:pt x="0" y="57"/>
                    <a:pt x="0" y="55"/>
                  </a:cubicBezTo>
                  <a:cubicBezTo>
                    <a:pt x="5" y="57"/>
                    <a:pt x="1" y="67"/>
                    <a:pt x="7" y="65"/>
                  </a:cubicBezTo>
                  <a:cubicBezTo>
                    <a:pt x="14" y="63"/>
                    <a:pt x="20" y="57"/>
                    <a:pt x="25" y="52"/>
                  </a:cubicBezTo>
                  <a:cubicBezTo>
                    <a:pt x="28" y="48"/>
                    <a:pt x="23" y="45"/>
                    <a:pt x="20" y="42"/>
                  </a:cubicBezTo>
                  <a:cubicBezTo>
                    <a:pt x="16" y="40"/>
                    <a:pt x="16" y="37"/>
                    <a:pt x="18" y="33"/>
                  </a:cubicBezTo>
                  <a:cubicBezTo>
                    <a:pt x="23" y="25"/>
                    <a:pt x="29" y="18"/>
                    <a:pt x="31" y="8"/>
                  </a:cubicBezTo>
                  <a:cubicBezTo>
                    <a:pt x="33" y="0"/>
                    <a:pt x="42" y="2"/>
                    <a:pt x="48" y="2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4" name="Freeform 19">
              <a:extLst>
                <a:ext uri="{FF2B5EF4-FFF2-40B4-BE49-F238E27FC236}">
                  <a16:creationId xmlns:a16="http://schemas.microsoft.com/office/drawing/2014/main" id="{F4B24F1B-8F6D-6BA9-53AB-C886B9519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7" y="1240"/>
              <a:ext cx="164" cy="277"/>
            </a:xfrm>
            <a:custGeom>
              <a:avLst/>
              <a:gdLst>
                <a:gd name="T0" fmla="*/ 15 w 29"/>
                <a:gd name="T1" fmla="*/ 28 h 40"/>
                <a:gd name="T2" fmla="*/ 7 w 29"/>
                <a:gd name="T3" fmla="*/ 40 h 40"/>
                <a:gd name="T4" fmla="*/ 12 w 29"/>
                <a:gd name="T5" fmla="*/ 25 h 40"/>
                <a:gd name="T6" fmla="*/ 21 w 29"/>
                <a:gd name="T7" fmla="*/ 6 h 40"/>
                <a:gd name="T8" fmla="*/ 18 w 29"/>
                <a:gd name="T9" fmla="*/ 1 h 40"/>
                <a:gd name="T10" fmla="*/ 26 w 29"/>
                <a:gd name="T11" fmla="*/ 9 h 40"/>
                <a:gd name="T12" fmla="*/ 21 w 29"/>
                <a:gd name="T13" fmla="*/ 23 h 40"/>
                <a:gd name="T14" fmla="*/ 15 w 29"/>
                <a:gd name="T15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0">
                  <a:moveTo>
                    <a:pt x="15" y="28"/>
                  </a:moveTo>
                  <a:cubicBezTo>
                    <a:pt x="11" y="31"/>
                    <a:pt x="7" y="34"/>
                    <a:pt x="7" y="40"/>
                  </a:cubicBezTo>
                  <a:cubicBezTo>
                    <a:pt x="0" y="32"/>
                    <a:pt x="8" y="29"/>
                    <a:pt x="12" y="25"/>
                  </a:cubicBezTo>
                  <a:cubicBezTo>
                    <a:pt x="17" y="19"/>
                    <a:pt x="23" y="15"/>
                    <a:pt x="21" y="6"/>
                  </a:cubicBezTo>
                  <a:cubicBezTo>
                    <a:pt x="20" y="4"/>
                    <a:pt x="19" y="2"/>
                    <a:pt x="18" y="1"/>
                  </a:cubicBezTo>
                  <a:cubicBezTo>
                    <a:pt x="24" y="0"/>
                    <a:pt x="27" y="3"/>
                    <a:pt x="26" y="9"/>
                  </a:cubicBezTo>
                  <a:cubicBezTo>
                    <a:pt x="26" y="14"/>
                    <a:pt x="29" y="20"/>
                    <a:pt x="21" y="23"/>
                  </a:cubicBezTo>
                  <a:cubicBezTo>
                    <a:pt x="19" y="24"/>
                    <a:pt x="17" y="26"/>
                    <a:pt x="15" y="28"/>
                  </a:cubicBezTo>
                  <a:close/>
                </a:path>
              </a:pathLst>
            </a:custGeom>
            <a:solidFill>
              <a:srgbClr val="5E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5" name="Freeform 20">
              <a:extLst>
                <a:ext uri="{FF2B5EF4-FFF2-40B4-BE49-F238E27FC236}">
                  <a16:creationId xmlns:a16="http://schemas.microsoft.com/office/drawing/2014/main" id="{A7120A30-2F38-FAC1-398A-B5690848A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" y="762"/>
              <a:ext cx="338" cy="263"/>
            </a:xfrm>
            <a:custGeom>
              <a:avLst/>
              <a:gdLst>
                <a:gd name="T0" fmla="*/ 60 w 60"/>
                <a:gd name="T1" fmla="*/ 24 h 38"/>
                <a:gd name="T2" fmla="*/ 51 w 60"/>
                <a:gd name="T3" fmla="*/ 38 h 38"/>
                <a:gd name="T4" fmla="*/ 29 w 60"/>
                <a:gd name="T5" fmla="*/ 22 h 38"/>
                <a:gd name="T6" fmla="*/ 15 w 60"/>
                <a:gd name="T7" fmla="*/ 20 h 38"/>
                <a:gd name="T8" fmla="*/ 0 w 60"/>
                <a:gd name="T9" fmla="*/ 29 h 38"/>
                <a:gd name="T10" fmla="*/ 2 w 60"/>
                <a:gd name="T11" fmla="*/ 19 h 38"/>
                <a:gd name="T12" fmla="*/ 19 w 60"/>
                <a:gd name="T13" fmla="*/ 9 h 38"/>
                <a:gd name="T14" fmla="*/ 31 w 60"/>
                <a:gd name="T15" fmla="*/ 10 h 38"/>
                <a:gd name="T16" fmla="*/ 36 w 60"/>
                <a:gd name="T17" fmla="*/ 12 h 38"/>
                <a:gd name="T18" fmla="*/ 60 w 60"/>
                <a:gd name="T1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8">
                  <a:moveTo>
                    <a:pt x="60" y="24"/>
                  </a:moveTo>
                  <a:cubicBezTo>
                    <a:pt x="59" y="30"/>
                    <a:pt x="53" y="33"/>
                    <a:pt x="51" y="38"/>
                  </a:cubicBezTo>
                  <a:cubicBezTo>
                    <a:pt x="42" y="35"/>
                    <a:pt x="30" y="37"/>
                    <a:pt x="29" y="22"/>
                  </a:cubicBezTo>
                  <a:cubicBezTo>
                    <a:pt x="28" y="18"/>
                    <a:pt x="20" y="17"/>
                    <a:pt x="15" y="20"/>
                  </a:cubicBezTo>
                  <a:cubicBezTo>
                    <a:pt x="10" y="23"/>
                    <a:pt x="5" y="26"/>
                    <a:pt x="0" y="29"/>
                  </a:cubicBezTo>
                  <a:cubicBezTo>
                    <a:pt x="1" y="26"/>
                    <a:pt x="1" y="22"/>
                    <a:pt x="2" y="19"/>
                  </a:cubicBezTo>
                  <a:cubicBezTo>
                    <a:pt x="3" y="8"/>
                    <a:pt x="6" y="0"/>
                    <a:pt x="19" y="9"/>
                  </a:cubicBezTo>
                  <a:cubicBezTo>
                    <a:pt x="22" y="11"/>
                    <a:pt x="27" y="10"/>
                    <a:pt x="31" y="10"/>
                  </a:cubicBezTo>
                  <a:cubicBezTo>
                    <a:pt x="33" y="10"/>
                    <a:pt x="35" y="11"/>
                    <a:pt x="36" y="12"/>
                  </a:cubicBezTo>
                  <a:cubicBezTo>
                    <a:pt x="40" y="25"/>
                    <a:pt x="50" y="24"/>
                    <a:pt x="60" y="24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6" name="Freeform 21">
              <a:extLst>
                <a:ext uri="{FF2B5EF4-FFF2-40B4-BE49-F238E27FC236}">
                  <a16:creationId xmlns:a16="http://schemas.microsoft.com/office/drawing/2014/main" id="{8C8D8CB7-6C50-ECB6-3865-B87D9889D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1" y="901"/>
              <a:ext cx="355" cy="1536"/>
            </a:xfrm>
            <a:custGeom>
              <a:avLst/>
              <a:gdLst>
                <a:gd name="T0" fmla="*/ 30 w 63"/>
                <a:gd name="T1" fmla="*/ 74 h 222"/>
                <a:gd name="T2" fmla="*/ 6 w 63"/>
                <a:gd name="T3" fmla="*/ 49 h 222"/>
                <a:gd name="T4" fmla="*/ 11 w 63"/>
                <a:gd name="T5" fmla="*/ 35 h 222"/>
                <a:gd name="T6" fmla="*/ 16 w 63"/>
                <a:gd name="T7" fmla="*/ 23 h 222"/>
                <a:gd name="T8" fmla="*/ 7 w 63"/>
                <a:gd name="T9" fmla="*/ 1 h 222"/>
                <a:gd name="T10" fmla="*/ 28 w 63"/>
                <a:gd name="T11" fmla="*/ 20 h 222"/>
                <a:gd name="T12" fmla="*/ 31 w 63"/>
                <a:gd name="T13" fmla="*/ 43 h 222"/>
                <a:gd name="T14" fmla="*/ 40 w 63"/>
                <a:gd name="T15" fmla="*/ 52 h 222"/>
                <a:gd name="T16" fmla="*/ 41 w 63"/>
                <a:gd name="T17" fmla="*/ 77 h 222"/>
                <a:gd name="T18" fmla="*/ 51 w 63"/>
                <a:gd name="T19" fmla="*/ 95 h 222"/>
                <a:gd name="T20" fmla="*/ 57 w 63"/>
                <a:gd name="T21" fmla="*/ 100 h 222"/>
                <a:gd name="T22" fmla="*/ 51 w 63"/>
                <a:gd name="T23" fmla="*/ 167 h 222"/>
                <a:gd name="T24" fmla="*/ 53 w 63"/>
                <a:gd name="T25" fmla="*/ 190 h 222"/>
                <a:gd name="T26" fmla="*/ 47 w 63"/>
                <a:gd name="T27" fmla="*/ 221 h 222"/>
                <a:gd name="T28" fmla="*/ 33 w 63"/>
                <a:gd name="T29" fmla="*/ 212 h 222"/>
                <a:gd name="T30" fmla="*/ 37 w 63"/>
                <a:gd name="T31" fmla="*/ 188 h 222"/>
                <a:gd name="T32" fmla="*/ 41 w 63"/>
                <a:gd name="T33" fmla="*/ 159 h 222"/>
                <a:gd name="T34" fmla="*/ 40 w 63"/>
                <a:gd name="T35" fmla="*/ 143 h 222"/>
                <a:gd name="T36" fmla="*/ 37 w 63"/>
                <a:gd name="T37" fmla="*/ 131 h 222"/>
                <a:gd name="T38" fmla="*/ 29 w 63"/>
                <a:gd name="T39" fmla="*/ 102 h 222"/>
                <a:gd name="T40" fmla="*/ 29 w 63"/>
                <a:gd name="T41" fmla="*/ 88 h 222"/>
                <a:gd name="T42" fmla="*/ 30 w 63"/>
                <a:gd name="T43" fmla="*/ 7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222">
                  <a:moveTo>
                    <a:pt x="30" y="74"/>
                  </a:moveTo>
                  <a:cubicBezTo>
                    <a:pt x="28" y="60"/>
                    <a:pt x="11" y="59"/>
                    <a:pt x="6" y="49"/>
                  </a:cubicBezTo>
                  <a:cubicBezTo>
                    <a:pt x="2" y="42"/>
                    <a:pt x="0" y="37"/>
                    <a:pt x="11" y="35"/>
                  </a:cubicBezTo>
                  <a:cubicBezTo>
                    <a:pt x="18" y="35"/>
                    <a:pt x="19" y="29"/>
                    <a:pt x="16" y="23"/>
                  </a:cubicBezTo>
                  <a:cubicBezTo>
                    <a:pt x="12" y="16"/>
                    <a:pt x="6" y="10"/>
                    <a:pt x="7" y="1"/>
                  </a:cubicBezTo>
                  <a:cubicBezTo>
                    <a:pt x="20" y="0"/>
                    <a:pt x="26" y="6"/>
                    <a:pt x="28" y="20"/>
                  </a:cubicBezTo>
                  <a:cubicBezTo>
                    <a:pt x="29" y="27"/>
                    <a:pt x="26" y="36"/>
                    <a:pt x="31" y="43"/>
                  </a:cubicBezTo>
                  <a:cubicBezTo>
                    <a:pt x="34" y="46"/>
                    <a:pt x="37" y="48"/>
                    <a:pt x="40" y="52"/>
                  </a:cubicBezTo>
                  <a:cubicBezTo>
                    <a:pt x="44" y="60"/>
                    <a:pt x="49" y="66"/>
                    <a:pt x="41" y="77"/>
                  </a:cubicBezTo>
                  <a:cubicBezTo>
                    <a:pt x="35" y="84"/>
                    <a:pt x="41" y="92"/>
                    <a:pt x="51" y="95"/>
                  </a:cubicBezTo>
                  <a:cubicBezTo>
                    <a:pt x="53" y="96"/>
                    <a:pt x="56" y="98"/>
                    <a:pt x="57" y="100"/>
                  </a:cubicBezTo>
                  <a:cubicBezTo>
                    <a:pt x="59" y="123"/>
                    <a:pt x="63" y="146"/>
                    <a:pt x="51" y="167"/>
                  </a:cubicBezTo>
                  <a:cubicBezTo>
                    <a:pt x="48" y="175"/>
                    <a:pt x="49" y="183"/>
                    <a:pt x="53" y="190"/>
                  </a:cubicBezTo>
                  <a:cubicBezTo>
                    <a:pt x="63" y="208"/>
                    <a:pt x="63" y="210"/>
                    <a:pt x="47" y="221"/>
                  </a:cubicBezTo>
                  <a:cubicBezTo>
                    <a:pt x="40" y="222"/>
                    <a:pt x="34" y="221"/>
                    <a:pt x="33" y="212"/>
                  </a:cubicBezTo>
                  <a:cubicBezTo>
                    <a:pt x="39" y="205"/>
                    <a:pt x="41" y="196"/>
                    <a:pt x="37" y="188"/>
                  </a:cubicBezTo>
                  <a:cubicBezTo>
                    <a:pt x="32" y="177"/>
                    <a:pt x="35" y="168"/>
                    <a:pt x="41" y="159"/>
                  </a:cubicBezTo>
                  <a:cubicBezTo>
                    <a:pt x="44" y="154"/>
                    <a:pt x="45" y="149"/>
                    <a:pt x="40" y="143"/>
                  </a:cubicBezTo>
                  <a:cubicBezTo>
                    <a:pt x="38" y="140"/>
                    <a:pt x="36" y="135"/>
                    <a:pt x="37" y="131"/>
                  </a:cubicBezTo>
                  <a:cubicBezTo>
                    <a:pt x="40" y="120"/>
                    <a:pt x="41" y="110"/>
                    <a:pt x="29" y="102"/>
                  </a:cubicBezTo>
                  <a:cubicBezTo>
                    <a:pt x="25" y="99"/>
                    <a:pt x="27" y="93"/>
                    <a:pt x="29" y="88"/>
                  </a:cubicBezTo>
                  <a:cubicBezTo>
                    <a:pt x="31" y="83"/>
                    <a:pt x="33" y="79"/>
                    <a:pt x="30" y="74"/>
                  </a:cubicBezTo>
                  <a:close/>
                </a:path>
              </a:pathLst>
            </a:custGeom>
            <a:solidFill>
              <a:srgbClr val="5C5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7" name="Freeform 22">
              <a:extLst>
                <a:ext uri="{FF2B5EF4-FFF2-40B4-BE49-F238E27FC236}">
                  <a16:creationId xmlns:a16="http://schemas.microsoft.com/office/drawing/2014/main" id="{335298AF-BF79-89DD-D0EC-3379B228A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0" y="1413"/>
              <a:ext cx="293" cy="1094"/>
            </a:xfrm>
            <a:custGeom>
              <a:avLst/>
              <a:gdLst>
                <a:gd name="T0" fmla="*/ 32 w 52"/>
                <a:gd name="T1" fmla="*/ 0 h 158"/>
                <a:gd name="T2" fmla="*/ 34 w 52"/>
                <a:gd name="T3" fmla="*/ 11 h 158"/>
                <a:gd name="T4" fmla="*/ 45 w 52"/>
                <a:gd name="T5" fmla="*/ 33 h 158"/>
                <a:gd name="T6" fmla="*/ 46 w 52"/>
                <a:gd name="T7" fmla="*/ 45 h 158"/>
                <a:gd name="T8" fmla="*/ 46 w 52"/>
                <a:gd name="T9" fmla="*/ 69 h 158"/>
                <a:gd name="T10" fmla="*/ 47 w 52"/>
                <a:gd name="T11" fmla="*/ 84 h 158"/>
                <a:gd name="T12" fmla="*/ 46 w 52"/>
                <a:gd name="T13" fmla="*/ 123 h 158"/>
                <a:gd name="T14" fmla="*/ 37 w 52"/>
                <a:gd name="T15" fmla="*/ 136 h 158"/>
                <a:gd name="T16" fmla="*/ 21 w 52"/>
                <a:gd name="T17" fmla="*/ 153 h 158"/>
                <a:gd name="T18" fmla="*/ 14 w 52"/>
                <a:gd name="T19" fmla="*/ 151 h 158"/>
                <a:gd name="T20" fmla="*/ 9 w 52"/>
                <a:gd name="T21" fmla="*/ 144 h 158"/>
                <a:gd name="T22" fmla="*/ 34 w 52"/>
                <a:gd name="T23" fmla="*/ 119 h 158"/>
                <a:gd name="T24" fmla="*/ 35 w 52"/>
                <a:gd name="T25" fmla="*/ 110 h 158"/>
                <a:gd name="T26" fmla="*/ 35 w 52"/>
                <a:gd name="T27" fmla="*/ 97 h 158"/>
                <a:gd name="T28" fmla="*/ 37 w 52"/>
                <a:gd name="T29" fmla="*/ 55 h 158"/>
                <a:gd name="T30" fmla="*/ 35 w 52"/>
                <a:gd name="T31" fmla="*/ 46 h 158"/>
                <a:gd name="T32" fmla="*/ 32 w 52"/>
                <a:gd name="T33" fmla="*/ 5 h 158"/>
                <a:gd name="T34" fmla="*/ 32 w 52"/>
                <a:gd name="T3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58">
                  <a:moveTo>
                    <a:pt x="32" y="0"/>
                  </a:moveTo>
                  <a:cubicBezTo>
                    <a:pt x="35" y="3"/>
                    <a:pt x="35" y="7"/>
                    <a:pt x="34" y="11"/>
                  </a:cubicBezTo>
                  <a:cubicBezTo>
                    <a:pt x="32" y="21"/>
                    <a:pt x="30" y="30"/>
                    <a:pt x="45" y="33"/>
                  </a:cubicBezTo>
                  <a:cubicBezTo>
                    <a:pt x="50" y="34"/>
                    <a:pt x="49" y="41"/>
                    <a:pt x="46" y="45"/>
                  </a:cubicBezTo>
                  <a:cubicBezTo>
                    <a:pt x="39" y="53"/>
                    <a:pt x="39" y="61"/>
                    <a:pt x="46" y="69"/>
                  </a:cubicBezTo>
                  <a:cubicBezTo>
                    <a:pt x="51" y="74"/>
                    <a:pt x="51" y="78"/>
                    <a:pt x="47" y="84"/>
                  </a:cubicBezTo>
                  <a:cubicBezTo>
                    <a:pt x="37" y="97"/>
                    <a:pt x="36" y="109"/>
                    <a:pt x="46" y="123"/>
                  </a:cubicBezTo>
                  <a:cubicBezTo>
                    <a:pt x="52" y="132"/>
                    <a:pt x="44" y="134"/>
                    <a:pt x="37" y="136"/>
                  </a:cubicBezTo>
                  <a:cubicBezTo>
                    <a:pt x="30" y="140"/>
                    <a:pt x="31" y="152"/>
                    <a:pt x="21" y="153"/>
                  </a:cubicBezTo>
                  <a:cubicBezTo>
                    <a:pt x="19" y="152"/>
                    <a:pt x="16" y="150"/>
                    <a:pt x="14" y="151"/>
                  </a:cubicBezTo>
                  <a:cubicBezTo>
                    <a:pt x="0" y="158"/>
                    <a:pt x="9" y="148"/>
                    <a:pt x="9" y="144"/>
                  </a:cubicBezTo>
                  <a:cubicBezTo>
                    <a:pt x="17" y="135"/>
                    <a:pt x="19" y="121"/>
                    <a:pt x="34" y="119"/>
                  </a:cubicBezTo>
                  <a:cubicBezTo>
                    <a:pt x="36" y="119"/>
                    <a:pt x="38" y="113"/>
                    <a:pt x="35" y="110"/>
                  </a:cubicBezTo>
                  <a:cubicBezTo>
                    <a:pt x="32" y="106"/>
                    <a:pt x="32" y="101"/>
                    <a:pt x="35" y="97"/>
                  </a:cubicBezTo>
                  <a:cubicBezTo>
                    <a:pt x="44" y="84"/>
                    <a:pt x="38" y="69"/>
                    <a:pt x="37" y="55"/>
                  </a:cubicBezTo>
                  <a:cubicBezTo>
                    <a:pt x="37" y="52"/>
                    <a:pt x="37" y="47"/>
                    <a:pt x="35" y="46"/>
                  </a:cubicBezTo>
                  <a:cubicBezTo>
                    <a:pt x="15" y="33"/>
                    <a:pt x="26" y="19"/>
                    <a:pt x="32" y="5"/>
                  </a:cubicBezTo>
                  <a:cubicBezTo>
                    <a:pt x="32" y="3"/>
                    <a:pt x="32" y="2"/>
                    <a:pt x="32" y="0"/>
                  </a:cubicBezTo>
                  <a:close/>
                </a:path>
              </a:pathLst>
            </a:custGeom>
            <a:solidFill>
              <a:srgbClr val="4C4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8" name="Freeform 23">
              <a:extLst>
                <a:ext uri="{FF2B5EF4-FFF2-40B4-BE49-F238E27FC236}">
                  <a16:creationId xmlns:a16="http://schemas.microsoft.com/office/drawing/2014/main" id="{6B2CD5D5-FFF3-49AA-D9BB-198B2406D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1" y="818"/>
              <a:ext cx="203" cy="228"/>
            </a:xfrm>
            <a:custGeom>
              <a:avLst/>
              <a:gdLst>
                <a:gd name="T0" fmla="*/ 0 w 36"/>
                <a:gd name="T1" fmla="*/ 10 h 33"/>
                <a:gd name="T2" fmla="*/ 17 w 36"/>
                <a:gd name="T3" fmla="*/ 7 h 33"/>
                <a:gd name="T4" fmla="*/ 36 w 36"/>
                <a:gd name="T5" fmla="*/ 10 h 33"/>
                <a:gd name="T6" fmla="*/ 29 w 36"/>
                <a:gd name="T7" fmla="*/ 13 h 33"/>
                <a:gd name="T8" fmla="*/ 15 w 36"/>
                <a:gd name="T9" fmla="*/ 17 h 33"/>
                <a:gd name="T10" fmla="*/ 0 w 36"/>
                <a:gd name="T11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3">
                  <a:moveTo>
                    <a:pt x="0" y="10"/>
                  </a:moveTo>
                  <a:cubicBezTo>
                    <a:pt x="6" y="11"/>
                    <a:pt x="12" y="10"/>
                    <a:pt x="17" y="7"/>
                  </a:cubicBezTo>
                  <a:cubicBezTo>
                    <a:pt x="26" y="0"/>
                    <a:pt x="31" y="3"/>
                    <a:pt x="36" y="10"/>
                  </a:cubicBezTo>
                  <a:cubicBezTo>
                    <a:pt x="34" y="11"/>
                    <a:pt x="29" y="10"/>
                    <a:pt x="29" y="13"/>
                  </a:cubicBezTo>
                  <a:cubicBezTo>
                    <a:pt x="29" y="33"/>
                    <a:pt x="21" y="19"/>
                    <a:pt x="15" y="17"/>
                  </a:cubicBezTo>
                  <a:cubicBezTo>
                    <a:pt x="10" y="14"/>
                    <a:pt x="5" y="13"/>
                    <a:pt x="0" y="10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9" name="Freeform 24">
              <a:extLst>
                <a:ext uri="{FF2B5EF4-FFF2-40B4-BE49-F238E27FC236}">
                  <a16:creationId xmlns:a16="http://schemas.microsoft.com/office/drawing/2014/main" id="{D4F32184-41C1-3325-C100-C8DE67914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9" y="811"/>
              <a:ext cx="73" cy="117"/>
            </a:xfrm>
            <a:custGeom>
              <a:avLst/>
              <a:gdLst>
                <a:gd name="T0" fmla="*/ 2 w 13"/>
                <a:gd name="T1" fmla="*/ 17 h 17"/>
                <a:gd name="T2" fmla="*/ 13 w 13"/>
                <a:gd name="T3" fmla="*/ 4 h 17"/>
                <a:gd name="T4" fmla="*/ 7 w 13"/>
                <a:gd name="T5" fmla="*/ 17 h 17"/>
                <a:gd name="T6" fmla="*/ 2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2" y="17"/>
                  </a:moveTo>
                  <a:cubicBezTo>
                    <a:pt x="2" y="9"/>
                    <a:pt x="0" y="0"/>
                    <a:pt x="13" y="4"/>
                  </a:cubicBezTo>
                  <a:cubicBezTo>
                    <a:pt x="13" y="9"/>
                    <a:pt x="11" y="13"/>
                    <a:pt x="7" y="17"/>
                  </a:cubicBezTo>
                  <a:cubicBezTo>
                    <a:pt x="5" y="17"/>
                    <a:pt x="4" y="17"/>
                    <a:pt x="2" y="17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0" name="Freeform 25">
              <a:extLst>
                <a:ext uri="{FF2B5EF4-FFF2-40B4-BE49-F238E27FC236}">
                  <a16:creationId xmlns:a16="http://schemas.microsoft.com/office/drawing/2014/main" id="{189549E4-61B9-6BD3-847E-0895004ED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8" y="2493"/>
              <a:ext cx="209" cy="311"/>
            </a:xfrm>
            <a:custGeom>
              <a:avLst/>
              <a:gdLst>
                <a:gd name="T0" fmla="*/ 25 w 37"/>
                <a:gd name="T1" fmla="*/ 0 h 45"/>
                <a:gd name="T2" fmla="*/ 30 w 37"/>
                <a:gd name="T3" fmla="*/ 14 h 45"/>
                <a:gd name="T4" fmla="*/ 21 w 37"/>
                <a:gd name="T5" fmla="*/ 37 h 45"/>
                <a:gd name="T6" fmla="*/ 11 w 37"/>
                <a:gd name="T7" fmla="*/ 44 h 45"/>
                <a:gd name="T8" fmla="*/ 0 w 37"/>
                <a:gd name="T9" fmla="*/ 39 h 45"/>
                <a:gd name="T10" fmla="*/ 23 w 37"/>
                <a:gd name="T11" fmla="*/ 12 h 45"/>
                <a:gd name="T12" fmla="*/ 25 w 37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5">
                  <a:moveTo>
                    <a:pt x="25" y="0"/>
                  </a:moveTo>
                  <a:cubicBezTo>
                    <a:pt x="35" y="2"/>
                    <a:pt x="37" y="7"/>
                    <a:pt x="30" y="14"/>
                  </a:cubicBezTo>
                  <a:cubicBezTo>
                    <a:pt x="24" y="21"/>
                    <a:pt x="18" y="26"/>
                    <a:pt x="21" y="37"/>
                  </a:cubicBezTo>
                  <a:cubicBezTo>
                    <a:pt x="23" y="44"/>
                    <a:pt x="16" y="45"/>
                    <a:pt x="11" y="44"/>
                  </a:cubicBezTo>
                  <a:cubicBezTo>
                    <a:pt x="7" y="43"/>
                    <a:pt x="4" y="41"/>
                    <a:pt x="0" y="39"/>
                  </a:cubicBezTo>
                  <a:cubicBezTo>
                    <a:pt x="8" y="30"/>
                    <a:pt x="13" y="19"/>
                    <a:pt x="23" y="12"/>
                  </a:cubicBezTo>
                  <a:cubicBezTo>
                    <a:pt x="28" y="9"/>
                    <a:pt x="26" y="4"/>
                    <a:pt x="25" y="0"/>
                  </a:cubicBez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32">
            <a:extLst>
              <a:ext uri="{FF2B5EF4-FFF2-40B4-BE49-F238E27FC236}">
                <a16:creationId xmlns:a16="http://schemas.microsoft.com/office/drawing/2014/main" id="{305D646B-2BED-4B1B-90F0-513DDA299B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3" y="3092125"/>
            <a:ext cx="9144000" cy="249555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Imagen 31">
            <a:extLst>
              <a:ext uri="{FF2B5EF4-FFF2-40B4-BE49-F238E27FC236}">
                <a16:creationId xmlns:a16="http://schemas.microsoft.com/office/drawing/2014/main" id="{26BE5FE2-E4B1-4DA5-9D4A-9F1BE6F4C2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3715" y="1500649"/>
            <a:ext cx="6238247" cy="270884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Google Shape;1473;p55">
            <a:extLst>
              <a:ext uri="{FF2B5EF4-FFF2-40B4-BE49-F238E27FC236}">
                <a16:creationId xmlns:a16="http://schemas.microsoft.com/office/drawing/2014/main" id="{BF312F48-4AC0-45A2-802E-5B246EDC3D9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075767" y="1637900"/>
            <a:ext cx="2209501" cy="703502"/>
          </a:xfrm>
        </p:spPr>
        <p:txBody>
          <a:bodyPr anchor="b"/>
          <a:lstStyle/>
          <a:p>
            <a:pPr marL="0" lvl="0" indent="0" algn="l" rtl="1">
              <a:buNone/>
            </a:pPr>
            <a:r>
              <a:rPr lang="fa-IR" sz="1600" b="1" dirty="0">
                <a:solidFill>
                  <a:srgbClr val="241E0B"/>
                </a:solidFill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b="1" dirty="0">
              <a:solidFill>
                <a:srgbClr val="241E0B"/>
              </a:solidFill>
              <a:cs typeface="B Nazanin" panose="00000700000000000000" pitchFamily="2" charset="-78"/>
            </a:endParaRPr>
          </a:p>
        </p:txBody>
      </p:sp>
      <p:sp>
        <p:nvSpPr>
          <p:cNvPr id="5" name="Google Shape;1474;p55">
            <a:extLst>
              <a:ext uri="{FF2B5EF4-FFF2-40B4-BE49-F238E27FC236}">
                <a16:creationId xmlns:a16="http://schemas.microsoft.com/office/drawing/2014/main" id="{D2D51693-C33A-4136-95F1-0188D4A335E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474308" y="1637900"/>
            <a:ext cx="2209501" cy="703502"/>
          </a:xfrm>
        </p:spPr>
        <p:txBody>
          <a:bodyPr anchor="b" anchorCtr="1"/>
          <a:lstStyle/>
          <a:p>
            <a:pPr marL="0" lvl="0" indent="0" algn="ctr" rtl="1">
              <a:buNone/>
            </a:pPr>
            <a:r>
              <a:rPr lang="fa-IR" sz="1600" b="1" dirty="0">
                <a:solidFill>
                  <a:srgbClr val="241E0B"/>
                </a:solidFill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b="1" dirty="0">
              <a:solidFill>
                <a:srgbClr val="241E0B"/>
              </a:solidFill>
              <a:cs typeface="B Nazanin" panose="00000700000000000000" pitchFamily="2" charset="-78"/>
            </a:endParaRPr>
          </a:p>
        </p:txBody>
      </p:sp>
      <p:sp>
        <p:nvSpPr>
          <p:cNvPr id="6" name="Google Shape;1475;p55">
            <a:extLst>
              <a:ext uri="{FF2B5EF4-FFF2-40B4-BE49-F238E27FC236}">
                <a16:creationId xmlns:a16="http://schemas.microsoft.com/office/drawing/2014/main" id="{7B64FE4E-1D76-400D-82A8-31C45C64CB2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54298" y="3807653"/>
            <a:ext cx="2209501" cy="703502"/>
          </a:xfrm>
        </p:spPr>
        <p:txBody>
          <a:bodyPr/>
          <a:lstStyle/>
          <a:p>
            <a:pPr marL="0" lvl="0" indent="0" algn="r">
              <a:spcAft>
                <a:spcPts val="1600"/>
              </a:spcAft>
              <a:buNone/>
            </a:pPr>
            <a:r>
              <a:rPr lang="fa-IR" sz="1600" b="1" dirty="0">
                <a:solidFill>
                  <a:srgbClr val="241E0B"/>
                </a:solidFill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b="1" dirty="0">
              <a:solidFill>
                <a:srgbClr val="241E0B"/>
              </a:solidFill>
              <a:cs typeface="B Nazanin" panose="00000700000000000000" pitchFamily="2" charset="-78"/>
            </a:endParaRPr>
          </a:p>
        </p:txBody>
      </p:sp>
      <p:grpSp>
        <p:nvGrpSpPr>
          <p:cNvPr id="7" name="Google Shape;1476;p55">
            <a:extLst>
              <a:ext uri="{FF2B5EF4-FFF2-40B4-BE49-F238E27FC236}">
                <a16:creationId xmlns:a16="http://schemas.microsoft.com/office/drawing/2014/main" id="{484DC664-4764-47BD-82EE-EA42136B8C24}"/>
              </a:ext>
            </a:extLst>
          </p:cNvPr>
          <p:cNvGrpSpPr/>
          <p:nvPr/>
        </p:nvGrpSpPr>
        <p:grpSpPr>
          <a:xfrm>
            <a:off x="4538212" y="2771491"/>
            <a:ext cx="84874" cy="372499"/>
            <a:chOff x="4538212" y="2771491"/>
            <a:chExt cx="84874" cy="372499"/>
          </a:xfrm>
        </p:grpSpPr>
        <p:cxnSp>
          <p:nvCxnSpPr>
            <p:cNvPr id="8" name="Google Shape;1477;p55">
              <a:extLst>
                <a:ext uri="{FF2B5EF4-FFF2-40B4-BE49-F238E27FC236}">
                  <a16:creationId xmlns:a16="http://schemas.microsoft.com/office/drawing/2014/main" id="{6B3DA295-4BA1-43BA-B0E7-E4275B80F5FB}"/>
                </a:ext>
              </a:extLst>
            </p:cNvPr>
            <p:cNvCxnSpPr/>
            <p:nvPr/>
          </p:nvCxnSpPr>
          <p:spPr>
            <a:xfrm>
              <a:off x="4580650" y="2818912"/>
              <a:ext cx="0" cy="325078"/>
            </a:xfrm>
            <a:prstGeom prst="straightConnector1">
              <a:avLst/>
            </a:prstGeom>
            <a:noFill/>
            <a:ln w="9528" cap="flat">
              <a:solidFill>
                <a:srgbClr val="938080"/>
              </a:solidFill>
              <a:prstDash val="solid"/>
              <a:round/>
            </a:ln>
          </p:spPr>
        </p:cxnSp>
        <p:sp>
          <p:nvSpPr>
            <p:cNvPr id="9" name="Google Shape;1478;p55">
              <a:extLst>
                <a:ext uri="{FF2B5EF4-FFF2-40B4-BE49-F238E27FC236}">
                  <a16:creationId xmlns:a16="http://schemas.microsoft.com/office/drawing/2014/main" id="{5F06172F-DEE2-481E-8119-8639C5208E7E}"/>
                </a:ext>
              </a:extLst>
            </p:cNvPr>
            <p:cNvSpPr/>
            <p:nvPr/>
          </p:nvSpPr>
          <p:spPr>
            <a:xfrm>
              <a:off x="4538212" y="2771491"/>
              <a:ext cx="84874" cy="8357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938080"/>
            </a:solidFill>
            <a:ln w="9528" cap="flat">
              <a:solidFill>
                <a:srgbClr val="938080"/>
              </a:solidFill>
              <a:prstDash val="solid"/>
              <a:round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Google Shape;1479;p55">
            <a:extLst>
              <a:ext uri="{FF2B5EF4-FFF2-40B4-BE49-F238E27FC236}">
                <a16:creationId xmlns:a16="http://schemas.microsoft.com/office/drawing/2014/main" id="{E3D86E77-74FC-420E-9930-63AA781C90D6}"/>
              </a:ext>
            </a:extLst>
          </p:cNvPr>
          <p:cNvGrpSpPr/>
          <p:nvPr/>
        </p:nvGrpSpPr>
        <p:grpSpPr>
          <a:xfrm>
            <a:off x="930603" y="2771491"/>
            <a:ext cx="84874" cy="372499"/>
            <a:chOff x="930603" y="2771491"/>
            <a:chExt cx="84874" cy="372499"/>
          </a:xfrm>
        </p:grpSpPr>
        <p:cxnSp>
          <p:nvCxnSpPr>
            <p:cNvPr id="11" name="Google Shape;1480;p55">
              <a:extLst>
                <a:ext uri="{FF2B5EF4-FFF2-40B4-BE49-F238E27FC236}">
                  <a16:creationId xmlns:a16="http://schemas.microsoft.com/office/drawing/2014/main" id="{6BDD73D2-95F8-4E29-8E03-B48CFF3178C2}"/>
                </a:ext>
              </a:extLst>
            </p:cNvPr>
            <p:cNvCxnSpPr/>
            <p:nvPr/>
          </p:nvCxnSpPr>
          <p:spPr>
            <a:xfrm>
              <a:off x="973040" y="2818912"/>
              <a:ext cx="0" cy="325078"/>
            </a:xfrm>
            <a:prstGeom prst="straightConnector1">
              <a:avLst/>
            </a:prstGeom>
            <a:noFill/>
            <a:ln w="9528" cap="flat">
              <a:solidFill>
                <a:srgbClr val="938080"/>
              </a:solidFill>
              <a:prstDash val="solid"/>
              <a:round/>
            </a:ln>
          </p:spPr>
        </p:cxnSp>
        <p:sp>
          <p:nvSpPr>
            <p:cNvPr id="12" name="Google Shape;1481;p55">
              <a:extLst>
                <a:ext uri="{FF2B5EF4-FFF2-40B4-BE49-F238E27FC236}">
                  <a16:creationId xmlns:a16="http://schemas.microsoft.com/office/drawing/2014/main" id="{068C66BB-62F7-4160-9C27-58AD217968C3}"/>
                </a:ext>
              </a:extLst>
            </p:cNvPr>
            <p:cNvSpPr/>
            <p:nvPr/>
          </p:nvSpPr>
          <p:spPr>
            <a:xfrm>
              <a:off x="930603" y="2771491"/>
              <a:ext cx="84874" cy="8357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938080"/>
            </a:solidFill>
            <a:ln w="9528" cap="flat">
              <a:solidFill>
                <a:srgbClr val="938080"/>
              </a:solidFill>
              <a:prstDash val="solid"/>
              <a:round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oogle Shape;1482;p55">
            <a:extLst>
              <a:ext uri="{FF2B5EF4-FFF2-40B4-BE49-F238E27FC236}">
                <a16:creationId xmlns:a16="http://schemas.microsoft.com/office/drawing/2014/main" id="{FED78E34-2B55-4CBE-B66B-97F2691923AE}"/>
              </a:ext>
            </a:extLst>
          </p:cNvPr>
          <p:cNvGrpSpPr/>
          <p:nvPr/>
        </p:nvGrpSpPr>
        <p:grpSpPr>
          <a:xfrm>
            <a:off x="2738454" y="3024223"/>
            <a:ext cx="84874" cy="372489"/>
            <a:chOff x="2738454" y="3024223"/>
            <a:chExt cx="84874" cy="372489"/>
          </a:xfrm>
        </p:grpSpPr>
        <p:cxnSp>
          <p:nvCxnSpPr>
            <p:cNvPr id="14" name="Google Shape;1483;p55">
              <a:extLst>
                <a:ext uri="{FF2B5EF4-FFF2-40B4-BE49-F238E27FC236}">
                  <a16:creationId xmlns:a16="http://schemas.microsoft.com/office/drawing/2014/main" id="{563E1D40-126E-47B0-9055-7CB6BD1117A7}"/>
                </a:ext>
              </a:extLst>
            </p:cNvPr>
            <p:cNvCxnSpPr/>
            <p:nvPr/>
          </p:nvCxnSpPr>
          <p:spPr>
            <a:xfrm rot="10799991">
              <a:off x="2780891" y="3024223"/>
              <a:ext cx="0" cy="325078"/>
            </a:xfrm>
            <a:prstGeom prst="straightConnector1">
              <a:avLst/>
            </a:prstGeom>
            <a:noFill/>
            <a:ln w="9528" cap="flat">
              <a:solidFill>
                <a:srgbClr val="938080"/>
              </a:solidFill>
              <a:prstDash val="solid"/>
              <a:round/>
            </a:ln>
          </p:spPr>
        </p:cxnSp>
        <p:sp>
          <p:nvSpPr>
            <p:cNvPr id="15" name="Google Shape;1484;p55">
              <a:extLst>
                <a:ext uri="{FF2B5EF4-FFF2-40B4-BE49-F238E27FC236}">
                  <a16:creationId xmlns:a16="http://schemas.microsoft.com/office/drawing/2014/main" id="{31B855A6-941F-4358-9AF8-8ABF8247B89F}"/>
                </a:ext>
              </a:extLst>
            </p:cNvPr>
            <p:cNvSpPr/>
            <p:nvPr/>
          </p:nvSpPr>
          <p:spPr>
            <a:xfrm rot="10799991">
              <a:off x="2738454" y="3313136"/>
              <a:ext cx="84874" cy="8357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938080"/>
            </a:solidFill>
            <a:ln w="9528" cap="flat">
              <a:solidFill>
                <a:srgbClr val="938080"/>
              </a:solidFill>
              <a:prstDash val="solid"/>
              <a:round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oogle Shape;1485;p55">
            <a:extLst>
              <a:ext uri="{FF2B5EF4-FFF2-40B4-BE49-F238E27FC236}">
                <a16:creationId xmlns:a16="http://schemas.microsoft.com/office/drawing/2014/main" id="{C093CDD8-991A-4A73-A0DB-6C3455D80E51}"/>
              </a:ext>
            </a:extLst>
          </p:cNvPr>
          <p:cNvGrpSpPr/>
          <p:nvPr/>
        </p:nvGrpSpPr>
        <p:grpSpPr>
          <a:xfrm>
            <a:off x="6331068" y="3024020"/>
            <a:ext cx="84874" cy="372491"/>
            <a:chOff x="6331068" y="3024020"/>
            <a:chExt cx="84874" cy="372491"/>
          </a:xfrm>
        </p:grpSpPr>
        <p:cxnSp>
          <p:nvCxnSpPr>
            <p:cNvPr id="17" name="Google Shape;1486;p55">
              <a:extLst>
                <a:ext uri="{FF2B5EF4-FFF2-40B4-BE49-F238E27FC236}">
                  <a16:creationId xmlns:a16="http://schemas.microsoft.com/office/drawing/2014/main" id="{19E8F386-6631-46FE-9AA2-3428ADB4CD3E}"/>
                </a:ext>
              </a:extLst>
            </p:cNvPr>
            <p:cNvCxnSpPr/>
            <p:nvPr/>
          </p:nvCxnSpPr>
          <p:spPr>
            <a:xfrm rot="10799991">
              <a:off x="6373505" y="3024020"/>
              <a:ext cx="0" cy="325069"/>
            </a:xfrm>
            <a:prstGeom prst="straightConnector1">
              <a:avLst/>
            </a:prstGeom>
            <a:noFill/>
            <a:ln w="9528" cap="flat">
              <a:solidFill>
                <a:srgbClr val="938080"/>
              </a:solidFill>
              <a:prstDash val="solid"/>
              <a:round/>
            </a:ln>
          </p:spPr>
        </p:cxnSp>
        <p:sp>
          <p:nvSpPr>
            <p:cNvPr id="18" name="Google Shape;1487;p55">
              <a:extLst>
                <a:ext uri="{FF2B5EF4-FFF2-40B4-BE49-F238E27FC236}">
                  <a16:creationId xmlns:a16="http://schemas.microsoft.com/office/drawing/2014/main" id="{1BD22E3A-3349-496A-B36E-28A7ABD9BE40}"/>
                </a:ext>
              </a:extLst>
            </p:cNvPr>
            <p:cNvSpPr/>
            <p:nvPr/>
          </p:nvSpPr>
          <p:spPr>
            <a:xfrm rot="10799991">
              <a:off x="6331068" y="3312935"/>
              <a:ext cx="84874" cy="8357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938080"/>
            </a:solidFill>
            <a:ln w="9528" cap="flat">
              <a:solidFill>
                <a:srgbClr val="938080"/>
              </a:solidFill>
              <a:prstDash val="solid"/>
              <a:round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oogle Shape;1488;p55">
            <a:extLst>
              <a:ext uri="{FF2B5EF4-FFF2-40B4-BE49-F238E27FC236}">
                <a16:creationId xmlns:a16="http://schemas.microsoft.com/office/drawing/2014/main" id="{C60DC663-81E6-4329-9C7E-385FD787D528}"/>
              </a:ext>
            </a:extLst>
          </p:cNvPr>
          <p:cNvGrpSpPr/>
          <p:nvPr/>
        </p:nvGrpSpPr>
        <p:grpSpPr>
          <a:xfrm>
            <a:off x="8128503" y="2771491"/>
            <a:ext cx="84874" cy="372499"/>
            <a:chOff x="8128503" y="2771491"/>
            <a:chExt cx="84874" cy="372499"/>
          </a:xfrm>
        </p:grpSpPr>
        <p:cxnSp>
          <p:nvCxnSpPr>
            <p:cNvPr id="20" name="Google Shape;1489;p55">
              <a:extLst>
                <a:ext uri="{FF2B5EF4-FFF2-40B4-BE49-F238E27FC236}">
                  <a16:creationId xmlns:a16="http://schemas.microsoft.com/office/drawing/2014/main" id="{F2653F53-7E71-4A12-A34A-5F3CF8365F62}"/>
                </a:ext>
              </a:extLst>
            </p:cNvPr>
            <p:cNvCxnSpPr/>
            <p:nvPr/>
          </p:nvCxnSpPr>
          <p:spPr>
            <a:xfrm>
              <a:off x="8170941" y="2818912"/>
              <a:ext cx="0" cy="325078"/>
            </a:xfrm>
            <a:prstGeom prst="straightConnector1">
              <a:avLst/>
            </a:prstGeom>
            <a:noFill/>
            <a:ln w="9528" cap="flat">
              <a:solidFill>
                <a:srgbClr val="938080"/>
              </a:solidFill>
              <a:prstDash val="solid"/>
              <a:round/>
            </a:ln>
          </p:spPr>
        </p:cxnSp>
        <p:sp>
          <p:nvSpPr>
            <p:cNvPr id="21" name="Google Shape;1490;p55">
              <a:extLst>
                <a:ext uri="{FF2B5EF4-FFF2-40B4-BE49-F238E27FC236}">
                  <a16:creationId xmlns:a16="http://schemas.microsoft.com/office/drawing/2014/main" id="{BADCD0A2-A6C1-4BC8-9C63-AEB4C5CCD014}"/>
                </a:ext>
              </a:extLst>
            </p:cNvPr>
            <p:cNvSpPr/>
            <p:nvPr/>
          </p:nvSpPr>
          <p:spPr>
            <a:xfrm>
              <a:off x="8128503" y="2771491"/>
              <a:ext cx="84874" cy="8357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938080"/>
            </a:solidFill>
            <a:ln w="9528" cap="flat">
              <a:solidFill>
                <a:srgbClr val="938080"/>
              </a:solidFill>
              <a:prstDash val="solid"/>
              <a:round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cxnSp>
        <p:nvCxnSpPr>
          <p:cNvPr id="22" name="Google Shape;1491;p55">
            <a:extLst>
              <a:ext uri="{FF2B5EF4-FFF2-40B4-BE49-F238E27FC236}">
                <a16:creationId xmlns:a16="http://schemas.microsoft.com/office/drawing/2014/main" id="{E10C068F-8471-4E24-B59B-8506E4FD3D22}"/>
              </a:ext>
            </a:extLst>
          </p:cNvPr>
          <p:cNvCxnSpPr/>
          <p:nvPr/>
        </p:nvCxnSpPr>
        <p:spPr>
          <a:xfrm>
            <a:off x="977978" y="3084600"/>
            <a:ext cx="1798798" cy="0"/>
          </a:xfrm>
          <a:prstGeom prst="straightConnector1">
            <a:avLst/>
          </a:prstGeom>
          <a:noFill/>
          <a:ln w="76196" cap="flat">
            <a:solidFill>
              <a:srgbClr val="DDAA74"/>
            </a:solidFill>
            <a:prstDash val="solid"/>
            <a:round/>
          </a:ln>
        </p:spPr>
      </p:cxnSp>
      <p:cxnSp>
        <p:nvCxnSpPr>
          <p:cNvPr id="23" name="Google Shape;1492;p55">
            <a:extLst>
              <a:ext uri="{FF2B5EF4-FFF2-40B4-BE49-F238E27FC236}">
                <a16:creationId xmlns:a16="http://schemas.microsoft.com/office/drawing/2014/main" id="{B84D6EDB-1786-4E66-BFF4-E0E16BDDF923}"/>
              </a:ext>
            </a:extLst>
          </p:cNvPr>
          <p:cNvCxnSpPr/>
          <p:nvPr/>
        </p:nvCxnSpPr>
        <p:spPr>
          <a:xfrm>
            <a:off x="4576251" y="3084600"/>
            <a:ext cx="1798497" cy="0"/>
          </a:xfrm>
          <a:prstGeom prst="straightConnector1">
            <a:avLst/>
          </a:prstGeom>
          <a:noFill/>
          <a:ln w="76196" cap="flat">
            <a:solidFill>
              <a:srgbClr val="DDAA74"/>
            </a:solidFill>
            <a:prstDash val="solid"/>
            <a:round/>
          </a:ln>
        </p:spPr>
      </p:cxnSp>
      <p:cxnSp>
        <p:nvCxnSpPr>
          <p:cNvPr id="24" name="Google Shape;1493;p55">
            <a:extLst>
              <a:ext uri="{FF2B5EF4-FFF2-40B4-BE49-F238E27FC236}">
                <a16:creationId xmlns:a16="http://schemas.microsoft.com/office/drawing/2014/main" id="{FEB04867-08B0-4916-ADC0-5675A2D08FEA}"/>
              </a:ext>
            </a:extLst>
          </p:cNvPr>
          <p:cNvCxnSpPr/>
          <p:nvPr/>
        </p:nvCxnSpPr>
        <p:spPr>
          <a:xfrm>
            <a:off x="2773878" y="3084600"/>
            <a:ext cx="1806900" cy="0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cxnSp>
        <p:nvCxnSpPr>
          <p:cNvPr id="25" name="Google Shape;1494;p55">
            <a:extLst>
              <a:ext uri="{FF2B5EF4-FFF2-40B4-BE49-F238E27FC236}">
                <a16:creationId xmlns:a16="http://schemas.microsoft.com/office/drawing/2014/main" id="{11180D99-E9E8-42E0-B162-9BB6ED17E5EE}"/>
              </a:ext>
            </a:extLst>
          </p:cNvPr>
          <p:cNvCxnSpPr/>
          <p:nvPr/>
        </p:nvCxnSpPr>
        <p:spPr>
          <a:xfrm>
            <a:off x="6377930" y="3084600"/>
            <a:ext cx="1798799" cy="0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sp>
        <p:nvSpPr>
          <p:cNvPr id="26" name="Google Shape;1495;p55">
            <a:extLst>
              <a:ext uri="{FF2B5EF4-FFF2-40B4-BE49-F238E27FC236}">
                <a16:creationId xmlns:a16="http://schemas.microsoft.com/office/drawing/2014/main" id="{082D46E0-24C0-44F4-A08E-15CFB16D1F1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243794" y="3493922"/>
            <a:ext cx="1619996" cy="381899"/>
          </a:xfrm>
        </p:spPr>
        <p:txBody>
          <a:bodyPr/>
          <a:lstStyle/>
          <a:p>
            <a:pPr marL="0" lvl="0" indent="0" algn="l" rtl="1">
              <a:spcAft>
                <a:spcPts val="1600"/>
              </a:spcAft>
              <a:buNone/>
            </a:pPr>
            <a:r>
              <a:rPr lang="fa-IR" sz="1600" b="1" dirty="0">
                <a:solidFill>
                  <a:srgbClr val="C00000"/>
                </a:solidFill>
                <a:latin typeface="Barlow SemiBold"/>
                <a:cs typeface="B Nazanin" panose="00000700000000000000" pitchFamily="2" charset="-78"/>
              </a:rPr>
              <a:t>گام</a:t>
            </a:r>
            <a:r>
              <a:rPr lang="en-GB" sz="1600" b="1" dirty="0">
                <a:solidFill>
                  <a:srgbClr val="C00000"/>
                </a:solidFill>
                <a:latin typeface="Barlow SemiBold"/>
                <a:cs typeface="B Nazanin" panose="00000700000000000000" pitchFamily="2" charset="-78"/>
              </a:rPr>
              <a:t> 2</a:t>
            </a:r>
          </a:p>
        </p:txBody>
      </p:sp>
      <p:sp>
        <p:nvSpPr>
          <p:cNvPr id="27" name="Google Shape;1496;p55">
            <a:extLst>
              <a:ext uri="{FF2B5EF4-FFF2-40B4-BE49-F238E27FC236}">
                <a16:creationId xmlns:a16="http://schemas.microsoft.com/office/drawing/2014/main" id="{4CF7630D-4EFA-4207-88C0-D52E989A504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762097" y="2284262"/>
            <a:ext cx="1619996" cy="381899"/>
          </a:xfrm>
        </p:spPr>
        <p:txBody>
          <a:bodyPr anchor="ctr" anchorCtr="1"/>
          <a:lstStyle/>
          <a:p>
            <a:pPr marL="0" lvl="0" indent="0" algn="ctr" rtl="1">
              <a:buNone/>
            </a:pPr>
            <a:r>
              <a:rPr lang="fa-IR" sz="1600" b="1" dirty="0">
                <a:solidFill>
                  <a:srgbClr val="C00000"/>
                </a:solidFill>
                <a:latin typeface="Barlow SemiBold"/>
                <a:cs typeface="B Nazanin" panose="00000700000000000000" pitchFamily="2" charset="-78"/>
              </a:rPr>
              <a:t>گام</a:t>
            </a:r>
            <a:r>
              <a:rPr lang="en-GB" sz="1600" b="1" dirty="0">
                <a:solidFill>
                  <a:srgbClr val="C00000"/>
                </a:solidFill>
                <a:latin typeface="Barlow SemiBold"/>
                <a:cs typeface="B Nazanin" panose="00000700000000000000" pitchFamily="2" charset="-78"/>
              </a:rPr>
              <a:t> 3</a:t>
            </a:r>
          </a:p>
        </p:txBody>
      </p:sp>
      <p:sp>
        <p:nvSpPr>
          <p:cNvPr id="28" name="Google Shape;1497;p55">
            <a:extLst>
              <a:ext uri="{FF2B5EF4-FFF2-40B4-BE49-F238E27FC236}">
                <a16:creationId xmlns:a16="http://schemas.microsoft.com/office/drawing/2014/main" id="{88AA5699-4394-400D-BA53-079A0B13E9E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665262" y="2284262"/>
            <a:ext cx="1619996" cy="381899"/>
          </a:xfrm>
        </p:spPr>
        <p:txBody>
          <a:bodyPr anchor="ctr"/>
          <a:lstStyle/>
          <a:p>
            <a:pPr marL="0" lvl="0" indent="0" algn="l" rtl="1">
              <a:buNone/>
            </a:pPr>
            <a:r>
              <a:rPr lang="en-GB" sz="1600" b="1">
                <a:solidFill>
                  <a:srgbClr val="C00000"/>
                </a:solidFill>
                <a:latin typeface="Barlow SemiBold"/>
                <a:cs typeface="B Nazanin" panose="00000700000000000000" pitchFamily="2" charset="-78"/>
              </a:rPr>
              <a:t>STEP 5</a:t>
            </a:r>
          </a:p>
        </p:txBody>
      </p:sp>
      <p:sp>
        <p:nvSpPr>
          <p:cNvPr id="29" name="Google Shape;1498;p55">
            <a:extLst>
              <a:ext uri="{FF2B5EF4-FFF2-40B4-BE49-F238E27FC236}">
                <a16:creationId xmlns:a16="http://schemas.microsoft.com/office/drawing/2014/main" id="{0936A227-AD83-463A-B6BC-4C9DFE8034A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872849" y="1637900"/>
            <a:ext cx="2299752" cy="703502"/>
          </a:xfrm>
        </p:spPr>
        <p:txBody>
          <a:bodyPr anchor="b"/>
          <a:lstStyle/>
          <a:p>
            <a:pPr marL="0" lvl="0" indent="0" algn="r" rtl="1">
              <a:buNone/>
            </a:pPr>
            <a:r>
              <a:rPr lang="fa-IR" sz="1600" b="1" dirty="0">
                <a:solidFill>
                  <a:srgbClr val="241E0B"/>
                </a:solidFill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b="1" dirty="0">
              <a:solidFill>
                <a:srgbClr val="241E0B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Google Shape;1499;p55">
            <a:extLst>
              <a:ext uri="{FF2B5EF4-FFF2-40B4-BE49-F238E27FC236}">
                <a16:creationId xmlns:a16="http://schemas.microsoft.com/office/drawing/2014/main" id="{8F64DE3A-44C7-4D01-8CF2-531D40CC451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872849" y="2284262"/>
            <a:ext cx="1619996" cy="381899"/>
          </a:xfrm>
        </p:spPr>
        <p:txBody>
          <a:bodyPr anchor="ctr"/>
          <a:lstStyle/>
          <a:p>
            <a:pPr marL="0" lvl="0" indent="0" algn="r" rtl="1">
              <a:buNone/>
            </a:pPr>
            <a:r>
              <a:rPr lang="fa-IR" sz="1600" b="1" dirty="0">
                <a:solidFill>
                  <a:srgbClr val="C00000"/>
                </a:solidFill>
                <a:latin typeface="Barlow SemiBold"/>
                <a:cs typeface="B Nazanin" panose="00000700000000000000" pitchFamily="2" charset="-78"/>
              </a:rPr>
              <a:t>گام</a:t>
            </a:r>
            <a:r>
              <a:rPr lang="en-GB" sz="1600" b="1" dirty="0">
                <a:solidFill>
                  <a:srgbClr val="C00000"/>
                </a:solidFill>
                <a:latin typeface="Barlow SemiBold"/>
                <a:cs typeface="B Nazanin" panose="00000700000000000000" pitchFamily="2" charset="-78"/>
              </a:rPr>
              <a:t> 1</a:t>
            </a:r>
          </a:p>
        </p:txBody>
      </p:sp>
      <p:sp>
        <p:nvSpPr>
          <p:cNvPr id="31" name="Google Shape;1500;p55">
            <a:extLst>
              <a:ext uri="{FF2B5EF4-FFF2-40B4-BE49-F238E27FC236}">
                <a16:creationId xmlns:a16="http://schemas.microsoft.com/office/drawing/2014/main" id="{35E882A9-DECE-4CED-A0EB-34780366ABC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276770" y="3493922"/>
            <a:ext cx="1619996" cy="381899"/>
          </a:xfrm>
        </p:spPr>
        <p:txBody>
          <a:bodyPr/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1600" b="1" dirty="0">
                <a:solidFill>
                  <a:srgbClr val="C00000"/>
                </a:solidFill>
                <a:latin typeface="Barlow SemiBold"/>
                <a:cs typeface="B Nazanin" panose="00000700000000000000" pitchFamily="2" charset="-78"/>
              </a:rPr>
              <a:t>گام</a:t>
            </a:r>
            <a:r>
              <a:rPr lang="en-GB" sz="1600" b="1" dirty="0">
                <a:solidFill>
                  <a:srgbClr val="C00000"/>
                </a:solidFill>
                <a:latin typeface="Barlow SemiBold"/>
                <a:cs typeface="B Nazanin" panose="00000700000000000000" pitchFamily="2" charset="-78"/>
              </a:rPr>
              <a:t> 4</a:t>
            </a:r>
          </a:p>
        </p:txBody>
      </p:sp>
      <p:sp>
        <p:nvSpPr>
          <p:cNvPr id="32" name="Google Shape;1501;p55">
            <a:extLst>
              <a:ext uri="{FF2B5EF4-FFF2-40B4-BE49-F238E27FC236}">
                <a16:creationId xmlns:a16="http://schemas.microsoft.com/office/drawing/2014/main" id="{425003B4-499B-443D-AAC7-10208617831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276770" y="3807653"/>
            <a:ext cx="2209501" cy="703502"/>
          </a:xfrm>
        </p:spPr>
        <p:txBody>
          <a:bodyPr/>
          <a:lstStyle/>
          <a:p>
            <a:pPr marL="0" lvl="0" indent="0" algn="r">
              <a:spcAft>
                <a:spcPts val="1600"/>
              </a:spcAft>
              <a:buNone/>
            </a:pPr>
            <a:r>
              <a:rPr lang="fa-IR" sz="1600" b="1" dirty="0">
                <a:solidFill>
                  <a:srgbClr val="241E0B"/>
                </a:solidFill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b="1" dirty="0">
              <a:solidFill>
                <a:srgbClr val="241E0B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Google Shape;1502;p55">
            <a:extLst>
              <a:ext uri="{FF2B5EF4-FFF2-40B4-BE49-F238E27FC236}">
                <a16:creationId xmlns:a16="http://schemas.microsoft.com/office/drawing/2014/main" id="{CE371CCF-29D1-4950-A97C-D0316E77623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11609" y="376165"/>
            <a:ext cx="4134880" cy="572697"/>
          </a:xfrm>
        </p:spPr>
        <p:txBody>
          <a:bodyPr/>
          <a:lstStyle/>
          <a:p>
            <a:pPr lvl="0" rtl="1"/>
            <a:r>
              <a:rPr lang="fa-IR" dirty="0">
                <a:cs typeface="B Nazanin" panose="00000700000000000000" pitchFamily="2" charset="-78"/>
              </a:rPr>
              <a:t>استراتژی</a:t>
            </a:r>
            <a:endParaRPr lang="en-GB" dirty="0">
              <a:cs typeface="B Nazanin" panose="00000700000000000000" pitchFamily="2" charset="-78"/>
            </a:endParaRPr>
          </a:p>
        </p:txBody>
      </p:sp>
      <p:sp>
        <p:nvSpPr>
          <p:cNvPr id="34" name="Google Shape;133;p21">
            <a:extLst>
              <a:ext uri="{FF2B5EF4-FFF2-40B4-BE49-F238E27FC236}">
                <a16:creationId xmlns:a16="http://schemas.microsoft.com/office/drawing/2014/main" id="{CE40BB64-491D-40E2-9B52-13FC98FEA4B9}"/>
              </a:ext>
            </a:extLst>
          </p:cNvPr>
          <p:cNvSpPr txBox="1"/>
          <p:nvPr/>
        </p:nvSpPr>
        <p:spPr>
          <a:xfrm>
            <a:off x="181298" y="156828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DA85E3C5-0A4F-41D2-A703-2CE7F6144F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5275" y="-53483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07;p56">
            <a:extLst>
              <a:ext uri="{FF2B5EF4-FFF2-40B4-BE49-F238E27FC236}">
                <a16:creationId xmlns:a16="http://schemas.microsoft.com/office/drawing/2014/main" id="{DEE43994-27F3-4AE5-A022-BE56D520CB0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282894" y="2336227"/>
            <a:ext cx="1979996" cy="681602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400" b="1" dirty="0">
                <a:solidFill>
                  <a:srgbClr val="241E0B"/>
                </a:solidFill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400" b="1" dirty="0">
              <a:solidFill>
                <a:srgbClr val="241E0B"/>
              </a:solidFill>
              <a:cs typeface="B Nazanin" panose="00000700000000000000" pitchFamily="2" charset="-78"/>
            </a:endParaRPr>
          </a:p>
        </p:txBody>
      </p:sp>
      <p:sp>
        <p:nvSpPr>
          <p:cNvPr id="3" name="Google Shape;1508;p56">
            <a:extLst>
              <a:ext uri="{FF2B5EF4-FFF2-40B4-BE49-F238E27FC236}">
                <a16:creationId xmlns:a16="http://schemas.microsoft.com/office/drawing/2014/main" id="{109B8A5C-5EC0-499E-9772-DCE1E5749D9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68171" y="2336227"/>
            <a:ext cx="1979996" cy="681602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400" b="1" dirty="0">
                <a:solidFill>
                  <a:srgbClr val="241E0B"/>
                </a:solidFill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400" b="1" dirty="0">
              <a:solidFill>
                <a:srgbClr val="241E0B"/>
              </a:solidFill>
              <a:cs typeface="B Nazanin" panose="00000700000000000000" pitchFamily="2" charset="-78"/>
            </a:endParaRPr>
          </a:p>
        </p:txBody>
      </p:sp>
      <p:sp>
        <p:nvSpPr>
          <p:cNvPr id="4" name="Google Shape;1509;p56">
            <a:extLst>
              <a:ext uri="{FF2B5EF4-FFF2-40B4-BE49-F238E27FC236}">
                <a16:creationId xmlns:a16="http://schemas.microsoft.com/office/drawing/2014/main" id="{55BC7185-F167-46C3-855D-87B5FB808C8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81109" y="2336227"/>
            <a:ext cx="1979996" cy="681602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400" b="1" dirty="0">
                <a:solidFill>
                  <a:srgbClr val="241E0B"/>
                </a:solidFill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400" b="1" dirty="0">
              <a:solidFill>
                <a:srgbClr val="241E0B"/>
              </a:solidFill>
              <a:cs typeface="B Nazanin" panose="00000700000000000000" pitchFamily="2" charset="-78"/>
            </a:endParaRPr>
          </a:p>
        </p:txBody>
      </p:sp>
      <p:sp>
        <p:nvSpPr>
          <p:cNvPr id="5" name="Google Shape;1510;p56">
            <a:extLst>
              <a:ext uri="{FF2B5EF4-FFF2-40B4-BE49-F238E27FC236}">
                <a16:creationId xmlns:a16="http://schemas.microsoft.com/office/drawing/2014/main" id="{5552E6E2-5FCC-4142-BFC3-D19FC422DEE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224409" y="3842391"/>
            <a:ext cx="1979996" cy="681602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400" b="1" dirty="0">
                <a:solidFill>
                  <a:srgbClr val="241E0B"/>
                </a:solidFill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400" b="1" dirty="0">
              <a:solidFill>
                <a:srgbClr val="241E0B"/>
              </a:solidFill>
              <a:cs typeface="B Nazanin" panose="00000700000000000000" pitchFamily="2" charset="-78"/>
            </a:endParaRPr>
          </a:p>
        </p:txBody>
      </p:sp>
      <p:sp>
        <p:nvSpPr>
          <p:cNvPr id="6" name="Google Shape;1511;p56">
            <a:extLst>
              <a:ext uri="{FF2B5EF4-FFF2-40B4-BE49-F238E27FC236}">
                <a16:creationId xmlns:a16="http://schemas.microsoft.com/office/drawing/2014/main" id="{BAF508A2-DBBE-4DF9-BD63-BF75E5D7E61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68171" y="3851498"/>
            <a:ext cx="1979996" cy="681602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400" b="1" dirty="0">
                <a:solidFill>
                  <a:srgbClr val="241E0B"/>
                </a:solidFill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400" b="1" dirty="0">
              <a:solidFill>
                <a:srgbClr val="241E0B"/>
              </a:solidFill>
              <a:cs typeface="B Nazanin" panose="00000700000000000000" pitchFamily="2" charset="-78"/>
            </a:endParaRPr>
          </a:p>
        </p:txBody>
      </p:sp>
      <p:sp>
        <p:nvSpPr>
          <p:cNvPr id="7" name="Google Shape;1512;p56">
            <a:extLst>
              <a:ext uri="{FF2B5EF4-FFF2-40B4-BE49-F238E27FC236}">
                <a16:creationId xmlns:a16="http://schemas.microsoft.com/office/drawing/2014/main" id="{B4A2CC9E-ED77-4A37-9C5A-8DBAD1C4A34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81109" y="3851498"/>
            <a:ext cx="1979996" cy="681602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400" b="1" dirty="0">
                <a:solidFill>
                  <a:srgbClr val="241E0B"/>
                </a:solidFill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400" b="1" dirty="0">
              <a:solidFill>
                <a:srgbClr val="241E0B"/>
              </a:solidFill>
              <a:cs typeface="B Nazanin" panose="00000700000000000000" pitchFamily="2" charset="-78"/>
            </a:endParaRPr>
          </a:p>
        </p:txBody>
      </p:sp>
      <p:sp>
        <p:nvSpPr>
          <p:cNvPr id="8" name="Google Shape;1519;p56">
            <a:extLst>
              <a:ext uri="{FF2B5EF4-FFF2-40B4-BE49-F238E27FC236}">
                <a16:creationId xmlns:a16="http://schemas.microsoft.com/office/drawing/2014/main" id="{4FF81E67-0CE6-4289-8B60-51674FD47C3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255233" y="2049847"/>
            <a:ext cx="1979996" cy="381899"/>
          </a:xfrm>
        </p:spPr>
        <p:txBody>
          <a:bodyPr anchor="ctr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سیاره زهره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9" name="Google Shape;1520;p56">
            <a:extLst>
              <a:ext uri="{FF2B5EF4-FFF2-40B4-BE49-F238E27FC236}">
                <a16:creationId xmlns:a16="http://schemas.microsoft.com/office/drawing/2014/main" id="{626BE84A-AB7F-4158-B416-C7BAC1FCE91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600001" y="2049847"/>
            <a:ext cx="1979996" cy="381899"/>
          </a:xfrm>
        </p:spPr>
        <p:txBody>
          <a:bodyPr anchor="ctr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en-GB" sz="1600">
                <a:latin typeface="Barlow SemiBold"/>
                <a:cs typeface="B Nazanin" panose="00000700000000000000" pitchFamily="2" charset="-78"/>
              </a:rPr>
              <a:t>JUPITER</a:t>
            </a:r>
          </a:p>
        </p:txBody>
      </p:sp>
      <p:sp>
        <p:nvSpPr>
          <p:cNvPr id="10" name="Google Shape;1521;p56">
            <a:extLst>
              <a:ext uri="{FF2B5EF4-FFF2-40B4-BE49-F238E27FC236}">
                <a16:creationId xmlns:a16="http://schemas.microsoft.com/office/drawing/2014/main" id="{5020FA38-5046-43CB-BFB4-73E1C58864A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912940" y="2049847"/>
            <a:ext cx="1979996" cy="381899"/>
          </a:xfrm>
        </p:spPr>
        <p:txBody>
          <a:bodyPr anchor="ctr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en-GB" sz="1600">
                <a:latin typeface="Barlow SemiBold"/>
                <a:cs typeface="B Nazanin" panose="00000700000000000000" pitchFamily="2" charset="-78"/>
              </a:rPr>
              <a:t>SATURN</a:t>
            </a:r>
          </a:p>
        </p:txBody>
      </p:sp>
      <p:sp>
        <p:nvSpPr>
          <p:cNvPr id="11" name="Google Shape;1522;p56">
            <a:extLst>
              <a:ext uri="{FF2B5EF4-FFF2-40B4-BE49-F238E27FC236}">
                <a16:creationId xmlns:a16="http://schemas.microsoft.com/office/drawing/2014/main" id="{8C6F8FB0-92EA-4A62-A6BC-12C0F40C9FC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224409" y="3581467"/>
            <a:ext cx="1979996" cy="381899"/>
          </a:xfrm>
        </p:spPr>
        <p:txBody>
          <a:bodyPr anchor="ctr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en-GB" sz="1600">
                <a:latin typeface="Barlow SemiBold"/>
                <a:cs typeface="B Nazanin" panose="00000700000000000000" pitchFamily="2" charset="-78"/>
              </a:rPr>
              <a:t>NEPTUNE</a:t>
            </a:r>
          </a:p>
        </p:txBody>
      </p:sp>
      <p:sp>
        <p:nvSpPr>
          <p:cNvPr id="12" name="Google Shape;1523;p56">
            <a:extLst>
              <a:ext uri="{FF2B5EF4-FFF2-40B4-BE49-F238E27FC236}">
                <a16:creationId xmlns:a16="http://schemas.microsoft.com/office/drawing/2014/main" id="{0D8113F5-7BE7-4C14-BBC0-80F30F21051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81997" y="3581485"/>
            <a:ext cx="1979996" cy="381899"/>
          </a:xfrm>
        </p:spPr>
        <p:txBody>
          <a:bodyPr anchor="ctr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en-GB" sz="1600">
                <a:latin typeface="Barlow SemiBold"/>
                <a:cs typeface="B Nazanin" panose="00000700000000000000" pitchFamily="2" charset="-78"/>
              </a:rPr>
              <a:t>MARS</a:t>
            </a:r>
          </a:p>
        </p:txBody>
      </p:sp>
      <p:sp>
        <p:nvSpPr>
          <p:cNvPr id="13" name="Google Shape;1524;p56">
            <a:extLst>
              <a:ext uri="{FF2B5EF4-FFF2-40B4-BE49-F238E27FC236}">
                <a16:creationId xmlns:a16="http://schemas.microsoft.com/office/drawing/2014/main" id="{18F89A28-BA77-4E32-B5C0-BFA24328E7B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81109" y="3590574"/>
            <a:ext cx="1979996" cy="381899"/>
          </a:xfrm>
        </p:spPr>
        <p:txBody>
          <a:bodyPr anchor="ctr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en-GB" sz="1600">
                <a:latin typeface="Barlow SemiBold"/>
                <a:cs typeface="B Nazanin" panose="00000700000000000000" pitchFamily="2" charset="-78"/>
              </a:rPr>
              <a:t>MERCURY</a:t>
            </a:r>
          </a:p>
        </p:txBody>
      </p:sp>
      <p:sp>
        <p:nvSpPr>
          <p:cNvPr id="14" name="Google Shape;1525;p56">
            <a:extLst>
              <a:ext uri="{FF2B5EF4-FFF2-40B4-BE49-F238E27FC236}">
                <a16:creationId xmlns:a16="http://schemas.microsoft.com/office/drawing/2014/main" id="{81384720-DA03-4068-96D6-14FF7389B72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8168" y="141402"/>
            <a:ext cx="8100002" cy="572697"/>
          </a:xfrm>
        </p:spPr>
        <p:txBody>
          <a:bodyPr/>
          <a:lstStyle/>
          <a:p>
            <a:pPr lvl="0"/>
            <a:r>
              <a:rPr lang="fa-IR" b="1" dirty="0">
                <a:solidFill>
                  <a:srgbClr val="000000"/>
                </a:solidFill>
                <a:cs typeface="B Nazanin" panose="00000700000000000000" pitchFamily="2" charset="-78"/>
              </a:rPr>
              <a:t>ویژگی های موضوع</a:t>
            </a:r>
            <a:endParaRPr lang="en-GB" b="1" dirty="0">
              <a:solidFill>
                <a:srgbClr val="000000"/>
              </a:solidFill>
              <a:cs typeface="B Nazanin" panose="00000700000000000000" pitchFamily="2" charset="-78"/>
            </a:endParaRPr>
          </a:p>
        </p:txBody>
      </p:sp>
      <p:grpSp>
        <p:nvGrpSpPr>
          <p:cNvPr id="15" name="Grupo 13">
            <a:extLst>
              <a:ext uri="{FF2B5EF4-FFF2-40B4-BE49-F238E27FC236}">
                <a16:creationId xmlns:a16="http://schemas.microsoft.com/office/drawing/2014/main" id="{C27ECF4F-B13B-43ED-B403-C0F6F3C705A6}"/>
              </a:ext>
            </a:extLst>
          </p:cNvPr>
          <p:cNvGrpSpPr/>
          <p:nvPr/>
        </p:nvGrpSpPr>
        <p:grpSpPr>
          <a:xfrm>
            <a:off x="2002728" y="1421197"/>
            <a:ext cx="609785" cy="566634"/>
            <a:chOff x="2002728" y="1421197"/>
            <a:chExt cx="609785" cy="566634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456563E5-2A02-4B1E-A77E-D4ACE370CC75}"/>
                </a:ext>
              </a:extLst>
            </p:cNvPr>
            <p:cNvSpPr/>
            <p:nvPr/>
          </p:nvSpPr>
          <p:spPr>
            <a:xfrm>
              <a:off x="2002728" y="1737588"/>
              <a:ext cx="512941" cy="2502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4"/>
                <a:gd name="f7" fmla="val 109"/>
                <a:gd name="f8" fmla="val 50"/>
                <a:gd name="f9" fmla="val 1"/>
                <a:gd name="f10" fmla="val 59"/>
                <a:gd name="f11" fmla="val 66"/>
                <a:gd name="f12" fmla="val 2"/>
                <a:gd name="f13" fmla="val 73"/>
                <a:gd name="f14" fmla="val 84"/>
                <a:gd name="f15" fmla="val 88"/>
                <a:gd name="f16" fmla="val 5"/>
                <a:gd name="f17" fmla="val 89"/>
                <a:gd name="f18" fmla="val 16"/>
                <a:gd name="f19" fmla="val 92"/>
                <a:gd name="f20" fmla="val 37"/>
                <a:gd name="f21" fmla="val 96"/>
                <a:gd name="f22" fmla="val 101"/>
                <a:gd name="f23" fmla="val 80"/>
                <a:gd name="f24" fmla="val 102"/>
                <a:gd name="f25" fmla="val 85"/>
                <a:gd name="f26" fmla="val 110"/>
                <a:gd name="f27" fmla="val 116"/>
                <a:gd name="f28" fmla="val 120"/>
                <a:gd name="f29" fmla="val 126"/>
                <a:gd name="f30" fmla="val 128"/>
                <a:gd name="f31" fmla="val 79"/>
                <a:gd name="f32" fmla="val 132"/>
                <a:gd name="f33" fmla="val 70"/>
                <a:gd name="f34" fmla="val 133"/>
                <a:gd name="f35" fmla="val 136"/>
                <a:gd name="f36" fmla="val 49"/>
                <a:gd name="f37" fmla="val 141"/>
                <a:gd name="f38" fmla="val 26"/>
                <a:gd name="f39" fmla="val 153"/>
                <a:gd name="f40" fmla="val 19"/>
                <a:gd name="f41" fmla="val 174"/>
                <a:gd name="f42" fmla="val 178"/>
                <a:gd name="f43" fmla="val 27"/>
                <a:gd name="f44" fmla="val 182"/>
                <a:gd name="f45" fmla="val 31"/>
                <a:gd name="f46" fmla="val 183"/>
                <a:gd name="f47" fmla="val 35"/>
                <a:gd name="f48" fmla="val 186"/>
                <a:gd name="f49" fmla="val 42"/>
                <a:gd name="f50" fmla="val 187"/>
                <a:gd name="f51" fmla="val 189"/>
                <a:gd name="f52" fmla="val 58"/>
                <a:gd name="f53" fmla="val 193"/>
                <a:gd name="f54" fmla="val 90"/>
                <a:gd name="f55" fmla="val 213"/>
                <a:gd name="f56" fmla="val 95"/>
                <a:gd name="f57" fmla="val 217"/>
                <a:gd name="f58" fmla="val 219"/>
                <a:gd name="f59" fmla="val 184"/>
                <a:gd name="f60" fmla="val 148"/>
                <a:gd name="f61" fmla="val 112"/>
                <a:gd name="f62" fmla="val 77"/>
                <a:gd name="f63" fmla="val 41"/>
                <a:gd name="f64" fmla="val 7"/>
                <a:gd name="f65" fmla="val 11"/>
                <a:gd name="f66" fmla="val 34"/>
                <a:gd name="f67" fmla="val 75"/>
                <a:gd name="f68" fmla="val 36"/>
                <a:gd name="f69" fmla="val 62"/>
                <a:gd name="f70" fmla="val 43"/>
                <a:gd name="f71" fmla="val 45"/>
                <a:gd name="f72" fmla="val 23"/>
                <a:gd name="f73" fmla="+- 0 0 -90"/>
                <a:gd name="f74" fmla="*/ f3 1 224"/>
                <a:gd name="f75" fmla="*/ f4 1 109"/>
                <a:gd name="f76" fmla="val f5"/>
                <a:gd name="f77" fmla="val f6"/>
                <a:gd name="f78" fmla="val f7"/>
                <a:gd name="f79" fmla="*/ f73 f0 1"/>
                <a:gd name="f80" fmla="+- f78 0 f76"/>
                <a:gd name="f81" fmla="+- f77 0 f76"/>
                <a:gd name="f82" fmla="*/ f79 1 f2"/>
                <a:gd name="f83" fmla="*/ f81 1 224"/>
                <a:gd name="f84" fmla="*/ f80 1 109"/>
                <a:gd name="f85" fmla="*/ 50 f81 1"/>
                <a:gd name="f86" fmla="*/ 1 f80 1"/>
                <a:gd name="f87" fmla="*/ 73 f81 1"/>
                <a:gd name="f88" fmla="*/ 89 f81 1"/>
                <a:gd name="f89" fmla="*/ 16 f80 1"/>
                <a:gd name="f90" fmla="*/ 101 f81 1"/>
                <a:gd name="f91" fmla="*/ 80 f80 1"/>
                <a:gd name="f92" fmla="*/ 116 f81 1"/>
                <a:gd name="f93" fmla="*/ 92 f80 1"/>
                <a:gd name="f94" fmla="*/ 128 f81 1"/>
                <a:gd name="f95" fmla="*/ 79 f80 1"/>
                <a:gd name="f96" fmla="*/ 136 f81 1"/>
                <a:gd name="f97" fmla="*/ 49 f80 1"/>
                <a:gd name="f98" fmla="*/ 174 f81 1"/>
                <a:gd name="f99" fmla="*/ 26 f80 1"/>
                <a:gd name="f100" fmla="*/ 183 f81 1"/>
                <a:gd name="f101" fmla="*/ 35 f80 1"/>
                <a:gd name="f102" fmla="*/ 189 f81 1"/>
                <a:gd name="f103" fmla="*/ 58 f80 1"/>
                <a:gd name="f104" fmla="*/ 213 f81 1"/>
                <a:gd name="f105" fmla="*/ 95 f80 1"/>
                <a:gd name="f106" fmla="*/ 224 f81 1"/>
                <a:gd name="f107" fmla="*/ 109 f80 1"/>
                <a:gd name="f108" fmla="*/ 112 f81 1"/>
                <a:gd name="f109" fmla="*/ 0 f81 1"/>
                <a:gd name="f110" fmla="*/ 16 f81 1"/>
                <a:gd name="f111" fmla="*/ 36 f81 1"/>
                <a:gd name="f112" fmla="*/ 62 f80 1"/>
                <a:gd name="f113" fmla="+- f82 0 f1"/>
                <a:gd name="f114" fmla="*/ f85 1 224"/>
                <a:gd name="f115" fmla="*/ f86 1 109"/>
                <a:gd name="f116" fmla="*/ f87 1 224"/>
                <a:gd name="f117" fmla="*/ f88 1 224"/>
                <a:gd name="f118" fmla="*/ f89 1 109"/>
                <a:gd name="f119" fmla="*/ f90 1 224"/>
                <a:gd name="f120" fmla="*/ f91 1 109"/>
                <a:gd name="f121" fmla="*/ f92 1 224"/>
                <a:gd name="f122" fmla="*/ f93 1 109"/>
                <a:gd name="f123" fmla="*/ f94 1 224"/>
                <a:gd name="f124" fmla="*/ f95 1 109"/>
                <a:gd name="f125" fmla="*/ f96 1 224"/>
                <a:gd name="f126" fmla="*/ f97 1 109"/>
                <a:gd name="f127" fmla="*/ f98 1 224"/>
                <a:gd name="f128" fmla="*/ f99 1 109"/>
                <a:gd name="f129" fmla="*/ f100 1 224"/>
                <a:gd name="f130" fmla="*/ f101 1 109"/>
                <a:gd name="f131" fmla="*/ f102 1 224"/>
                <a:gd name="f132" fmla="*/ f103 1 109"/>
                <a:gd name="f133" fmla="*/ f104 1 224"/>
                <a:gd name="f134" fmla="*/ f105 1 109"/>
                <a:gd name="f135" fmla="*/ f106 1 224"/>
                <a:gd name="f136" fmla="*/ f107 1 109"/>
                <a:gd name="f137" fmla="*/ f108 1 224"/>
                <a:gd name="f138" fmla="*/ f109 1 224"/>
                <a:gd name="f139" fmla="*/ f110 1 224"/>
                <a:gd name="f140" fmla="*/ f111 1 224"/>
                <a:gd name="f141" fmla="*/ f112 1 109"/>
                <a:gd name="f142" fmla="*/ 0 1 f83"/>
                <a:gd name="f143" fmla="*/ f77 1 f83"/>
                <a:gd name="f144" fmla="*/ 0 1 f84"/>
                <a:gd name="f145" fmla="*/ f78 1 f84"/>
                <a:gd name="f146" fmla="*/ f114 1 f83"/>
                <a:gd name="f147" fmla="*/ f115 1 f84"/>
                <a:gd name="f148" fmla="*/ f116 1 f83"/>
                <a:gd name="f149" fmla="*/ f117 1 f83"/>
                <a:gd name="f150" fmla="*/ f118 1 f84"/>
                <a:gd name="f151" fmla="*/ f119 1 f83"/>
                <a:gd name="f152" fmla="*/ f120 1 f84"/>
                <a:gd name="f153" fmla="*/ f121 1 f83"/>
                <a:gd name="f154" fmla="*/ f122 1 f84"/>
                <a:gd name="f155" fmla="*/ f123 1 f83"/>
                <a:gd name="f156" fmla="*/ f124 1 f84"/>
                <a:gd name="f157" fmla="*/ f125 1 f83"/>
                <a:gd name="f158" fmla="*/ f126 1 f84"/>
                <a:gd name="f159" fmla="*/ f127 1 f83"/>
                <a:gd name="f160" fmla="*/ f128 1 f84"/>
                <a:gd name="f161" fmla="*/ f129 1 f83"/>
                <a:gd name="f162" fmla="*/ f130 1 f84"/>
                <a:gd name="f163" fmla="*/ f131 1 f83"/>
                <a:gd name="f164" fmla="*/ f132 1 f84"/>
                <a:gd name="f165" fmla="*/ f133 1 f83"/>
                <a:gd name="f166" fmla="*/ f134 1 f84"/>
                <a:gd name="f167" fmla="*/ f135 1 f83"/>
                <a:gd name="f168" fmla="*/ f136 1 f84"/>
                <a:gd name="f169" fmla="*/ f137 1 f83"/>
                <a:gd name="f170" fmla="*/ f138 1 f83"/>
                <a:gd name="f171" fmla="*/ f139 1 f83"/>
                <a:gd name="f172" fmla="*/ f140 1 f83"/>
                <a:gd name="f173" fmla="*/ f141 1 f84"/>
                <a:gd name="f174" fmla="*/ f142 f74 1"/>
                <a:gd name="f175" fmla="*/ f143 f74 1"/>
                <a:gd name="f176" fmla="*/ f145 f75 1"/>
                <a:gd name="f177" fmla="*/ f144 f75 1"/>
                <a:gd name="f178" fmla="*/ f146 f74 1"/>
                <a:gd name="f179" fmla="*/ f147 f75 1"/>
                <a:gd name="f180" fmla="*/ f148 f74 1"/>
                <a:gd name="f181" fmla="*/ f149 f74 1"/>
                <a:gd name="f182" fmla="*/ f150 f75 1"/>
                <a:gd name="f183" fmla="*/ f151 f74 1"/>
                <a:gd name="f184" fmla="*/ f152 f75 1"/>
                <a:gd name="f185" fmla="*/ f153 f74 1"/>
                <a:gd name="f186" fmla="*/ f154 f75 1"/>
                <a:gd name="f187" fmla="*/ f155 f74 1"/>
                <a:gd name="f188" fmla="*/ f156 f75 1"/>
                <a:gd name="f189" fmla="*/ f157 f74 1"/>
                <a:gd name="f190" fmla="*/ f158 f75 1"/>
                <a:gd name="f191" fmla="*/ f159 f74 1"/>
                <a:gd name="f192" fmla="*/ f160 f75 1"/>
                <a:gd name="f193" fmla="*/ f161 f74 1"/>
                <a:gd name="f194" fmla="*/ f162 f75 1"/>
                <a:gd name="f195" fmla="*/ f163 f74 1"/>
                <a:gd name="f196" fmla="*/ f164 f75 1"/>
                <a:gd name="f197" fmla="*/ f165 f74 1"/>
                <a:gd name="f198" fmla="*/ f166 f75 1"/>
                <a:gd name="f199" fmla="*/ f167 f74 1"/>
                <a:gd name="f200" fmla="*/ f168 f75 1"/>
                <a:gd name="f201" fmla="*/ f169 f74 1"/>
                <a:gd name="f202" fmla="*/ f170 f74 1"/>
                <a:gd name="f203" fmla="*/ f171 f74 1"/>
                <a:gd name="f204" fmla="*/ f172 f74 1"/>
                <a:gd name="f205" fmla="*/ f173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3">
                  <a:pos x="f178" y="f179"/>
                </a:cxn>
                <a:cxn ang="f113">
                  <a:pos x="f180" y="f179"/>
                </a:cxn>
                <a:cxn ang="f113">
                  <a:pos x="f181" y="f182"/>
                </a:cxn>
                <a:cxn ang="f113">
                  <a:pos x="f183" y="f184"/>
                </a:cxn>
                <a:cxn ang="f113">
                  <a:pos x="f185" y="f186"/>
                </a:cxn>
                <a:cxn ang="f113">
                  <a:pos x="f187" y="f188"/>
                </a:cxn>
                <a:cxn ang="f113">
                  <a:pos x="f189" y="f190"/>
                </a:cxn>
                <a:cxn ang="f113">
                  <a:pos x="f191" y="f192"/>
                </a:cxn>
                <a:cxn ang="f113">
                  <a:pos x="f193" y="f194"/>
                </a:cxn>
                <a:cxn ang="f113">
                  <a:pos x="f195" y="f196"/>
                </a:cxn>
                <a:cxn ang="f113">
                  <a:pos x="f197" y="f198"/>
                </a:cxn>
                <a:cxn ang="f113">
                  <a:pos x="f199" y="f200"/>
                </a:cxn>
                <a:cxn ang="f113">
                  <a:pos x="f201" y="f200"/>
                </a:cxn>
                <a:cxn ang="f113">
                  <a:pos x="f202" y="f200"/>
                </a:cxn>
                <a:cxn ang="f113">
                  <a:pos x="f203" y="f186"/>
                </a:cxn>
                <a:cxn ang="f113">
                  <a:pos x="f204" y="f205"/>
                </a:cxn>
                <a:cxn ang="f113">
                  <a:pos x="f178" y="f179"/>
                </a:cxn>
              </a:cxnLst>
              <a:rect l="f174" t="f177" r="f175" b="f176"/>
              <a:pathLst>
                <a:path w="224" h="109">
                  <a:moveTo>
                    <a:pt x="f8" y="f9"/>
                  </a:moveTo>
                  <a:cubicBezTo>
                    <a:pt x="f10" y="f9"/>
                    <a:pt x="f11" y="f12"/>
                    <a:pt x="f13" y="f9"/>
                  </a:cubicBezTo>
                  <a:cubicBezTo>
                    <a:pt x="f14" y="f5"/>
                    <a:pt x="f15" y="f16"/>
                    <a:pt x="f17" y="f18"/>
                  </a:cubicBezTo>
                  <a:cubicBezTo>
                    <a:pt x="f19" y="f20"/>
                    <a:pt x="f21" y="f10"/>
                    <a:pt x="f22" y="f23"/>
                  </a:cubicBez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25"/>
                    <a:pt x="f30" y="f31"/>
                  </a:cubicBezTo>
                  <a:cubicBezTo>
                    <a:pt x="f32" y="f33"/>
                    <a:pt x="f34" y="f10"/>
                    <a:pt x="f35" y="f36"/>
                  </a:cubicBezTo>
                  <a:cubicBezTo>
                    <a:pt x="f37" y="f38"/>
                    <a:pt x="f39" y="f40"/>
                    <a:pt x="f41" y="f38"/>
                  </a:cubicBez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8"/>
                    <a:pt x="f51" y="f52"/>
                  </a:cubicBezTo>
                  <a:cubicBezTo>
                    <a:pt x="f53" y="f13"/>
                    <a:pt x="f53" y="f54"/>
                    <a:pt x="f55" y="f56"/>
                  </a:cubicBezTo>
                  <a:cubicBezTo>
                    <a:pt x="f57" y="f56"/>
                    <a:pt x="f58" y="f24"/>
                    <a:pt x="f6" y="f7"/>
                  </a:cubicBezTo>
                  <a:cubicBezTo>
                    <a:pt x="f59" y="f7"/>
                    <a:pt x="f60" y="f7"/>
                    <a:pt x="f61" y="f7"/>
                  </a:cubicBezTo>
                  <a:cubicBezTo>
                    <a:pt x="f62" y="f7"/>
                    <a:pt x="f63" y="f7"/>
                    <a:pt x="f5" y="f7"/>
                  </a:cubicBezTo>
                  <a:cubicBezTo>
                    <a:pt x="f64" y="f22"/>
                    <a:pt x="f65" y="f19"/>
                    <a:pt x="f18" y="f19"/>
                  </a:cubicBezTo>
                  <a:cubicBezTo>
                    <a:pt x="f66" y="f17"/>
                    <a:pt x="f66" y="f67"/>
                    <a:pt x="f68" y="f69"/>
                  </a:cubicBezTo>
                  <a:cubicBezTo>
                    <a:pt x="f63" y="f70"/>
                    <a:pt x="f71" y="f72"/>
                    <a:pt x="f8" y="f9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89364DFD-243C-4CB4-A8C9-15B1EE7C7CA8}"/>
                </a:ext>
              </a:extLst>
            </p:cNvPr>
            <p:cNvSpPr/>
            <p:nvPr/>
          </p:nvSpPr>
          <p:spPr>
            <a:xfrm>
              <a:off x="2080388" y="1421197"/>
              <a:ext cx="524454" cy="27996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9"/>
                <a:gd name="f7" fmla="val 122"/>
                <a:gd name="f8" fmla="val 222"/>
                <a:gd name="f9" fmla="val 47"/>
                <a:gd name="f10" fmla="val 217"/>
                <a:gd name="f11" fmla="val 41"/>
                <a:gd name="f12" fmla="val 213"/>
                <a:gd name="f13" fmla="val 35"/>
                <a:gd name="f14" fmla="val 208"/>
                <a:gd name="f15" fmla="val 30"/>
                <a:gd name="f16" fmla="val 196"/>
                <a:gd name="f17" fmla="val 20"/>
                <a:gd name="f18" fmla="val 183"/>
                <a:gd name="f19" fmla="val 18"/>
                <a:gd name="f20" fmla="val 171"/>
                <a:gd name="f21" fmla="val 166"/>
                <a:gd name="f22" fmla="val 162"/>
                <a:gd name="f23" fmla="val 39"/>
                <a:gd name="f24" fmla="val 157"/>
                <a:gd name="f25" fmla="val 44"/>
                <a:gd name="f26" fmla="val 146"/>
                <a:gd name="f27" fmla="val 57"/>
                <a:gd name="f28" fmla="val 136"/>
                <a:gd name="f29" fmla="val 61"/>
                <a:gd name="f30" fmla="val 120"/>
                <a:gd name="f31" fmla="val 48"/>
                <a:gd name="f32" fmla="val 97"/>
                <a:gd name="f33" fmla="val 29"/>
                <a:gd name="f34" fmla="val 71"/>
                <a:gd name="f35" fmla="val 38"/>
                <a:gd name="f36" fmla="val 55"/>
                <a:gd name="f37" fmla="val 70"/>
                <a:gd name="f38" fmla="val 54"/>
                <a:gd name="f39" fmla="val 52"/>
                <a:gd name="f40" fmla="val 50"/>
                <a:gd name="f41" fmla="val 66"/>
                <a:gd name="f42" fmla="val 26"/>
                <a:gd name="f43" fmla="val 63"/>
                <a:gd name="f44" fmla="val 76"/>
                <a:gd name="f45" fmla="val 10"/>
                <a:gd name="f46" fmla="val 88"/>
                <a:gd name="f47" fmla="val 17"/>
                <a:gd name="f48" fmla="val 106"/>
                <a:gd name="f49" fmla="val 109"/>
                <a:gd name="f50" fmla="val 115"/>
                <a:gd name="f51" fmla="val 14"/>
                <a:gd name="f52" fmla="val 111"/>
                <a:gd name="f53" fmla="val 101"/>
                <a:gd name="f54" fmla="val 3"/>
                <a:gd name="f55" fmla="val 80"/>
                <a:gd name="f56" fmla="val 5"/>
                <a:gd name="f57" fmla="val 12"/>
                <a:gd name="f58" fmla="val 49"/>
                <a:gd name="f59" fmla="val 59"/>
                <a:gd name="f60" fmla="val 74"/>
                <a:gd name="f61" fmla="val 23"/>
                <a:gd name="f62" fmla="val 95"/>
                <a:gd name="f63" fmla="val 21"/>
                <a:gd name="f64" fmla="val 114"/>
                <a:gd name="f65" fmla="val 129"/>
                <a:gd name="f66" fmla="val 139"/>
                <a:gd name="f67" fmla="val 150"/>
                <a:gd name="f68" fmla="val 169"/>
                <a:gd name="f69" fmla="val 2"/>
                <a:gd name="f70" fmla="val 197"/>
                <a:gd name="f71" fmla="val 214"/>
                <a:gd name="f72" fmla="val 221"/>
                <a:gd name="f73" fmla="val 24"/>
                <a:gd name="f74" fmla="val 224"/>
                <a:gd name="f75" fmla="val 226"/>
                <a:gd name="f76" fmla="val 45"/>
                <a:gd name="f77" fmla="val 46"/>
                <a:gd name="f78" fmla="+- 0 0 -90"/>
                <a:gd name="f79" fmla="*/ f3 1 229"/>
                <a:gd name="f80" fmla="*/ f4 1 122"/>
                <a:gd name="f81" fmla="val f5"/>
                <a:gd name="f82" fmla="val f6"/>
                <a:gd name="f83" fmla="val f7"/>
                <a:gd name="f84" fmla="*/ f78 f0 1"/>
                <a:gd name="f85" fmla="+- f83 0 f81"/>
                <a:gd name="f86" fmla="+- f82 0 f81"/>
                <a:gd name="f87" fmla="*/ f84 1 f2"/>
                <a:gd name="f88" fmla="*/ f86 1 229"/>
                <a:gd name="f89" fmla="*/ f85 1 122"/>
                <a:gd name="f90" fmla="*/ 222 f86 1"/>
                <a:gd name="f91" fmla="*/ 47 f85 1"/>
                <a:gd name="f92" fmla="*/ 208 f86 1"/>
                <a:gd name="f93" fmla="*/ 30 f85 1"/>
                <a:gd name="f94" fmla="*/ 171 f86 1"/>
                <a:gd name="f95" fmla="*/ 157 f86 1"/>
                <a:gd name="f96" fmla="*/ 44 f85 1"/>
                <a:gd name="f97" fmla="*/ 120 f86 1"/>
                <a:gd name="f98" fmla="*/ 48 f85 1"/>
                <a:gd name="f99" fmla="*/ 55 f86 1"/>
                <a:gd name="f100" fmla="*/ 70 f85 1"/>
                <a:gd name="f101" fmla="*/ 50 f86 1"/>
                <a:gd name="f102" fmla="*/ 71 f85 1"/>
                <a:gd name="f103" fmla="*/ 18 f86 1"/>
                <a:gd name="f104" fmla="*/ 76 f85 1"/>
                <a:gd name="f105" fmla="*/ 26 f86 1"/>
                <a:gd name="f106" fmla="*/ 106 f85 1"/>
                <a:gd name="f107" fmla="*/ 29 f86 1"/>
                <a:gd name="f108" fmla="*/ 122 f85 1"/>
                <a:gd name="f109" fmla="*/ 3 f86 1"/>
                <a:gd name="f110" fmla="*/ 80 f85 1"/>
                <a:gd name="f111" fmla="*/ 55 f85 1"/>
                <a:gd name="f112" fmla="*/ 59 f86 1"/>
                <a:gd name="f113" fmla="*/ 39 f85 1"/>
                <a:gd name="f114" fmla="*/ 114 f86 1"/>
                <a:gd name="f115" fmla="*/ 150 f86 1"/>
                <a:gd name="f116" fmla="*/ 23 f85 1"/>
                <a:gd name="f117" fmla="*/ 214 f86 1"/>
                <a:gd name="f118" fmla="*/ 17 f85 1"/>
                <a:gd name="f119" fmla="*/ 229 f86 1"/>
                <a:gd name="f120" fmla="+- f87 0 f1"/>
                <a:gd name="f121" fmla="*/ f90 1 229"/>
                <a:gd name="f122" fmla="*/ f91 1 122"/>
                <a:gd name="f123" fmla="*/ f92 1 229"/>
                <a:gd name="f124" fmla="*/ f93 1 122"/>
                <a:gd name="f125" fmla="*/ f94 1 229"/>
                <a:gd name="f126" fmla="*/ f95 1 229"/>
                <a:gd name="f127" fmla="*/ f96 1 122"/>
                <a:gd name="f128" fmla="*/ f97 1 229"/>
                <a:gd name="f129" fmla="*/ f98 1 122"/>
                <a:gd name="f130" fmla="*/ f99 1 229"/>
                <a:gd name="f131" fmla="*/ f100 1 122"/>
                <a:gd name="f132" fmla="*/ f101 1 229"/>
                <a:gd name="f133" fmla="*/ f102 1 122"/>
                <a:gd name="f134" fmla="*/ f103 1 229"/>
                <a:gd name="f135" fmla="*/ f104 1 122"/>
                <a:gd name="f136" fmla="*/ f105 1 229"/>
                <a:gd name="f137" fmla="*/ f106 1 122"/>
                <a:gd name="f138" fmla="*/ f107 1 229"/>
                <a:gd name="f139" fmla="*/ f108 1 122"/>
                <a:gd name="f140" fmla="*/ f109 1 229"/>
                <a:gd name="f141" fmla="*/ f110 1 122"/>
                <a:gd name="f142" fmla="*/ f111 1 122"/>
                <a:gd name="f143" fmla="*/ f112 1 229"/>
                <a:gd name="f144" fmla="*/ f113 1 122"/>
                <a:gd name="f145" fmla="*/ f114 1 229"/>
                <a:gd name="f146" fmla="*/ f115 1 229"/>
                <a:gd name="f147" fmla="*/ f116 1 122"/>
                <a:gd name="f148" fmla="*/ f117 1 229"/>
                <a:gd name="f149" fmla="*/ f118 1 122"/>
                <a:gd name="f150" fmla="*/ f119 1 229"/>
                <a:gd name="f151" fmla="*/ 0 1 f88"/>
                <a:gd name="f152" fmla="*/ f82 1 f88"/>
                <a:gd name="f153" fmla="*/ 0 1 f89"/>
                <a:gd name="f154" fmla="*/ f83 1 f89"/>
                <a:gd name="f155" fmla="*/ f121 1 f88"/>
                <a:gd name="f156" fmla="*/ f122 1 f89"/>
                <a:gd name="f157" fmla="*/ f123 1 f88"/>
                <a:gd name="f158" fmla="*/ f124 1 f89"/>
                <a:gd name="f159" fmla="*/ f125 1 f88"/>
                <a:gd name="f160" fmla="*/ f126 1 f88"/>
                <a:gd name="f161" fmla="*/ f127 1 f89"/>
                <a:gd name="f162" fmla="*/ f128 1 f88"/>
                <a:gd name="f163" fmla="*/ f129 1 f89"/>
                <a:gd name="f164" fmla="*/ f130 1 f88"/>
                <a:gd name="f165" fmla="*/ f131 1 f89"/>
                <a:gd name="f166" fmla="*/ f132 1 f88"/>
                <a:gd name="f167" fmla="*/ f133 1 f89"/>
                <a:gd name="f168" fmla="*/ f134 1 f88"/>
                <a:gd name="f169" fmla="*/ f135 1 f89"/>
                <a:gd name="f170" fmla="*/ f136 1 f88"/>
                <a:gd name="f171" fmla="*/ f137 1 f89"/>
                <a:gd name="f172" fmla="*/ f138 1 f88"/>
                <a:gd name="f173" fmla="*/ f139 1 f89"/>
                <a:gd name="f174" fmla="*/ f140 1 f88"/>
                <a:gd name="f175" fmla="*/ f141 1 f89"/>
                <a:gd name="f176" fmla="*/ f142 1 f89"/>
                <a:gd name="f177" fmla="*/ f143 1 f88"/>
                <a:gd name="f178" fmla="*/ f144 1 f89"/>
                <a:gd name="f179" fmla="*/ f145 1 f88"/>
                <a:gd name="f180" fmla="*/ f146 1 f88"/>
                <a:gd name="f181" fmla="*/ f147 1 f89"/>
                <a:gd name="f182" fmla="*/ f148 1 f88"/>
                <a:gd name="f183" fmla="*/ f149 1 f89"/>
                <a:gd name="f184" fmla="*/ f150 1 f88"/>
                <a:gd name="f185" fmla="*/ f151 f79 1"/>
                <a:gd name="f186" fmla="*/ f152 f79 1"/>
                <a:gd name="f187" fmla="*/ f154 f80 1"/>
                <a:gd name="f188" fmla="*/ f153 f80 1"/>
                <a:gd name="f189" fmla="*/ f155 f79 1"/>
                <a:gd name="f190" fmla="*/ f156 f80 1"/>
                <a:gd name="f191" fmla="*/ f157 f79 1"/>
                <a:gd name="f192" fmla="*/ f158 f80 1"/>
                <a:gd name="f193" fmla="*/ f159 f79 1"/>
                <a:gd name="f194" fmla="*/ f160 f79 1"/>
                <a:gd name="f195" fmla="*/ f161 f80 1"/>
                <a:gd name="f196" fmla="*/ f162 f79 1"/>
                <a:gd name="f197" fmla="*/ f163 f80 1"/>
                <a:gd name="f198" fmla="*/ f164 f79 1"/>
                <a:gd name="f199" fmla="*/ f165 f80 1"/>
                <a:gd name="f200" fmla="*/ f166 f79 1"/>
                <a:gd name="f201" fmla="*/ f167 f80 1"/>
                <a:gd name="f202" fmla="*/ f168 f79 1"/>
                <a:gd name="f203" fmla="*/ f169 f80 1"/>
                <a:gd name="f204" fmla="*/ f170 f79 1"/>
                <a:gd name="f205" fmla="*/ f171 f80 1"/>
                <a:gd name="f206" fmla="*/ f172 f79 1"/>
                <a:gd name="f207" fmla="*/ f173 f80 1"/>
                <a:gd name="f208" fmla="*/ f174 f79 1"/>
                <a:gd name="f209" fmla="*/ f175 f80 1"/>
                <a:gd name="f210" fmla="*/ f176 f80 1"/>
                <a:gd name="f211" fmla="*/ f177 f79 1"/>
                <a:gd name="f212" fmla="*/ f178 f80 1"/>
                <a:gd name="f213" fmla="*/ f179 f79 1"/>
                <a:gd name="f214" fmla="*/ f180 f79 1"/>
                <a:gd name="f215" fmla="*/ f181 f80 1"/>
                <a:gd name="f216" fmla="*/ f182 f79 1"/>
                <a:gd name="f217" fmla="*/ f183 f80 1"/>
                <a:gd name="f218" fmla="*/ f184 f7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0">
                  <a:pos x="f189" y="f190"/>
                </a:cxn>
                <a:cxn ang="f120">
                  <a:pos x="f191" y="f192"/>
                </a:cxn>
                <a:cxn ang="f120">
                  <a:pos x="f193" y="f192"/>
                </a:cxn>
                <a:cxn ang="f120">
                  <a:pos x="f194" y="f195"/>
                </a:cxn>
                <a:cxn ang="f120">
                  <a:pos x="f196" y="f197"/>
                </a:cxn>
                <a:cxn ang="f120">
                  <a:pos x="f198" y="f199"/>
                </a:cxn>
                <a:cxn ang="f120">
                  <a:pos x="f200" y="f201"/>
                </a:cxn>
                <a:cxn ang="f120">
                  <a:pos x="f202" y="f203"/>
                </a:cxn>
                <a:cxn ang="f120">
                  <a:pos x="f204" y="f205"/>
                </a:cxn>
                <a:cxn ang="f120">
                  <a:pos x="f206" y="f207"/>
                </a:cxn>
                <a:cxn ang="f120">
                  <a:pos x="f208" y="f209"/>
                </a:cxn>
                <a:cxn ang="f120">
                  <a:pos x="f204" y="f210"/>
                </a:cxn>
                <a:cxn ang="f120">
                  <a:pos x="f211" y="f212"/>
                </a:cxn>
                <a:cxn ang="f120">
                  <a:pos x="f213" y="f192"/>
                </a:cxn>
                <a:cxn ang="f120">
                  <a:pos x="f214" y="f215"/>
                </a:cxn>
                <a:cxn ang="f120">
                  <a:pos x="f216" y="f217"/>
                </a:cxn>
                <a:cxn ang="f120">
                  <a:pos x="f218" y="f195"/>
                </a:cxn>
                <a:cxn ang="f120">
                  <a:pos x="f189" y="f190"/>
                </a:cxn>
              </a:cxnLst>
              <a:rect l="f185" t="f188" r="f186" b="f187"/>
              <a:pathLst>
                <a:path w="229" h="12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15"/>
                  </a:cubicBezTo>
                  <a:cubicBezTo>
                    <a:pt x="f21" y="f13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7"/>
                    <a:pt x="f39" y="f34"/>
                    <a:pt x="f40" y="f34"/>
                  </a:cubicBezTo>
                  <a:cubicBezTo>
                    <a:pt x="f35" y="f41"/>
                    <a:pt x="f42" y="f43"/>
                    <a:pt x="f19" y="f44"/>
                  </a:cubicBezTo>
                  <a:cubicBezTo>
                    <a:pt x="f45" y="f46"/>
                    <a:pt x="f47" y="f32"/>
                    <a:pt x="f42" y="f48"/>
                  </a:cubicBezTo>
                  <a:cubicBezTo>
                    <a:pt x="f33" y="f49"/>
                    <a:pt x="f33" y="f50"/>
                    <a:pt x="f33" y="f7"/>
                  </a:cubicBezTo>
                  <a:cubicBezTo>
                    <a:pt x="f51" y="f52"/>
                    <a:pt x="f5" y="f53"/>
                    <a:pt x="f54" y="f55"/>
                  </a:cubicBezTo>
                  <a:cubicBezTo>
                    <a:pt x="f56" y="f41"/>
                    <a:pt x="f57" y="f36"/>
                    <a:pt x="f42" y="f36"/>
                  </a:cubicBezTo>
                  <a:cubicBezTo>
                    <a:pt x="f11" y="f36"/>
                    <a:pt x="f58" y="f58"/>
                    <a:pt x="f59" y="f23"/>
                  </a:cubicBezTo>
                  <a:cubicBezTo>
                    <a:pt x="f60" y="f61"/>
                    <a:pt x="f62" y="f63"/>
                    <a:pt x="f64" y="f15"/>
                  </a:cubicBezTo>
                  <a:cubicBezTo>
                    <a:pt x="f65" y="f35"/>
                    <a:pt x="f66" y="f13"/>
                    <a:pt x="f67" y="f61"/>
                  </a:cubicBezTo>
                  <a:cubicBezTo>
                    <a:pt x="f68" y="f69"/>
                    <a:pt x="f70" y="f5"/>
                    <a:pt x="f71" y="f47"/>
                  </a:cubicBezTo>
                  <a:cubicBezTo>
                    <a:pt x="f72" y="f73"/>
                    <a:pt x="f74" y="f13"/>
                    <a:pt x="f6" y="f25"/>
                  </a:cubicBezTo>
                  <a:cubicBezTo>
                    <a:pt x="f75" y="f76"/>
                    <a:pt x="f74" y="f77"/>
                    <a:pt x="f8" y="f9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D69A44ED-2414-425E-B267-5AEE2095029B}"/>
                </a:ext>
              </a:extLst>
            </p:cNvPr>
            <p:cNvSpPr/>
            <p:nvPr/>
          </p:nvSpPr>
          <p:spPr>
            <a:xfrm>
              <a:off x="2309536" y="1547759"/>
              <a:ext cx="302977" cy="2291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2"/>
                <a:gd name="f7" fmla="val 100"/>
                <a:gd name="f8" fmla="val 28"/>
                <a:gd name="f9" fmla="val 91"/>
                <a:gd name="f10" fmla="val 9"/>
                <a:gd name="f11" fmla="val 73"/>
                <a:gd name="f12" fmla="val 13"/>
                <a:gd name="f13" fmla="val 57"/>
                <a:gd name="f14" fmla="val 47"/>
                <a:gd name="f15" fmla="val 56"/>
                <a:gd name="f16" fmla="val 54"/>
                <a:gd name="f17" fmla="val 48"/>
                <a:gd name="f18" fmla="val 53"/>
                <a:gd name="f19" fmla="val 41"/>
                <a:gd name="f20" fmla="val 39"/>
                <a:gd name="f21" fmla="val 19"/>
                <a:gd name="f22" fmla="val 10"/>
                <a:gd name="f23" fmla="val 68"/>
                <a:gd name="f24" fmla="val 20"/>
                <a:gd name="f25" fmla="val 77"/>
                <a:gd name="f26" fmla="val 87"/>
                <a:gd name="f27" fmla="val 31"/>
                <a:gd name="f28" fmla="val 89"/>
                <a:gd name="f29" fmla="val 30"/>
                <a:gd name="f30" fmla="val 95"/>
                <a:gd name="f31" fmla="val 29"/>
                <a:gd name="f32" fmla="val 15"/>
                <a:gd name="f33" fmla="val 90"/>
                <a:gd name="f34" fmla="val 79"/>
                <a:gd name="f35" fmla="val 4"/>
                <a:gd name="f36" fmla="val 60"/>
                <a:gd name="f37" fmla="val 6"/>
                <a:gd name="f38" fmla="val 50"/>
                <a:gd name="f39" fmla="val 16"/>
                <a:gd name="f40" fmla="val 35"/>
                <a:gd name="f41" fmla="val 23"/>
                <a:gd name="f42" fmla="val 34"/>
                <a:gd name="f43" fmla="val 42"/>
                <a:gd name="f44" fmla="val 33"/>
                <a:gd name="f45" fmla="val 52"/>
                <a:gd name="f46" fmla="val 24"/>
                <a:gd name="f47" fmla="val 65"/>
                <a:gd name="f48" fmla="val 80"/>
                <a:gd name="f49" fmla="val 106"/>
                <a:gd name="f50" fmla="val 122"/>
                <a:gd name="f51" fmla="val 12"/>
                <a:gd name="f52" fmla="val 127"/>
                <a:gd name="f53" fmla="val 129"/>
                <a:gd name="f54" fmla="+- 0 0 -90"/>
                <a:gd name="f55" fmla="*/ f3 1 132"/>
                <a:gd name="f56" fmla="*/ f4 1 100"/>
                <a:gd name="f57" fmla="val f5"/>
                <a:gd name="f58" fmla="val f6"/>
                <a:gd name="f59" fmla="val f7"/>
                <a:gd name="f60" fmla="*/ f54 f0 1"/>
                <a:gd name="f61" fmla="+- f59 0 f57"/>
                <a:gd name="f62" fmla="+- f58 0 f57"/>
                <a:gd name="f63" fmla="*/ f60 1 f2"/>
                <a:gd name="f64" fmla="*/ f62 1 132"/>
                <a:gd name="f65" fmla="*/ f61 1 100"/>
                <a:gd name="f66" fmla="*/ 132 f62 1"/>
                <a:gd name="f67" fmla="*/ 28 f61 1"/>
                <a:gd name="f68" fmla="*/ 57 f62 1"/>
                <a:gd name="f69" fmla="*/ 47 f61 1"/>
                <a:gd name="f70" fmla="*/ 53 f62 1"/>
                <a:gd name="f71" fmla="*/ 48 f61 1"/>
                <a:gd name="f72" fmla="*/ 19 f62 1"/>
                <a:gd name="f73" fmla="*/ 54 f61 1"/>
                <a:gd name="f74" fmla="*/ 28 f62 1"/>
                <a:gd name="f75" fmla="*/ 87 f61 1"/>
                <a:gd name="f76" fmla="*/ 29 f62 1"/>
                <a:gd name="f77" fmla="*/ 100 f61 1"/>
                <a:gd name="f78" fmla="*/ 4 f62 1"/>
                <a:gd name="f79" fmla="*/ 60 f61 1"/>
                <a:gd name="f80" fmla="*/ 23 f62 1"/>
                <a:gd name="f81" fmla="*/ 34 f61 1"/>
                <a:gd name="f82" fmla="*/ 65 f62 1"/>
                <a:gd name="f83" fmla="*/ 13 f61 1"/>
                <a:gd name="f84" fmla="*/ 122 f62 1"/>
                <a:gd name="f85" fmla="*/ 12 f61 1"/>
                <a:gd name="f86" fmla="+- f63 0 f1"/>
                <a:gd name="f87" fmla="*/ f66 1 132"/>
                <a:gd name="f88" fmla="*/ f67 1 100"/>
                <a:gd name="f89" fmla="*/ f68 1 132"/>
                <a:gd name="f90" fmla="*/ f69 1 100"/>
                <a:gd name="f91" fmla="*/ f70 1 132"/>
                <a:gd name="f92" fmla="*/ f71 1 100"/>
                <a:gd name="f93" fmla="*/ f72 1 132"/>
                <a:gd name="f94" fmla="*/ f73 1 100"/>
                <a:gd name="f95" fmla="*/ f74 1 132"/>
                <a:gd name="f96" fmla="*/ f75 1 100"/>
                <a:gd name="f97" fmla="*/ f76 1 132"/>
                <a:gd name="f98" fmla="*/ f77 1 100"/>
                <a:gd name="f99" fmla="*/ f78 1 132"/>
                <a:gd name="f100" fmla="*/ f79 1 100"/>
                <a:gd name="f101" fmla="*/ f80 1 132"/>
                <a:gd name="f102" fmla="*/ f81 1 100"/>
                <a:gd name="f103" fmla="*/ f82 1 132"/>
                <a:gd name="f104" fmla="*/ f83 1 100"/>
                <a:gd name="f105" fmla="*/ f84 1 132"/>
                <a:gd name="f106" fmla="*/ f85 1 100"/>
                <a:gd name="f107" fmla="*/ 0 1 f64"/>
                <a:gd name="f108" fmla="*/ f58 1 f64"/>
                <a:gd name="f109" fmla="*/ 0 1 f65"/>
                <a:gd name="f110" fmla="*/ f59 1 f65"/>
                <a:gd name="f111" fmla="*/ f87 1 f64"/>
                <a:gd name="f112" fmla="*/ f88 1 f65"/>
                <a:gd name="f113" fmla="*/ f89 1 f64"/>
                <a:gd name="f114" fmla="*/ f90 1 f65"/>
                <a:gd name="f115" fmla="*/ f91 1 f64"/>
                <a:gd name="f116" fmla="*/ f92 1 f65"/>
                <a:gd name="f117" fmla="*/ f93 1 f64"/>
                <a:gd name="f118" fmla="*/ f94 1 f65"/>
                <a:gd name="f119" fmla="*/ f95 1 f64"/>
                <a:gd name="f120" fmla="*/ f96 1 f65"/>
                <a:gd name="f121" fmla="*/ f97 1 f64"/>
                <a:gd name="f122" fmla="*/ f98 1 f65"/>
                <a:gd name="f123" fmla="*/ f99 1 f64"/>
                <a:gd name="f124" fmla="*/ f100 1 f65"/>
                <a:gd name="f125" fmla="*/ f101 1 f64"/>
                <a:gd name="f126" fmla="*/ f102 1 f65"/>
                <a:gd name="f127" fmla="*/ f103 1 f64"/>
                <a:gd name="f128" fmla="*/ f104 1 f65"/>
                <a:gd name="f129" fmla="*/ f105 1 f64"/>
                <a:gd name="f130" fmla="*/ f106 1 f65"/>
                <a:gd name="f131" fmla="*/ f107 f55 1"/>
                <a:gd name="f132" fmla="*/ f108 f55 1"/>
                <a:gd name="f133" fmla="*/ f110 f56 1"/>
                <a:gd name="f134" fmla="*/ f109 f56 1"/>
                <a:gd name="f135" fmla="*/ f111 f55 1"/>
                <a:gd name="f136" fmla="*/ f112 f56 1"/>
                <a:gd name="f137" fmla="*/ f113 f55 1"/>
                <a:gd name="f138" fmla="*/ f114 f56 1"/>
                <a:gd name="f139" fmla="*/ f115 f55 1"/>
                <a:gd name="f140" fmla="*/ f116 f56 1"/>
                <a:gd name="f141" fmla="*/ f117 f55 1"/>
                <a:gd name="f142" fmla="*/ f118 f56 1"/>
                <a:gd name="f143" fmla="*/ f119 f55 1"/>
                <a:gd name="f144" fmla="*/ f120 f56 1"/>
                <a:gd name="f145" fmla="*/ f121 f55 1"/>
                <a:gd name="f146" fmla="*/ f122 f56 1"/>
                <a:gd name="f147" fmla="*/ f123 f55 1"/>
                <a:gd name="f148" fmla="*/ f124 f56 1"/>
                <a:gd name="f149" fmla="*/ f125 f55 1"/>
                <a:gd name="f150" fmla="*/ f126 f56 1"/>
                <a:gd name="f151" fmla="*/ f127 f55 1"/>
                <a:gd name="f152" fmla="*/ f128 f56 1"/>
                <a:gd name="f153" fmla="*/ f129 f55 1"/>
                <a:gd name="f154" fmla="*/ f130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6">
                  <a:pos x="f135" y="f136"/>
                </a:cxn>
                <a:cxn ang="f86">
                  <a:pos x="f137" y="f138"/>
                </a:cxn>
                <a:cxn ang="f86">
                  <a:pos x="f139" y="f140"/>
                </a:cxn>
                <a:cxn ang="f86">
                  <a:pos x="f141" y="f142"/>
                </a:cxn>
                <a:cxn ang="f86">
                  <a:pos x="f143" y="f144"/>
                </a:cxn>
                <a:cxn ang="f86">
                  <a:pos x="f145" y="f146"/>
                </a:cxn>
                <a:cxn ang="f86">
                  <a:pos x="f147" y="f148"/>
                </a:cxn>
                <a:cxn ang="f86">
                  <a:pos x="f149" y="f150"/>
                </a:cxn>
                <a:cxn ang="f86">
                  <a:pos x="f151" y="f152"/>
                </a:cxn>
                <a:cxn ang="f86">
                  <a:pos x="f153" y="f154"/>
                </a:cxn>
                <a:cxn ang="f86">
                  <a:pos x="f135" y="f136"/>
                </a:cxn>
              </a:cxnLst>
              <a:rect l="f131" t="f134" r="f132" b="f133"/>
              <a:pathLst>
                <a:path w="132" h="100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4"/>
                    <a:pt x="f16" y="f17"/>
                    <a:pt x="f18" y="f17"/>
                  </a:cubicBezTo>
                  <a:cubicBezTo>
                    <a:pt x="f19" y="f14"/>
                    <a:pt x="f8" y="f20"/>
                    <a:pt x="f21" y="f16"/>
                  </a:cubicBezTo>
                  <a:cubicBezTo>
                    <a:pt x="f22" y="f23"/>
                    <a:pt x="f24" y="f25"/>
                    <a:pt x="f8" y="f26"/>
                  </a:cubicBezTo>
                  <a:cubicBezTo>
                    <a:pt x="f27" y="f28"/>
                    <a:pt x="f29" y="f30"/>
                    <a:pt x="f31" y="f7"/>
                  </a:cubicBezTo>
                  <a:cubicBezTo>
                    <a:pt x="f32" y="f33"/>
                    <a:pt x="f5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12"/>
                  </a:cubicBezTo>
                  <a:cubicBezTo>
                    <a:pt x="f48" y="f5"/>
                    <a:pt x="f49" y="f5"/>
                    <a:pt x="f50" y="f51"/>
                  </a:cubicBezTo>
                  <a:cubicBezTo>
                    <a:pt x="f52" y="f32"/>
                    <a:pt x="f53" y="f41"/>
                    <a:pt x="f6" y="f8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upo 33">
            <a:extLst>
              <a:ext uri="{FF2B5EF4-FFF2-40B4-BE49-F238E27FC236}">
                <a16:creationId xmlns:a16="http://schemas.microsoft.com/office/drawing/2014/main" id="{46D25449-D8AB-4E7D-BBB5-3F3D1AF512FB}"/>
              </a:ext>
            </a:extLst>
          </p:cNvPr>
          <p:cNvGrpSpPr/>
          <p:nvPr/>
        </p:nvGrpSpPr>
        <p:grpSpPr>
          <a:xfrm>
            <a:off x="4285107" y="1453329"/>
            <a:ext cx="609785" cy="566634"/>
            <a:chOff x="4285107" y="1453329"/>
            <a:chExt cx="609785" cy="566634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F9E0044B-FB51-4CFD-8199-C609B30BFA49}"/>
                </a:ext>
              </a:extLst>
            </p:cNvPr>
            <p:cNvSpPr/>
            <p:nvPr/>
          </p:nvSpPr>
          <p:spPr>
            <a:xfrm>
              <a:off x="4285107" y="1769720"/>
              <a:ext cx="512941" cy="2502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4"/>
                <a:gd name="f7" fmla="val 109"/>
                <a:gd name="f8" fmla="val 50"/>
                <a:gd name="f9" fmla="val 1"/>
                <a:gd name="f10" fmla="val 59"/>
                <a:gd name="f11" fmla="val 66"/>
                <a:gd name="f12" fmla="val 2"/>
                <a:gd name="f13" fmla="val 73"/>
                <a:gd name="f14" fmla="val 84"/>
                <a:gd name="f15" fmla="val 88"/>
                <a:gd name="f16" fmla="val 5"/>
                <a:gd name="f17" fmla="val 89"/>
                <a:gd name="f18" fmla="val 16"/>
                <a:gd name="f19" fmla="val 92"/>
                <a:gd name="f20" fmla="val 37"/>
                <a:gd name="f21" fmla="val 96"/>
                <a:gd name="f22" fmla="val 101"/>
                <a:gd name="f23" fmla="val 80"/>
                <a:gd name="f24" fmla="val 102"/>
                <a:gd name="f25" fmla="val 85"/>
                <a:gd name="f26" fmla="val 110"/>
                <a:gd name="f27" fmla="val 116"/>
                <a:gd name="f28" fmla="val 120"/>
                <a:gd name="f29" fmla="val 126"/>
                <a:gd name="f30" fmla="val 128"/>
                <a:gd name="f31" fmla="val 79"/>
                <a:gd name="f32" fmla="val 132"/>
                <a:gd name="f33" fmla="val 70"/>
                <a:gd name="f34" fmla="val 133"/>
                <a:gd name="f35" fmla="val 136"/>
                <a:gd name="f36" fmla="val 49"/>
                <a:gd name="f37" fmla="val 141"/>
                <a:gd name="f38" fmla="val 26"/>
                <a:gd name="f39" fmla="val 153"/>
                <a:gd name="f40" fmla="val 19"/>
                <a:gd name="f41" fmla="val 174"/>
                <a:gd name="f42" fmla="val 178"/>
                <a:gd name="f43" fmla="val 27"/>
                <a:gd name="f44" fmla="val 182"/>
                <a:gd name="f45" fmla="val 31"/>
                <a:gd name="f46" fmla="val 183"/>
                <a:gd name="f47" fmla="val 35"/>
                <a:gd name="f48" fmla="val 186"/>
                <a:gd name="f49" fmla="val 42"/>
                <a:gd name="f50" fmla="val 187"/>
                <a:gd name="f51" fmla="val 189"/>
                <a:gd name="f52" fmla="val 58"/>
                <a:gd name="f53" fmla="val 193"/>
                <a:gd name="f54" fmla="val 90"/>
                <a:gd name="f55" fmla="val 213"/>
                <a:gd name="f56" fmla="val 95"/>
                <a:gd name="f57" fmla="val 217"/>
                <a:gd name="f58" fmla="val 219"/>
                <a:gd name="f59" fmla="val 184"/>
                <a:gd name="f60" fmla="val 148"/>
                <a:gd name="f61" fmla="val 112"/>
                <a:gd name="f62" fmla="val 77"/>
                <a:gd name="f63" fmla="val 41"/>
                <a:gd name="f64" fmla="val 7"/>
                <a:gd name="f65" fmla="val 11"/>
                <a:gd name="f66" fmla="val 34"/>
                <a:gd name="f67" fmla="val 75"/>
                <a:gd name="f68" fmla="val 36"/>
                <a:gd name="f69" fmla="val 62"/>
                <a:gd name="f70" fmla="val 43"/>
                <a:gd name="f71" fmla="val 45"/>
                <a:gd name="f72" fmla="val 23"/>
                <a:gd name="f73" fmla="+- 0 0 -90"/>
                <a:gd name="f74" fmla="*/ f3 1 224"/>
                <a:gd name="f75" fmla="*/ f4 1 109"/>
                <a:gd name="f76" fmla="val f5"/>
                <a:gd name="f77" fmla="val f6"/>
                <a:gd name="f78" fmla="val f7"/>
                <a:gd name="f79" fmla="*/ f73 f0 1"/>
                <a:gd name="f80" fmla="+- f78 0 f76"/>
                <a:gd name="f81" fmla="+- f77 0 f76"/>
                <a:gd name="f82" fmla="*/ f79 1 f2"/>
                <a:gd name="f83" fmla="*/ f81 1 224"/>
                <a:gd name="f84" fmla="*/ f80 1 109"/>
                <a:gd name="f85" fmla="*/ 50 f81 1"/>
                <a:gd name="f86" fmla="*/ 1 f80 1"/>
                <a:gd name="f87" fmla="*/ 73 f81 1"/>
                <a:gd name="f88" fmla="*/ 89 f81 1"/>
                <a:gd name="f89" fmla="*/ 16 f80 1"/>
                <a:gd name="f90" fmla="*/ 101 f81 1"/>
                <a:gd name="f91" fmla="*/ 80 f80 1"/>
                <a:gd name="f92" fmla="*/ 116 f81 1"/>
                <a:gd name="f93" fmla="*/ 92 f80 1"/>
                <a:gd name="f94" fmla="*/ 128 f81 1"/>
                <a:gd name="f95" fmla="*/ 79 f80 1"/>
                <a:gd name="f96" fmla="*/ 136 f81 1"/>
                <a:gd name="f97" fmla="*/ 49 f80 1"/>
                <a:gd name="f98" fmla="*/ 174 f81 1"/>
                <a:gd name="f99" fmla="*/ 26 f80 1"/>
                <a:gd name="f100" fmla="*/ 183 f81 1"/>
                <a:gd name="f101" fmla="*/ 35 f80 1"/>
                <a:gd name="f102" fmla="*/ 189 f81 1"/>
                <a:gd name="f103" fmla="*/ 58 f80 1"/>
                <a:gd name="f104" fmla="*/ 213 f81 1"/>
                <a:gd name="f105" fmla="*/ 95 f80 1"/>
                <a:gd name="f106" fmla="*/ 224 f81 1"/>
                <a:gd name="f107" fmla="*/ 109 f80 1"/>
                <a:gd name="f108" fmla="*/ 112 f81 1"/>
                <a:gd name="f109" fmla="*/ 0 f81 1"/>
                <a:gd name="f110" fmla="*/ 16 f81 1"/>
                <a:gd name="f111" fmla="*/ 36 f81 1"/>
                <a:gd name="f112" fmla="*/ 62 f80 1"/>
                <a:gd name="f113" fmla="+- f82 0 f1"/>
                <a:gd name="f114" fmla="*/ f85 1 224"/>
                <a:gd name="f115" fmla="*/ f86 1 109"/>
                <a:gd name="f116" fmla="*/ f87 1 224"/>
                <a:gd name="f117" fmla="*/ f88 1 224"/>
                <a:gd name="f118" fmla="*/ f89 1 109"/>
                <a:gd name="f119" fmla="*/ f90 1 224"/>
                <a:gd name="f120" fmla="*/ f91 1 109"/>
                <a:gd name="f121" fmla="*/ f92 1 224"/>
                <a:gd name="f122" fmla="*/ f93 1 109"/>
                <a:gd name="f123" fmla="*/ f94 1 224"/>
                <a:gd name="f124" fmla="*/ f95 1 109"/>
                <a:gd name="f125" fmla="*/ f96 1 224"/>
                <a:gd name="f126" fmla="*/ f97 1 109"/>
                <a:gd name="f127" fmla="*/ f98 1 224"/>
                <a:gd name="f128" fmla="*/ f99 1 109"/>
                <a:gd name="f129" fmla="*/ f100 1 224"/>
                <a:gd name="f130" fmla="*/ f101 1 109"/>
                <a:gd name="f131" fmla="*/ f102 1 224"/>
                <a:gd name="f132" fmla="*/ f103 1 109"/>
                <a:gd name="f133" fmla="*/ f104 1 224"/>
                <a:gd name="f134" fmla="*/ f105 1 109"/>
                <a:gd name="f135" fmla="*/ f106 1 224"/>
                <a:gd name="f136" fmla="*/ f107 1 109"/>
                <a:gd name="f137" fmla="*/ f108 1 224"/>
                <a:gd name="f138" fmla="*/ f109 1 224"/>
                <a:gd name="f139" fmla="*/ f110 1 224"/>
                <a:gd name="f140" fmla="*/ f111 1 224"/>
                <a:gd name="f141" fmla="*/ f112 1 109"/>
                <a:gd name="f142" fmla="*/ 0 1 f83"/>
                <a:gd name="f143" fmla="*/ f77 1 f83"/>
                <a:gd name="f144" fmla="*/ 0 1 f84"/>
                <a:gd name="f145" fmla="*/ f78 1 f84"/>
                <a:gd name="f146" fmla="*/ f114 1 f83"/>
                <a:gd name="f147" fmla="*/ f115 1 f84"/>
                <a:gd name="f148" fmla="*/ f116 1 f83"/>
                <a:gd name="f149" fmla="*/ f117 1 f83"/>
                <a:gd name="f150" fmla="*/ f118 1 f84"/>
                <a:gd name="f151" fmla="*/ f119 1 f83"/>
                <a:gd name="f152" fmla="*/ f120 1 f84"/>
                <a:gd name="f153" fmla="*/ f121 1 f83"/>
                <a:gd name="f154" fmla="*/ f122 1 f84"/>
                <a:gd name="f155" fmla="*/ f123 1 f83"/>
                <a:gd name="f156" fmla="*/ f124 1 f84"/>
                <a:gd name="f157" fmla="*/ f125 1 f83"/>
                <a:gd name="f158" fmla="*/ f126 1 f84"/>
                <a:gd name="f159" fmla="*/ f127 1 f83"/>
                <a:gd name="f160" fmla="*/ f128 1 f84"/>
                <a:gd name="f161" fmla="*/ f129 1 f83"/>
                <a:gd name="f162" fmla="*/ f130 1 f84"/>
                <a:gd name="f163" fmla="*/ f131 1 f83"/>
                <a:gd name="f164" fmla="*/ f132 1 f84"/>
                <a:gd name="f165" fmla="*/ f133 1 f83"/>
                <a:gd name="f166" fmla="*/ f134 1 f84"/>
                <a:gd name="f167" fmla="*/ f135 1 f83"/>
                <a:gd name="f168" fmla="*/ f136 1 f84"/>
                <a:gd name="f169" fmla="*/ f137 1 f83"/>
                <a:gd name="f170" fmla="*/ f138 1 f83"/>
                <a:gd name="f171" fmla="*/ f139 1 f83"/>
                <a:gd name="f172" fmla="*/ f140 1 f83"/>
                <a:gd name="f173" fmla="*/ f141 1 f84"/>
                <a:gd name="f174" fmla="*/ f142 f74 1"/>
                <a:gd name="f175" fmla="*/ f143 f74 1"/>
                <a:gd name="f176" fmla="*/ f145 f75 1"/>
                <a:gd name="f177" fmla="*/ f144 f75 1"/>
                <a:gd name="f178" fmla="*/ f146 f74 1"/>
                <a:gd name="f179" fmla="*/ f147 f75 1"/>
                <a:gd name="f180" fmla="*/ f148 f74 1"/>
                <a:gd name="f181" fmla="*/ f149 f74 1"/>
                <a:gd name="f182" fmla="*/ f150 f75 1"/>
                <a:gd name="f183" fmla="*/ f151 f74 1"/>
                <a:gd name="f184" fmla="*/ f152 f75 1"/>
                <a:gd name="f185" fmla="*/ f153 f74 1"/>
                <a:gd name="f186" fmla="*/ f154 f75 1"/>
                <a:gd name="f187" fmla="*/ f155 f74 1"/>
                <a:gd name="f188" fmla="*/ f156 f75 1"/>
                <a:gd name="f189" fmla="*/ f157 f74 1"/>
                <a:gd name="f190" fmla="*/ f158 f75 1"/>
                <a:gd name="f191" fmla="*/ f159 f74 1"/>
                <a:gd name="f192" fmla="*/ f160 f75 1"/>
                <a:gd name="f193" fmla="*/ f161 f74 1"/>
                <a:gd name="f194" fmla="*/ f162 f75 1"/>
                <a:gd name="f195" fmla="*/ f163 f74 1"/>
                <a:gd name="f196" fmla="*/ f164 f75 1"/>
                <a:gd name="f197" fmla="*/ f165 f74 1"/>
                <a:gd name="f198" fmla="*/ f166 f75 1"/>
                <a:gd name="f199" fmla="*/ f167 f74 1"/>
                <a:gd name="f200" fmla="*/ f168 f75 1"/>
                <a:gd name="f201" fmla="*/ f169 f74 1"/>
                <a:gd name="f202" fmla="*/ f170 f74 1"/>
                <a:gd name="f203" fmla="*/ f171 f74 1"/>
                <a:gd name="f204" fmla="*/ f172 f74 1"/>
                <a:gd name="f205" fmla="*/ f173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3">
                  <a:pos x="f178" y="f179"/>
                </a:cxn>
                <a:cxn ang="f113">
                  <a:pos x="f180" y="f179"/>
                </a:cxn>
                <a:cxn ang="f113">
                  <a:pos x="f181" y="f182"/>
                </a:cxn>
                <a:cxn ang="f113">
                  <a:pos x="f183" y="f184"/>
                </a:cxn>
                <a:cxn ang="f113">
                  <a:pos x="f185" y="f186"/>
                </a:cxn>
                <a:cxn ang="f113">
                  <a:pos x="f187" y="f188"/>
                </a:cxn>
                <a:cxn ang="f113">
                  <a:pos x="f189" y="f190"/>
                </a:cxn>
                <a:cxn ang="f113">
                  <a:pos x="f191" y="f192"/>
                </a:cxn>
                <a:cxn ang="f113">
                  <a:pos x="f193" y="f194"/>
                </a:cxn>
                <a:cxn ang="f113">
                  <a:pos x="f195" y="f196"/>
                </a:cxn>
                <a:cxn ang="f113">
                  <a:pos x="f197" y="f198"/>
                </a:cxn>
                <a:cxn ang="f113">
                  <a:pos x="f199" y="f200"/>
                </a:cxn>
                <a:cxn ang="f113">
                  <a:pos x="f201" y="f200"/>
                </a:cxn>
                <a:cxn ang="f113">
                  <a:pos x="f202" y="f200"/>
                </a:cxn>
                <a:cxn ang="f113">
                  <a:pos x="f203" y="f186"/>
                </a:cxn>
                <a:cxn ang="f113">
                  <a:pos x="f204" y="f205"/>
                </a:cxn>
                <a:cxn ang="f113">
                  <a:pos x="f178" y="f179"/>
                </a:cxn>
              </a:cxnLst>
              <a:rect l="f174" t="f177" r="f175" b="f176"/>
              <a:pathLst>
                <a:path w="224" h="109">
                  <a:moveTo>
                    <a:pt x="f8" y="f9"/>
                  </a:moveTo>
                  <a:cubicBezTo>
                    <a:pt x="f10" y="f9"/>
                    <a:pt x="f11" y="f12"/>
                    <a:pt x="f13" y="f9"/>
                  </a:cubicBezTo>
                  <a:cubicBezTo>
                    <a:pt x="f14" y="f5"/>
                    <a:pt x="f15" y="f16"/>
                    <a:pt x="f17" y="f18"/>
                  </a:cubicBezTo>
                  <a:cubicBezTo>
                    <a:pt x="f19" y="f20"/>
                    <a:pt x="f21" y="f10"/>
                    <a:pt x="f22" y="f23"/>
                  </a:cubicBez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25"/>
                    <a:pt x="f30" y="f31"/>
                  </a:cubicBezTo>
                  <a:cubicBezTo>
                    <a:pt x="f32" y="f33"/>
                    <a:pt x="f34" y="f10"/>
                    <a:pt x="f35" y="f36"/>
                  </a:cubicBezTo>
                  <a:cubicBezTo>
                    <a:pt x="f37" y="f38"/>
                    <a:pt x="f39" y="f40"/>
                    <a:pt x="f41" y="f38"/>
                  </a:cubicBez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8"/>
                    <a:pt x="f51" y="f52"/>
                  </a:cubicBezTo>
                  <a:cubicBezTo>
                    <a:pt x="f53" y="f13"/>
                    <a:pt x="f53" y="f54"/>
                    <a:pt x="f55" y="f56"/>
                  </a:cubicBezTo>
                  <a:cubicBezTo>
                    <a:pt x="f57" y="f56"/>
                    <a:pt x="f58" y="f24"/>
                    <a:pt x="f6" y="f7"/>
                  </a:cubicBezTo>
                  <a:cubicBezTo>
                    <a:pt x="f59" y="f7"/>
                    <a:pt x="f60" y="f7"/>
                    <a:pt x="f61" y="f7"/>
                  </a:cubicBezTo>
                  <a:cubicBezTo>
                    <a:pt x="f62" y="f7"/>
                    <a:pt x="f63" y="f7"/>
                    <a:pt x="f5" y="f7"/>
                  </a:cubicBezTo>
                  <a:cubicBezTo>
                    <a:pt x="f64" y="f22"/>
                    <a:pt x="f65" y="f19"/>
                    <a:pt x="f18" y="f19"/>
                  </a:cubicBezTo>
                  <a:cubicBezTo>
                    <a:pt x="f66" y="f17"/>
                    <a:pt x="f66" y="f67"/>
                    <a:pt x="f68" y="f69"/>
                  </a:cubicBezTo>
                  <a:cubicBezTo>
                    <a:pt x="f63" y="f70"/>
                    <a:pt x="f71" y="f72"/>
                    <a:pt x="f8" y="f9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3E72D241-7AF2-4568-ACCF-445236FEC53C}"/>
                </a:ext>
              </a:extLst>
            </p:cNvPr>
            <p:cNvSpPr/>
            <p:nvPr/>
          </p:nvSpPr>
          <p:spPr>
            <a:xfrm>
              <a:off x="4362766" y="1453329"/>
              <a:ext cx="524454" cy="27996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9"/>
                <a:gd name="f7" fmla="val 122"/>
                <a:gd name="f8" fmla="val 222"/>
                <a:gd name="f9" fmla="val 47"/>
                <a:gd name="f10" fmla="val 217"/>
                <a:gd name="f11" fmla="val 41"/>
                <a:gd name="f12" fmla="val 213"/>
                <a:gd name="f13" fmla="val 35"/>
                <a:gd name="f14" fmla="val 208"/>
                <a:gd name="f15" fmla="val 30"/>
                <a:gd name="f16" fmla="val 196"/>
                <a:gd name="f17" fmla="val 20"/>
                <a:gd name="f18" fmla="val 183"/>
                <a:gd name="f19" fmla="val 18"/>
                <a:gd name="f20" fmla="val 171"/>
                <a:gd name="f21" fmla="val 166"/>
                <a:gd name="f22" fmla="val 162"/>
                <a:gd name="f23" fmla="val 39"/>
                <a:gd name="f24" fmla="val 157"/>
                <a:gd name="f25" fmla="val 44"/>
                <a:gd name="f26" fmla="val 146"/>
                <a:gd name="f27" fmla="val 57"/>
                <a:gd name="f28" fmla="val 136"/>
                <a:gd name="f29" fmla="val 61"/>
                <a:gd name="f30" fmla="val 120"/>
                <a:gd name="f31" fmla="val 48"/>
                <a:gd name="f32" fmla="val 97"/>
                <a:gd name="f33" fmla="val 29"/>
                <a:gd name="f34" fmla="val 71"/>
                <a:gd name="f35" fmla="val 38"/>
                <a:gd name="f36" fmla="val 55"/>
                <a:gd name="f37" fmla="val 70"/>
                <a:gd name="f38" fmla="val 54"/>
                <a:gd name="f39" fmla="val 52"/>
                <a:gd name="f40" fmla="val 50"/>
                <a:gd name="f41" fmla="val 66"/>
                <a:gd name="f42" fmla="val 26"/>
                <a:gd name="f43" fmla="val 63"/>
                <a:gd name="f44" fmla="val 76"/>
                <a:gd name="f45" fmla="val 10"/>
                <a:gd name="f46" fmla="val 88"/>
                <a:gd name="f47" fmla="val 17"/>
                <a:gd name="f48" fmla="val 106"/>
                <a:gd name="f49" fmla="val 109"/>
                <a:gd name="f50" fmla="val 115"/>
                <a:gd name="f51" fmla="val 14"/>
                <a:gd name="f52" fmla="val 111"/>
                <a:gd name="f53" fmla="val 101"/>
                <a:gd name="f54" fmla="val 3"/>
                <a:gd name="f55" fmla="val 80"/>
                <a:gd name="f56" fmla="val 5"/>
                <a:gd name="f57" fmla="val 12"/>
                <a:gd name="f58" fmla="val 49"/>
                <a:gd name="f59" fmla="val 59"/>
                <a:gd name="f60" fmla="val 74"/>
                <a:gd name="f61" fmla="val 23"/>
                <a:gd name="f62" fmla="val 95"/>
                <a:gd name="f63" fmla="val 21"/>
                <a:gd name="f64" fmla="val 114"/>
                <a:gd name="f65" fmla="val 129"/>
                <a:gd name="f66" fmla="val 139"/>
                <a:gd name="f67" fmla="val 150"/>
                <a:gd name="f68" fmla="val 169"/>
                <a:gd name="f69" fmla="val 2"/>
                <a:gd name="f70" fmla="val 197"/>
                <a:gd name="f71" fmla="val 214"/>
                <a:gd name="f72" fmla="val 221"/>
                <a:gd name="f73" fmla="val 24"/>
                <a:gd name="f74" fmla="val 224"/>
                <a:gd name="f75" fmla="val 226"/>
                <a:gd name="f76" fmla="val 45"/>
                <a:gd name="f77" fmla="val 46"/>
                <a:gd name="f78" fmla="+- 0 0 -90"/>
                <a:gd name="f79" fmla="*/ f3 1 229"/>
                <a:gd name="f80" fmla="*/ f4 1 122"/>
                <a:gd name="f81" fmla="val f5"/>
                <a:gd name="f82" fmla="val f6"/>
                <a:gd name="f83" fmla="val f7"/>
                <a:gd name="f84" fmla="*/ f78 f0 1"/>
                <a:gd name="f85" fmla="+- f83 0 f81"/>
                <a:gd name="f86" fmla="+- f82 0 f81"/>
                <a:gd name="f87" fmla="*/ f84 1 f2"/>
                <a:gd name="f88" fmla="*/ f86 1 229"/>
                <a:gd name="f89" fmla="*/ f85 1 122"/>
                <a:gd name="f90" fmla="*/ 222 f86 1"/>
                <a:gd name="f91" fmla="*/ 47 f85 1"/>
                <a:gd name="f92" fmla="*/ 208 f86 1"/>
                <a:gd name="f93" fmla="*/ 30 f85 1"/>
                <a:gd name="f94" fmla="*/ 171 f86 1"/>
                <a:gd name="f95" fmla="*/ 157 f86 1"/>
                <a:gd name="f96" fmla="*/ 44 f85 1"/>
                <a:gd name="f97" fmla="*/ 120 f86 1"/>
                <a:gd name="f98" fmla="*/ 48 f85 1"/>
                <a:gd name="f99" fmla="*/ 55 f86 1"/>
                <a:gd name="f100" fmla="*/ 70 f85 1"/>
                <a:gd name="f101" fmla="*/ 50 f86 1"/>
                <a:gd name="f102" fmla="*/ 71 f85 1"/>
                <a:gd name="f103" fmla="*/ 18 f86 1"/>
                <a:gd name="f104" fmla="*/ 76 f85 1"/>
                <a:gd name="f105" fmla="*/ 26 f86 1"/>
                <a:gd name="f106" fmla="*/ 106 f85 1"/>
                <a:gd name="f107" fmla="*/ 29 f86 1"/>
                <a:gd name="f108" fmla="*/ 122 f85 1"/>
                <a:gd name="f109" fmla="*/ 3 f86 1"/>
                <a:gd name="f110" fmla="*/ 80 f85 1"/>
                <a:gd name="f111" fmla="*/ 55 f85 1"/>
                <a:gd name="f112" fmla="*/ 59 f86 1"/>
                <a:gd name="f113" fmla="*/ 39 f85 1"/>
                <a:gd name="f114" fmla="*/ 114 f86 1"/>
                <a:gd name="f115" fmla="*/ 150 f86 1"/>
                <a:gd name="f116" fmla="*/ 23 f85 1"/>
                <a:gd name="f117" fmla="*/ 214 f86 1"/>
                <a:gd name="f118" fmla="*/ 17 f85 1"/>
                <a:gd name="f119" fmla="*/ 229 f86 1"/>
                <a:gd name="f120" fmla="+- f87 0 f1"/>
                <a:gd name="f121" fmla="*/ f90 1 229"/>
                <a:gd name="f122" fmla="*/ f91 1 122"/>
                <a:gd name="f123" fmla="*/ f92 1 229"/>
                <a:gd name="f124" fmla="*/ f93 1 122"/>
                <a:gd name="f125" fmla="*/ f94 1 229"/>
                <a:gd name="f126" fmla="*/ f95 1 229"/>
                <a:gd name="f127" fmla="*/ f96 1 122"/>
                <a:gd name="f128" fmla="*/ f97 1 229"/>
                <a:gd name="f129" fmla="*/ f98 1 122"/>
                <a:gd name="f130" fmla="*/ f99 1 229"/>
                <a:gd name="f131" fmla="*/ f100 1 122"/>
                <a:gd name="f132" fmla="*/ f101 1 229"/>
                <a:gd name="f133" fmla="*/ f102 1 122"/>
                <a:gd name="f134" fmla="*/ f103 1 229"/>
                <a:gd name="f135" fmla="*/ f104 1 122"/>
                <a:gd name="f136" fmla="*/ f105 1 229"/>
                <a:gd name="f137" fmla="*/ f106 1 122"/>
                <a:gd name="f138" fmla="*/ f107 1 229"/>
                <a:gd name="f139" fmla="*/ f108 1 122"/>
                <a:gd name="f140" fmla="*/ f109 1 229"/>
                <a:gd name="f141" fmla="*/ f110 1 122"/>
                <a:gd name="f142" fmla="*/ f111 1 122"/>
                <a:gd name="f143" fmla="*/ f112 1 229"/>
                <a:gd name="f144" fmla="*/ f113 1 122"/>
                <a:gd name="f145" fmla="*/ f114 1 229"/>
                <a:gd name="f146" fmla="*/ f115 1 229"/>
                <a:gd name="f147" fmla="*/ f116 1 122"/>
                <a:gd name="f148" fmla="*/ f117 1 229"/>
                <a:gd name="f149" fmla="*/ f118 1 122"/>
                <a:gd name="f150" fmla="*/ f119 1 229"/>
                <a:gd name="f151" fmla="*/ 0 1 f88"/>
                <a:gd name="f152" fmla="*/ f82 1 f88"/>
                <a:gd name="f153" fmla="*/ 0 1 f89"/>
                <a:gd name="f154" fmla="*/ f83 1 f89"/>
                <a:gd name="f155" fmla="*/ f121 1 f88"/>
                <a:gd name="f156" fmla="*/ f122 1 f89"/>
                <a:gd name="f157" fmla="*/ f123 1 f88"/>
                <a:gd name="f158" fmla="*/ f124 1 f89"/>
                <a:gd name="f159" fmla="*/ f125 1 f88"/>
                <a:gd name="f160" fmla="*/ f126 1 f88"/>
                <a:gd name="f161" fmla="*/ f127 1 f89"/>
                <a:gd name="f162" fmla="*/ f128 1 f88"/>
                <a:gd name="f163" fmla="*/ f129 1 f89"/>
                <a:gd name="f164" fmla="*/ f130 1 f88"/>
                <a:gd name="f165" fmla="*/ f131 1 f89"/>
                <a:gd name="f166" fmla="*/ f132 1 f88"/>
                <a:gd name="f167" fmla="*/ f133 1 f89"/>
                <a:gd name="f168" fmla="*/ f134 1 f88"/>
                <a:gd name="f169" fmla="*/ f135 1 f89"/>
                <a:gd name="f170" fmla="*/ f136 1 f88"/>
                <a:gd name="f171" fmla="*/ f137 1 f89"/>
                <a:gd name="f172" fmla="*/ f138 1 f88"/>
                <a:gd name="f173" fmla="*/ f139 1 f89"/>
                <a:gd name="f174" fmla="*/ f140 1 f88"/>
                <a:gd name="f175" fmla="*/ f141 1 f89"/>
                <a:gd name="f176" fmla="*/ f142 1 f89"/>
                <a:gd name="f177" fmla="*/ f143 1 f88"/>
                <a:gd name="f178" fmla="*/ f144 1 f89"/>
                <a:gd name="f179" fmla="*/ f145 1 f88"/>
                <a:gd name="f180" fmla="*/ f146 1 f88"/>
                <a:gd name="f181" fmla="*/ f147 1 f89"/>
                <a:gd name="f182" fmla="*/ f148 1 f88"/>
                <a:gd name="f183" fmla="*/ f149 1 f89"/>
                <a:gd name="f184" fmla="*/ f150 1 f88"/>
                <a:gd name="f185" fmla="*/ f151 f79 1"/>
                <a:gd name="f186" fmla="*/ f152 f79 1"/>
                <a:gd name="f187" fmla="*/ f154 f80 1"/>
                <a:gd name="f188" fmla="*/ f153 f80 1"/>
                <a:gd name="f189" fmla="*/ f155 f79 1"/>
                <a:gd name="f190" fmla="*/ f156 f80 1"/>
                <a:gd name="f191" fmla="*/ f157 f79 1"/>
                <a:gd name="f192" fmla="*/ f158 f80 1"/>
                <a:gd name="f193" fmla="*/ f159 f79 1"/>
                <a:gd name="f194" fmla="*/ f160 f79 1"/>
                <a:gd name="f195" fmla="*/ f161 f80 1"/>
                <a:gd name="f196" fmla="*/ f162 f79 1"/>
                <a:gd name="f197" fmla="*/ f163 f80 1"/>
                <a:gd name="f198" fmla="*/ f164 f79 1"/>
                <a:gd name="f199" fmla="*/ f165 f80 1"/>
                <a:gd name="f200" fmla="*/ f166 f79 1"/>
                <a:gd name="f201" fmla="*/ f167 f80 1"/>
                <a:gd name="f202" fmla="*/ f168 f79 1"/>
                <a:gd name="f203" fmla="*/ f169 f80 1"/>
                <a:gd name="f204" fmla="*/ f170 f79 1"/>
                <a:gd name="f205" fmla="*/ f171 f80 1"/>
                <a:gd name="f206" fmla="*/ f172 f79 1"/>
                <a:gd name="f207" fmla="*/ f173 f80 1"/>
                <a:gd name="f208" fmla="*/ f174 f79 1"/>
                <a:gd name="f209" fmla="*/ f175 f80 1"/>
                <a:gd name="f210" fmla="*/ f176 f80 1"/>
                <a:gd name="f211" fmla="*/ f177 f79 1"/>
                <a:gd name="f212" fmla="*/ f178 f80 1"/>
                <a:gd name="f213" fmla="*/ f179 f79 1"/>
                <a:gd name="f214" fmla="*/ f180 f79 1"/>
                <a:gd name="f215" fmla="*/ f181 f80 1"/>
                <a:gd name="f216" fmla="*/ f182 f79 1"/>
                <a:gd name="f217" fmla="*/ f183 f80 1"/>
                <a:gd name="f218" fmla="*/ f184 f7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0">
                  <a:pos x="f189" y="f190"/>
                </a:cxn>
                <a:cxn ang="f120">
                  <a:pos x="f191" y="f192"/>
                </a:cxn>
                <a:cxn ang="f120">
                  <a:pos x="f193" y="f192"/>
                </a:cxn>
                <a:cxn ang="f120">
                  <a:pos x="f194" y="f195"/>
                </a:cxn>
                <a:cxn ang="f120">
                  <a:pos x="f196" y="f197"/>
                </a:cxn>
                <a:cxn ang="f120">
                  <a:pos x="f198" y="f199"/>
                </a:cxn>
                <a:cxn ang="f120">
                  <a:pos x="f200" y="f201"/>
                </a:cxn>
                <a:cxn ang="f120">
                  <a:pos x="f202" y="f203"/>
                </a:cxn>
                <a:cxn ang="f120">
                  <a:pos x="f204" y="f205"/>
                </a:cxn>
                <a:cxn ang="f120">
                  <a:pos x="f206" y="f207"/>
                </a:cxn>
                <a:cxn ang="f120">
                  <a:pos x="f208" y="f209"/>
                </a:cxn>
                <a:cxn ang="f120">
                  <a:pos x="f204" y="f210"/>
                </a:cxn>
                <a:cxn ang="f120">
                  <a:pos x="f211" y="f212"/>
                </a:cxn>
                <a:cxn ang="f120">
                  <a:pos x="f213" y="f192"/>
                </a:cxn>
                <a:cxn ang="f120">
                  <a:pos x="f214" y="f215"/>
                </a:cxn>
                <a:cxn ang="f120">
                  <a:pos x="f216" y="f217"/>
                </a:cxn>
                <a:cxn ang="f120">
                  <a:pos x="f218" y="f195"/>
                </a:cxn>
                <a:cxn ang="f120">
                  <a:pos x="f189" y="f190"/>
                </a:cxn>
              </a:cxnLst>
              <a:rect l="f185" t="f188" r="f186" b="f187"/>
              <a:pathLst>
                <a:path w="229" h="12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15"/>
                  </a:cubicBezTo>
                  <a:cubicBezTo>
                    <a:pt x="f21" y="f13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7"/>
                    <a:pt x="f39" y="f34"/>
                    <a:pt x="f40" y="f34"/>
                  </a:cubicBezTo>
                  <a:cubicBezTo>
                    <a:pt x="f35" y="f41"/>
                    <a:pt x="f42" y="f43"/>
                    <a:pt x="f19" y="f44"/>
                  </a:cubicBezTo>
                  <a:cubicBezTo>
                    <a:pt x="f45" y="f46"/>
                    <a:pt x="f47" y="f32"/>
                    <a:pt x="f42" y="f48"/>
                  </a:cubicBezTo>
                  <a:cubicBezTo>
                    <a:pt x="f33" y="f49"/>
                    <a:pt x="f33" y="f50"/>
                    <a:pt x="f33" y="f7"/>
                  </a:cubicBezTo>
                  <a:cubicBezTo>
                    <a:pt x="f51" y="f52"/>
                    <a:pt x="f5" y="f53"/>
                    <a:pt x="f54" y="f55"/>
                  </a:cubicBezTo>
                  <a:cubicBezTo>
                    <a:pt x="f56" y="f41"/>
                    <a:pt x="f57" y="f36"/>
                    <a:pt x="f42" y="f36"/>
                  </a:cubicBezTo>
                  <a:cubicBezTo>
                    <a:pt x="f11" y="f36"/>
                    <a:pt x="f58" y="f58"/>
                    <a:pt x="f59" y="f23"/>
                  </a:cubicBezTo>
                  <a:cubicBezTo>
                    <a:pt x="f60" y="f61"/>
                    <a:pt x="f62" y="f63"/>
                    <a:pt x="f64" y="f15"/>
                  </a:cubicBezTo>
                  <a:cubicBezTo>
                    <a:pt x="f65" y="f35"/>
                    <a:pt x="f66" y="f13"/>
                    <a:pt x="f67" y="f61"/>
                  </a:cubicBezTo>
                  <a:cubicBezTo>
                    <a:pt x="f68" y="f69"/>
                    <a:pt x="f70" y="f5"/>
                    <a:pt x="f71" y="f47"/>
                  </a:cubicBezTo>
                  <a:cubicBezTo>
                    <a:pt x="f72" y="f73"/>
                    <a:pt x="f74" y="f13"/>
                    <a:pt x="f6" y="f25"/>
                  </a:cubicBezTo>
                  <a:cubicBezTo>
                    <a:pt x="f75" y="f76"/>
                    <a:pt x="f74" y="f77"/>
                    <a:pt x="f8" y="f9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F7FDFAE0-170C-4D7D-9417-AD313003B094}"/>
                </a:ext>
              </a:extLst>
            </p:cNvPr>
            <p:cNvSpPr/>
            <p:nvPr/>
          </p:nvSpPr>
          <p:spPr>
            <a:xfrm>
              <a:off x="4591915" y="1579891"/>
              <a:ext cx="302977" cy="2291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2"/>
                <a:gd name="f7" fmla="val 100"/>
                <a:gd name="f8" fmla="val 28"/>
                <a:gd name="f9" fmla="val 91"/>
                <a:gd name="f10" fmla="val 9"/>
                <a:gd name="f11" fmla="val 73"/>
                <a:gd name="f12" fmla="val 13"/>
                <a:gd name="f13" fmla="val 57"/>
                <a:gd name="f14" fmla="val 47"/>
                <a:gd name="f15" fmla="val 56"/>
                <a:gd name="f16" fmla="val 54"/>
                <a:gd name="f17" fmla="val 48"/>
                <a:gd name="f18" fmla="val 53"/>
                <a:gd name="f19" fmla="val 41"/>
                <a:gd name="f20" fmla="val 39"/>
                <a:gd name="f21" fmla="val 19"/>
                <a:gd name="f22" fmla="val 10"/>
                <a:gd name="f23" fmla="val 68"/>
                <a:gd name="f24" fmla="val 20"/>
                <a:gd name="f25" fmla="val 77"/>
                <a:gd name="f26" fmla="val 87"/>
                <a:gd name="f27" fmla="val 31"/>
                <a:gd name="f28" fmla="val 89"/>
                <a:gd name="f29" fmla="val 30"/>
                <a:gd name="f30" fmla="val 95"/>
                <a:gd name="f31" fmla="val 29"/>
                <a:gd name="f32" fmla="val 15"/>
                <a:gd name="f33" fmla="val 90"/>
                <a:gd name="f34" fmla="val 79"/>
                <a:gd name="f35" fmla="val 4"/>
                <a:gd name="f36" fmla="val 60"/>
                <a:gd name="f37" fmla="val 6"/>
                <a:gd name="f38" fmla="val 50"/>
                <a:gd name="f39" fmla="val 16"/>
                <a:gd name="f40" fmla="val 35"/>
                <a:gd name="f41" fmla="val 23"/>
                <a:gd name="f42" fmla="val 34"/>
                <a:gd name="f43" fmla="val 42"/>
                <a:gd name="f44" fmla="val 33"/>
                <a:gd name="f45" fmla="val 52"/>
                <a:gd name="f46" fmla="val 24"/>
                <a:gd name="f47" fmla="val 65"/>
                <a:gd name="f48" fmla="val 80"/>
                <a:gd name="f49" fmla="val 106"/>
                <a:gd name="f50" fmla="val 122"/>
                <a:gd name="f51" fmla="val 12"/>
                <a:gd name="f52" fmla="val 127"/>
                <a:gd name="f53" fmla="val 129"/>
                <a:gd name="f54" fmla="+- 0 0 -90"/>
                <a:gd name="f55" fmla="*/ f3 1 132"/>
                <a:gd name="f56" fmla="*/ f4 1 100"/>
                <a:gd name="f57" fmla="val f5"/>
                <a:gd name="f58" fmla="val f6"/>
                <a:gd name="f59" fmla="val f7"/>
                <a:gd name="f60" fmla="*/ f54 f0 1"/>
                <a:gd name="f61" fmla="+- f59 0 f57"/>
                <a:gd name="f62" fmla="+- f58 0 f57"/>
                <a:gd name="f63" fmla="*/ f60 1 f2"/>
                <a:gd name="f64" fmla="*/ f62 1 132"/>
                <a:gd name="f65" fmla="*/ f61 1 100"/>
                <a:gd name="f66" fmla="*/ 132 f62 1"/>
                <a:gd name="f67" fmla="*/ 28 f61 1"/>
                <a:gd name="f68" fmla="*/ 57 f62 1"/>
                <a:gd name="f69" fmla="*/ 47 f61 1"/>
                <a:gd name="f70" fmla="*/ 53 f62 1"/>
                <a:gd name="f71" fmla="*/ 48 f61 1"/>
                <a:gd name="f72" fmla="*/ 19 f62 1"/>
                <a:gd name="f73" fmla="*/ 54 f61 1"/>
                <a:gd name="f74" fmla="*/ 28 f62 1"/>
                <a:gd name="f75" fmla="*/ 87 f61 1"/>
                <a:gd name="f76" fmla="*/ 29 f62 1"/>
                <a:gd name="f77" fmla="*/ 100 f61 1"/>
                <a:gd name="f78" fmla="*/ 4 f62 1"/>
                <a:gd name="f79" fmla="*/ 60 f61 1"/>
                <a:gd name="f80" fmla="*/ 23 f62 1"/>
                <a:gd name="f81" fmla="*/ 34 f61 1"/>
                <a:gd name="f82" fmla="*/ 65 f62 1"/>
                <a:gd name="f83" fmla="*/ 13 f61 1"/>
                <a:gd name="f84" fmla="*/ 122 f62 1"/>
                <a:gd name="f85" fmla="*/ 12 f61 1"/>
                <a:gd name="f86" fmla="+- f63 0 f1"/>
                <a:gd name="f87" fmla="*/ f66 1 132"/>
                <a:gd name="f88" fmla="*/ f67 1 100"/>
                <a:gd name="f89" fmla="*/ f68 1 132"/>
                <a:gd name="f90" fmla="*/ f69 1 100"/>
                <a:gd name="f91" fmla="*/ f70 1 132"/>
                <a:gd name="f92" fmla="*/ f71 1 100"/>
                <a:gd name="f93" fmla="*/ f72 1 132"/>
                <a:gd name="f94" fmla="*/ f73 1 100"/>
                <a:gd name="f95" fmla="*/ f74 1 132"/>
                <a:gd name="f96" fmla="*/ f75 1 100"/>
                <a:gd name="f97" fmla="*/ f76 1 132"/>
                <a:gd name="f98" fmla="*/ f77 1 100"/>
                <a:gd name="f99" fmla="*/ f78 1 132"/>
                <a:gd name="f100" fmla="*/ f79 1 100"/>
                <a:gd name="f101" fmla="*/ f80 1 132"/>
                <a:gd name="f102" fmla="*/ f81 1 100"/>
                <a:gd name="f103" fmla="*/ f82 1 132"/>
                <a:gd name="f104" fmla="*/ f83 1 100"/>
                <a:gd name="f105" fmla="*/ f84 1 132"/>
                <a:gd name="f106" fmla="*/ f85 1 100"/>
                <a:gd name="f107" fmla="*/ 0 1 f64"/>
                <a:gd name="f108" fmla="*/ f58 1 f64"/>
                <a:gd name="f109" fmla="*/ 0 1 f65"/>
                <a:gd name="f110" fmla="*/ f59 1 f65"/>
                <a:gd name="f111" fmla="*/ f87 1 f64"/>
                <a:gd name="f112" fmla="*/ f88 1 f65"/>
                <a:gd name="f113" fmla="*/ f89 1 f64"/>
                <a:gd name="f114" fmla="*/ f90 1 f65"/>
                <a:gd name="f115" fmla="*/ f91 1 f64"/>
                <a:gd name="f116" fmla="*/ f92 1 f65"/>
                <a:gd name="f117" fmla="*/ f93 1 f64"/>
                <a:gd name="f118" fmla="*/ f94 1 f65"/>
                <a:gd name="f119" fmla="*/ f95 1 f64"/>
                <a:gd name="f120" fmla="*/ f96 1 f65"/>
                <a:gd name="f121" fmla="*/ f97 1 f64"/>
                <a:gd name="f122" fmla="*/ f98 1 f65"/>
                <a:gd name="f123" fmla="*/ f99 1 f64"/>
                <a:gd name="f124" fmla="*/ f100 1 f65"/>
                <a:gd name="f125" fmla="*/ f101 1 f64"/>
                <a:gd name="f126" fmla="*/ f102 1 f65"/>
                <a:gd name="f127" fmla="*/ f103 1 f64"/>
                <a:gd name="f128" fmla="*/ f104 1 f65"/>
                <a:gd name="f129" fmla="*/ f105 1 f64"/>
                <a:gd name="f130" fmla="*/ f106 1 f65"/>
                <a:gd name="f131" fmla="*/ f107 f55 1"/>
                <a:gd name="f132" fmla="*/ f108 f55 1"/>
                <a:gd name="f133" fmla="*/ f110 f56 1"/>
                <a:gd name="f134" fmla="*/ f109 f56 1"/>
                <a:gd name="f135" fmla="*/ f111 f55 1"/>
                <a:gd name="f136" fmla="*/ f112 f56 1"/>
                <a:gd name="f137" fmla="*/ f113 f55 1"/>
                <a:gd name="f138" fmla="*/ f114 f56 1"/>
                <a:gd name="f139" fmla="*/ f115 f55 1"/>
                <a:gd name="f140" fmla="*/ f116 f56 1"/>
                <a:gd name="f141" fmla="*/ f117 f55 1"/>
                <a:gd name="f142" fmla="*/ f118 f56 1"/>
                <a:gd name="f143" fmla="*/ f119 f55 1"/>
                <a:gd name="f144" fmla="*/ f120 f56 1"/>
                <a:gd name="f145" fmla="*/ f121 f55 1"/>
                <a:gd name="f146" fmla="*/ f122 f56 1"/>
                <a:gd name="f147" fmla="*/ f123 f55 1"/>
                <a:gd name="f148" fmla="*/ f124 f56 1"/>
                <a:gd name="f149" fmla="*/ f125 f55 1"/>
                <a:gd name="f150" fmla="*/ f126 f56 1"/>
                <a:gd name="f151" fmla="*/ f127 f55 1"/>
                <a:gd name="f152" fmla="*/ f128 f56 1"/>
                <a:gd name="f153" fmla="*/ f129 f55 1"/>
                <a:gd name="f154" fmla="*/ f130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6">
                  <a:pos x="f135" y="f136"/>
                </a:cxn>
                <a:cxn ang="f86">
                  <a:pos x="f137" y="f138"/>
                </a:cxn>
                <a:cxn ang="f86">
                  <a:pos x="f139" y="f140"/>
                </a:cxn>
                <a:cxn ang="f86">
                  <a:pos x="f141" y="f142"/>
                </a:cxn>
                <a:cxn ang="f86">
                  <a:pos x="f143" y="f144"/>
                </a:cxn>
                <a:cxn ang="f86">
                  <a:pos x="f145" y="f146"/>
                </a:cxn>
                <a:cxn ang="f86">
                  <a:pos x="f147" y="f148"/>
                </a:cxn>
                <a:cxn ang="f86">
                  <a:pos x="f149" y="f150"/>
                </a:cxn>
                <a:cxn ang="f86">
                  <a:pos x="f151" y="f152"/>
                </a:cxn>
                <a:cxn ang="f86">
                  <a:pos x="f153" y="f154"/>
                </a:cxn>
                <a:cxn ang="f86">
                  <a:pos x="f135" y="f136"/>
                </a:cxn>
              </a:cxnLst>
              <a:rect l="f131" t="f134" r="f132" b="f133"/>
              <a:pathLst>
                <a:path w="132" h="100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4"/>
                    <a:pt x="f16" y="f17"/>
                    <a:pt x="f18" y="f17"/>
                  </a:cubicBezTo>
                  <a:cubicBezTo>
                    <a:pt x="f19" y="f14"/>
                    <a:pt x="f8" y="f20"/>
                    <a:pt x="f21" y="f16"/>
                  </a:cubicBezTo>
                  <a:cubicBezTo>
                    <a:pt x="f22" y="f23"/>
                    <a:pt x="f24" y="f25"/>
                    <a:pt x="f8" y="f26"/>
                  </a:cubicBezTo>
                  <a:cubicBezTo>
                    <a:pt x="f27" y="f28"/>
                    <a:pt x="f29" y="f30"/>
                    <a:pt x="f31" y="f7"/>
                  </a:cubicBezTo>
                  <a:cubicBezTo>
                    <a:pt x="f32" y="f33"/>
                    <a:pt x="f5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12"/>
                  </a:cubicBezTo>
                  <a:cubicBezTo>
                    <a:pt x="f48" y="f5"/>
                    <a:pt x="f49" y="f5"/>
                    <a:pt x="f50" y="f51"/>
                  </a:cubicBezTo>
                  <a:cubicBezTo>
                    <a:pt x="f52" y="f32"/>
                    <a:pt x="f53" y="f41"/>
                    <a:pt x="f6" y="f8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upo 37">
            <a:extLst>
              <a:ext uri="{FF2B5EF4-FFF2-40B4-BE49-F238E27FC236}">
                <a16:creationId xmlns:a16="http://schemas.microsoft.com/office/drawing/2014/main" id="{C531C0A1-DBBD-4F2F-9AC4-51C7E63B4BAC}"/>
              </a:ext>
            </a:extLst>
          </p:cNvPr>
          <p:cNvGrpSpPr/>
          <p:nvPr/>
        </p:nvGrpSpPr>
        <p:grpSpPr>
          <a:xfrm>
            <a:off x="6637483" y="1466935"/>
            <a:ext cx="609785" cy="566644"/>
            <a:chOff x="6637483" y="1466935"/>
            <a:chExt cx="609785" cy="566644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1F07384B-0C75-4D1B-A726-A66A910B557A}"/>
                </a:ext>
              </a:extLst>
            </p:cNvPr>
            <p:cNvSpPr/>
            <p:nvPr/>
          </p:nvSpPr>
          <p:spPr>
            <a:xfrm>
              <a:off x="6637483" y="1783336"/>
              <a:ext cx="512941" cy="2502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4"/>
                <a:gd name="f7" fmla="val 109"/>
                <a:gd name="f8" fmla="val 50"/>
                <a:gd name="f9" fmla="val 1"/>
                <a:gd name="f10" fmla="val 59"/>
                <a:gd name="f11" fmla="val 66"/>
                <a:gd name="f12" fmla="val 2"/>
                <a:gd name="f13" fmla="val 73"/>
                <a:gd name="f14" fmla="val 84"/>
                <a:gd name="f15" fmla="val 88"/>
                <a:gd name="f16" fmla="val 5"/>
                <a:gd name="f17" fmla="val 89"/>
                <a:gd name="f18" fmla="val 16"/>
                <a:gd name="f19" fmla="val 92"/>
                <a:gd name="f20" fmla="val 37"/>
                <a:gd name="f21" fmla="val 96"/>
                <a:gd name="f22" fmla="val 101"/>
                <a:gd name="f23" fmla="val 80"/>
                <a:gd name="f24" fmla="val 102"/>
                <a:gd name="f25" fmla="val 85"/>
                <a:gd name="f26" fmla="val 110"/>
                <a:gd name="f27" fmla="val 116"/>
                <a:gd name="f28" fmla="val 120"/>
                <a:gd name="f29" fmla="val 126"/>
                <a:gd name="f30" fmla="val 128"/>
                <a:gd name="f31" fmla="val 79"/>
                <a:gd name="f32" fmla="val 132"/>
                <a:gd name="f33" fmla="val 70"/>
                <a:gd name="f34" fmla="val 133"/>
                <a:gd name="f35" fmla="val 136"/>
                <a:gd name="f36" fmla="val 49"/>
                <a:gd name="f37" fmla="val 141"/>
                <a:gd name="f38" fmla="val 26"/>
                <a:gd name="f39" fmla="val 153"/>
                <a:gd name="f40" fmla="val 19"/>
                <a:gd name="f41" fmla="val 174"/>
                <a:gd name="f42" fmla="val 178"/>
                <a:gd name="f43" fmla="val 27"/>
                <a:gd name="f44" fmla="val 182"/>
                <a:gd name="f45" fmla="val 31"/>
                <a:gd name="f46" fmla="val 183"/>
                <a:gd name="f47" fmla="val 35"/>
                <a:gd name="f48" fmla="val 186"/>
                <a:gd name="f49" fmla="val 42"/>
                <a:gd name="f50" fmla="val 187"/>
                <a:gd name="f51" fmla="val 189"/>
                <a:gd name="f52" fmla="val 58"/>
                <a:gd name="f53" fmla="val 193"/>
                <a:gd name="f54" fmla="val 90"/>
                <a:gd name="f55" fmla="val 213"/>
                <a:gd name="f56" fmla="val 95"/>
                <a:gd name="f57" fmla="val 217"/>
                <a:gd name="f58" fmla="val 219"/>
                <a:gd name="f59" fmla="val 184"/>
                <a:gd name="f60" fmla="val 148"/>
                <a:gd name="f61" fmla="val 112"/>
                <a:gd name="f62" fmla="val 77"/>
                <a:gd name="f63" fmla="val 41"/>
                <a:gd name="f64" fmla="val 7"/>
                <a:gd name="f65" fmla="val 11"/>
                <a:gd name="f66" fmla="val 34"/>
                <a:gd name="f67" fmla="val 75"/>
                <a:gd name="f68" fmla="val 36"/>
                <a:gd name="f69" fmla="val 62"/>
                <a:gd name="f70" fmla="val 43"/>
                <a:gd name="f71" fmla="val 45"/>
                <a:gd name="f72" fmla="val 23"/>
                <a:gd name="f73" fmla="+- 0 0 -90"/>
                <a:gd name="f74" fmla="*/ f3 1 224"/>
                <a:gd name="f75" fmla="*/ f4 1 109"/>
                <a:gd name="f76" fmla="val f5"/>
                <a:gd name="f77" fmla="val f6"/>
                <a:gd name="f78" fmla="val f7"/>
                <a:gd name="f79" fmla="*/ f73 f0 1"/>
                <a:gd name="f80" fmla="+- f78 0 f76"/>
                <a:gd name="f81" fmla="+- f77 0 f76"/>
                <a:gd name="f82" fmla="*/ f79 1 f2"/>
                <a:gd name="f83" fmla="*/ f81 1 224"/>
                <a:gd name="f84" fmla="*/ f80 1 109"/>
                <a:gd name="f85" fmla="*/ 50 f81 1"/>
                <a:gd name="f86" fmla="*/ 1 f80 1"/>
                <a:gd name="f87" fmla="*/ 73 f81 1"/>
                <a:gd name="f88" fmla="*/ 89 f81 1"/>
                <a:gd name="f89" fmla="*/ 16 f80 1"/>
                <a:gd name="f90" fmla="*/ 101 f81 1"/>
                <a:gd name="f91" fmla="*/ 80 f80 1"/>
                <a:gd name="f92" fmla="*/ 116 f81 1"/>
                <a:gd name="f93" fmla="*/ 92 f80 1"/>
                <a:gd name="f94" fmla="*/ 128 f81 1"/>
                <a:gd name="f95" fmla="*/ 79 f80 1"/>
                <a:gd name="f96" fmla="*/ 136 f81 1"/>
                <a:gd name="f97" fmla="*/ 49 f80 1"/>
                <a:gd name="f98" fmla="*/ 174 f81 1"/>
                <a:gd name="f99" fmla="*/ 26 f80 1"/>
                <a:gd name="f100" fmla="*/ 183 f81 1"/>
                <a:gd name="f101" fmla="*/ 35 f80 1"/>
                <a:gd name="f102" fmla="*/ 189 f81 1"/>
                <a:gd name="f103" fmla="*/ 58 f80 1"/>
                <a:gd name="f104" fmla="*/ 213 f81 1"/>
                <a:gd name="f105" fmla="*/ 95 f80 1"/>
                <a:gd name="f106" fmla="*/ 224 f81 1"/>
                <a:gd name="f107" fmla="*/ 109 f80 1"/>
                <a:gd name="f108" fmla="*/ 112 f81 1"/>
                <a:gd name="f109" fmla="*/ 0 f81 1"/>
                <a:gd name="f110" fmla="*/ 16 f81 1"/>
                <a:gd name="f111" fmla="*/ 36 f81 1"/>
                <a:gd name="f112" fmla="*/ 62 f80 1"/>
                <a:gd name="f113" fmla="+- f82 0 f1"/>
                <a:gd name="f114" fmla="*/ f85 1 224"/>
                <a:gd name="f115" fmla="*/ f86 1 109"/>
                <a:gd name="f116" fmla="*/ f87 1 224"/>
                <a:gd name="f117" fmla="*/ f88 1 224"/>
                <a:gd name="f118" fmla="*/ f89 1 109"/>
                <a:gd name="f119" fmla="*/ f90 1 224"/>
                <a:gd name="f120" fmla="*/ f91 1 109"/>
                <a:gd name="f121" fmla="*/ f92 1 224"/>
                <a:gd name="f122" fmla="*/ f93 1 109"/>
                <a:gd name="f123" fmla="*/ f94 1 224"/>
                <a:gd name="f124" fmla="*/ f95 1 109"/>
                <a:gd name="f125" fmla="*/ f96 1 224"/>
                <a:gd name="f126" fmla="*/ f97 1 109"/>
                <a:gd name="f127" fmla="*/ f98 1 224"/>
                <a:gd name="f128" fmla="*/ f99 1 109"/>
                <a:gd name="f129" fmla="*/ f100 1 224"/>
                <a:gd name="f130" fmla="*/ f101 1 109"/>
                <a:gd name="f131" fmla="*/ f102 1 224"/>
                <a:gd name="f132" fmla="*/ f103 1 109"/>
                <a:gd name="f133" fmla="*/ f104 1 224"/>
                <a:gd name="f134" fmla="*/ f105 1 109"/>
                <a:gd name="f135" fmla="*/ f106 1 224"/>
                <a:gd name="f136" fmla="*/ f107 1 109"/>
                <a:gd name="f137" fmla="*/ f108 1 224"/>
                <a:gd name="f138" fmla="*/ f109 1 224"/>
                <a:gd name="f139" fmla="*/ f110 1 224"/>
                <a:gd name="f140" fmla="*/ f111 1 224"/>
                <a:gd name="f141" fmla="*/ f112 1 109"/>
                <a:gd name="f142" fmla="*/ 0 1 f83"/>
                <a:gd name="f143" fmla="*/ f77 1 f83"/>
                <a:gd name="f144" fmla="*/ 0 1 f84"/>
                <a:gd name="f145" fmla="*/ f78 1 f84"/>
                <a:gd name="f146" fmla="*/ f114 1 f83"/>
                <a:gd name="f147" fmla="*/ f115 1 f84"/>
                <a:gd name="f148" fmla="*/ f116 1 f83"/>
                <a:gd name="f149" fmla="*/ f117 1 f83"/>
                <a:gd name="f150" fmla="*/ f118 1 f84"/>
                <a:gd name="f151" fmla="*/ f119 1 f83"/>
                <a:gd name="f152" fmla="*/ f120 1 f84"/>
                <a:gd name="f153" fmla="*/ f121 1 f83"/>
                <a:gd name="f154" fmla="*/ f122 1 f84"/>
                <a:gd name="f155" fmla="*/ f123 1 f83"/>
                <a:gd name="f156" fmla="*/ f124 1 f84"/>
                <a:gd name="f157" fmla="*/ f125 1 f83"/>
                <a:gd name="f158" fmla="*/ f126 1 f84"/>
                <a:gd name="f159" fmla="*/ f127 1 f83"/>
                <a:gd name="f160" fmla="*/ f128 1 f84"/>
                <a:gd name="f161" fmla="*/ f129 1 f83"/>
                <a:gd name="f162" fmla="*/ f130 1 f84"/>
                <a:gd name="f163" fmla="*/ f131 1 f83"/>
                <a:gd name="f164" fmla="*/ f132 1 f84"/>
                <a:gd name="f165" fmla="*/ f133 1 f83"/>
                <a:gd name="f166" fmla="*/ f134 1 f84"/>
                <a:gd name="f167" fmla="*/ f135 1 f83"/>
                <a:gd name="f168" fmla="*/ f136 1 f84"/>
                <a:gd name="f169" fmla="*/ f137 1 f83"/>
                <a:gd name="f170" fmla="*/ f138 1 f83"/>
                <a:gd name="f171" fmla="*/ f139 1 f83"/>
                <a:gd name="f172" fmla="*/ f140 1 f83"/>
                <a:gd name="f173" fmla="*/ f141 1 f84"/>
                <a:gd name="f174" fmla="*/ f142 f74 1"/>
                <a:gd name="f175" fmla="*/ f143 f74 1"/>
                <a:gd name="f176" fmla="*/ f145 f75 1"/>
                <a:gd name="f177" fmla="*/ f144 f75 1"/>
                <a:gd name="f178" fmla="*/ f146 f74 1"/>
                <a:gd name="f179" fmla="*/ f147 f75 1"/>
                <a:gd name="f180" fmla="*/ f148 f74 1"/>
                <a:gd name="f181" fmla="*/ f149 f74 1"/>
                <a:gd name="f182" fmla="*/ f150 f75 1"/>
                <a:gd name="f183" fmla="*/ f151 f74 1"/>
                <a:gd name="f184" fmla="*/ f152 f75 1"/>
                <a:gd name="f185" fmla="*/ f153 f74 1"/>
                <a:gd name="f186" fmla="*/ f154 f75 1"/>
                <a:gd name="f187" fmla="*/ f155 f74 1"/>
                <a:gd name="f188" fmla="*/ f156 f75 1"/>
                <a:gd name="f189" fmla="*/ f157 f74 1"/>
                <a:gd name="f190" fmla="*/ f158 f75 1"/>
                <a:gd name="f191" fmla="*/ f159 f74 1"/>
                <a:gd name="f192" fmla="*/ f160 f75 1"/>
                <a:gd name="f193" fmla="*/ f161 f74 1"/>
                <a:gd name="f194" fmla="*/ f162 f75 1"/>
                <a:gd name="f195" fmla="*/ f163 f74 1"/>
                <a:gd name="f196" fmla="*/ f164 f75 1"/>
                <a:gd name="f197" fmla="*/ f165 f74 1"/>
                <a:gd name="f198" fmla="*/ f166 f75 1"/>
                <a:gd name="f199" fmla="*/ f167 f74 1"/>
                <a:gd name="f200" fmla="*/ f168 f75 1"/>
                <a:gd name="f201" fmla="*/ f169 f74 1"/>
                <a:gd name="f202" fmla="*/ f170 f74 1"/>
                <a:gd name="f203" fmla="*/ f171 f74 1"/>
                <a:gd name="f204" fmla="*/ f172 f74 1"/>
                <a:gd name="f205" fmla="*/ f173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3">
                  <a:pos x="f178" y="f179"/>
                </a:cxn>
                <a:cxn ang="f113">
                  <a:pos x="f180" y="f179"/>
                </a:cxn>
                <a:cxn ang="f113">
                  <a:pos x="f181" y="f182"/>
                </a:cxn>
                <a:cxn ang="f113">
                  <a:pos x="f183" y="f184"/>
                </a:cxn>
                <a:cxn ang="f113">
                  <a:pos x="f185" y="f186"/>
                </a:cxn>
                <a:cxn ang="f113">
                  <a:pos x="f187" y="f188"/>
                </a:cxn>
                <a:cxn ang="f113">
                  <a:pos x="f189" y="f190"/>
                </a:cxn>
                <a:cxn ang="f113">
                  <a:pos x="f191" y="f192"/>
                </a:cxn>
                <a:cxn ang="f113">
                  <a:pos x="f193" y="f194"/>
                </a:cxn>
                <a:cxn ang="f113">
                  <a:pos x="f195" y="f196"/>
                </a:cxn>
                <a:cxn ang="f113">
                  <a:pos x="f197" y="f198"/>
                </a:cxn>
                <a:cxn ang="f113">
                  <a:pos x="f199" y="f200"/>
                </a:cxn>
                <a:cxn ang="f113">
                  <a:pos x="f201" y="f200"/>
                </a:cxn>
                <a:cxn ang="f113">
                  <a:pos x="f202" y="f200"/>
                </a:cxn>
                <a:cxn ang="f113">
                  <a:pos x="f203" y="f186"/>
                </a:cxn>
                <a:cxn ang="f113">
                  <a:pos x="f204" y="f205"/>
                </a:cxn>
                <a:cxn ang="f113">
                  <a:pos x="f178" y="f179"/>
                </a:cxn>
              </a:cxnLst>
              <a:rect l="f174" t="f177" r="f175" b="f176"/>
              <a:pathLst>
                <a:path w="224" h="109">
                  <a:moveTo>
                    <a:pt x="f8" y="f9"/>
                  </a:moveTo>
                  <a:cubicBezTo>
                    <a:pt x="f10" y="f9"/>
                    <a:pt x="f11" y="f12"/>
                    <a:pt x="f13" y="f9"/>
                  </a:cubicBezTo>
                  <a:cubicBezTo>
                    <a:pt x="f14" y="f5"/>
                    <a:pt x="f15" y="f16"/>
                    <a:pt x="f17" y="f18"/>
                  </a:cubicBezTo>
                  <a:cubicBezTo>
                    <a:pt x="f19" y="f20"/>
                    <a:pt x="f21" y="f10"/>
                    <a:pt x="f22" y="f23"/>
                  </a:cubicBez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25"/>
                    <a:pt x="f30" y="f31"/>
                  </a:cubicBezTo>
                  <a:cubicBezTo>
                    <a:pt x="f32" y="f33"/>
                    <a:pt x="f34" y="f10"/>
                    <a:pt x="f35" y="f36"/>
                  </a:cubicBezTo>
                  <a:cubicBezTo>
                    <a:pt x="f37" y="f38"/>
                    <a:pt x="f39" y="f40"/>
                    <a:pt x="f41" y="f38"/>
                  </a:cubicBez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8"/>
                    <a:pt x="f51" y="f52"/>
                  </a:cubicBezTo>
                  <a:cubicBezTo>
                    <a:pt x="f53" y="f13"/>
                    <a:pt x="f53" y="f54"/>
                    <a:pt x="f55" y="f56"/>
                  </a:cubicBezTo>
                  <a:cubicBezTo>
                    <a:pt x="f57" y="f56"/>
                    <a:pt x="f58" y="f24"/>
                    <a:pt x="f6" y="f7"/>
                  </a:cubicBezTo>
                  <a:cubicBezTo>
                    <a:pt x="f59" y="f7"/>
                    <a:pt x="f60" y="f7"/>
                    <a:pt x="f61" y="f7"/>
                  </a:cubicBezTo>
                  <a:cubicBezTo>
                    <a:pt x="f62" y="f7"/>
                    <a:pt x="f63" y="f7"/>
                    <a:pt x="f5" y="f7"/>
                  </a:cubicBezTo>
                  <a:cubicBezTo>
                    <a:pt x="f64" y="f22"/>
                    <a:pt x="f65" y="f19"/>
                    <a:pt x="f18" y="f19"/>
                  </a:cubicBezTo>
                  <a:cubicBezTo>
                    <a:pt x="f66" y="f17"/>
                    <a:pt x="f66" y="f67"/>
                    <a:pt x="f68" y="f69"/>
                  </a:cubicBezTo>
                  <a:cubicBezTo>
                    <a:pt x="f63" y="f70"/>
                    <a:pt x="f71" y="f72"/>
                    <a:pt x="f8" y="f9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F6665CCA-DA3C-4C12-B7A7-2C570396A8F8}"/>
                </a:ext>
              </a:extLst>
            </p:cNvPr>
            <p:cNvSpPr/>
            <p:nvPr/>
          </p:nvSpPr>
          <p:spPr>
            <a:xfrm>
              <a:off x="6715143" y="1466935"/>
              <a:ext cx="524454" cy="27996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9"/>
                <a:gd name="f7" fmla="val 122"/>
                <a:gd name="f8" fmla="val 222"/>
                <a:gd name="f9" fmla="val 47"/>
                <a:gd name="f10" fmla="val 217"/>
                <a:gd name="f11" fmla="val 41"/>
                <a:gd name="f12" fmla="val 213"/>
                <a:gd name="f13" fmla="val 35"/>
                <a:gd name="f14" fmla="val 208"/>
                <a:gd name="f15" fmla="val 30"/>
                <a:gd name="f16" fmla="val 196"/>
                <a:gd name="f17" fmla="val 20"/>
                <a:gd name="f18" fmla="val 183"/>
                <a:gd name="f19" fmla="val 18"/>
                <a:gd name="f20" fmla="val 171"/>
                <a:gd name="f21" fmla="val 166"/>
                <a:gd name="f22" fmla="val 162"/>
                <a:gd name="f23" fmla="val 39"/>
                <a:gd name="f24" fmla="val 157"/>
                <a:gd name="f25" fmla="val 44"/>
                <a:gd name="f26" fmla="val 146"/>
                <a:gd name="f27" fmla="val 57"/>
                <a:gd name="f28" fmla="val 136"/>
                <a:gd name="f29" fmla="val 61"/>
                <a:gd name="f30" fmla="val 120"/>
                <a:gd name="f31" fmla="val 48"/>
                <a:gd name="f32" fmla="val 97"/>
                <a:gd name="f33" fmla="val 29"/>
                <a:gd name="f34" fmla="val 71"/>
                <a:gd name="f35" fmla="val 38"/>
                <a:gd name="f36" fmla="val 55"/>
                <a:gd name="f37" fmla="val 70"/>
                <a:gd name="f38" fmla="val 54"/>
                <a:gd name="f39" fmla="val 52"/>
                <a:gd name="f40" fmla="val 50"/>
                <a:gd name="f41" fmla="val 66"/>
                <a:gd name="f42" fmla="val 26"/>
                <a:gd name="f43" fmla="val 63"/>
                <a:gd name="f44" fmla="val 76"/>
                <a:gd name="f45" fmla="val 10"/>
                <a:gd name="f46" fmla="val 88"/>
                <a:gd name="f47" fmla="val 17"/>
                <a:gd name="f48" fmla="val 106"/>
                <a:gd name="f49" fmla="val 109"/>
                <a:gd name="f50" fmla="val 115"/>
                <a:gd name="f51" fmla="val 14"/>
                <a:gd name="f52" fmla="val 111"/>
                <a:gd name="f53" fmla="val 101"/>
                <a:gd name="f54" fmla="val 3"/>
                <a:gd name="f55" fmla="val 80"/>
                <a:gd name="f56" fmla="val 5"/>
                <a:gd name="f57" fmla="val 12"/>
                <a:gd name="f58" fmla="val 49"/>
                <a:gd name="f59" fmla="val 59"/>
                <a:gd name="f60" fmla="val 74"/>
                <a:gd name="f61" fmla="val 23"/>
                <a:gd name="f62" fmla="val 95"/>
                <a:gd name="f63" fmla="val 21"/>
                <a:gd name="f64" fmla="val 114"/>
                <a:gd name="f65" fmla="val 129"/>
                <a:gd name="f66" fmla="val 139"/>
                <a:gd name="f67" fmla="val 150"/>
                <a:gd name="f68" fmla="val 169"/>
                <a:gd name="f69" fmla="val 2"/>
                <a:gd name="f70" fmla="val 197"/>
                <a:gd name="f71" fmla="val 214"/>
                <a:gd name="f72" fmla="val 221"/>
                <a:gd name="f73" fmla="val 24"/>
                <a:gd name="f74" fmla="val 224"/>
                <a:gd name="f75" fmla="val 226"/>
                <a:gd name="f76" fmla="val 45"/>
                <a:gd name="f77" fmla="val 46"/>
                <a:gd name="f78" fmla="+- 0 0 -90"/>
                <a:gd name="f79" fmla="*/ f3 1 229"/>
                <a:gd name="f80" fmla="*/ f4 1 122"/>
                <a:gd name="f81" fmla="val f5"/>
                <a:gd name="f82" fmla="val f6"/>
                <a:gd name="f83" fmla="val f7"/>
                <a:gd name="f84" fmla="*/ f78 f0 1"/>
                <a:gd name="f85" fmla="+- f83 0 f81"/>
                <a:gd name="f86" fmla="+- f82 0 f81"/>
                <a:gd name="f87" fmla="*/ f84 1 f2"/>
                <a:gd name="f88" fmla="*/ f86 1 229"/>
                <a:gd name="f89" fmla="*/ f85 1 122"/>
                <a:gd name="f90" fmla="*/ 222 f86 1"/>
                <a:gd name="f91" fmla="*/ 47 f85 1"/>
                <a:gd name="f92" fmla="*/ 208 f86 1"/>
                <a:gd name="f93" fmla="*/ 30 f85 1"/>
                <a:gd name="f94" fmla="*/ 171 f86 1"/>
                <a:gd name="f95" fmla="*/ 157 f86 1"/>
                <a:gd name="f96" fmla="*/ 44 f85 1"/>
                <a:gd name="f97" fmla="*/ 120 f86 1"/>
                <a:gd name="f98" fmla="*/ 48 f85 1"/>
                <a:gd name="f99" fmla="*/ 55 f86 1"/>
                <a:gd name="f100" fmla="*/ 70 f85 1"/>
                <a:gd name="f101" fmla="*/ 50 f86 1"/>
                <a:gd name="f102" fmla="*/ 71 f85 1"/>
                <a:gd name="f103" fmla="*/ 18 f86 1"/>
                <a:gd name="f104" fmla="*/ 76 f85 1"/>
                <a:gd name="f105" fmla="*/ 26 f86 1"/>
                <a:gd name="f106" fmla="*/ 106 f85 1"/>
                <a:gd name="f107" fmla="*/ 29 f86 1"/>
                <a:gd name="f108" fmla="*/ 122 f85 1"/>
                <a:gd name="f109" fmla="*/ 3 f86 1"/>
                <a:gd name="f110" fmla="*/ 80 f85 1"/>
                <a:gd name="f111" fmla="*/ 55 f85 1"/>
                <a:gd name="f112" fmla="*/ 59 f86 1"/>
                <a:gd name="f113" fmla="*/ 39 f85 1"/>
                <a:gd name="f114" fmla="*/ 114 f86 1"/>
                <a:gd name="f115" fmla="*/ 150 f86 1"/>
                <a:gd name="f116" fmla="*/ 23 f85 1"/>
                <a:gd name="f117" fmla="*/ 214 f86 1"/>
                <a:gd name="f118" fmla="*/ 17 f85 1"/>
                <a:gd name="f119" fmla="*/ 229 f86 1"/>
                <a:gd name="f120" fmla="+- f87 0 f1"/>
                <a:gd name="f121" fmla="*/ f90 1 229"/>
                <a:gd name="f122" fmla="*/ f91 1 122"/>
                <a:gd name="f123" fmla="*/ f92 1 229"/>
                <a:gd name="f124" fmla="*/ f93 1 122"/>
                <a:gd name="f125" fmla="*/ f94 1 229"/>
                <a:gd name="f126" fmla="*/ f95 1 229"/>
                <a:gd name="f127" fmla="*/ f96 1 122"/>
                <a:gd name="f128" fmla="*/ f97 1 229"/>
                <a:gd name="f129" fmla="*/ f98 1 122"/>
                <a:gd name="f130" fmla="*/ f99 1 229"/>
                <a:gd name="f131" fmla="*/ f100 1 122"/>
                <a:gd name="f132" fmla="*/ f101 1 229"/>
                <a:gd name="f133" fmla="*/ f102 1 122"/>
                <a:gd name="f134" fmla="*/ f103 1 229"/>
                <a:gd name="f135" fmla="*/ f104 1 122"/>
                <a:gd name="f136" fmla="*/ f105 1 229"/>
                <a:gd name="f137" fmla="*/ f106 1 122"/>
                <a:gd name="f138" fmla="*/ f107 1 229"/>
                <a:gd name="f139" fmla="*/ f108 1 122"/>
                <a:gd name="f140" fmla="*/ f109 1 229"/>
                <a:gd name="f141" fmla="*/ f110 1 122"/>
                <a:gd name="f142" fmla="*/ f111 1 122"/>
                <a:gd name="f143" fmla="*/ f112 1 229"/>
                <a:gd name="f144" fmla="*/ f113 1 122"/>
                <a:gd name="f145" fmla="*/ f114 1 229"/>
                <a:gd name="f146" fmla="*/ f115 1 229"/>
                <a:gd name="f147" fmla="*/ f116 1 122"/>
                <a:gd name="f148" fmla="*/ f117 1 229"/>
                <a:gd name="f149" fmla="*/ f118 1 122"/>
                <a:gd name="f150" fmla="*/ f119 1 229"/>
                <a:gd name="f151" fmla="*/ 0 1 f88"/>
                <a:gd name="f152" fmla="*/ f82 1 f88"/>
                <a:gd name="f153" fmla="*/ 0 1 f89"/>
                <a:gd name="f154" fmla="*/ f83 1 f89"/>
                <a:gd name="f155" fmla="*/ f121 1 f88"/>
                <a:gd name="f156" fmla="*/ f122 1 f89"/>
                <a:gd name="f157" fmla="*/ f123 1 f88"/>
                <a:gd name="f158" fmla="*/ f124 1 f89"/>
                <a:gd name="f159" fmla="*/ f125 1 f88"/>
                <a:gd name="f160" fmla="*/ f126 1 f88"/>
                <a:gd name="f161" fmla="*/ f127 1 f89"/>
                <a:gd name="f162" fmla="*/ f128 1 f88"/>
                <a:gd name="f163" fmla="*/ f129 1 f89"/>
                <a:gd name="f164" fmla="*/ f130 1 f88"/>
                <a:gd name="f165" fmla="*/ f131 1 f89"/>
                <a:gd name="f166" fmla="*/ f132 1 f88"/>
                <a:gd name="f167" fmla="*/ f133 1 f89"/>
                <a:gd name="f168" fmla="*/ f134 1 f88"/>
                <a:gd name="f169" fmla="*/ f135 1 f89"/>
                <a:gd name="f170" fmla="*/ f136 1 f88"/>
                <a:gd name="f171" fmla="*/ f137 1 f89"/>
                <a:gd name="f172" fmla="*/ f138 1 f88"/>
                <a:gd name="f173" fmla="*/ f139 1 f89"/>
                <a:gd name="f174" fmla="*/ f140 1 f88"/>
                <a:gd name="f175" fmla="*/ f141 1 f89"/>
                <a:gd name="f176" fmla="*/ f142 1 f89"/>
                <a:gd name="f177" fmla="*/ f143 1 f88"/>
                <a:gd name="f178" fmla="*/ f144 1 f89"/>
                <a:gd name="f179" fmla="*/ f145 1 f88"/>
                <a:gd name="f180" fmla="*/ f146 1 f88"/>
                <a:gd name="f181" fmla="*/ f147 1 f89"/>
                <a:gd name="f182" fmla="*/ f148 1 f88"/>
                <a:gd name="f183" fmla="*/ f149 1 f89"/>
                <a:gd name="f184" fmla="*/ f150 1 f88"/>
                <a:gd name="f185" fmla="*/ f151 f79 1"/>
                <a:gd name="f186" fmla="*/ f152 f79 1"/>
                <a:gd name="f187" fmla="*/ f154 f80 1"/>
                <a:gd name="f188" fmla="*/ f153 f80 1"/>
                <a:gd name="f189" fmla="*/ f155 f79 1"/>
                <a:gd name="f190" fmla="*/ f156 f80 1"/>
                <a:gd name="f191" fmla="*/ f157 f79 1"/>
                <a:gd name="f192" fmla="*/ f158 f80 1"/>
                <a:gd name="f193" fmla="*/ f159 f79 1"/>
                <a:gd name="f194" fmla="*/ f160 f79 1"/>
                <a:gd name="f195" fmla="*/ f161 f80 1"/>
                <a:gd name="f196" fmla="*/ f162 f79 1"/>
                <a:gd name="f197" fmla="*/ f163 f80 1"/>
                <a:gd name="f198" fmla="*/ f164 f79 1"/>
                <a:gd name="f199" fmla="*/ f165 f80 1"/>
                <a:gd name="f200" fmla="*/ f166 f79 1"/>
                <a:gd name="f201" fmla="*/ f167 f80 1"/>
                <a:gd name="f202" fmla="*/ f168 f79 1"/>
                <a:gd name="f203" fmla="*/ f169 f80 1"/>
                <a:gd name="f204" fmla="*/ f170 f79 1"/>
                <a:gd name="f205" fmla="*/ f171 f80 1"/>
                <a:gd name="f206" fmla="*/ f172 f79 1"/>
                <a:gd name="f207" fmla="*/ f173 f80 1"/>
                <a:gd name="f208" fmla="*/ f174 f79 1"/>
                <a:gd name="f209" fmla="*/ f175 f80 1"/>
                <a:gd name="f210" fmla="*/ f176 f80 1"/>
                <a:gd name="f211" fmla="*/ f177 f79 1"/>
                <a:gd name="f212" fmla="*/ f178 f80 1"/>
                <a:gd name="f213" fmla="*/ f179 f79 1"/>
                <a:gd name="f214" fmla="*/ f180 f79 1"/>
                <a:gd name="f215" fmla="*/ f181 f80 1"/>
                <a:gd name="f216" fmla="*/ f182 f79 1"/>
                <a:gd name="f217" fmla="*/ f183 f80 1"/>
                <a:gd name="f218" fmla="*/ f184 f7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0">
                  <a:pos x="f189" y="f190"/>
                </a:cxn>
                <a:cxn ang="f120">
                  <a:pos x="f191" y="f192"/>
                </a:cxn>
                <a:cxn ang="f120">
                  <a:pos x="f193" y="f192"/>
                </a:cxn>
                <a:cxn ang="f120">
                  <a:pos x="f194" y="f195"/>
                </a:cxn>
                <a:cxn ang="f120">
                  <a:pos x="f196" y="f197"/>
                </a:cxn>
                <a:cxn ang="f120">
                  <a:pos x="f198" y="f199"/>
                </a:cxn>
                <a:cxn ang="f120">
                  <a:pos x="f200" y="f201"/>
                </a:cxn>
                <a:cxn ang="f120">
                  <a:pos x="f202" y="f203"/>
                </a:cxn>
                <a:cxn ang="f120">
                  <a:pos x="f204" y="f205"/>
                </a:cxn>
                <a:cxn ang="f120">
                  <a:pos x="f206" y="f207"/>
                </a:cxn>
                <a:cxn ang="f120">
                  <a:pos x="f208" y="f209"/>
                </a:cxn>
                <a:cxn ang="f120">
                  <a:pos x="f204" y="f210"/>
                </a:cxn>
                <a:cxn ang="f120">
                  <a:pos x="f211" y="f212"/>
                </a:cxn>
                <a:cxn ang="f120">
                  <a:pos x="f213" y="f192"/>
                </a:cxn>
                <a:cxn ang="f120">
                  <a:pos x="f214" y="f215"/>
                </a:cxn>
                <a:cxn ang="f120">
                  <a:pos x="f216" y="f217"/>
                </a:cxn>
                <a:cxn ang="f120">
                  <a:pos x="f218" y="f195"/>
                </a:cxn>
                <a:cxn ang="f120">
                  <a:pos x="f189" y="f190"/>
                </a:cxn>
              </a:cxnLst>
              <a:rect l="f185" t="f188" r="f186" b="f187"/>
              <a:pathLst>
                <a:path w="229" h="12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15"/>
                  </a:cubicBezTo>
                  <a:cubicBezTo>
                    <a:pt x="f21" y="f13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7"/>
                    <a:pt x="f39" y="f34"/>
                    <a:pt x="f40" y="f34"/>
                  </a:cubicBezTo>
                  <a:cubicBezTo>
                    <a:pt x="f35" y="f41"/>
                    <a:pt x="f42" y="f43"/>
                    <a:pt x="f19" y="f44"/>
                  </a:cubicBezTo>
                  <a:cubicBezTo>
                    <a:pt x="f45" y="f46"/>
                    <a:pt x="f47" y="f32"/>
                    <a:pt x="f42" y="f48"/>
                  </a:cubicBezTo>
                  <a:cubicBezTo>
                    <a:pt x="f33" y="f49"/>
                    <a:pt x="f33" y="f50"/>
                    <a:pt x="f33" y="f7"/>
                  </a:cubicBezTo>
                  <a:cubicBezTo>
                    <a:pt x="f51" y="f52"/>
                    <a:pt x="f5" y="f53"/>
                    <a:pt x="f54" y="f55"/>
                  </a:cubicBezTo>
                  <a:cubicBezTo>
                    <a:pt x="f56" y="f41"/>
                    <a:pt x="f57" y="f36"/>
                    <a:pt x="f42" y="f36"/>
                  </a:cubicBezTo>
                  <a:cubicBezTo>
                    <a:pt x="f11" y="f36"/>
                    <a:pt x="f58" y="f58"/>
                    <a:pt x="f59" y="f23"/>
                  </a:cubicBezTo>
                  <a:cubicBezTo>
                    <a:pt x="f60" y="f61"/>
                    <a:pt x="f62" y="f63"/>
                    <a:pt x="f64" y="f15"/>
                  </a:cubicBezTo>
                  <a:cubicBezTo>
                    <a:pt x="f65" y="f35"/>
                    <a:pt x="f66" y="f13"/>
                    <a:pt x="f67" y="f61"/>
                  </a:cubicBezTo>
                  <a:cubicBezTo>
                    <a:pt x="f68" y="f69"/>
                    <a:pt x="f70" y="f5"/>
                    <a:pt x="f71" y="f47"/>
                  </a:cubicBezTo>
                  <a:cubicBezTo>
                    <a:pt x="f72" y="f73"/>
                    <a:pt x="f74" y="f13"/>
                    <a:pt x="f6" y="f25"/>
                  </a:cubicBezTo>
                  <a:cubicBezTo>
                    <a:pt x="f75" y="f76"/>
                    <a:pt x="f74" y="f77"/>
                    <a:pt x="f8" y="f9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A418AD9D-FF5A-4A6C-9837-7191E9B1D1E5}"/>
                </a:ext>
              </a:extLst>
            </p:cNvPr>
            <p:cNvSpPr/>
            <p:nvPr/>
          </p:nvSpPr>
          <p:spPr>
            <a:xfrm>
              <a:off x="6944291" y="1593497"/>
              <a:ext cx="302977" cy="2291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2"/>
                <a:gd name="f7" fmla="val 100"/>
                <a:gd name="f8" fmla="val 28"/>
                <a:gd name="f9" fmla="val 91"/>
                <a:gd name="f10" fmla="val 9"/>
                <a:gd name="f11" fmla="val 73"/>
                <a:gd name="f12" fmla="val 13"/>
                <a:gd name="f13" fmla="val 57"/>
                <a:gd name="f14" fmla="val 47"/>
                <a:gd name="f15" fmla="val 56"/>
                <a:gd name="f16" fmla="val 54"/>
                <a:gd name="f17" fmla="val 48"/>
                <a:gd name="f18" fmla="val 53"/>
                <a:gd name="f19" fmla="val 41"/>
                <a:gd name="f20" fmla="val 39"/>
                <a:gd name="f21" fmla="val 19"/>
                <a:gd name="f22" fmla="val 10"/>
                <a:gd name="f23" fmla="val 68"/>
                <a:gd name="f24" fmla="val 20"/>
                <a:gd name="f25" fmla="val 77"/>
                <a:gd name="f26" fmla="val 87"/>
                <a:gd name="f27" fmla="val 31"/>
                <a:gd name="f28" fmla="val 89"/>
                <a:gd name="f29" fmla="val 30"/>
                <a:gd name="f30" fmla="val 95"/>
                <a:gd name="f31" fmla="val 29"/>
                <a:gd name="f32" fmla="val 15"/>
                <a:gd name="f33" fmla="val 90"/>
                <a:gd name="f34" fmla="val 79"/>
                <a:gd name="f35" fmla="val 4"/>
                <a:gd name="f36" fmla="val 60"/>
                <a:gd name="f37" fmla="val 6"/>
                <a:gd name="f38" fmla="val 50"/>
                <a:gd name="f39" fmla="val 16"/>
                <a:gd name="f40" fmla="val 35"/>
                <a:gd name="f41" fmla="val 23"/>
                <a:gd name="f42" fmla="val 34"/>
                <a:gd name="f43" fmla="val 42"/>
                <a:gd name="f44" fmla="val 33"/>
                <a:gd name="f45" fmla="val 52"/>
                <a:gd name="f46" fmla="val 24"/>
                <a:gd name="f47" fmla="val 65"/>
                <a:gd name="f48" fmla="val 80"/>
                <a:gd name="f49" fmla="val 106"/>
                <a:gd name="f50" fmla="val 122"/>
                <a:gd name="f51" fmla="val 12"/>
                <a:gd name="f52" fmla="val 127"/>
                <a:gd name="f53" fmla="val 129"/>
                <a:gd name="f54" fmla="+- 0 0 -90"/>
                <a:gd name="f55" fmla="*/ f3 1 132"/>
                <a:gd name="f56" fmla="*/ f4 1 100"/>
                <a:gd name="f57" fmla="val f5"/>
                <a:gd name="f58" fmla="val f6"/>
                <a:gd name="f59" fmla="val f7"/>
                <a:gd name="f60" fmla="*/ f54 f0 1"/>
                <a:gd name="f61" fmla="+- f59 0 f57"/>
                <a:gd name="f62" fmla="+- f58 0 f57"/>
                <a:gd name="f63" fmla="*/ f60 1 f2"/>
                <a:gd name="f64" fmla="*/ f62 1 132"/>
                <a:gd name="f65" fmla="*/ f61 1 100"/>
                <a:gd name="f66" fmla="*/ 132 f62 1"/>
                <a:gd name="f67" fmla="*/ 28 f61 1"/>
                <a:gd name="f68" fmla="*/ 57 f62 1"/>
                <a:gd name="f69" fmla="*/ 47 f61 1"/>
                <a:gd name="f70" fmla="*/ 53 f62 1"/>
                <a:gd name="f71" fmla="*/ 48 f61 1"/>
                <a:gd name="f72" fmla="*/ 19 f62 1"/>
                <a:gd name="f73" fmla="*/ 54 f61 1"/>
                <a:gd name="f74" fmla="*/ 28 f62 1"/>
                <a:gd name="f75" fmla="*/ 87 f61 1"/>
                <a:gd name="f76" fmla="*/ 29 f62 1"/>
                <a:gd name="f77" fmla="*/ 100 f61 1"/>
                <a:gd name="f78" fmla="*/ 4 f62 1"/>
                <a:gd name="f79" fmla="*/ 60 f61 1"/>
                <a:gd name="f80" fmla="*/ 23 f62 1"/>
                <a:gd name="f81" fmla="*/ 34 f61 1"/>
                <a:gd name="f82" fmla="*/ 65 f62 1"/>
                <a:gd name="f83" fmla="*/ 13 f61 1"/>
                <a:gd name="f84" fmla="*/ 122 f62 1"/>
                <a:gd name="f85" fmla="*/ 12 f61 1"/>
                <a:gd name="f86" fmla="+- f63 0 f1"/>
                <a:gd name="f87" fmla="*/ f66 1 132"/>
                <a:gd name="f88" fmla="*/ f67 1 100"/>
                <a:gd name="f89" fmla="*/ f68 1 132"/>
                <a:gd name="f90" fmla="*/ f69 1 100"/>
                <a:gd name="f91" fmla="*/ f70 1 132"/>
                <a:gd name="f92" fmla="*/ f71 1 100"/>
                <a:gd name="f93" fmla="*/ f72 1 132"/>
                <a:gd name="f94" fmla="*/ f73 1 100"/>
                <a:gd name="f95" fmla="*/ f74 1 132"/>
                <a:gd name="f96" fmla="*/ f75 1 100"/>
                <a:gd name="f97" fmla="*/ f76 1 132"/>
                <a:gd name="f98" fmla="*/ f77 1 100"/>
                <a:gd name="f99" fmla="*/ f78 1 132"/>
                <a:gd name="f100" fmla="*/ f79 1 100"/>
                <a:gd name="f101" fmla="*/ f80 1 132"/>
                <a:gd name="f102" fmla="*/ f81 1 100"/>
                <a:gd name="f103" fmla="*/ f82 1 132"/>
                <a:gd name="f104" fmla="*/ f83 1 100"/>
                <a:gd name="f105" fmla="*/ f84 1 132"/>
                <a:gd name="f106" fmla="*/ f85 1 100"/>
                <a:gd name="f107" fmla="*/ 0 1 f64"/>
                <a:gd name="f108" fmla="*/ f58 1 f64"/>
                <a:gd name="f109" fmla="*/ 0 1 f65"/>
                <a:gd name="f110" fmla="*/ f59 1 f65"/>
                <a:gd name="f111" fmla="*/ f87 1 f64"/>
                <a:gd name="f112" fmla="*/ f88 1 f65"/>
                <a:gd name="f113" fmla="*/ f89 1 f64"/>
                <a:gd name="f114" fmla="*/ f90 1 f65"/>
                <a:gd name="f115" fmla="*/ f91 1 f64"/>
                <a:gd name="f116" fmla="*/ f92 1 f65"/>
                <a:gd name="f117" fmla="*/ f93 1 f64"/>
                <a:gd name="f118" fmla="*/ f94 1 f65"/>
                <a:gd name="f119" fmla="*/ f95 1 f64"/>
                <a:gd name="f120" fmla="*/ f96 1 f65"/>
                <a:gd name="f121" fmla="*/ f97 1 f64"/>
                <a:gd name="f122" fmla="*/ f98 1 f65"/>
                <a:gd name="f123" fmla="*/ f99 1 f64"/>
                <a:gd name="f124" fmla="*/ f100 1 f65"/>
                <a:gd name="f125" fmla="*/ f101 1 f64"/>
                <a:gd name="f126" fmla="*/ f102 1 f65"/>
                <a:gd name="f127" fmla="*/ f103 1 f64"/>
                <a:gd name="f128" fmla="*/ f104 1 f65"/>
                <a:gd name="f129" fmla="*/ f105 1 f64"/>
                <a:gd name="f130" fmla="*/ f106 1 f65"/>
                <a:gd name="f131" fmla="*/ f107 f55 1"/>
                <a:gd name="f132" fmla="*/ f108 f55 1"/>
                <a:gd name="f133" fmla="*/ f110 f56 1"/>
                <a:gd name="f134" fmla="*/ f109 f56 1"/>
                <a:gd name="f135" fmla="*/ f111 f55 1"/>
                <a:gd name="f136" fmla="*/ f112 f56 1"/>
                <a:gd name="f137" fmla="*/ f113 f55 1"/>
                <a:gd name="f138" fmla="*/ f114 f56 1"/>
                <a:gd name="f139" fmla="*/ f115 f55 1"/>
                <a:gd name="f140" fmla="*/ f116 f56 1"/>
                <a:gd name="f141" fmla="*/ f117 f55 1"/>
                <a:gd name="f142" fmla="*/ f118 f56 1"/>
                <a:gd name="f143" fmla="*/ f119 f55 1"/>
                <a:gd name="f144" fmla="*/ f120 f56 1"/>
                <a:gd name="f145" fmla="*/ f121 f55 1"/>
                <a:gd name="f146" fmla="*/ f122 f56 1"/>
                <a:gd name="f147" fmla="*/ f123 f55 1"/>
                <a:gd name="f148" fmla="*/ f124 f56 1"/>
                <a:gd name="f149" fmla="*/ f125 f55 1"/>
                <a:gd name="f150" fmla="*/ f126 f56 1"/>
                <a:gd name="f151" fmla="*/ f127 f55 1"/>
                <a:gd name="f152" fmla="*/ f128 f56 1"/>
                <a:gd name="f153" fmla="*/ f129 f55 1"/>
                <a:gd name="f154" fmla="*/ f130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6">
                  <a:pos x="f135" y="f136"/>
                </a:cxn>
                <a:cxn ang="f86">
                  <a:pos x="f137" y="f138"/>
                </a:cxn>
                <a:cxn ang="f86">
                  <a:pos x="f139" y="f140"/>
                </a:cxn>
                <a:cxn ang="f86">
                  <a:pos x="f141" y="f142"/>
                </a:cxn>
                <a:cxn ang="f86">
                  <a:pos x="f143" y="f144"/>
                </a:cxn>
                <a:cxn ang="f86">
                  <a:pos x="f145" y="f146"/>
                </a:cxn>
                <a:cxn ang="f86">
                  <a:pos x="f147" y="f148"/>
                </a:cxn>
                <a:cxn ang="f86">
                  <a:pos x="f149" y="f150"/>
                </a:cxn>
                <a:cxn ang="f86">
                  <a:pos x="f151" y="f152"/>
                </a:cxn>
                <a:cxn ang="f86">
                  <a:pos x="f153" y="f154"/>
                </a:cxn>
                <a:cxn ang="f86">
                  <a:pos x="f135" y="f136"/>
                </a:cxn>
              </a:cxnLst>
              <a:rect l="f131" t="f134" r="f132" b="f133"/>
              <a:pathLst>
                <a:path w="132" h="100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4"/>
                    <a:pt x="f16" y="f17"/>
                    <a:pt x="f18" y="f17"/>
                  </a:cubicBezTo>
                  <a:cubicBezTo>
                    <a:pt x="f19" y="f14"/>
                    <a:pt x="f8" y="f20"/>
                    <a:pt x="f21" y="f16"/>
                  </a:cubicBezTo>
                  <a:cubicBezTo>
                    <a:pt x="f22" y="f23"/>
                    <a:pt x="f24" y="f25"/>
                    <a:pt x="f8" y="f26"/>
                  </a:cubicBezTo>
                  <a:cubicBezTo>
                    <a:pt x="f27" y="f28"/>
                    <a:pt x="f29" y="f30"/>
                    <a:pt x="f31" y="f7"/>
                  </a:cubicBezTo>
                  <a:cubicBezTo>
                    <a:pt x="f32" y="f33"/>
                    <a:pt x="f5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12"/>
                  </a:cubicBezTo>
                  <a:cubicBezTo>
                    <a:pt x="f48" y="f5"/>
                    <a:pt x="f49" y="f5"/>
                    <a:pt x="f50" y="f51"/>
                  </a:cubicBezTo>
                  <a:cubicBezTo>
                    <a:pt x="f52" y="f32"/>
                    <a:pt x="f53" y="f41"/>
                    <a:pt x="f6" y="f8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rupo 41">
            <a:extLst>
              <a:ext uri="{FF2B5EF4-FFF2-40B4-BE49-F238E27FC236}">
                <a16:creationId xmlns:a16="http://schemas.microsoft.com/office/drawing/2014/main" id="{E2E8A0E7-482A-4C49-9D09-9260EBE25784}"/>
              </a:ext>
            </a:extLst>
          </p:cNvPr>
          <p:cNvGrpSpPr/>
          <p:nvPr/>
        </p:nvGrpSpPr>
        <p:grpSpPr>
          <a:xfrm>
            <a:off x="4309932" y="3023939"/>
            <a:ext cx="609786" cy="566634"/>
            <a:chOff x="4309932" y="3023939"/>
            <a:chExt cx="609786" cy="566634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F5A01A84-1035-4493-A816-1D39220745CC}"/>
                </a:ext>
              </a:extLst>
            </p:cNvPr>
            <p:cNvSpPr/>
            <p:nvPr/>
          </p:nvSpPr>
          <p:spPr>
            <a:xfrm>
              <a:off x="4309932" y="3340330"/>
              <a:ext cx="512941" cy="2502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4"/>
                <a:gd name="f7" fmla="val 109"/>
                <a:gd name="f8" fmla="val 50"/>
                <a:gd name="f9" fmla="val 1"/>
                <a:gd name="f10" fmla="val 59"/>
                <a:gd name="f11" fmla="val 66"/>
                <a:gd name="f12" fmla="val 2"/>
                <a:gd name="f13" fmla="val 73"/>
                <a:gd name="f14" fmla="val 84"/>
                <a:gd name="f15" fmla="val 88"/>
                <a:gd name="f16" fmla="val 5"/>
                <a:gd name="f17" fmla="val 89"/>
                <a:gd name="f18" fmla="val 16"/>
                <a:gd name="f19" fmla="val 92"/>
                <a:gd name="f20" fmla="val 37"/>
                <a:gd name="f21" fmla="val 96"/>
                <a:gd name="f22" fmla="val 101"/>
                <a:gd name="f23" fmla="val 80"/>
                <a:gd name="f24" fmla="val 102"/>
                <a:gd name="f25" fmla="val 85"/>
                <a:gd name="f26" fmla="val 110"/>
                <a:gd name="f27" fmla="val 116"/>
                <a:gd name="f28" fmla="val 120"/>
                <a:gd name="f29" fmla="val 126"/>
                <a:gd name="f30" fmla="val 128"/>
                <a:gd name="f31" fmla="val 79"/>
                <a:gd name="f32" fmla="val 132"/>
                <a:gd name="f33" fmla="val 70"/>
                <a:gd name="f34" fmla="val 133"/>
                <a:gd name="f35" fmla="val 136"/>
                <a:gd name="f36" fmla="val 49"/>
                <a:gd name="f37" fmla="val 141"/>
                <a:gd name="f38" fmla="val 26"/>
                <a:gd name="f39" fmla="val 153"/>
                <a:gd name="f40" fmla="val 19"/>
                <a:gd name="f41" fmla="val 174"/>
                <a:gd name="f42" fmla="val 178"/>
                <a:gd name="f43" fmla="val 27"/>
                <a:gd name="f44" fmla="val 182"/>
                <a:gd name="f45" fmla="val 31"/>
                <a:gd name="f46" fmla="val 183"/>
                <a:gd name="f47" fmla="val 35"/>
                <a:gd name="f48" fmla="val 186"/>
                <a:gd name="f49" fmla="val 42"/>
                <a:gd name="f50" fmla="val 187"/>
                <a:gd name="f51" fmla="val 189"/>
                <a:gd name="f52" fmla="val 58"/>
                <a:gd name="f53" fmla="val 193"/>
                <a:gd name="f54" fmla="val 90"/>
                <a:gd name="f55" fmla="val 213"/>
                <a:gd name="f56" fmla="val 95"/>
                <a:gd name="f57" fmla="val 217"/>
                <a:gd name="f58" fmla="val 219"/>
                <a:gd name="f59" fmla="val 184"/>
                <a:gd name="f60" fmla="val 148"/>
                <a:gd name="f61" fmla="val 112"/>
                <a:gd name="f62" fmla="val 77"/>
                <a:gd name="f63" fmla="val 41"/>
                <a:gd name="f64" fmla="val 7"/>
                <a:gd name="f65" fmla="val 11"/>
                <a:gd name="f66" fmla="val 34"/>
                <a:gd name="f67" fmla="val 75"/>
                <a:gd name="f68" fmla="val 36"/>
                <a:gd name="f69" fmla="val 62"/>
                <a:gd name="f70" fmla="val 43"/>
                <a:gd name="f71" fmla="val 45"/>
                <a:gd name="f72" fmla="val 23"/>
                <a:gd name="f73" fmla="+- 0 0 -90"/>
                <a:gd name="f74" fmla="*/ f3 1 224"/>
                <a:gd name="f75" fmla="*/ f4 1 109"/>
                <a:gd name="f76" fmla="val f5"/>
                <a:gd name="f77" fmla="val f6"/>
                <a:gd name="f78" fmla="val f7"/>
                <a:gd name="f79" fmla="*/ f73 f0 1"/>
                <a:gd name="f80" fmla="+- f78 0 f76"/>
                <a:gd name="f81" fmla="+- f77 0 f76"/>
                <a:gd name="f82" fmla="*/ f79 1 f2"/>
                <a:gd name="f83" fmla="*/ f81 1 224"/>
                <a:gd name="f84" fmla="*/ f80 1 109"/>
                <a:gd name="f85" fmla="*/ 50 f81 1"/>
                <a:gd name="f86" fmla="*/ 1 f80 1"/>
                <a:gd name="f87" fmla="*/ 73 f81 1"/>
                <a:gd name="f88" fmla="*/ 89 f81 1"/>
                <a:gd name="f89" fmla="*/ 16 f80 1"/>
                <a:gd name="f90" fmla="*/ 101 f81 1"/>
                <a:gd name="f91" fmla="*/ 80 f80 1"/>
                <a:gd name="f92" fmla="*/ 116 f81 1"/>
                <a:gd name="f93" fmla="*/ 92 f80 1"/>
                <a:gd name="f94" fmla="*/ 128 f81 1"/>
                <a:gd name="f95" fmla="*/ 79 f80 1"/>
                <a:gd name="f96" fmla="*/ 136 f81 1"/>
                <a:gd name="f97" fmla="*/ 49 f80 1"/>
                <a:gd name="f98" fmla="*/ 174 f81 1"/>
                <a:gd name="f99" fmla="*/ 26 f80 1"/>
                <a:gd name="f100" fmla="*/ 183 f81 1"/>
                <a:gd name="f101" fmla="*/ 35 f80 1"/>
                <a:gd name="f102" fmla="*/ 189 f81 1"/>
                <a:gd name="f103" fmla="*/ 58 f80 1"/>
                <a:gd name="f104" fmla="*/ 213 f81 1"/>
                <a:gd name="f105" fmla="*/ 95 f80 1"/>
                <a:gd name="f106" fmla="*/ 224 f81 1"/>
                <a:gd name="f107" fmla="*/ 109 f80 1"/>
                <a:gd name="f108" fmla="*/ 112 f81 1"/>
                <a:gd name="f109" fmla="*/ 0 f81 1"/>
                <a:gd name="f110" fmla="*/ 16 f81 1"/>
                <a:gd name="f111" fmla="*/ 36 f81 1"/>
                <a:gd name="f112" fmla="*/ 62 f80 1"/>
                <a:gd name="f113" fmla="+- f82 0 f1"/>
                <a:gd name="f114" fmla="*/ f85 1 224"/>
                <a:gd name="f115" fmla="*/ f86 1 109"/>
                <a:gd name="f116" fmla="*/ f87 1 224"/>
                <a:gd name="f117" fmla="*/ f88 1 224"/>
                <a:gd name="f118" fmla="*/ f89 1 109"/>
                <a:gd name="f119" fmla="*/ f90 1 224"/>
                <a:gd name="f120" fmla="*/ f91 1 109"/>
                <a:gd name="f121" fmla="*/ f92 1 224"/>
                <a:gd name="f122" fmla="*/ f93 1 109"/>
                <a:gd name="f123" fmla="*/ f94 1 224"/>
                <a:gd name="f124" fmla="*/ f95 1 109"/>
                <a:gd name="f125" fmla="*/ f96 1 224"/>
                <a:gd name="f126" fmla="*/ f97 1 109"/>
                <a:gd name="f127" fmla="*/ f98 1 224"/>
                <a:gd name="f128" fmla="*/ f99 1 109"/>
                <a:gd name="f129" fmla="*/ f100 1 224"/>
                <a:gd name="f130" fmla="*/ f101 1 109"/>
                <a:gd name="f131" fmla="*/ f102 1 224"/>
                <a:gd name="f132" fmla="*/ f103 1 109"/>
                <a:gd name="f133" fmla="*/ f104 1 224"/>
                <a:gd name="f134" fmla="*/ f105 1 109"/>
                <a:gd name="f135" fmla="*/ f106 1 224"/>
                <a:gd name="f136" fmla="*/ f107 1 109"/>
                <a:gd name="f137" fmla="*/ f108 1 224"/>
                <a:gd name="f138" fmla="*/ f109 1 224"/>
                <a:gd name="f139" fmla="*/ f110 1 224"/>
                <a:gd name="f140" fmla="*/ f111 1 224"/>
                <a:gd name="f141" fmla="*/ f112 1 109"/>
                <a:gd name="f142" fmla="*/ 0 1 f83"/>
                <a:gd name="f143" fmla="*/ f77 1 f83"/>
                <a:gd name="f144" fmla="*/ 0 1 f84"/>
                <a:gd name="f145" fmla="*/ f78 1 f84"/>
                <a:gd name="f146" fmla="*/ f114 1 f83"/>
                <a:gd name="f147" fmla="*/ f115 1 f84"/>
                <a:gd name="f148" fmla="*/ f116 1 f83"/>
                <a:gd name="f149" fmla="*/ f117 1 f83"/>
                <a:gd name="f150" fmla="*/ f118 1 f84"/>
                <a:gd name="f151" fmla="*/ f119 1 f83"/>
                <a:gd name="f152" fmla="*/ f120 1 f84"/>
                <a:gd name="f153" fmla="*/ f121 1 f83"/>
                <a:gd name="f154" fmla="*/ f122 1 f84"/>
                <a:gd name="f155" fmla="*/ f123 1 f83"/>
                <a:gd name="f156" fmla="*/ f124 1 f84"/>
                <a:gd name="f157" fmla="*/ f125 1 f83"/>
                <a:gd name="f158" fmla="*/ f126 1 f84"/>
                <a:gd name="f159" fmla="*/ f127 1 f83"/>
                <a:gd name="f160" fmla="*/ f128 1 f84"/>
                <a:gd name="f161" fmla="*/ f129 1 f83"/>
                <a:gd name="f162" fmla="*/ f130 1 f84"/>
                <a:gd name="f163" fmla="*/ f131 1 f83"/>
                <a:gd name="f164" fmla="*/ f132 1 f84"/>
                <a:gd name="f165" fmla="*/ f133 1 f83"/>
                <a:gd name="f166" fmla="*/ f134 1 f84"/>
                <a:gd name="f167" fmla="*/ f135 1 f83"/>
                <a:gd name="f168" fmla="*/ f136 1 f84"/>
                <a:gd name="f169" fmla="*/ f137 1 f83"/>
                <a:gd name="f170" fmla="*/ f138 1 f83"/>
                <a:gd name="f171" fmla="*/ f139 1 f83"/>
                <a:gd name="f172" fmla="*/ f140 1 f83"/>
                <a:gd name="f173" fmla="*/ f141 1 f84"/>
                <a:gd name="f174" fmla="*/ f142 f74 1"/>
                <a:gd name="f175" fmla="*/ f143 f74 1"/>
                <a:gd name="f176" fmla="*/ f145 f75 1"/>
                <a:gd name="f177" fmla="*/ f144 f75 1"/>
                <a:gd name="f178" fmla="*/ f146 f74 1"/>
                <a:gd name="f179" fmla="*/ f147 f75 1"/>
                <a:gd name="f180" fmla="*/ f148 f74 1"/>
                <a:gd name="f181" fmla="*/ f149 f74 1"/>
                <a:gd name="f182" fmla="*/ f150 f75 1"/>
                <a:gd name="f183" fmla="*/ f151 f74 1"/>
                <a:gd name="f184" fmla="*/ f152 f75 1"/>
                <a:gd name="f185" fmla="*/ f153 f74 1"/>
                <a:gd name="f186" fmla="*/ f154 f75 1"/>
                <a:gd name="f187" fmla="*/ f155 f74 1"/>
                <a:gd name="f188" fmla="*/ f156 f75 1"/>
                <a:gd name="f189" fmla="*/ f157 f74 1"/>
                <a:gd name="f190" fmla="*/ f158 f75 1"/>
                <a:gd name="f191" fmla="*/ f159 f74 1"/>
                <a:gd name="f192" fmla="*/ f160 f75 1"/>
                <a:gd name="f193" fmla="*/ f161 f74 1"/>
                <a:gd name="f194" fmla="*/ f162 f75 1"/>
                <a:gd name="f195" fmla="*/ f163 f74 1"/>
                <a:gd name="f196" fmla="*/ f164 f75 1"/>
                <a:gd name="f197" fmla="*/ f165 f74 1"/>
                <a:gd name="f198" fmla="*/ f166 f75 1"/>
                <a:gd name="f199" fmla="*/ f167 f74 1"/>
                <a:gd name="f200" fmla="*/ f168 f75 1"/>
                <a:gd name="f201" fmla="*/ f169 f74 1"/>
                <a:gd name="f202" fmla="*/ f170 f74 1"/>
                <a:gd name="f203" fmla="*/ f171 f74 1"/>
                <a:gd name="f204" fmla="*/ f172 f74 1"/>
                <a:gd name="f205" fmla="*/ f173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3">
                  <a:pos x="f178" y="f179"/>
                </a:cxn>
                <a:cxn ang="f113">
                  <a:pos x="f180" y="f179"/>
                </a:cxn>
                <a:cxn ang="f113">
                  <a:pos x="f181" y="f182"/>
                </a:cxn>
                <a:cxn ang="f113">
                  <a:pos x="f183" y="f184"/>
                </a:cxn>
                <a:cxn ang="f113">
                  <a:pos x="f185" y="f186"/>
                </a:cxn>
                <a:cxn ang="f113">
                  <a:pos x="f187" y="f188"/>
                </a:cxn>
                <a:cxn ang="f113">
                  <a:pos x="f189" y="f190"/>
                </a:cxn>
                <a:cxn ang="f113">
                  <a:pos x="f191" y="f192"/>
                </a:cxn>
                <a:cxn ang="f113">
                  <a:pos x="f193" y="f194"/>
                </a:cxn>
                <a:cxn ang="f113">
                  <a:pos x="f195" y="f196"/>
                </a:cxn>
                <a:cxn ang="f113">
                  <a:pos x="f197" y="f198"/>
                </a:cxn>
                <a:cxn ang="f113">
                  <a:pos x="f199" y="f200"/>
                </a:cxn>
                <a:cxn ang="f113">
                  <a:pos x="f201" y="f200"/>
                </a:cxn>
                <a:cxn ang="f113">
                  <a:pos x="f202" y="f200"/>
                </a:cxn>
                <a:cxn ang="f113">
                  <a:pos x="f203" y="f186"/>
                </a:cxn>
                <a:cxn ang="f113">
                  <a:pos x="f204" y="f205"/>
                </a:cxn>
                <a:cxn ang="f113">
                  <a:pos x="f178" y="f179"/>
                </a:cxn>
              </a:cxnLst>
              <a:rect l="f174" t="f177" r="f175" b="f176"/>
              <a:pathLst>
                <a:path w="224" h="109">
                  <a:moveTo>
                    <a:pt x="f8" y="f9"/>
                  </a:moveTo>
                  <a:cubicBezTo>
                    <a:pt x="f10" y="f9"/>
                    <a:pt x="f11" y="f12"/>
                    <a:pt x="f13" y="f9"/>
                  </a:cubicBezTo>
                  <a:cubicBezTo>
                    <a:pt x="f14" y="f5"/>
                    <a:pt x="f15" y="f16"/>
                    <a:pt x="f17" y="f18"/>
                  </a:cubicBezTo>
                  <a:cubicBezTo>
                    <a:pt x="f19" y="f20"/>
                    <a:pt x="f21" y="f10"/>
                    <a:pt x="f22" y="f23"/>
                  </a:cubicBez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25"/>
                    <a:pt x="f30" y="f31"/>
                  </a:cubicBezTo>
                  <a:cubicBezTo>
                    <a:pt x="f32" y="f33"/>
                    <a:pt x="f34" y="f10"/>
                    <a:pt x="f35" y="f36"/>
                  </a:cubicBezTo>
                  <a:cubicBezTo>
                    <a:pt x="f37" y="f38"/>
                    <a:pt x="f39" y="f40"/>
                    <a:pt x="f41" y="f38"/>
                  </a:cubicBez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8"/>
                    <a:pt x="f51" y="f52"/>
                  </a:cubicBezTo>
                  <a:cubicBezTo>
                    <a:pt x="f53" y="f13"/>
                    <a:pt x="f53" y="f54"/>
                    <a:pt x="f55" y="f56"/>
                  </a:cubicBezTo>
                  <a:cubicBezTo>
                    <a:pt x="f57" y="f56"/>
                    <a:pt x="f58" y="f24"/>
                    <a:pt x="f6" y="f7"/>
                  </a:cubicBezTo>
                  <a:cubicBezTo>
                    <a:pt x="f59" y="f7"/>
                    <a:pt x="f60" y="f7"/>
                    <a:pt x="f61" y="f7"/>
                  </a:cubicBezTo>
                  <a:cubicBezTo>
                    <a:pt x="f62" y="f7"/>
                    <a:pt x="f63" y="f7"/>
                    <a:pt x="f5" y="f7"/>
                  </a:cubicBezTo>
                  <a:cubicBezTo>
                    <a:pt x="f64" y="f22"/>
                    <a:pt x="f65" y="f19"/>
                    <a:pt x="f18" y="f19"/>
                  </a:cubicBezTo>
                  <a:cubicBezTo>
                    <a:pt x="f66" y="f17"/>
                    <a:pt x="f66" y="f67"/>
                    <a:pt x="f68" y="f69"/>
                  </a:cubicBezTo>
                  <a:cubicBezTo>
                    <a:pt x="f63" y="f70"/>
                    <a:pt x="f71" y="f72"/>
                    <a:pt x="f8" y="f9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0F911A2A-6CFA-4AE1-BB63-34E7308CFFB2}"/>
                </a:ext>
              </a:extLst>
            </p:cNvPr>
            <p:cNvSpPr/>
            <p:nvPr/>
          </p:nvSpPr>
          <p:spPr>
            <a:xfrm>
              <a:off x="4387592" y="3023939"/>
              <a:ext cx="524454" cy="27996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9"/>
                <a:gd name="f7" fmla="val 122"/>
                <a:gd name="f8" fmla="val 222"/>
                <a:gd name="f9" fmla="val 47"/>
                <a:gd name="f10" fmla="val 217"/>
                <a:gd name="f11" fmla="val 41"/>
                <a:gd name="f12" fmla="val 213"/>
                <a:gd name="f13" fmla="val 35"/>
                <a:gd name="f14" fmla="val 208"/>
                <a:gd name="f15" fmla="val 30"/>
                <a:gd name="f16" fmla="val 196"/>
                <a:gd name="f17" fmla="val 20"/>
                <a:gd name="f18" fmla="val 183"/>
                <a:gd name="f19" fmla="val 18"/>
                <a:gd name="f20" fmla="val 171"/>
                <a:gd name="f21" fmla="val 166"/>
                <a:gd name="f22" fmla="val 162"/>
                <a:gd name="f23" fmla="val 39"/>
                <a:gd name="f24" fmla="val 157"/>
                <a:gd name="f25" fmla="val 44"/>
                <a:gd name="f26" fmla="val 146"/>
                <a:gd name="f27" fmla="val 57"/>
                <a:gd name="f28" fmla="val 136"/>
                <a:gd name="f29" fmla="val 61"/>
                <a:gd name="f30" fmla="val 120"/>
                <a:gd name="f31" fmla="val 48"/>
                <a:gd name="f32" fmla="val 97"/>
                <a:gd name="f33" fmla="val 29"/>
                <a:gd name="f34" fmla="val 71"/>
                <a:gd name="f35" fmla="val 38"/>
                <a:gd name="f36" fmla="val 55"/>
                <a:gd name="f37" fmla="val 70"/>
                <a:gd name="f38" fmla="val 54"/>
                <a:gd name="f39" fmla="val 52"/>
                <a:gd name="f40" fmla="val 50"/>
                <a:gd name="f41" fmla="val 66"/>
                <a:gd name="f42" fmla="val 26"/>
                <a:gd name="f43" fmla="val 63"/>
                <a:gd name="f44" fmla="val 76"/>
                <a:gd name="f45" fmla="val 10"/>
                <a:gd name="f46" fmla="val 88"/>
                <a:gd name="f47" fmla="val 17"/>
                <a:gd name="f48" fmla="val 106"/>
                <a:gd name="f49" fmla="val 109"/>
                <a:gd name="f50" fmla="val 115"/>
                <a:gd name="f51" fmla="val 14"/>
                <a:gd name="f52" fmla="val 111"/>
                <a:gd name="f53" fmla="val 101"/>
                <a:gd name="f54" fmla="val 3"/>
                <a:gd name="f55" fmla="val 80"/>
                <a:gd name="f56" fmla="val 5"/>
                <a:gd name="f57" fmla="val 12"/>
                <a:gd name="f58" fmla="val 49"/>
                <a:gd name="f59" fmla="val 59"/>
                <a:gd name="f60" fmla="val 74"/>
                <a:gd name="f61" fmla="val 23"/>
                <a:gd name="f62" fmla="val 95"/>
                <a:gd name="f63" fmla="val 21"/>
                <a:gd name="f64" fmla="val 114"/>
                <a:gd name="f65" fmla="val 129"/>
                <a:gd name="f66" fmla="val 139"/>
                <a:gd name="f67" fmla="val 150"/>
                <a:gd name="f68" fmla="val 169"/>
                <a:gd name="f69" fmla="val 2"/>
                <a:gd name="f70" fmla="val 197"/>
                <a:gd name="f71" fmla="val 214"/>
                <a:gd name="f72" fmla="val 221"/>
                <a:gd name="f73" fmla="val 24"/>
                <a:gd name="f74" fmla="val 224"/>
                <a:gd name="f75" fmla="val 226"/>
                <a:gd name="f76" fmla="val 45"/>
                <a:gd name="f77" fmla="val 46"/>
                <a:gd name="f78" fmla="+- 0 0 -90"/>
                <a:gd name="f79" fmla="*/ f3 1 229"/>
                <a:gd name="f80" fmla="*/ f4 1 122"/>
                <a:gd name="f81" fmla="val f5"/>
                <a:gd name="f82" fmla="val f6"/>
                <a:gd name="f83" fmla="val f7"/>
                <a:gd name="f84" fmla="*/ f78 f0 1"/>
                <a:gd name="f85" fmla="+- f83 0 f81"/>
                <a:gd name="f86" fmla="+- f82 0 f81"/>
                <a:gd name="f87" fmla="*/ f84 1 f2"/>
                <a:gd name="f88" fmla="*/ f86 1 229"/>
                <a:gd name="f89" fmla="*/ f85 1 122"/>
                <a:gd name="f90" fmla="*/ 222 f86 1"/>
                <a:gd name="f91" fmla="*/ 47 f85 1"/>
                <a:gd name="f92" fmla="*/ 208 f86 1"/>
                <a:gd name="f93" fmla="*/ 30 f85 1"/>
                <a:gd name="f94" fmla="*/ 171 f86 1"/>
                <a:gd name="f95" fmla="*/ 157 f86 1"/>
                <a:gd name="f96" fmla="*/ 44 f85 1"/>
                <a:gd name="f97" fmla="*/ 120 f86 1"/>
                <a:gd name="f98" fmla="*/ 48 f85 1"/>
                <a:gd name="f99" fmla="*/ 55 f86 1"/>
                <a:gd name="f100" fmla="*/ 70 f85 1"/>
                <a:gd name="f101" fmla="*/ 50 f86 1"/>
                <a:gd name="f102" fmla="*/ 71 f85 1"/>
                <a:gd name="f103" fmla="*/ 18 f86 1"/>
                <a:gd name="f104" fmla="*/ 76 f85 1"/>
                <a:gd name="f105" fmla="*/ 26 f86 1"/>
                <a:gd name="f106" fmla="*/ 106 f85 1"/>
                <a:gd name="f107" fmla="*/ 29 f86 1"/>
                <a:gd name="f108" fmla="*/ 122 f85 1"/>
                <a:gd name="f109" fmla="*/ 3 f86 1"/>
                <a:gd name="f110" fmla="*/ 80 f85 1"/>
                <a:gd name="f111" fmla="*/ 55 f85 1"/>
                <a:gd name="f112" fmla="*/ 59 f86 1"/>
                <a:gd name="f113" fmla="*/ 39 f85 1"/>
                <a:gd name="f114" fmla="*/ 114 f86 1"/>
                <a:gd name="f115" fmla="*/ 150 f86 1"/>
                <a:gd name="f116" fmla="*/ 23 f85 1"/>
                <a:gd name="f117" fmla="*/ 214 f86 1"/>
                <a:gd name="f118" fmla="*/ 17 f85 1"/>
                <a:gd name="f119" fmla="*/ 229 f86 1"/>
                <a:gd name="f120" fmla="+- f87 0 f1"/>
                <a:gd name="f121" fmla="*/ f90 1 229"/>
                <a:gd name="f122" fmla="*/ f91 1 122"/>
                <a:gd name="f123" fmla="*/ f92 1 229"/>
                <a:gd name="f124" fmla="*/ f93 1 122"/>
                <a:gd name="f125" fmla="*/ f94 1 229"/>
                <a:gd name="f126" fmla="*/ f95 1 229"/>
                <a:gd name="f127" fmla="*/ f96 1 122"/>
                <a:gd name="f128" fmla="*/ f97 1 229"/>
                <a:gd name="f129" fmla="*/ f98 1 122"/>
                <a:gd name="f130" fmla="*/ f99 1 229"/>
                <a:gd name="f131" fmla="*/ f100 1 122"/>
                <a:gd name="f132" fmla="*/ f101 1 229"/>
                <a:gd name="f133" fmla="*/ f102 1 122"/>
                <a:gd name="f134" fmla="*/ f103 1 229"/>
                <a:gd name="f135" fmla="*/ f104 1 122"/>
                <a:gd name="f136" fmla="*/ f105 1 229"/>
                <a:gd name="f137" fmla="*/ f106 1 122"/>
                <a:gd name="f138" fmla="*/ f107 1 229"/>
                <a:gd name="f139" fmla="*/ f108 1 122"/>
                <a:gd name="f140" fmla="*/ f109 1 229"/>
                <a:gd name="f141" fmla="*/ f110 1 122"/>
                <a:gd name="f142" fmla="*/ f111 1 122"/>
                <a:gd name="f143" fmla="*/ f112 1 229"/>
                <a:gd name="f144" fmla="*/ f113 1 122"/>
                <a:gd name="f145" fmla="*/ f114 1 229"/>
                <a:gd name="f146" fmla="*/ f115 1 229"/>
                <a:gd name="f147" fmla="*/ f116 1 122"/>
                <a:gd name="f148" fmla="*/ f117 1 229"/>
                <a:gd name="f149" fmla="*/ f118 1 122"/>
                <a:gd name="f150" fmla="*/ f119 1 229"/>
                <a:gd name="f151" fmla="*/ 0 1 f88"/>
                <a:gd name="f152" fmla="*/ f82 1 f88"/>
                <a:gd name="f153" fmla="*/ 0 1 f89"/>
                <a:gd name="f154" fmla="*/ f83 1 f89"/>
                <a:gd name="f155" fmla="*/ f121 1 f88"/>
                <a:gd name="f156" fmla="*/ f122 1 f89"/>
                <a:gd name="f157" fmla="*/ f123 1 f88"/>
                <a:gd name="f158" fmla="*/ f124 1 f89"/>
                <a:gd name="f159" fmla="*/ f125 1 f88"/>
                <a:gd name="f160" fmla="*/ f126 1 f88"/>
                <a:gd name="f161" fmla="*/ f127 1 f89"/>
                <a:gd name="f162" fmla="*/ f128 1 f88"/>
                <a:gd name="f163" fmla="*/ f129 1 f89"/>
                <a:gd name="f164" fmla="*/ f130 1 f88"/>
                <a:gd name="f165" fmla="*/ f131 1 f89"/>
                <a:gd name="f166" fmla="*/ f132 1 f88"/>
                <a:gd name="f167" fmla="*/ f133 1 f89"/>
                <a:gd name="f168" fmla="*/ f134 1 f88"/>
                <a:gd name="f169" fmla="*/ f135 1 f89"/>
                <a:gd name="f170" fmla="*/ f136 1 f88"/>
                <a:gd name="f171" fmla="*/ f137 1 f89"/>
                <a:gd name="f172" fmla="*/ f138 1 f88"/>
                <a:gd name="f173" fmla="*/ f139 1 f89"/>
                <a:gd name="f174" fmla="*/ f140 1 f88"/>
                <a:gd name="f175" fmla="*/ f141 1 f89"/>
                <a:gd name="f176" fmla="*/ f142 1 f89"/>
                <a:gd name="f177" fmla="*/ f143 1 f88"/>
                <a:gd name="f178" fmla="*/ f144 1 f89"/>
                <a:gd name="f179" fmla="*/ f145 1 f88"/>
                <a:gd name="f180" fmla="*/ f146 1 f88"/>
                <a:gd name="f181" fmla="*/ f147 1 f89"/>
                <a:gd name="f182" fmla="*/ f148 1 f88"/>
                <a:gd name="f183" fmla="*/ f149 1 f89"/>
                <a:gd name="f184" fmla="*/ f150 1 f88"/>
                <a:gd name="f185" fmla="*/ f151 f79 1"/>
                <a:gd name="f186" fmla="*/ f152 f79 1"/>
                <a:gd name="f187" fmla="*/ f154 f80 1"/>
                <a:gd name="f188" fmla="*/ f153 f80 1"/>
                <a:gd name="f189" fmla="*/ f155 f79 1"/>
                <a:gd name="f190" fmla="*/ f156 f80 1"/>
                <a:gd name="f191" fmla="*/ f157 f79 1"/>
                <a:gd name="f192" fmla="*/ f158 f80 1"/>
                <a:gd name="f193" fmla="*/ f159 f79 1"/>
                <a:gd name="f194" fmla="*/ f160 f79 1"/>
                <a:gd name="f195" fmla="*/ f161 f80 1"/>
                <a:gd name="f196" fmla="*/ f162 f79 1"/>
                <a:gd name="f197" fmla="*/ f163 f80 1"/>
                <a:gd name="f198" fmla="*/ f164 f79 1"/>
                <a:gd name="f199" fmla="*/ f165 f80 1"/>
                <a:gd name="f200" fmla="*/ f166 f79 1"/>
                <a:gd name="f201" fmla="*/ f167 f80 1"/>
                <a:gd name="f202" fmla="*/ f168 f79 1"/>
                <a:gd name="f203" fmla="*/ f169 f80 1"/>
                <a:gd name="f204" fmla="*/ f170 f79 1"/>
                <a:gd name="f205" fmla="*/ f171 f80 1"/>
                <a:gd name="f206" fmla="*/ f172 f79 1"/>
                <a:gd name="f207" fmla="*/ f173 f80 1"/>
                <a:gd name="f208" fmla="*/ f174 f79 1"/>
                <a:gd name="f209" fmla="*/ f175 f80 1"/>
                <a:gd name="f210" fmla="*/ f176 f80 1"/>
                <a:gd name="f211" fmla="*/ f177 f79 1"/>
                <a:gd name="f212" fmla="*/ f178 f80 1"/>
                <a:gd name="f213" fmla="*/ f179 f79 1"/>
                <a:gd name="f214" fmla="*/ f180 f79 1"/>
                <a:gd name="f215" fmla="*/ f181 f80 1"/>
                <a:gd name="f216" fmla="*/ f182 f79 1"/>
                <a:gd name="f217" fmla="*/ f183 f80 1"/>
                <a:gd name="f218" fmla="*/ f184 f7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0">
                  <a:pos x="f189" y="f190"/>
                </a:cxn>
                <a:cxn ang="f120">
                  <a:pos x="f191" y="f192"/>
                </a:cxn>
                <a:cxn ang="f120">
                  <a:pos x="f193" y="f192"/>
                </a:cxn>
                <a:cxn ang="f120">
                  <a:pos x="f194" y="f195"/>
                </a:cxn>
                <a:cxn ang="f120">
                  <a:pos x="f196" y="f197"/>
                </a:cxn>
                <a:cxn ang="f120">
                  <a:pos x="f198" y="f199"/>
                </a:cxn>
                <a:cxn ang="f120">
                  <a:pos x="f200" y="f201"/>
                </a:cxn>
                <a:cxn ang="f120">
                  <a:pos x="f202" y="f203"/>
                </a:cxn>
                <a:cxn ang="f120">
                  <a:pos x="f204" y="f205"/>
                </a:cxn>
                <a:cxn ang="f120">
                  <a:pos x="f206" y="f207"/>
                </a:cxn>
                <a:cxn ang="f120">
                  <a:pos x="f208" y="f209"/>
                </a:cxn>
                <a:cxn ang="f120">
                  <a:pos x="f204" y="f210"/>
                </a:cxn>
                <a:cxn ang="f120">
                  <a:pos x="f211" y="f212"/>
                </a:cxn>
                <a:cxn ang="f120">
                  <a:pos x="f213" y="f192"/>
                </a:cxn>
                <a:cxn ang="f120">
                  <a:pos x="f214" y="f215"/>
                </a:cxn>
                <a:cxn ang="f120">
                  <a:pos x="f216" y="f217"/>
                </a:cxn>
                <a:cxn ang="f120">
                  <a:pos x="f218" y="f195"/>
                </a:cxn>
                <a:cxn ang="f120">
                  <a:pos x="f189" y="f190"/>
                </a:cxn>
              </a:cxnLst>
              <a:rect l="f185" t="f188" r="f186" b="f187"/>
              <a:pathLst>
                <a:path w="229" h="12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15"/>
                  </a:cubicBezTo>
                  <a:cubicBezTo>
                    <a:pt x="f21" y="f13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7"/>
                    <a:pt x="f39" y="f34"/>
                    <a:pt x="f40" y="f34"/>
                  </a:cubicBezTo>
                  <a:cubicBezTo>
                    <a:pt x="f35" y="f41"/>
                    <a:pt x="f42" y="f43"/>
                    <a:pt x="f19" y="f44"/>
                  </a:cubicBezTo>
                  <a:cubicBezTo>
                    <a:pt x="f45" y="f46"/>
                    <a:pt x="f47" y="f32"/>
                    <a:pt x="f42" y="f48"/>
                  </a:cubicBezTo>
                  <a:cubicBezTo>
                    <a:pt x="f33" y="f49"/>
                    <a:pt x="f33" y="f50"/>
                    <a:pt x="f33" y="f7"/>
                  </a:cubicBezTo>
                  <a:cubicBezTo>
                    <a:pt x="f51" y="f52"/>
                    <a:pt x="f5" y="f53"/>
                    <a:pt x="f54" y="f55"/>
                  </a:cubicBezTo>
                  <a:cubicBezTo>
                    <a:pt x="f56" y="f41"/>
                    <a:pt x="f57" y="f36"/>
                    <a:pt x="f42" y="f36"/>
                  </a:cubicBezTo>
                  <a:cubicBezTo>
                    <a:pt x="f11" y="f36"/>
                    <a:pt x="f58" y="f58"/>
                    <a:pt x="f59" y="f23"/>
                  </a:cubicBezTo>
                  <a:cubicBezTo>
                    <a:pt x="f60" y="f61"/>
                    <a:pt x="f62" y="f63"/>
                    <a:pt x="f64" y="f15"/>
                  </a:cubicBezTo>
                  <a:cubicBezTo>
                    <a:pt x="f65" y="f35"/>
                    <a:pt x="f66" y="f13"/>
                    <a:pt x="f67" y="f61"/>
                  </a:cubicBezTo>
                  <a:cubicBezTo>
                    <a:pt x="f68" y="f69"/>
                    <a:pt x="f70" y="f5"/>
                    <a:pt x="f71" y="f47"/>
                  </a:cubicBezTo>
                  <a:cubicBezTo>
                    <a:pt x="f72" y="f73"/>
                    <a:pt x="f74" y="f13"/>
                    <a:pt x="f6" y="f25"/>
                  </a:cubicBezTo>
                  <a:cubicBezTo>
                    <a:pt x="f75" y="f76"/>
                    <a:pt x="f74" y="f77"/>
                    <a:pt x="f8" y="f9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DF3F071A-C40F-4FD3-B8D3-FE06F5F18015}"/>
                </a:ext>
              </a:extLst>
            </p:cNvPr>
            <p:cNvSpPr/>
            <p:nvPr/>
          </p:nvSpPr>
          <p:spPr>
            <a:xfrm>
              <a:off x="4616741" y="3150501"/>
              <a:ext cx="302977" cy="2291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2"/>
                <a:gd name="f7" fmla="val 100"/>
                <a:gd name="f8" fmla="val 28"/>
                <a:gd name="f9" fmla="val 91"/>
                <a:gd name="f10" fmla="val 9"/>
                <a:gd name="f11" fmla="val 73"/>
                <a:gd name="f12" fmla="val 13"/>
                <a:gd name="f13" fmla="val 57"/>
                <a:gd name="f14" fmla="val 47"/>
                <a:gd name="f15" fmla="val 56"/>
                <a:gd name="f16" fmla="val 54"/>
                <a:gd name="f17" fmla="val 48"/>
                <a:gd name="f18" fmla="val 53"/>
                <a:gd name="f19" fmla="val 41"/>
                <a:gd name="f20" fmla="val 39"/>
                <a:gd name="f21" fmla="val 19"/>
                <a:gd name="f22" fmla="val 10"/>
                <a:gd name="f23" fmla="val 68"/>
                <a:gd name="f24" fmla="val 20"/>
                <a:gd name="f25" fmla="val 77"/>
                <a:gd name="f26" fmla="val 87"/>
                <a:gd name="f27" fmla="val 31"/>
                <a:gd name="f28" fmla="val 89"/>
                <a:gd name="f29" fmla="val 30"/>
                <a:gd name="f30" fmla="val 95"/>
                <a:gd name="f31" fmla="val 29"/>
                <a:gd name="f32" fmla="val 15"/>
                <a:gd name="f33" fmla="val 90"/>
                <a:gd name="f34" fmla="val 79"/>
                <a:gd name="f35" fmla="val 4"/>
                <a:gd name="f36" fmla="val 60"/>
                <a:gd name="f37" fmla="val 6"/>
                <a:gd name="f38" fmla="val 50"/>
                <a:gd name="f39" fmla="val 16"/>
                <a:gd name="f40" fmla="val 35"/>
                <a:gd name="f41" fmla="val 23"/>
                <a:gd name="f42" fmla="val 34"/>
                <a:gd name="f43" fmla="val 42"/>
                <a:gd name="f44" fmla="val 33"/>
                <a:gd name="f45" fmla="val 52"/>
                <a:gd name="f46" fmla="val 24"/>
                <a:gd name="f47" fmla="val 65"/>
                <a:gd name="f48" fmla="val 80"/>
                <a:gd name="f49" fmla="val 106"/>
                <a:gd name="f50" fmla="val 122"/>
                <a:gd name="f51" fmla="val 12"/>
                <a:gd name="f52" fmla="val 127"/>
                <a:gd name="f53" fmla="val 129"/>
                <a:gd name="f54" fmla="+- 0 0 -90"/>
                <a:gd name="f55" fmla="*/ f3 1 132"/>
                <a:gd name="f56" fmla="*/ f4 1 100"/>
                <a:gd name="f57" fmla="val f5"/>
                <a:gd name="f58" fmla="val f6"/>
                <a:gd name="f59" fmla="val f7"/>
                <a:gd name="f60" fmla="*/ f54 f0 1"/>
                <a:gd name="f61" fmla="+- f59 0 f57"/>
                <a:gd name="f62" fmla="+- f58 0 f57"/>
                <a:gd name="f63" fmla="*/ f60 1 f2"/>
                <a:gd name="f64" fmla="*/ f62 1 132"/>
                <a:gd name="f65" fmla="*/ f61 1 100"/>
                <a:gd name="f66" fmla="*/ 132 f62 1"/>
                <a:gd name="f67" fmla="*/ 28 f61 1"/>
                <a:gd name="f68" fmla="*/ 57 f62 1"/>
                <a:gd name="f69" fmla="*/ 47 f61 1"/>
                <a:gd name="f70" fmla="*/ 53 f62 1"/>
                <a:gd name="f71" fmla="*/ 48 f61 1"/>
                <a:gd name="f72" fmla="*/ 19 f62 1"/>
                <a:gd name="f73" fmla="*/ 54 f61 1"/>
                <a:gd name="f74" fmla="*/ 28 f62 1"/>
                <a:gd name="f75" fmla="*/ 87 f61 1"/>
                <a:gd name="f76" fmla="*/ 29 f62 1"/>
                <a:gd name="f77" fmla="*/ 100 f61 1"/>
                <a:gd name="f78" fmla="*/ 4 f62 1"/>
                <a:gd name="f79" fmla="*/ 60 f61 1"/>
                <a:gd name="f80" fmla="*/ 23 f62 1"/>
                <a:gd name="f81" fmla="*/ 34 f61 1"/>
                <a:gd name="f82" fmla="*/ 65 f62 1"/>
                <a:gd name="f83" fmla="*/ 13 f61 1"/>
                <a:gd name="f84" fmla="*/ 122 f62 1"/>
                <a:gd name="f85" fmla="*/ 12 f61 1"/>
                <a:gd name="f86" fmla="+- f63 0 f1"/>
                <a:gd name="f87" fmla="*/ f66 1 132"/>
                <a:gd name="f88" fmla="*/ f67 1 100"/>
                <a:gd name="f89" fmla="*/ f68 1 132"/>
                <a:gd name="f90" fmla="*/ f69 1 100"/>
                <a:gd name="f91" fmla="*/ f70 1 132"/>
                <a:gd name="f92" fmla="*/ f71 1 100"/>
                <a:gd name="f93" fmla="*/ f72 1 132"/>
                <a:gd name="f94" fmla="*/ f73 1 100"/>
                <a:gd name="f95" fmla="*/ f74 1 132"/>
                <a:gd name="f96" fmla="*/ f75 1 100"/>
                <a:gd name="f97" fmla="*/ f76 1 132"/>
                <a:gd name="f98" fmla="*/ f77 1 100"/>
                <a:gd name="f99" fmla="*/ f78 1 132"/>
                <a:gd name="f100" fmla="*/ f79 1 100"/>
                <a:gd name="f101" fmla="*/ f80 1 132"/>
                <a:gd name="f102" fmla="*/ f81 1 100"/>
                <a:gd name="f103" fmla="*/ f82 1 132"/>
                <a:gd name="f104" fmla="*/ f83 1 100"/>
                <a:gd name="f105" fmla="*/ f84 1 132"/>
                <a:gd name="f106" fmla="*/ f85 1 100"/>
                <a:gd name="f107" fmla="*/ 0 1 f64"/>
                <a:gd name="f108" fmla="*/ f58 1 f64"/>
                <a:gd name="f109" fmla="*/ 0 1 f65"/>
                <a:gd name="f110" fmla="*/ f59 1 f65"/>
                <a:gd name="f111" fmla="*/ f87 1 f64"/>
                <a:gd name="f112" fmla="*/ f88 1 f65"/>
                <a:gd name="f113" fmla="*/ f89 1 f64"/>
                <a:gd name="f114" fmla="*/ f90 1 f65"/>
                <a:gd name="f115" fmla="*/ f91 1 f64"/>
                <a:gd name="f116" fmla="*/ f92 1 f65"/>
                <a:gd name="f117" fmla="*/ f93 1 f64"/>
                <a:gd name="f118" fmla="*/ f94 1 f65"/>
                <a:gd name="f119" fmla="*/ f95 1 f64"/>
                <a:gd name="f120" fmla="*/ f96 1 f65"/>
                <a:gd name="f121" fmla="*/ f97 1 f64"/>
                <a:gd name="f122" fmla="*/ f98 1 f65"/>
                <a:gd name="f123" fmla="*/ f99 1 f64"/>
                <a:gd name="f124" fmla="*/ f100 1 f65"/>
                <a:gd name="f125" fmla="*/ f101 1 f64"/>
                <a:gd name="f126" fmla="*/ f102 1 f65"/>
                <a:gd name="f127" fmla="*/ f103 1 f64"/>
                <a:gd name="f128" fmla="*/ f104 1 f65"/>
                <a:gd name="f129" fmla="*/ f105 1 f64"/>
                <a:gd name="f130" fmla="*/ f106 1 f65"/>
                <a:gd name="f131" fmla="*/ f107 f55 1"/>
                <a:gd name="f132" fmla="*/ f108 f55 1"/>
                <a:gd name="f133" fmla="*/ f110 f56 1"/>
                <a:gd name="f134" fmla="*/ f109 f56 1"/>
                <a:gd name="f135" fmla="*/ f111 f55 1"/>
                <a:gd name="f136" fmla="*/ f112 f56 1"/>
                <a:gd name="f137" fmla="*/ f113 f55 1"/>
                <a:gd name="f138" fmla="*/ f114 f56 1"/>
                <a:gd name="f139" fmla="*/ f115 f55 1"/>
                <a:gd name="f140" fmla="*/ f116 f56 1"/>
                <a:gd name="f141" fmla="*/ f117 f55 1"/>
                <a:gd name="f142" fmla="*/ f118 f56 1"/>
                <a:gd name="f143" fmla="*/ f119 f55 1"/>
                <a:gd name="f144" fmla="*/ f120 f56 1"/>
                <a:gd name="f145" fmla="*/ f121 f55 1"/>
                <a:gd name="f146" fmla="*/ f122 f56 1"/>
                <a:gd name="f147" fmla="*/ f123 f55 1"/>
                <a:gd name="f148" fmla="*/ f124 f56 1"/>
                <a:gd name="f149" fmla="*/ f125 f55 1"/>
                <a:gd name="f150" fmla="*/ f126 f56 1"/>
                <a:gd name="f151" fmla="*/ f127 f55 1"/>
                <a:gd name="f152" fmla="*/ f128 f56 1"/>
                <a:gd name="f153" fmla="*/ f129 f55 1"/>
                <a:gd name="f154" fmla="*/ f130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6">
                  <a:pos x="f135" y="f136"/>
                </a:cxn>
                <a:cxn ang="f86">
                  <a:pos x="f137" y="f138"/>
                </a:cxn>
                <a:cxn ang="f86">
                  <a:pos x="f139" y="f140"/>
                </a:cxn>
                <a:cxn ang="f86">
                  <a:pos x="f141" y="f142"/>
                </a:cxn>
                <a:cxn ang="f86">
                  <a:pos x="f143" y="f144"/>
                </a:cxn>
                <a:cxn ang="f86">
                  <a:pos x="f145" y="f146"/>
                </a:cxn>
                <a:cxn ang="f86">
                  <a:pos x="f147" y="f148"/>
                </a:cxn>
                <a:cxn ang="f86">
                  <a:pos x="f149" y="f150"/>
                </a:cxn>
                <a:cxn ang="f86">
                  <a:pos x="f151" y="f152"/>
                </a:cxn>
                <a:cxn ang="f86">
                  <a:pos x="f153" y="f154"/>
                </a:cxn>
                <a:cxn ang="f86">
                  <a:pos x="f135" y="f136"/>
                </a:cxn>
              </a:cxnLst>
              <a:rect l="f131" t="f134" r="f132" b="f133"/>
              <a:pathLst>
                <a:path w="132" h="100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4"/>
                    <a:pt x="f16" y="f17"/>
                    <a:pt x="f18" y="f17"/>
                  </a:cubicBezTo>
                  <a:cubicBezTo>
                    <a:pt x="f19" y="f14"/>
                    <a:pt x="f8" y="f20"/>
                    <a:pt x="f21" y="f16"/>
                  </a:cubicBezTo>
                  <a:cubicBezTo>
                    <a:pt x="f22" y="f23"/>
                    <a:pt x="f24" y="f25"/>
                    <a:pt x="f8" y="f26"/>
                  </a:cubicBezTo>
                  <a:cubicBezTo>
                    <a:pt x="f27" y="f28"/>
                    <a:pt x="f29" y="f30"/>
                    <a:pt x="f31" y="f7"/>
                  </a:cubicBezTo>
                  <a:cubicBezTo>
                    <a:pt x="f32" y="f33"/>
                    <a:pt x="f5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12"/>
                  </a:cubicBezTo>
                  <a:cubicBezTo>
                    <a:pt x="f48" y="f5"/>
                    <a:pt x="f49" y="f5"/>
                    <a:pt x="f50" y="f51"/>
                  </a:cubicBezTo>
                  <a:cubicBezTo>
                    <a:pt x="f52" y="f32"/>
                    <a:pt x="f53" y="f41"/>
                    <a:pt x="f6" y="f8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upo 45">
            <a:extLst>
              <a:ext uri="{FF2B5EF4-FFF2-40B4-BE49-F238E27FC236}">
                <a16:creationId xmlns:a16="http://schemas.microsoft.com/office/drawing/2014/main" id="{FD262295-0179-4E78-A8D6-505BFC5223C5}"/>
              </a:ext>
            </a:extLst>
          </p:cNvPr>
          <p:cNvGrpSpPr/>
          <p:nvPr/>
        </p:nvGrpSpPr>
        <p:grpSpPr>
          <a:xfrm>
            <a:off x="1936571" y="3039913"/>
            <a:ext cx="609785" cy="566644"/>
            <a:chOff x="1936571" y="3039913"/>
            <a:chExt cx="609785" cy="566644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3F3FDDFE-321E-4EB5-8B82-A4F7FE87B5BB}"/>
                </a:ext>
              </a:extLst>
            </p:cNvPr>
            <p:cNvSpPr/>
            <p:nvPr/>
          </p:nvSpPr>
          <p:spPr>
            <a:xfrm>
              <a:off x="1936571" y="3356314"/>
              <a:ext cx="512941" cy="2502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4"/>
                <a:gd name="f7" fmla="val 109"/>
                <a:gd name="f8" fmla="val 50"/>
                <a:gd name="f9" fmla="val 1"/>
                <a:gd name="f10" fmla="val 59"/>
                <a:gd name="f11" fmla="val 66"/>
                <a:gd name="f12" fmla="val 2"/>
                <a:gd name="f13" fmla="val 73"/>
                <a:gd name="f14" fmla="val 84"/>
                <a:gd name="f15" fmla="val 88"/>
                <a:gd name="f16" fmla="val 5"/>
                <a:gd name="f17" fmla="val 89"/>
                <a:gd name="f18" fmla="val 16"/>
                <a:gd name="f19" fmla="val 92"/>
                <a:gd name="f20" fmla="val 37"/>
                <a:gd name="f21" fmla="val 96"/>
                <a:gd name="f22" fmla="val 101"/>
                <a:gd name="f23" fmla="val 80"/>
                <a:gd name="f24" fmla="val 102"/>
                <a:gd name="f25" fmla="val 85"/>
                <a:gd name="f26" fmla="val 110"/>
                <a:gd name="f27" fmla="val 116"/>
                <a:gd name="f28" fmla="val 120"/>
                <a:gd name="f29" fmla="val 126"/>
                <a:gd name="f30" fmla="val 128"/>
                <a:gd name="f31" fmla="val 79"/>
                <a:gd name="f32" fmla="val 132"/>
                <a:gd name="f33" fmla="val 70"/>
                <a:gd name="f34" fmla="val 133"/>
                <a:gd name="f35" fmla="val 136"/>
                <a:gd name="f36" fmla="val 49"/>
                <a:gd name="f37" fmla="val 141"/>
                <a:gd name="f38" fmla="val 26"/>
                <a:gd name="f39" fmla="val 153"/>
                <a:gd name="f40" fmla="val 19"/>
                <a:gd name="f41" fmla="val 174"/>
                <a:gd name="f42" fmla="val 178"/>
                <a:gd name="f43" fmla="val 27"/>
                <a:gd name="f44" fmla="val 182"/>
                <a:gd name="f45" fmla="val 31"/>
                <a:gd name="f46" fmla="val 183"/>
                <a:gd name="f47" fmla="val 35"/>
                <a:gd name="f48" fmla="val 186"/>
                <a:gd name="f49" fmla="val 42"/>
                <a:gd name="f50" fmla="val 187"/>
                <a:gd name="f51" fmla="val 189"/>
                <a:gd name="f52" fmla="val 58"/>
                <a:gd name="f53" fmla="val 193"/>
                <a:gd name="f54" fmla="val 90"/>
                <a:gd name="f55" fmla="val 213"/>
                <a:gd name="f56" fmla="val 95"/>
                <a:gd name="f57" fmla="val 217"/>
                <a:gd name="f58" fmla="val 219"/>
                <a:gd name="f59" fmla="val 184"/>
                <a:gd name="f60" fmla="val 148"/>
                <a:gd name="f61" fmla="val 112"/>
                <a:gd name="f62" fmla="val 77"/>
                <a:gd name="f63" fmla="val 41"/>
                <a:gd name="f64" fmla="val 7"/>
                <a:gd name="f65" fmla="val 11"/>
                <a:gd name="f66" fmla="val 34"/>
                <a:gd name="f67" fmla="val 75"/>
                <a:gd name="f68" fmla="val 36"/>
                <a:gd name="f69" fmla="val 62"/>
                <a:gd name="f70" fmla="val 43"/>
                <a:gd name="f71" fmla="val 45"/>
                <a:gd name="f72" fmla="val 23"/>
                <a:gd name="f73" fmla="+- 0 0 -90"/>
                <a:gd name="f74" fmla="*/ f3 1 224"/>
                <a:gd name="f75" fmla="*/ f4 1 109"/>
                <a:gd name="f76" fmla="val f5"/>
                <a:gd name="f77" fmla="val f6"/>
                <a:gd name="f78" fmla="val f7"/>
                <a:gd name="f79" fmla="*/ f73 f0 1"/>
                <a:gd name="f80" fmla="+- f78 0 f76"/>
                <a:gd name="f81" fmla="+- f77 0 f76"/>
                <a:gd name="f82" fmla="*/ f79 1 f2"/>
                <a:gd name="f83" fmla="*/ f81 1 224"/>
                <a:gd name="f84" fmla="*/ f80 1 109"/>
                <a:gd name="f85" fmla="*/ 50 f81 1"/>
                <a:gd name="f86" fmla="*/ 1 f80 1"/>
                <a:gd name="f87" fmla="*/ 73 f81 1"/>
                <a:gd name="f88" fmla="*/ 89 f81 1"/>
                <a:gd name="f89" fmla="*/ 16 f80 1"/>
                <a:gd name="f90" fmla="*/ 101 f81 1"/>
                <a:gd name="f91" fmla="*/ 80 f80 1"/>
                <a:gd name="f92" fmla="*/ 116 f81 1"/>
                <a:gd name="f93" fmla="*/ 92 f80 1"/>
                <a:gd name="f94" fmla="*/ 128 f81 1"/>
                <a:gd name="f95" fmla="*/ 79 f80 1"/>
                <a:gd name="f96" fmla="*/ 136 f81 1"/>
                <a:gd name="f97" fmla="*/ 49 f80 1"/>
                <a:gd name="f98" fmla="*/ 174 f81 1"/>
                <a:gd name="f99" fmla="*/ 26 f80 1"/>
                <a:gd name="f100" fmla="*/ 183 f81 1"/>
                <a:gd name="f101" fmla="*/ 35 f80 1"/>
                <a:gd name="f102" fmla="*/ 189 f81 1"/>
                <a:gd name="f103" fmla="*/ 58 f80 1"/>
                <a:gd name="f104" fmla="*/ 213 f81 1"/>
                <a:gd name="f105" fmla="*/ 95 f80 1"/>
                <a:gd name="f106" fmla="*/ 224 f81 1"/>
                <a:gd name="f107" fmla="*/ 109 f80 1"/>
                <a:gd name="f108" fmla="*/ 112 f81 1"/>
                <a:gd name="f109" fmla="*/ 0 f81 1"/>
                <a:gd name="f110" fmla="*/ 16 f81 1"/>
                <a:gd name="f111" fmla="*/ 36 f81 1"/>
                <a:gd name="f112" fmla="*/ 62 f80 1"/>
                <a:gd name="f113" fmla="+- f82 0 f1"/>
                <a:gd name="f114" fmla="*/ f85 1 224"/>
                <a:gd name="f115" fmla="*/ f86 1 109"/>
                <a:gd name="f116" fmla="*/ f87 1 224"/>
                <a:gd name="f117" fmla="*/ f88 1 224"/>
                <a:gd name="f118" fmla="*/ f89 1 109"/>
                <a:gd name="f119" fmla="*/ f90 1 224"/>
                <a:gd name="f120" fmla="*/ f91 1 109"/>
                <a:gd name="f121" fmla="*/ f92 1 224"/>
                <a:gd name="f122" fmla="*/ f93 1 109"/>
                <a:gd name="f123" fmla="*/ f94 1 224"/>
                <a:gd name="f124" fmla="*/ f95 1 109"/>
                <a:gd name="f125" fmla="*/ f96 1 224"/>
                <a:gd name="f126" fmla="*/ f97 1 109"/>
                <a:gd name="f127" fmla="*/ f98 1 224"/>
                <a:gd name="f128" fmla="*/ f99 1 109"/>
                <a:gd name="f129" fmla="*/ f100 1 224"/>
                <a:gd name="f130" fmla="*/ f101 1 109"/>
                <a:gd name="f131" fmla="*/ f102 1 224"/>
                <a:gd name="f132" fmla="*/ f103 1 109"/>
                <a:gd name="f133" fmla="*/ f104 1 224"/>
                <a:gd name="f134" fmla="*/ f105 1 109"/>
                <a:gd name="f135" fmla="*/ f106 1 224"/>
                <a:gd name="f136" fmla="*/ f107 1 109"/>
                <a:gd name="f137" fmla="*/ f108 1 224"/>
                <a:gd name="f138" fmla="*/ f109 1 224"/>
                <a:gd name="f139" fmla="*/ f110 1 224"/>
                <a:gd name="f140" fmla="*/ f111 1 224"/>
                <a:gd name="f141" fmla="*/ f112 1 109"/>
                <a:gd name="f142" fmla="*/ 0 1 f83"/>
                <a:gd name="f143" fmla="*/ f77 1 f83"/>
                <a:gd name="f144" fmla="*/ 0 1 f84"/>
                <a:gd name="f145" fmla="*/ f78 1 f84"/>
                <a:gd name="f146" fmla="*/ f114 1 f83"/>
                <a:gd name="f147" fmla="*/ f115 1 f84"/>
                <a:gd name="f148" fmla="*/ f116 1 f83"/>
                <a:gd name="f149" fmla="*/ f117 1 f83"/>
                <a:gd name="f150" fmla="*/ f118 1 f84"/>
                <a:gd name="f151" fmla="*/ f119 1 f83"/>
                <a:gd name="f152" fmla="*/ f120 1 f84"/>
                <a:gd name="f153" fmla="*/ f121 1 f83"/>
                <a:gd name="f154" fmla="*/ f122 1 f84"/>
                <a:gd name="f155" fmla="*/ f123 1 f83"/>
                <a:gd name="f156" fmla="*/ f124 1 f84"/>
                <a:gd name="f157" fmla="*/ f125 1 f83"/>
                <a:gd name="f158" fmla="*/ f126 1 f84"/>
                <a:gd name="f159" fmla="*/ f127 1 f83"/>
                <a:gd name="f160" fmla="*/ f128 1 f84"/>
                <a:gd name="f161" fmla="*/ f129 1 f83"/>
                <a:gd name="f162" fmla="*/ f130 1 f84"/>
                <a:gd name="f163" fmla="*/ f131 1 f83"/>
                <a:gd name="f164" fmla="*/ f132 1 f84"/>
                <a:gd name="f165" fmla="*/ f133 1 f83"/>
                <a:gd name="f166" fmla="*/ f134 1 f84"/>
                <a:gd name="f167" fmla="*/ f135 1 f83"/>
                <a:gd name="f168" fmla="*/ f136 1 f84"/>
                <a:gd name="f169" fmla="*/ f137 1 f83"/>
                <a:gd name="f170" fmla="*/ f138 1 f83"/>
                <a:gd name="f171" fmla="*/ f139 1 f83"/>
                <a:gd name="f172" fmla="*/ f140 1 f83"/>
                <a:gd name="f173" fmla="*/ f141 1 f84"/>
                <a:gd name="f174" fmla="*/ f142 f74 1"/>
                <a:gd name="f175" fmla="*/ f143 f74 1"/>
                <a:gd name="f176" fmla="*/ f145 f75 1"/>
                <a:gd name="f177" fmla="*/ f144 f75 1"/>
                <a:gd name="f178" fmla="*/ f146 f74 1"/>
                <a:gd name="f179" fmla="*/ f147 f75 1"/>
                <a:gd name="f180" fmla="*/ f148 f74 1"/>
                <a:gd name="f181" fmla="*/ f149 f74 1"/>
                <a:gd name="f182" fmla="*/ f150 f75 1"/>
                <a:gd name="f183" fmla="*/ f151 f74 1"/>
                <a:gd name="f184" fmla="*/ f152 f75 1"/>
                <a:gd name="f185" fmla="*/ f153 f74 1"/>
                <a:gd name="f186" fmla="*/ f154 f75 1"/>
                <a:gd name="f187" fmla="*/ f155 f74 1"/>
                <a:gd name="f188" fmla="*/ f156 f75 1"/>
                <a:gd name="f189" fmla="*/ f157 f74 1"/>
                <a:gd name="f190" fmla="*/ f158 f75 1"/>
                <a:gd name="f191" fmla="*/ f159 f74 1"/>
                <a:gd name="f192" fmla="*/ f160 f75 1"/>
                <a:gd name="f193" fmla="*/ f161 f74 1"/>
                <a:gd name="f194" fmla="*/ f162 f75 1"/>
                <a:gd name="f195" fmla="*/ f163 f74 1"/>
                <a:gd name="f196" fmla="*/ f164 f75 1"/>
                <a:gd name="f197" fmla="*/ f165 f74 1"/>
                <a:gd name="f198" fmla="*/ f166 f75 1"/>
                <a:gd name="f199" fmla="*/ f167 f74 1"/>
                <a:gd name="f200" fmla="*/ f168 f75 1"/>
                <a:gd name="f201" fmla="*/ f169 f74 1"/>
                <a:gd name="f202" fmla="*/ f170 f74 1"/>
                <a:gd name="f203" fmla="*/ f171 f74 1"/>
                <a:gd name="f204" fmla="*/ f172 f74 1"/>
                <a:gd name="f205" fmla="*/ f173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3">
                  <a:pos x="f178" y="f179"/>
                </a:cxn>
                <a:cxn ang="f113">
                  <a:pos x="f180" y="f179"/>
                </a:cxn>
                <a:cxn ang="f113">
                  <a:pos x="f181" y="f182"/>
                </a:cxn>
                <a:cxn ang="f113">
                  <a:pos x="f183" y="f184"/>
                </a:cxn>
                <a:cxn ang="f113">
                  <a:pos x="f185" y="f186"/>
                </a:cxn>
                <a:cxn ang="f113">
                  <a:pos x="f187" y="f188"/>
                </a:cxn>
                <a:cxn ang="f113">
                  <a:pos x="f189" y="f190"/>
                </a:cxn>
                <a:cxn ang="f113">
                  <a:pos x="f191" y="f192"/>
                </a:cxn>
                <a:cxn ang="f113">
                  <a:pos x="f193" y="f194"/>
                </a:cxn>
                <a:cxn ang="f113">
                  <a:pos x="f195" y="f196"/>
                </a:cxn>
                <a:cxn ang="f113">
                  <a:pos x="f197" y="f198"/>
                </a:cxn>
                <a:cxn ang="f113">
                  <a:pos x="f199" y="f200"/>
                </a:cxn>
                <a:cxn ang="f113">
                  <a:pos x="f201" y="f200"/>
                </a:cxn>
                <a:cxn ang="f113">
                  <a:pos x="f202" y="f200"/>
                </a:cxn>
                <a:cxn ang="f113">
                  <a:pos x="f203" y="f186"/>
                </a:cxn>
                <a:cxn ang="f113">
                  <a:pos x="f204" y="f205"/>
                </a:cxn>
                <a:cxn ang="f113">
                  <a:pos x="f178" y="f179"/>
                </a:cxn>
              </a:cxnLst>
              <a:rect l="f174" t="f177" r="f175" b="f176"/>
              <a:pathLst>
                <a:path w="224" h="109">
                  <a:moveTo>
                    <a:pt x="f8" y="f9"/>
                  </a:moveTo>
                  <a:cubicBezTo>
                    <a:pt x="f10" y="f9"/>
                    <a:pt x="f11" y="f12"/>
                    <a:pt x="f13" y="f9"/>
                  </a:cubicBezTo>
                  <a:cubicBezTo>
                    <a:pt x="f14" y="f5"/>
                    <a:pt x="f15" y="f16"/>
                    <a:pt x="f17" y="f18"/>
                  </a:cubicBezTo>
                  <a:cubicBezTo>
                    <a:pt x="f19" y="f20"/>
                    <a:pt x="f21" y="f10"/>
                    <a:pt x="f22" y="f23"/>
                  </a:cubicBez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25"/>
                    <a:pt x="f30" y="f31"/>
                  </a:cubicBezTo>
                  <a:cubicBezTo>
                    <a:pt x="f32" y="f33"/>
                    <a:pt x="f34" y="f10"/>
                    <a:pt x="f35" y="f36"/>
                  </a:cubicBezTo>
                  <a:cubicBezTo>
                    <a:pt x="f37" y="f38"/>
                    <a:pt x="f39" y="f40"/>
                    <a:pt x="f41" y="f38"/>
                  </a:cubicBez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8"/>
                    <a:pt x="f51" y="f52"/>
                  </a:cubicBezTo>
                  <a:cubicBezTo>
                    <a:pt x="f53" y="f13"/>
                    <a:pt x="f53" y="f54"/>
                    <a:pt x="f55" y="f56"/>
                  </a:cubicBezTo>
                  <a:cubicBezTo>
                    <a:pt x="f57" y="f56"/>
                    <a:pt x="f58" y="f24"/>
                    <a:pt x="f6" y="f7"/>
                  </a:cubicBezTo>
                  <a:cubicBezTo>
                    <a:pt x="f59" y="f7"/>
                    <a:pt x="f60" y="f7"/>
                    <a:pt x="f61" y="f7"/>
                  </a:cubicBezTo>
                  <a:cubicBezTo>
                    <a:pt x="f62" y="f7"/>
                    <a:pt x="f63" y="f7"/>
                    <a:pt x="f5" y="f7"/>
                  </a:cubicBezTo>
                  <a:cubicBezTo>
                    <a:pt x="f64" y="f22"/>
                    <a:pt x="f65" y="f19"/>
                    <a:pt x="f18" y="f19"/>
                  </a:cubicBezTo>
                  <a:cubicBezTo>
                    <a:pt x="f66" y="f17"/>
                    <a:pt x="f66" y="f67"/>
                    <a:pt x="f68" y="f69"/>
                  </a:cubicBezTo>
                  <a:cubicBezTo>
                    <a:pt x="f63" y="f70"/>
                    <a:pt x="f71" y="f72"/>
                    <a:pt x="f8" y="f9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FD31EE13-DA92-493E-A3D4-F1719D8D0FC7}"/>
                </a:ext>
              </a:extLst>
            </p:cNvPr>
            <p:cNvSpPr/>
            <p:nvPr/>
          </p:nvSpPr>
          <p:spPr>
            <a:xfrm>
              <a:off x="2014231" y="3039913"/>
              <a:ext cx="524454" cy="27996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9"/>
                <a:gd name="f7" fmla="val 122"/>
                <a:gd name="f8" fmla="val 222"/>
                <a:gd name="f9" fmla="val 47"/>
                <a:gd name="f10" fmla="val 217"/>
                <a:gd name="f11" fmla="val 41"/>
                <a:gd name="f12" fmla="val 213"/>
                <a:gd name="f13" fmla="val 35"/>
                <a:gd name="f14" fmla="val 208"/>
                <a:gd name="f15" fmla="val 30"/>
                <a:gd name="f16" fmla="val 196"/>
                <a:gd name="f17" fmla="val 20"/>
                <a:gd name="f18" fmla="val 183"/>
                <a:gd name="f19" fmla="val 18"/>
                <a:gd name="f20" fmla="val 171"/>
                <a:gd name="f21" fmla="val 166"/>
                <a:gd name="f22" fmla="val 162"/>
                <a:gd name="f23" fmla="val 39"/>
                <a:gd name="f24" fmla="val 157"/>
                <a:gd name="f25" fmla="val 44"/>
                <a:gd name="f26" fmla="val 146"/>
                <a:gd name="f27" fmla="val 57"/>
                <a:gd name="f28" fmla="val 136"/>
                <a:gd name="f29" fmla="val 61"/>
                <a:gd name="f30" fmla="val 120"/>
                <a:gd name="f31" fmla="val 48"/>
                <a:gd name="f32" fmla="val 97"/>
                <a:gd name="f33" fmla="val 29"/>
                <a:gd name="f34" fmla="val 71"/>
                <a:gd name="f35" fmla="val 38"/>
                <a:gd name="f36" fmla="val 55"/>
                <a:gd name="f37" fmla="val 70"/>
                <a:gd name="f38" fmla="val 54"/>
                <a:gd name="f39" fmla="val 52"/>
                <a:gd name="f40" fmla="val 50"/>
                <a:gd name="f41" fmla="val 66"/>
                <a:gd name="f42" fmla="val 26"/>
                <a:gd name="f43" fmla="val 63"/>
                <a:gd name="f44" fmla="val 76"/>
                <a:gd name="f45" fmla="val 10"/>
                <a:gd name="f46" fmla="val 88"/>
                <a:gd name="f47" fmla="val 17"/>
                <a:gd name="f48" fmla="val 106"/>
                <a:gd name="f49" fmla="val 109"/>
                <a:gd name="f50" fmla="val 115"/>
                <a:gd name="f51" fmla="val 14"/>
                <a:gd name="f52" fmla="val 111"/>
                <a:gd name="f53" fmla="val 101"/>
                <a:gd name="f54" fmla="val 3"/>
                <a:gd name="f55" fmla="val 80"/>
                <a:gd name="f56" fmla="val 5"/>
                <a:gd name="f57" fmla="val 12"/>
                <a:gd name="f58" fmla="val 49"/>
                <a:gd name="f59" fmla="val 59"/>
                <a:gd name="f60" fmla="val 74"/>
                <a:gd name="f61" fmla="val 23"/>
                <a:gd name="f62" fmla="val 95"/>
                <a:gd name="f63" fmla="val 21"/>
                <a:gd name="f64" fmla="val 114"/>
                <a:gd name="f65" fmla="val 129"/>
                <a:gd name="f66" fmla="val 139"/>
                <a:gd name="f67" fmla="val 150"/>
                <a:gd name="f68" fmla="val 169"/>
                <a:gd name="f69" fmla="val 2"/>
                <a:gd name="f70" fmla="val 197"/>
                <a:gd name="f71" fmla="val 214"/>
                <a:gd name="f72" fmla="val 221"/>
                <a:gd name="f73" fmla="val 24"/>
                <a:gd name="f74" fmla="val 224"/>
                <a:gd name="f75" fmla="val 226"/>
                <a:gd name="f76" fmla="val 45"/>
                <a:gd name="f77" fmla="val 46"/>
                <a:gd name="f78" fmla="+- 0 0 -90"/>
                <a:gd name="f79" fmla="*/ f3 1 229"/>
                <a:gd name="f80" fmla="*/ f4 1 122"/>
                <a:gd name="f81" fmla="val f5"/>
                <a:gd name="f82" fmla="val f6"/>
                <a:gd name="f83" fmla="val f7"/>
                <a:gd name="f84" fmla="*/ f78 f0 1"/>
                <a:gd name="f85" fmla="+- f83 0 f81"/>
                <a:gd name="f86" fmla="+- f82 0 f81"/>
                <a:gd name="f87" fmla="*/ f84 1 f2"/>
                <a:gd name="f88" fmla="*/ f86 1 229"/>
                <a:gd name="f89" fmla="*/ f85 1 122"/>
                <a:gd name="f90" fmla="*/ 222 f86 1"/>
                <a:gd name="f91" fmla="*/ 47 f85 1"/>
                <a:gd name="f92" fmla="*/ 208 f86 1"/>
                <a:gd name="f93" fmla="*/ 30 f85 1"/>
                <a:gd name="f94" fmla="*/ 171 f86 1"/>
                <a:gd name="f95" fmla="*/ 157 f86 1"/>
                <a:gd name="f96" fmla="*/ 44 f85 1"/>
                <a:gd name="f97" fmla="*/ 120 f86 1"/>
                <a:gd name="f98" fmla="*/ 48 f85 1"/>
                <a:gd name="f99" fmla="*/ 55 f86 1"/>
                <a:gd name="f100" fmla="*/ 70 f85 1"/>
                <a:gd name="f101" fmla="*/ 50 f86 1"/>
                <a:gd name="f102" fmla="*/ 71 f85 1"/>
                <a:gd name="f103" fmla="*/ 18 f86 1"/>
                <a:gd name="f104" fmla="*/ 76 f85 1"/>
                <a:gd name="f105" fmla="*/ 26 f86 1"/>
                <a:gd name="f106" fmla="*/ 106 f85 1"/>
                <a:gd name="f107" fmla="*/ 29 f86 1"/>
                <a:gd name="f108" fmla="*/ 122 f85 1"/>
                <a:gd name="f109" fmla="*/ 3 f86 1"/>
                <a:gd name="f110" fmla="*/ 80 f85 1"/>
                <a:gd name="f111" fmla="*/ 55 f85 1"/>
                <a:gd name="f112" fmla="*/ 59 f86 1"/>
                <a:gd name="f113" fmla="*/ 39 f85 1"/>
                <a:gd name="f114" fmla="*/ 114 f86 1"/>
                <a:gd name="f115" fmla="*/ 150 f86 1"/>
                <a:gd name="f116" fmla="*/ 23 f85 1"/>
                <a:gd name="f117" fmla="*/ 214 f86 1"/>
                <a:gd name="f118" fmla="*/ 17 f85 1"/>
                <a:gd name="f119" fmla="*/ 229 f86 1"/>
                <a:gd name="f120" fmla="+- f87 0 f1"/>
                <a:gd name="f121" fmla="*/ f90 1 229"/>
                <a:gd name="f122" fmla="*/ f91 1 122"/>
                <a:gd name="f123" fmla="*/ f92 1 229"/>
                <a:gd name="f124" fmla="*/ f93 1 122"/>
                <a:gd name="f125" fmla="*/ f94 1 229"/>
                <a:gd name="f126" fmla="*/ f95 1 229"/>
                <a:gd name="f127" fmla="*/ f96 1 122"/>
                <a:gd name="f128" fmla="*/ f97 1 229"/>
                <a:gd name="f129" fmla="*/ f98 1 122"/>
                <a:gd name="f130" fmla="*/ f99 1 229"/>
                <a:gd name="f131" fmla="*/ f100 1 122"/>
                <a:gd name="f132" fmla="*/ f101 1 229"/>
                <a:gd name="f133" fmla="*/ f102 1 122"/>
                <a:gd name="f134" fmla="*/ f103 1 229"/>
                <a:gd name="f135" fmla="*/ f104 1 122"/>
                <a:gd name="f136" fmla="*/ f105 1 229"/>
                <a:gd name="f137" fmla="*/ f106 1 122"/>
                <a:gd name="f138" fmla="*/ f107 1 229"/>
                <a:gd name="f139" fmla="*/ f108 1 122"/>
                <a:gd name="f140" fmla="*/ f109 1 229"/>
                <a:gd name="f141" fmla="*/ f110 1 122"/>
                <a:gd name="f142" fmla="*/ f111 1 122"/>
                <a:gd name="f143" fmla="*/ f112 1 229"/>
                <a:gd name="f144" fmla="*/ f113 1 122"/>
                <a:gd name="f145" fmla="*/ f114 1 229"/>
                <a:gd name="f146" fmla="*/ f115 1 229"/>
                <a:gd name="f147" fmla="*/ f116 1 122"/>
                <a:gd name="f148" fmla="*/ f117 1 229"/>
                <a:gd name="f149" fmla="*/ f118 1 122"/>
                <a:gd name="f150" fmla="*/ f119 1 229"/>
                <a:gd name="f151" fmla="*/ 0 1 f88"/>
                <a:gd name="f152" fmla="*/ f82 1 f88"/>
                <a:gd name="f153" fmla="*/ 0 1 f89"/>
                <a:gd name="f154" fmla="*/ f83 1 f89"/>
                <a:gd name="f155" fmla="*/ f121 1 f88"/>
                <a:gd name="f156" fmla="*/ f122 1 f89"/>
                <a:gd name="f157" fmla="*/ f123 1 f88"/>
                <a:gd name="f158" fmla="*/ f124 1 f89"/>
                <a:gd name="f159" fmla="*/ f125 1 f88"/>
                <a:gd name="f160" fmla="*/ f126 1 f88"/>
                <a:gd name="f161" fmla="*/ f127 1 f89"/>
                <a:gd name="f162" fmla="*/ f128 1 f88"/>
                <a:gd name="f163" fmla="*/ f129 1 f89"/>
                <a:gd name="f164" fmla="*/ f130 1 f88"/>
                <a:gd name="f165" fmla="*/ f131 1 f89"/>
                <a:gd name="f166" fmla="*/ f132 1 f88"/>
                <a:gd name="f167" fmla="*/ f133 1 f89"/>
                <a:gd name="f168" fmla="*/ f134 1 f88"/>
                <a:gd name="f169" fmla="*/ f135 1 f89"/>
                <a:gd name="f170" fmla="*/ f136 1 f88"/>
                <a:gd name="f171" fmla="*/ f137 1 f89"/>
                <a:gd name="f172" fmla="*/ f138 1 f88"/>
                <a:gd name="f173" fmla="*/ f139 1 f89"/>
                <a:gd name="f174" fmla="*/ f140 1 f88"/>
                <a:gd name="f175" fmla="*/ f141 1 f89"/>
                <a:gd name="f176" fmla="*/ f142 1 f89"/>
                <a:gd name="f177" fmla="*/ f143 1 f88"/>
                <a:gd name="f178" fmla="*/ f144 1 f89"/>
                <a:gd name="f179" fmla="*/ f145 1 f88"/>
                <a:gd name="f180" fmla="*/ f146 1 f88"/>
                <a:gd name="f181" fmla="*/ f147 1 f89"/>
                <a:gd name="f182" fmla="*/ f148 1 f88"/>
                <a:gd name="f183" fmla="*/ f149 1 f89"/>
                <a:gd name="f184" fmla="*/ f150 1 f88"/>
                <a:gd name="f185" fmla="*/ f151 f79 1"/>
                <a:gd name="f186" fmla="*/ f152 f79 1"/>
                <a:gd name="f187" fmla="*/ f154 f80 1"/>
                <a:gd name="f188" fmla="*/ f153 f80 1"/>
                <a:gd name="f189" fmla="*/ f155 f79 1"/>
                <a:gd name="f190" fmla="*/ f156 f80 1"/>
                <a:gd name="f191" fmla="*/ f157 f79 1"/>
                <a:gd name="f192" fmla="*/ f158 f80 1"/>
                <a:gd name="f193" fmla="*/ f159 f79 1"/>
                <a:gd name="f194" fmla="*/ f160 f79 1"/>
                <a:gd name="f195" fmla="*/ f161 f80 1"/>
                <a:gd name="f196" fmla="*/ f162 f79 1"/>
                <a:gd name="f197" fmla="*/ f163 f80 1"/>
                <a:gd name="f198" fmla="*/ f164 f79 1"/>
                <a:gd name="f199" fmla="*/ f165 f80 1"/>
                <a:gd name="f200" fmla="*/ f166 f79 1"/>
                <a:gd name="f201" fmla="*/ f167 f80 1"/>
                <a:gd name="f202" fmla="*/ f168 f79 1"/>
                <a:gd name="f203" fmla="*/ f169 f80 1"/>
                <a:gd name="f204" fmla="*/ f170 f79 1"/>
                <a:gd name="f205" fmla="*/ f171 f80 1"/>
                <a:gd name="f206" fmla="*/ f172 f79 1"/>
                <a:gd name="f207" fmla="*/ f173 f80 1"/>
                <a:gd name="f208" fmla="*/ f174 f79 1"/>
                <a:gd name="f209" fmla="*/ f175 f80 1"/>
                <a:gd name="f210" fmla="*/ f176 f80 1"/>
                <a:gd name="f211" fmla="*/ f177 f79 1"/>
                <a:gd name="f212" fmla="*/ f178 f80 1"/>
                <a:gd name="f213" fmla="*/ f179 f79 1"/>
                <a:gd name="f214" fmla="*/ f180 f79 1"/>
                <a:gd name="f215" fmla="*/ f181 f80 1"/>
                <a:gd name="f216" fmla="*/ f182 f79 1"/>
                <a:gd name="f217" fmla="*/ f183 f80 1"/>
                <a:gd name="f218" fmla="*/ f184 f7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0">
                  <a:pos x="f189" y="f190"/>
                </a:cxn>
                <a:cxn ang="f120">
                  <a:pos x="f191" y="f192"/>
                </a:cxn>
                <a:cxn ang="f120">
                  <a:pos x="f193" y="f192"/>
                </a:cxn>
                <a:cxn ang="f120">
                  <a:pos x="f194" y="f195"/>
                </a:cxn>
                <a:cxn ang="f120">
                  <a:pos x="f196" y="f197"/>
                </a:cxn>
                <a:cxn ang="f120">
                  <a:pos x="f198" y="f199"/>
                </a:cxn>
                <a:cxn ang="f120">
                  <a:pos x="f200" y="f201"/>
                </a:cxn>
                <a:cxn ang="f120">
                  <a:pos x="f202" y="f203"/>
                </a:cxn>
                <a:cxn ang="f120">
                  <a:pos x="f204" y="f205"/>
                </a:cxn>
                <a:cxn ang="f120">
                  <a:pos x="f206" y="f207"/>
                </a:cxn>
                <a:cxn ang="f120">
                  <a:pos x="f208" y="f209"/>
                </a:cxn>
                <a:cxn ang="f120">
                  <a:pos x="f204" y="f210"/>
                </a:cxn>
                <a:cxn ang="f120">
                  <a:pos x="f211" y="f212"/>
                </a:cxn>
                <a:cxn ang="f120">
                  <a:pos x="f213" y="f192"/>
                </a:cxn>
                <a:cxn ang="f120">
                  <a:pos x="f214" y="f215"/>
                </a:cxn>
                <a:cxn ang="f120">
                  <a:pos x="f216" y="f217"/>
                </a:cxn>
                <a:cxn ang="f120">
                  <a:pos x="f218" y="f195"/>
                </a:cxn>
                <a:cxn ang="f120">
                  <a:pos x="f189" y="f190"/>
                </a:cxn>
              </a:cxnLst>
              <a:rect l="f185" t="f188" r="f186" b="f187"/>
              <a:pathLst>
                <a:path w="229" h="12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15"/>
                  </a:cubicBezTo>
                  <a:cubicBezTo>
                    <a:pt x="f21" y="f13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7"/>
                    <a:pt x="f39" y="f34"/>
                    <a:pt x="f40" y="f34"/>
                  </a:cubicBezTo>
                  <a:cubicBezTo>
                    <a:pt x="f35" y="f41"/>
                    <a:pt x="f42" y="f43"/>
                    <a:pt x="f19" y="f44"/>
                  </a:cubicBezTo>
                  <a:cubicBezTo>
                    <a:pt x="f45" y="f46"/>
                    <a:pt x="f47" y="f32"/>
                    <a:pt x="f42" y="f48"/>
                  </a:cubicBezTo>
                  <a:cubicBezTo>
                    <a:pt x="f33" y="f49"/>
                    <a:pt x="f33" y="f50"/>
                    <a:pt x="f33" y="f7"/>
                  </a:cubicBezTo>
                  <a:cubicBezTo>
                    <a:pt x="f51" y="f52"/>
                    <a:pt x="f5" y="f53"/>
                    <a:pt x="f54" y="f55"/>
                  </a:cubicBezTo>
                  <a:cubicBezTo>
                    <a:pt x="f56" y="f41"/>
                    <a:pt x="f57" y="f36"/>
                    <a:pt x="f42" y="f36"/>
                  </a:cubicBezTo>
                  <a:cubicBezTo>
                    <a:pt x="f11" y="f36"/>
                    <a:pt x="f58" y="f58"/>
                    <a:pt x="f59" y="f23"/>
                  </a:cubicBezTo>
                  <a:cubicBezTo>
                    <a:pt x="f60" y="f61"/>
                    <a:pt x="f62" y="f63"/>
                    <a:pt x="f64" y="f15"/>
                  </a:cubicBezTo>
                  <a:cubicBezTo>
                    <a:pt x="f65" y="f35"/>
                    <a:pt x="f66" y="f13"/>
                    <a:pt x="f67" y="f61"/>
                  </a:cubicBezTo>
                  <a:cubicBezTo>
                    <a:pt x="f68" y="f69"/>
                    <a:pt x="f70" y="f5"/>
                    <a:pt x="f71" y="f47"/>
                  </a:cubicBezTo>
                  <a:cubicBezTo>
                    <a:pt x="f72" y="f73"/>
                    <a:pt x="f74" y="f13"/>
                    <a:pt x="f6" y="f25"/>
                  </a:cubicBezTo>
                  <a:cubicBezTo>
                    <a:pt x="f75" y="f76"/>
                    <a:pt x="f74" y="f77"/>
                    <a:pt x="f8" y="f9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37317EDF-8774-42EF-99A7-1D187EDEB09E}"/>
                </a:ext>
              </a:extLst>
            </p:cNvPr>
            <p:cNvSpPr/>
            <p:nvPr/>
          </p:nvSpPr>
          <p:spPr>
            <a:xfrm>
              <a:off x="2243379" y="3166475"/>
              <a:ext cx="302977" cy="2291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2"/>
                <a:gd name="f7" fmla="val 100"/>
                <a:gd name="f8" fmla="val 28"/>
                <a:gd name="f9" fmla="val 91"/>
                <a:gd name="f10" fmla="val 9"/>
                <a:gd name="f11" fmla="val 73"/>
                <a:gd name="f12" fmla="val 13"/>
                <a:gd name="f13" fmla="val 57"/>
                <a:gd name="f14" fmla="val 47"/>
                <a:gd name="f15" fmla="val 56"/>
                <a:gd name="f16" fmla="val 54"/>
                <a:gd name="f17" fmla="val 48"/>
                <a:gd name="f18" fmla="val 53"/>
                <a:gd name="f19" fmla="val 41"/>
                <a:gd name="f20" fmla="val 39"/>
                <a:gd name="f21" fmla="val 19"/>
                <a:gd name="f22" fmla="val 10"/>
                <a:gd name="f23" fmla="val 68"/>
                <a:gd name="f24" fmla="val 20"/>
                <a:gd name="f25" fmla="val 77"/>
                <a:gd name="f26" fmla="val 87"/>
                <a:gd name="f27" fmla="val 31"/>
                <a:gd name="f28" fmla="val 89"/>
                <a:gd name="f29" fmla="val 30"/>
                <a:gd name="f30" fmla="val 95"/>
                <a:gd name="f31" fmla="val 29"/>
                <a:gd name="f32" fmla="val 15"/>
                <a:gd name="f33" fmla="val 90"/>
                <a:gd name="f34" fmla="val 79"/>
                <a:gd name="f35" fmla="val 4"/>
                <a:gd name="f36" fmla="val 60"/>
                <a:gd name="f37" fmla="val 6"/>
                <a:gd name="f38" fmla="val 50"/>
                <a:gd name="f39" fmla="val 16"/>
                <a:gd name="f40" fmla="val 35"/>
                <a:gd name="f41" fmla="val 23"/>
                <a:gd name="f42" fmla="val 34"/>
                <a:gd name="f43" fmla="val 42"/>
                <a:gd name="f44" fmla="val 33"/>
                <a:gd name="f45" fmla="val 52"/>
                <a:gd name="f46" fmla="val 24"/>
                <a:gd name="f47" fmla="val 65"/>
                <a:gd name="f48" fmla="val 80"/>
                <a:gd name="f49" fmla="val 106"/>
                <a:gd name="f50" fmla="val 122"/>
                <a:gd name="f51" fmla="val 12"/>
                <a:gd name="f52" fmla="val 127"/>
                <a:gd name="f53" fmla="val 129"/>
                <a:gd name="f54" fmla="+- 0 0 -90"/>
                <a:gd name="f55" fmla="*/ f3 1 132"/>
                <a:gd name="f56" fmla="*/ f4 1 100"/>
                <a:gd name="f57" fmla="val f5"/>
                <a:gd name="f58" fmla="val f6"/>
                <a:gd name="f59" fmla="val f7"/>
                <a:gd name="f60" fmla="*/ f54 f0 1"/>
                <a:gd name="f61" fmla="+- f59 0 f57"/>
                <a:gd name="f62" fmla="+- f58 0 f57"/>
                <a:gd name="f63" fmla="*/ f60 1 f2"/>
                <a:gd name="f64" fmla="*/ f62 1 132"/>
                <a:gd name="f65" fmla="*/ f61 1 100"/>
                <a:gd name="f66" fmla="*/ 132 f62 1"/>
                <a:gd name="f67" fmla="*/ 28 f61 1"/>
                <a:gd name="f68" fmla="*/ 57 f62 1"/>
                <a:gd name="f69" fmla="*/ 47 f61 1"/>
                <a:gd name="f70" fmla="*/ 53 f62 1"/>
                <a:gd name="f71" fmla="*/ 48 f61 1"/>
                <a:gd name="f72" fmla="*/ 19 f62 1"/>
                <a:gd name="f73" fmla="*/ 54 f61 1"/>
                <a:gd name="f74" fmla="*/ 28 f62 1"/>
                <a:gd name="f75" fmla="*/ 87 f61 1"/>
                <a:gd name="f76" fmla="*/ 29 f62 1"/>
                <a:gd name="f77" fmla="*/ 100 f61 1"/>
                <a:gd name="f78" fmla="*/ 4 f62 1"/>
                <a:gd name="f79" fmla="*/ 60 f61 1"/>
                <a:gd name="f80" fmla="*/ 23 f62 1"/>
                <a:gd name="f81" fmla="*/ 34 f61 1"/>
                <a:gd name="f82" fmla="*/ 65 f62 1"/>
                <a:gd name="f83" fmla="*/ 13 f61 1"/>
                <a:gd name="f84" fmla="*/ 122 f62 1"/>
                <a:gd name="f85" fmla="*/ 12 f61 1"/>
                <a:gd name="f86" fmla="+- f63 0 f1"/>
                <a:gd name="f87" fmla="*/ f66 1 132"/>
                <a:gd name="f88" fmla="*/ f67 1 100"/>
                <a:gd name="f89" fmla="*/ f68 1 132"/>
                <a:gd name="f90" fmla="*/ f69 1 100"/>
                <a:gd name="f91" fmla="*/ f70 1 132"/>
                <a:gd name="f92" fmla="*/ f71 1 100"/>
                <a:gd name="f93" fmla="*/ f72 1 132"/>
                <a:gd name="f94" fmla="*/ f73 1 100"/>
                <a:gd name="f95" fmla="*/ f74 1 132"/>
                <a:gd name="f96" fmla="*/ f75 1 100"/>
                <a:gd name="f97" fmla="*/ f76 1 132"/>
                <a:gd name="f98" fmla="*/ f77 1 100"/>
                <a:gd name="f99" fmla="*/ f78 1 132"/>
                <a:gd name="f100" fmla="*/ f79 1 100"/>
                <a:gd name="f101" fmla="*/ f80 1 132"/>
                <a:gd name="f102" fmla="*/ f81 1 100"/>
                <a:gd name="f103" fmla="*/ f82 1 132"/>
                <a:gd name="f104" fmla="*/ f83 1 100"/>
                <a:gd name="f105" fmla="*/ f84 1 132"/>
                <a:gd name="f106" fmla="*/ f85 1 100"/>
                <a:gd name="f107" fmla="*/ 0 1 f64"/>
                <a:gd name="f108" fmla="*/ f58 1 f64"/>
                <a:gd name="f109" fmla="*/ 0 1 f65"/>
                <a:gd name="f110" fmla="*/ f59 1 f65"/>
                <a:gd name="f111" fmla="*/ f87 1 f64"/>
                <a:gd name="f112" fmla="*/ f88 1 f65"/>
                <a:gd name="f113" fmla="*/ f89 1 f64"/>
                <a:gd name="f114" fmla="*/ f90 1 f65"/>
                <a:gd name="f115" fmla="*/ f91 1 f64"/>
                <a:gd name="f116" fmla="*/ f92 1 f65"/>
                <a:gd name="f117" fmla="*/ f93 1 f64"/>
                <a:gd name="f118" fmla="*/ f94 1 f65"/>
                <a:gd name="f119" fmla="*/ f95 1 f64"/>
                <a:gd name="f120" fmla="*/ f96 1 f65"/>
                <a:gd name="f121" fmla="*/ f97 1 f64"/>
                <a:gd name="f122" fmla="*/ f98 1 f65"/>
                <a:gd name="f123" fmla="*/ f99 1 f64"/>
                <a:gd name="f124" fmla="*/ f100 1 f65"/>
                <a:gd name="f125" fmla="*/ f101 1 f64"/>
                <a:gd name="f126" fmla="*/ f102 1 f65"/>
                <a:gd name="f127" fmla="*/ f103 1 f64"/>
                <a:gd name="f128" fmla="*/ f104 1 f65"/>
                <a:gd name="f129" fmla="*/ f105 1 f64"/>
                <a:gd name="f130" fmla="*/ f106 1 f65"/>
                <a:gd name="f131" fmla="*/ f107 f55 1"/>
                <a:gd name="f132" fmla="*/ f108 f55 1"/>
                <a:gd name="f133" fmla="*/ f110 f56 1"/>
                <a:gd name="f134" fmla="*/ f109 f56 1"/>
                <a:gd name="f135" fmla="*/ f111 f55 1"/>
                <a:gd name="f136" fmla="*/ f112 f56 1"/>
                <a:gd name="f137" fmla="*/ f113 f55 1"/>
                <a:gd name="f138" fmla="*/ f114 f56 1"/>
                <a:gd name="f139" fmla="*/ f115 f55 1"/>
                <a:gd name="f140" fmla="*/ f116 f56 1"/>
                <a:gd name="f141" fmla="*/ f117 f55 1"/>
                <a:gd name="f142" fmla="*/ f118 f56 1"/>
                <a:gd name="f143" fmla="*/ f119 f55 1"/>
                <a:gd name="f144" fmla="*/ f120 f56 1"/>
                <a:gd name="f145" fmla="*/ f121 f55 1"/>
                <a:gd name="f146" fmla="*/ f122 f56 1"/>
                <a:gd name="f147" fmla="*/ f123 f55 1"/>
                <a:gd name="f148" fmla="*/ f124 f56 1"/>
                <a:gd name="f149" fmla="*/ f125 f55 1"/>
                <a:gd name="f150" fmla="*/ f126 f56 1"/>
                <a:gd name="f151" fmla="*/ f127 f55 1"/>
                <a:gd name="f152" fmla="*/ f128 f56 1"/>
                <a:gd name="f153" fmla="*/ f129 f55 1"/>
                <a:gd name="f154" fmla="*/ f130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6">
                  <a:pos x="f135" y="f136"/>
                </a:cxn>
                <a:cxn ang="f86">
                  <a:pos x="f137" y="f138"/>
                </a:cxn>
                <a:cxn ang="f86">
                  <a:pos x="f139" y="f140"/>
                </a:cxn>
                <a:cxn ang="f86">
                  <a:pos x="f141" y="f142"/>
                </a:cxn>
                <a:cxn ang="f86">
                  <a:pos x="f143" y="f144"/>
                </a:cxn>
                <a:cxn ang="f86">
                  <a:pos x="f145" y="f146"/>
                </a:cxn>
                <a:cxn ang="f86">
                  <a:pos x="f147" y="f148"/>
                </a:cxn>
                <a:cxn ang="f86">
                  <a:pos x="f149" y="f150"/>
                </a:cxn>
                <a:cxn ang="f86">
                  <a:pos x="f151" y="f152"/>
                </a:cxn>
                <a:cxn ang="f86">
                  <a:pos x="f153" y="f154"/>
                </a:cxn>
                <a:cxn ang="f86">
                  <a:pos x="f135" y="f136"/>
                </a:cxn>
              </a:cxnLst>
              <a:rect l="f131" t="f134" r="f132" b="f133"/>
              <a:pathLst>
                <a:path w="132" h="100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4"/>
                    <a:pt x="f16" y="f17"/>
                    <a:pt x="f18" y="f17"/>
                  </a:cubicBezTo>
                  <a:cubicBezTo>
                    <a:pt x="f19" y="f14"/>
                    <a:pt x="f8" y="f20"/>
                    <a:pt x="f21" y="f16"/>
                  </a:cubicBezTo>
                  <a:cubicBezTo>
                    <a:pt x="f22" y="f23"/>
                    <a:pt x="f24" y="f25"/>
                    <a:pt x="f8" y="f26"/>
                  </a:cubicBezTo>
                  <a:cubicBezTo>
                    <a:pt x="f27" y="f28"/>
                    <a:pt x="f29" y="f30"/>
                    <a:pt x="f31" y="f7"/>
                  </a:cubicBezTo>
                  <a:cubicBezTo>
                    <a:pt x="f32" y="f33"/>
                    <a:pt x="f5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12"/>
                  </a:cubicBezTo>
                  <a:cubicBezTo>
                    <a:pt x="f48" y="f5"/>
                    <a:pt x="f49" y="f5"/>
                    <a:pt x="f50" y="f51"/>
                  </a:cubicBezTo>
                  <a:cubicBezTo>
                    <a:pt x="f52" y="f32"/>
                    <a:pt x="f53" y="f41"/>
                    <a:pt x="f6" y="f8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rupo 49">
            <a:extLst>
              <a:ext uri="{FF2B5EF4-FFF2-40B4-BE49-F238E27FC236}">
                <a16:creationId xmlns:a16="http://schemas.microsoft.com/office/drawing/2014/main" id="{87A1A947-93A0-486B-9FDA-AF3B800077A8}"/>
              </a:ext>
            </a:extLst>
          </p:cNvPr>
          <p:cNvGrpSpPr/>
          <p:nvPr/>
        </p:nvGrpSpPr>
        <p:grpSpPr>
          <a:xfrm>
            <a:off x="6605634" y="3082104"/>
            <a:ext cx="609786" cy="566634"/>
            <a:chOff x="6605634" y="3082104"/>
            <a:chExt cx="609786" cy="566634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7EE3AB8F-9CE5-4071-BE0C-6928D8BCAA53}"/>
                </a:ext>
              </a:extLst>
            </p:cNvPr>
            <p:cNvSpPr/>
            <p:nvPr/>
          </p:nvSpPr>
          <p:spPr>
            <a:xfrm>
              <a:off x="6605634" y="3398495"/>
              <a:ext cx="512941" cy="2502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4"/>
                <a:gd name="f7" fmla="val 109"/>
                <a:gd name="f8" fmla="val 50"/>
                <a:gd name="f9" fmla="val 1"/>
                <a:gd name="f10" fmla="val 59"/>
                <a:gd name="f11" fmla="val 66"/>
                <a:gd name="f12" fmla="val 2"/>
                <a:gd name="f13" fmla="val 73"/>
                <a:gd name="f14" fmla="val 84"/>
                <a:gd name="f15" fmla="val 88"/>
                <a:gd name="f16" fmla="val 5"/>
                <a:gd name="f17" fmla="val 89"/>
                <a:gd name="f18" fmla="val 16"/>
                <a:gd name="f19" fmla="val 92"/>
                <a:gd name="f20" fmla="val 37"/>
                <a:gd name="f21" fmla="val 96"/>
                <a:gd name="f22" fmla="val 101"/>
                <a:gd name="f23" fmla="val 80"/>
                <a:gd name="f24" fmla="val 102"/>
                <a:gd name="f25" fmla="val 85"/>
                <a:gd name="f26" fmla="val 110"/>
                <a:gd name="f27" fmla="val 116"/>
                <a:gd name="f28" fmla="val 120"/>
                <a:gd name="f29" fmla="val 126"/>
                <a:gd name="f30" fmla="val 128"/>
                <a:gd name="f31" fmla="val 79"/>
                <a:gd name="f32" fmla="val 132"/>
                <a:gd name="f33" fmla="val 70"/>
                <a:gd name="f34" fmla="val 133"/>
                <a:gd name="f35" fmla="val 136"/>
                <a:gd name="f36" fmla="val 49"/>
                <a:gd name="f37" fmla="val 141"/>
                <a:gd name="f38" fmla="val 26"/>
                <a:gd name="f39" fmla="val 153"/>
                <a:gd name="f40" fmla="val 19"/>
                <a:gd name="f41" fmla="val 174"/>
                <a:gd name="f42" fmla="val 178"/>
                <a:gd name="f43" fmla="val 27"/>
                <a:gd name="f44" fmla="val 182"/>
                <a:gd name="f45" fmla="val 31"/>
                <a:gd name="f46" fmla="val 183"/>
                <a:gd name="f47" fmla="val 35"/>
                <a:gd name="f48" fmla="val 186"/>
                <a:gd name="f49" fmla="val 42"/>
                <a:gd name="f50" fmla="val 187"/>
                <a:gd name="f51" fmla="val 189"/>
                <a:gd name="f52" fmla="val 58"/>
                <a:gd name="f53" fmla="val 193"/>
                <a:gd name="f54" fmla="val 90"/>
                <a:gd name="f55" fmla="val 213"/>
                <a:gd name="f56" fmla="val 95"/>
                <a:gd name="f57" fmla="val 217"/>
                <a:gd name="f58" fmla="val 219"/>
                <a:gd name="f59" fmla="val 184"/>
                <a:gd name="f60" fmla="val 148"/>
                <a:gd name="f61" fmla="val 112"/>
                <a:gd name="f62" fmla="val 77"/>
                <a:gd name="f63" fmla="val 41"/>
                <a:gd name="f64" fmla="val 7"/>
                <a:gd name="f65" fmla="val 11"/>
                <a:gd name="f66" fmla="val 34"/>
                <a:gd name="f67" fmla="val 75"/>
                <a:gd name="f68" fmla="val 36"/>
                <a:gd name="f69" fmla="val 62"/>
                <a:gd name="f70" fmla="val 43"/>
                <a:gd name="f71" fmla="val 45"/>
                <a:gd name="f72" fmla="val 23"/>
                <a:gd name="f73" fmla="+- 0 0 -90"/>
                <a:gd name="f74" fmla="*/ f3 1 224"/>
                <a:gd name="f75" fmla="*/ f4 1 109"/>
                <a:gd name="f76" fmla="val f5"/>
                <a:gd name="f77" fmla="val f6"/>
                <a:gd name="f78" fmla="val f7"/>
                <a:gd name="f79" fmla="*/ f73 f0 1"/>
                <a:gd name="f80" fmla="+- f78 0 f76"/>
                <a:gd name="f81" fmla="+- f77 0 f76"/>
                <a:gd name="f82" fmla="*/ f79 1 f2"/>
                <a:gd name="f83" fmla="*/ f81 1 224"/>
                <a:gd name="f84" fmla="*/ f80 1 109"/>
                <a:gd name="f85" fmla="*/ 50 f81 1"/>
                <a:gd name="f86" fmla="*/ 1 f80 1"/>
                <a:gd name="f87" fmla="*/ 73 f81 1"/>
                <a:gd name="f88" fmla="*/ 89 f81 1"/>
                <a:gd name="f89" fmla="*/ 16 f80 1"/>
                <a:gd name="f90" fmla="*/ 101 f81 1"/>
                <a:gd name="f91" fmla="*/ 80 f80 1"/>
                <a:gd name="f92" fmla="*/ 116 f81 1"/>
                <a:gd name="f93" fmla="*/ 92 f80 1"/>
                <a:gd name="f94" fmla="*/ 128 f81 1"/>
                <a:gd name="f95" fmla="*/ 79 f80 1"/>
                <a:gd name="f96" fmla="*/ 136 f81 1"/>
                <a:gd name="f97" fmla="*/ 49 f80 1"/>
                <a:gd name="f98" fmla="*/ 174 f81 1"/>
                <a:gd name="f99" fmla="*/ 26 f80 1"/>
                <a:gd name="f100" fmla="*/ 183 f81 1"/>
                <a:gd name="f101" fmla="*/ 35 f80 1"/>
                <a:gd name="f102" fmla="*/ 189 f81 1"/>
                <a:gd name="f103" fmla="*/ 58 f80 1"/>
                <a:gd name="f104" fmla="*/ 213 f81 1"/>
                <a:gd name="f105" fmla="*/ 95 f80 1"/>
                <a:gd name="f106" fmla="*/ 224 f81 1"/>
                <a:gd name="f107" fmla="*/ 109 f80 1"/>
                <a:gd name="f108" fmla="*/ 112 f81 1"/>
                <a:gd name="f109" fmla="*/ 0 f81 1"/>
                <a:gd name="f110" fmla="*/ 16 f81 1"/>
                <a:gd name="f111" fmla="*/ 36 f81 1"/>
                <a:gd name="f112" fmla="*/ 62 f80 1"/>
                <a:gd name="f113" fmla="+- f82 0 f1"/>
                <a:gd name="f114" fmla="*/ f85 1 224"/>
                <a:gd name="f115" fmla="*/ f86 1 109"/>
                <a:gd name="f116" fmla="*/ f87 1 224"/>
                <a:gd name="f117" fmla="*/ f88 1 224"/>
                <a:gd name="f118" fmla="*/ f89 1 109"/>
                <a:gd name="f119" fmla="*/ f90 1 224"/>
                <a:gd name="f120" fmla="*/ f91 1 109"/>
                <a:gd name="f121" fmla="*/ f92 1 224"/>
                <a:gd name="f122" fmla="*/ f93 1 109"/>
                <a:gd name="f123" fmla="*/ f94 1 224"/>
                <a:gd name="f124" fmla="*/ f95 1 109"/>
                <a:gd name="f125" fmla="*/ f96 1 224"/>
                <a:gd name="f126" fmla="*/ f97 1 109"/>
                <a:gd name="f127" fmla="*/ f98 1 224"/>
                <a:gd name="f128" fmla="*/ f99 1 109"/>
                <a:gd name="f129" fmla="*/ f100 1 224"/>
                <a:gd name="f130" fmla="*/ f101 1 109"/>
                <a:gd name="f131" fmla="*/ f102 1 224"/>
                <a:gd name="f132" fmla="*/ f103 1 109"/>
                <a:gd name="f133" fmla="*/ f104 1 224"/>
                <a:gd name="f134" fmla="*/ f105 1 109"/>
                <a:gd name="f135" fmla="*/ f106 1 224"/>
                <a:gd name="f136" fmla="*/ f107 1 109"/>
                <a:gd name="f137" fmla="*/ f108 1 224"/>
                <a:gd name="f138" fmla="*/ f109 1 224"/>
                <a:gd name="f139" fmla="*/ f110 1 224"/>
                <a:gd name="f140" fmla="*/ f111 1 224"/>
                <a:gd name="f141" fmla="*/ f112 1 109"/>
                <a:gd name="f142" fmla="*/ 0 1 f83"/>
                <a:gd name="f143" fmla="*/ f77 1 f83"/>
                <a:gd name="f144" fmla="*/ 0 1 f84"/>
                <a:gd name="f145" fmla="*/ f78 1 f84"/>
                <a:gd name="f146" fmla="*/ f114 1 f83"/>
                <a:gd name="f147" fmla="*/ f115 1 f84"/>
                <a:gd name="f148" fmla="*/ f116 1 f83"/>
                <a:gd name="f149" fmla="*/ f117 1 f83"/>
                <a:gd name="f150" fmla="*/ f118 1 f84"/>
                <a:gd name="f151" fmla="*/ f119 1 f83"/>
                <a:gd name="f152" fmla="*/ f120 1 f84"/>
                <a:gd name="f153" fmla="*/ f121 1 f83"/>
                <a:gd name="f154" fmla="*/ f122 1 f84"/>
                <a:gd name="f155" fmla="*/ f123 1 f83"/>
                <a:gd name="f156" fmla="*/ f124 1 f84"/>
                <a:gd name="f157" fmla="*/ f125 1 f83"/>
                <a:gd name="f158" fmla="*/ f126 1 f84"/>
                <a:gd name="f159" fmla="*/ f127 1 f83"/>
                <a:gd name="f160" fmla="*/ f128 1 f84"/>
                <a:gd name="f161" fmla="*/ f129 1 f83"/>
                <a:gd name="f162" fmla="*/ f130 1 f84"/>
                <a:gd name="f163" fmla="*/ f131 1 f83"/>
                <a:gd name="f164" fmla="*/ f132 1 f84"/>
                <a:gd name="f165" fmla="*/ f133 1 f83"/>
                <a:gd name="f166" fmla="*/ f134 1 f84"/>
                <a:gd name="f167" fmla="*/ f135 1 f83"/>
                <a:gd name="f168" fmla="*/ f136 1 f84"/>
                <a:gd name="f169" fmla="*/ f137 1 f83"/>
                <a:gd name="f170" fmla="*/ f138 1 f83"/>
                <a:gd name="f171" fmla="*/ f139 1 f83"/>
                <a:gd name="f172" fmla="*/ f140 1 f83"/>
                <a:gd name="f173" fmla="*/ f141 1 f84"/>
                <a:gd name="f174" fmla="*/ f142 f74 1"/>
                <a:gd name="f175" fmla="*/ f143 f74 1"/>
                <a:gd name="f176" fmla="*/ f145 f75 1"/>
                <a:gd name="f177" fmla="*/ f144 f75 1"/>
                <a:gd name="f178" fmla="*/ f146 f74 1"/>
                <a:gd name="f179" fmla="*/ f147 f75 1"/>
                <a:gd name="f180" fmla="*/ f148 f74 1"/>
                <a:gd name="f181" fmla="*/ f149 f74 1"/>
                <a:gd name="f182" fmla="*/ f150 f75 1"/>
                <a:gd name="f183" fmla="*/ f151 f74 1"/>
                <a:gd name="f184" fmla="*/ f152 f75 1"/>
                <a:gd name="f185" fmla="*/ f153 f74 1"/>
                <a:gd name="f186" fmla="*/ f154 f75 1"/>
                <a:gd name="f187" fmla="*/ f155 f74 1"/>
                <a:gd name="f188" fmla="*/ f156 f75 1"/>
                <a:gd name="f189" fmla="*/ f157 f74 1"/>
                <a:gd name="f190" fmla="*/ f158 f75 1"/>
                <a:gd name="f191" fmla="*/ f159 f74 1"/>
                <a:gd name="f192" fmla="*/ f160 f75 1"/>
                <a:gd name="f193" fmla="*/ f161 f74 1"/>
                <a:gd name="f194" fmla="*/ f162 f75 1"/>
                <a:gd name="f195" fmla="*/ f163 f74 1"/>
                <a:gd name="f196" fmla="*/ f164 f75 1"/>
                <a:gd name="f197" fmla="*/ f165 f74 1"/>
                <a:gd name="f198" fmla="*/ f166 f75 1"/>
                <a:gd name="f199" fmla="*/ f167 f74 1"/>
                <a:gd name="f200" fmla="*/ f168 f75 1"/>
                <a:gd name="f201" fmla="*/ f169 f74 1"/>
                <a:gd name="f202" fmla="*/ f170 f74 1"/>
                <a:gd name="f203" fmla="*/ f171 f74 1"/>
                <a:gd name="f204" fmla="*/ f172 f74 1"/>
                <a:gd name="f205" fmla="*/ f173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3">
                  <a:pos x="f178" y="f179"/>
                </a:cxn>
                <a:cxn ang="f113">
                  <a:pos x="f180" y="f179"/>
                </a:cxn>
                <a:cxn ang="f113">
                  <a:pos x="f181" y="f182"/>
                </a:cxn>
                <a:cxn ang="f113">
                  <a:pos x="f183" y="f184"/>
                </a:cxn>
                <a:cxn ang="f113">
                  <a:pos x="f185" y="f186"/>
                </a:cxn>
                <a:cxn ang="f113">
                  <a:pos x="f187" y="f188"/>
                </a:cxn>
                <a:cxn ang="f113">
                  <a:pos x="f189" y="f190"/>
                </a:cxn>
                <a:cxn ang="f113">
                  <a:pos x="f191" y="f192"/>
                </a:cxn>
                <a:cxn ang="f113">
                  <a:pos x="f193" y="f194"/>
                </a:cxn>
                <a:cxn ang="f113">
                  <a:pos x="f195" y="f196"/>
                </a:cxn>
                <a:cxn ang="f113">
                  <a:pos x="f197" y="f198"/>
                </a:cxn>
                <a:cxn ang="f113">
                  <a:pos x="f199" y="f200"/>
                </a:cxn>
                <a:cxn ang="f113">
                  <a:pos x="f201" y="f200"/>
                </a:cxn>
                <a:cxn ang="f113">
                  <a:pos x="f202" y="f200"/>
                </a:cxn>
                <a:cxn ang="f113">
                  <a:pos x="f203" y="f186"/>
                </a:cxn>
                <a:cxn ang="f113">
                  <a:pos x="f204" y="f205"/>
                </a:cxn>
                <a:cxn ang="f113">
                  <a:pos x="f178" y="f179"/>
                </a:cxn>
              </a:cxnLst>
              <a:rect l="f174" t="f177" r="f175" b="f176"/>
              <a:pathLst>
                <a:path w="224" h="109">
                  <a:moveTo>
                    <a:pt x="f8" y="f9"/>
                  </a:moveTo>
                  <a:cubicBezTo>
                    <a:pt x="f10" y="f9"/>
                    <a:pt x="f11" y="f12"/>
                    <a:pt x="f13" y="f9"/>
                  </a:cubicBezTo>
                  <a:cubicBezTo>
                    <a:pt x="f14" y="f5"/>
                    <a:pt x="f15" y="f16"/>
                    <a:pt x="f17" y="f18"/>
                  </a:cubicBezTo>
                  <a:cubicBezTo>
                    <a:pt x="f19" y="f20"/>
                    <a:pt x="f21" y="f10"/>
                    <a:pt x="f22" y="f23"/>
                  </a:cubicBez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25"/>
                    <a:pt x="f30" y="f31"/>
                  </a:cubicBezTo>
                  <a:cubicBezTo>
                    <a:pt x="f32" y="f33"/>
                    <a:pt x="f34" y="f10"/>
                    <a:pt x="f35" y="f36"/>
                  </a:cubicBezTo>
                  <a:cubicBezTo>
                    <a:pt x="f37" y="f38"/>
                    <a:pt x="f39" y="f40"/>
                    <a:pt x="f41" y="f38"/>
                  </a:cubicBez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8"/>
                    <a:pt x="f51" y="f52"/>
                  </a:cubicBezTo>
                  <a:cubicBezTo>
                    <a:pt x="f53" y="f13"/>
                    <a:pt x="f53" y="f54"/>
                    <a:pt x="f55" y="f56"/>
                  </a:cubicBezTo>
                  <a:cubicBezTo>
                    <a:pt x="f57" y="f56"/>
                    <a:pt x="f58" y="f24"/>
                    <a:pt x="f6" y="f7"/>
                  </a:cubicBezTo>
                  <a:cubicBezTo>
                    <a:pt x="f59" y="f7"/>
                    <a:pt x="f60" y="f7"/>
                    <a:pt x="f61" y="f7"/>
                  </a:cubicBezTo>
                  <a:cubicBezTo>
                    <a:pt x="f62" y="f7"/>
                    <a:pt x="f63" y="f7"/>
                    <a:pt x="f5" y="f7"/>
                  </a:cubicBezTo>
                  <a:cubicBezTo>
                    <a:pt x="f64" y="f22"/>
                    <a:pt x="f65" y="f19"/>
                    <a:pt x="f18" y="f19"/>
                  </a:cubicBezTo>
                  <a:cubicBezTo>
                    <a:pt x="f66" y="f17"/>
                    <a:pt x="f66" y="f67"/>
                    <a:pt x="f68" y="f69"/>
                  </a:cubicBezTo>
                  <a:cubicBezTo>
                    <a:pt x="f63" y="f70"/>
                    <a:pt x="f71" y="f72"/>
                    <a:pt x="f8" y="f9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9FC54E60-FBC6-4700-A5F4-C25459AA15B7}"/>
                </a:ext>
              </a:extLst>
            </p:cNvPr>
            <p:cNvSpPr/>
            <p:nvPr/>
          </p:nvSpPr>
          <p:spPr>
            <a:xfrm>
              <a:off x="6683294" y="3082104"/>
              <a:ext cx="524454" cy="27996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9"/>
                <a:gd name="f7" fmla="val 122"/>
                <a:gd name="f8" fmla="val 222"/>
                <a:gd name="f9" fmla="val 47"/>
                <a:gd name="f10" fmla="val 217"/>
                <a:gd name="f11" fmla="val 41"/>
                <a:gd name="f12" fmla="val 213"/>
                <a:gd name="f13" fmla="val 35"/>
                <a:gd name="f14" fmla="val 208"/>
                <a:gd name="f15" fmla="val 30"/>
                <a:gd name="f16" fmla="val 196"/>
                <a:gd name="f17" fmla="val 20"/>
                <a:gd name="f18" fmla="val 183"/>
                <a:gd name="f19" fmla="val 18"/>
                <a:gd name="f20" fmla="val 171"/>
                <a:gd name="f21" fmla="val 166"/>
                <a:gd name="f22" fmla="val 162"/>
                <a:gd name="f23" fmla="val 39"/>
                <a:gd name="f24" fmla="val 157"/>
                <a:gd name="f25" fmla="val 44"/>
                <a:gd name="f26" fmla="val 146"/>
                <a:gd name="f27" fmla="val 57"/>
                <a:gd name="f28" fmla="val 136"/>
                <a:gd name="f29" fmla="val 61"/>
                <a:gd name="f30" fmla="val 120"/>
                <a:gd name="f31" fmla="val 48"/>
                <a:gd name="f32" fmla="val 97"/>
                <a:gd name="f33" fmla="val 29"/>
                <a:gd name="f34" fmla="val 71"/>
                <a:gd name="f35" fmla="val 38"/>
                <a:gd name="f36" fmla="val 55"/>
                <a:gd name="f37" fmla="val 70"/>
                <a:gd name="f38" fmla="val 54"/>
                <a:gd name="f39" fmla="val 52"/>
                <a:gd name="f40" fmla="val 50"/>
                <a:gd name="f41" fmla="val 66"/>
                <a:gd name="f42" fmla="val 26"/>
                <a:gd name="f43" fmla="val 63"/>
                <a:gd name="f44" fmla="val 76"/>
                <a:gd name="f45" fmla="val 10"/>
                <a:gd name="f46" fmla="val 88"/>
                <a:gd name="f47" fmla="val 17"/>
                <a:gd name="f48" fmla="val 106"/>
                <a:gd name="f49" fmla="val 109"/>
                <a:gd name="f50" fmla="val 115"/>
                <a:gd name="f51" fmla="val 14"/>
                <a:gd name="f52" fmla="val 111"/>
                <a:gd name="f53" fmla="val 101"/>
                <a:gd name="f54" fmla="val 3"/>
                <a:gd name="f55" fmla="val 80"/>
                <a:gd name="f56" fmla="val 5"/>
                <a:gd name="f57" fmla="val 12"/>
                <a:gd name="f58" fmla="val 49"/>
                <a:gd name="f59" fmla="val 59"/>
                <a:gd name="f60" fmla="val 74"/>
                <a:gd name="f61" fmla="val 23"/>
                <a:gd name="f62" fmla="val 95"/>
                <a:gd name="f63" fmla="val 21"/>
                <a:gd name="f64" fmla="val 114"/>
                <a:gd name="f65" fmla="val 129"/>
                <a:gd name="f66" fmla="val 139"/>
                <a:gd name="f67" fmla="val 150"/>
                <a:gd name="f68" fmla="val 169"/>
                <a:gd name="f69" fmla="val 2"/>
                <a:gd name="f70" fmla="val 197"/>
                <a:gd name="f71" fmla="val 214"/>
                <a:gd name="f72" fmla="val 221"/>
                <a:gd name="f73" fmla="val 24"/>
                <a:gd name="f74" fmla="val 224"/>
                <a:gd name="f75" fmla="val 226"/>
                <a:gd name="f76" fmla="val 45"/>
                <a:gd name="f77" fmla="val 46"/>
                <a:gd name="f78" fmla="+- 0 0 -90"/>
                <a:gd name="f79" fmla="*/ f3 1 229"/>
                <a:gd name="f80" fmla="*/ f4 1 122"/>
                <a:gd name="f81" fmla="val f5"/>
                <a:gd name="f82" fmla="val f6"/>
                <a:gd name="f83" fmla="val f7"/>
                <a:gd name="f84" fmla="*/ f78 f0 1"/>
                <a:gd name="f85" fmla="+- f83 0 f81"/>
                <a:gd name="f86" fmla="+- f82 0 f81"/>
                <a:gd name="f87" fmla="*/ f84 1 f2"/>
                <a:gd name="f88" fmla="*/ f86 1 229"/>
                <a:gd name="f89" fmla="*/ f85 1 122"/>
                <a:gd name="f90" fmla="*/ 222 f86 1"/>
                <a:gd name="f91" fmla="*/ 47 f85 1"/>
                <a:gd name="f92" fmla="*/ 208 f86 1"/>
                <a:gd name="f93" fmla="*/ 30 f85 1"/>
                <a:gd name="f94" fmla="*/ 171 f86 1"/>
                <a:gd name="f95" fmla="*/ 157 f86 1"/>
                <a:gd name="f96" fmla="*/ 44 f85 1"/>
                <a:gd name="f97" fmla="*/ 120 f86 1"/>
                <a:gd name="f98" fmla="*/ 48 f85 1"/>
                <a:gd name="f99" fmla="*/ 55 f86 1"/>
                <a:gd name="f100" fmla="*/ 70 f85 1"/>
                <a:gd name="f101" fmla="*/ 50 f86 1"/>
                <a:gd name="f102" fmla="*/ 71 f85 1"/>
                <a:gd name="f103" fmla="*/ 18 f86 1"/>
                <a:gd name="f104" fmla="*/ 76 f85 1"/>
                <a:gd name="f105" fmla="*/ 26 f86 1"/>
                <a:gd name="f106" fmla="*/ 106 f85 1"/>
                <a:gd name="f107" fmla="*/ 29 f86 1"/>
                <a:gd name="f108" fmla="*/ 122 f85 1"/>
                <a:gd name="f109" fmla="*/ 3 f86 1"/>
                <a:gd name="f110" fmla="*/ 80 f85 1"/>
                <a:gd name="f111" fmla="*/ 55 f85 1"/>
                <a:gd name="f112" fmla="*/ 59 f86 1"/>
                <a:gd name="f113" fmla="*/ 39 f85 1"/>
                <a:gd name="f114" fmla="*/ 114 f86 1"/>
                <a:gd name="f115" fmla="*/ 150 f86 1"/>
                <a:gd name="f116" fmla="*/ 23 f85 1"/>
                <a:gd name="f117" fmla="*/ 214 f86 1"/>
                <a:gd name="f118" fmla="*/ 17 f85 1"/>
                <a:gd name="f119" fmla="*/ 229 f86 1"/>
                <a:gd name="f120" fmla="+- f87 0 f1"/>
                <a:gd name="f121" fmla="*/ f90 1 229"/>
                <a:gd name="f122" fmla="*/ f91 1 122"/>
                <a:gd name="f123" fmla="*/ f92 1 229"/>
                <a:gd name="f124" fmla="*/ f93 1 122"/>
                <a:gd name="f125" fmla="*/ f94 1 229"/>
                <a:gd name="f126" fmla="*/ f95 1 229"/>
                <a:gd name="f127" fmla="*/ f96 1 122"/>
                <a:gd name="f128" fmla="*/ f97 1 229"/>
                <a:gd name="f129" fmla="*/ f98 1 122"/>
                <a:gd name="f130" fmla="*/ f99 1 229"/>
                <a:gd name="f131" fmla="*/ f100 1 122"/>
                <a:gd name="f132" fmla="*/ f101 1 229"/>
                <a:gd name="f133" fmla="*/ f102 1 122"/>
                <a:gd name="f134" fmla="*/ f103 1 229"/>
                <a:gd name="f135" fmla="*/ f104 1 122"/>
                <a:gd name="f136" fmla="*/ f105 1 229"/>
                <a:gd name="f137" fmla="*/ f106 1 122"/>
                <a:gd name="f138" fmla="*/ f107 1 229"/>
                <a:gd name="f139" fmla="*/ f108 1 122"/>
                <a:gd name="f140" fmla="*/ f109 1 229"/>
                <a:gd name="f141" fmla="*/ f110 1 122"/>
                <a:gd name="f142" fmla="*/ f111 1 122"/>
                <a:gd name="f143" fmla="*/ f112 1 229"/>
                <a:gd name="f144" fmla="*/ f113 1 122"/>
                <a:gd name="f145" fmla="*/ f114 1 229"/>
                <a:gd name="f146" fmla="*/ f115 1 229"/>
                <a:gd name="f147" fmla="*/ f116 1 122"/>
                <a:gd name="f148" fmla="*/ f117 1 229"/>
                <a:gd name="f149" fmla="*/ f118 1 122"/>
                <a:gd name="f150" fmla="*/ f119 1 229"/>
                <a:gd name="f151" fmla="*/ 0 1 f88"/>
                <a:gd name="f152" fmla="*/ f82 1 f88"/>
                <a:gd name="f153" fmla="*/ 0 1 f89"/>
                <a:gd name="f154" fmla="*/ f83 1 f89"/>
                <a:gd name="f155" fmla="*/ f121 1 f88"/>
                <a:gd name="f156" fmla="*/ f122 1 f89"/>
                <a:gd name="f157" fmla="*/ f123 1 f88"/>
                <a:gd name="f158" fmla="*/ f124 1 f89"/>
                <a:gd name="f159" fmla="*/ f125 1 f88"/>
                <a:gd name="f160" fmla="*/ f126 1 f88"/>
                <a:gd name="f161" fmla="*/ f127 1 f89"/>
                <a:gd name="f162" fmla="*/ f128 1 f88"/>
                <a:gd name="f163" fmla="*/ f129 1 f89"/>
                <a:gd name="f164" fmla="*/ f130 1 f88"/>
                <a:gd name="f165" fmla="*/ f131 1 f89"/>
                <a:gd name="f166" fmla="*/ f132 1 f88"/>
                <a:gd name="f167" fmla="*/ f133 1 f89"/>
                <a:gd name="f168" fmla="*/ f134 1 f88"/>
                <a:gd name="f169" fmla="*/ f135 1 f89"/>
                <a:gd name="f170" fmla="*/ f136 1 f88"/>
                <a:gd name="f171" fmla="*/ f137 1 f89"/>
                <a:gd name="f172" fmla="*/ f138 1 f88"/>
                <a:gd name="f173" fmla="*/ f139 1 f89"/>
                <a:gd name="f174" fmla="*/ f140 1 f88"/>
                <a:gd name="f175" fmla="*/ f141 1 f89"/>
                <a:gd name="f176" fmla="*/ f142 1 f89"/>
                <a:gd name="f177" fmla="*/ f143 1 f88"/>
                <a:gd name="f178" fmla="*/ f144 1 f89"/>
                <a:gd name="f179" fmla="*/ f145 1 f88"/>
                <a:gd name="f180" fmla="*/ f146 1 f88"/>
                <a:gd name="f181" fmla="*/ f147 1 f89"/>
                <a:gd name="f182" fmla="*/ f148 1 f88"/>
                <a:gd name="f183" fmla="*/ f149 1 f89"/>
                <a:gd name="f184" fmla="*/ f150 1 f88"/>
                <a:gd name="f185" fmla="*/ f151 f79 1"/>
                <a:gd name="f186" fmla="*/ f152 f79 1"/>
                <a:gd name="f187" fmla="*/ f154 f80 1"/>
                <a:gd name="f188" fmla="*/ f153 f80 1"/>
                <a:gd name="f189" fmla="*/ f155 f79 1"/>
                <a:gd name="f190" fmla="*/ f156 f80 1"/>
                <a:gd name="f191" fmla="*/ f157 f79 1"/>
                <a:gd name="f192" fmla="*/ f158 f80 1"/>
                <a:gd name="f193" fmla="*/ f159 f79 1"/>
                <a:gd name="f194" fmla="*/ f160 f79 1"/>
                <a:gd name="f195" fmla="*/ f161 f80 1"/>
                <a:gd name="f196" fmla="*/ f162 f79 1"/>
                <a:gd name="f197" fmla="*/ f163 f80 1"/>
                <a:gd name="f198" fmla="*/ f164 f79 1"/>
                <a:gd name="f199" fmla="*/ f165 f80 1"/>
                <a:gd name="f200" fmla="*/ f166 f79 1"/>
                <a:gd name="f201" fmla="*/ f167 f80 1"/>
                <a:gd name="f202" fmla="*/ f168 f79 1"/>
                <a:gd name="f203" fmla="*/ f169 f80 1"/>
                <a:gd name="f204" fmla="*/ f170 f79 1"/>
                <a:gd name="f205" fmla="*/ f171 f80 1"/>
                <a:gd name="f206" fmla="*/ f172 f79 1"/>
                <a:gd name="f207" fmla="*/ f173 f80 1"/>
                <a:gd name="f208" fmla="*/ f174 f79 1"/>
                <a:gd name="f209" fmla="*/ f175 f80 1"/>
                <a:gd name="f210" fmla="*/ f176 f80 1"/>
                <a:gd name="f211" fmla="*/ f177 f79 1"/>
                <a:gd name="f212" fmla="*/ f178 f80 1"/>
                <a:gd name="f213" fmla="*/ f179 f79 1"/>
                <a:gd name="f214" fmla="*/ f180 f79 1"/>
                <a:gd name="f215" fmla="*/ f181 f80 1"/>
                <a:gd name="f216" fmla="*/ f182 f79 1"/>
                <a:gd name="f217" fmla="*/ f183 f80 1"/>
                <a:gd name="f218" fmla="*/ f184 f7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0">
                  <a:pos x="f189" y="f190"/>
                </a:cxn>
                <a:cxn ang="f120">
                  <a:pos x="f191" y="f192"/>
                </a:cxn>
                <a:cxn ang="f120">
                  <a:pos x="f193" y="f192"/>
                </a:cxn>
                <a:cxn ang="f120">
                  <a:pos x="f194" y="f195"/>
                </a:cxn>
                <a:cxn ang="f120">
                  <a:pos x="f196" y="f197"/>
                </a:cxn>
                <a:cxn ang="f120">
                  <a:pos x="f198" y="f199"/>
                </a:cxn>
                <a:cxn ang="f120">
                  <a:pos x="f200" y="f201"/>
                </a:cxn>
                <a:cxn ang="f120">
                  <a:pos x="f202" y="f203"/>
                </a:cxn>
                <a:cxn ang="f120">
                  <a:pos x="f204" y="f205"/>
                </a:cxn>
                <a:cxn ang="f120">
                  <a:pos x="f206" y="f207"/>
                </a:cxn>
                <a:cxn ang="f120">
                  <a:pos x="f208" y="f209"/>
                </a:cxn>
                <a:cxn ang="f120">
                  <a:pos x="f204" y="f210"/>
                </a:cxn>
                <a:cxn ang="f120">
                  <a:pos x="f211" y="f212"/>
                </a:cxn>
                <a:cxn ang="f120">
                  <a:pos x="f213" y="f192"/>
                </a:cxn>
                <a:cxn ang="f120">
                  <a:pos x="f214" y="f215"/>
                </a:cxn>
                <a:cxn ang="f120">
                  <a:pos x="f216" y="f217"/>
                </a:cxn>
                <a:cxn ang="f120">
                  <a:pos x="f218" y="f195"/>
                </a:cxn>
                <a:cxn ang="f120">
                  <a:pos x="f189" y="f190"/>
                </a:cxn>
              </a:cxnLst>
              <a:rect l="f185" t="f188" r="f186" b="f187"/>
              <a:pathLst>
                <a:path w="229" h="12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15"/>
                  </a:cubicBezTo>
                  <a:cubicBezTo>
                    <a:pt x="f21" y="f13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7"/>
                    <a:pt x="f39" y="f34"/>
                    <a:pt x="f40" y="f34"/>
                  </a:cubicBezTo>
                  <a:cubicBezTo>
                    <a:pt x="f35" y="f41"/>
                    <a:pt x="f42" y="f43"/>
                    <a:pt x="f19" y="f44"/>
                  </a:cubicBezTo>
                  <a:cubicBezTo>
                    <a:pt x="f45" y="f46"/>
                    <a:pt x="f47" y="f32"/>
                    <a:pt x="f42" y="f48"/>
                  </a:cubicBezTo>
                  <a:cubicBezTo>
                    <a:pt x="f33" y="f49"/>
                    <a:pt x="f33" y="f50"/>
                    <a:pt x="f33" y="f7"/>
                  </a:cubicBezTo>
                  <a:cubicBezTo>
                    <a:pt x="f51" y="f52"/>
                    <a:pt x="f5" y="f53"/>
                    <a:pt x="f54" y="f55"/>
                  </a:cubicBezTo>
                  <a:cubicBezTo>
                    <a:pt x="f56" y="f41"/>
                    <a:pt x="f57" y="f36"/>
                    <a:pt x="f42" y="f36"/>
                  </a:cubicBezTo>
                  <a:cubicBezTo>
                    <a:pt x="f11" y="f36"/>
                    <a:pt x="f58" y="f58"/>
                    <a:pt x="f59" y="f23"/>
                  </a:cubicBezTo>
                  <a:cubicBezTo>
                    <a:pt x="f60" y="f61"/>
                    <a:pt x="f62" y="f63"/>
                    <a:pt x="f64" y="f15"/>
                  </a:cubicBezTo>
                  <a:cubicBezTo>
                    <a:pt x="f65" y="f35"/>
                    <a:pt x="f66" y="f13"/>
                    <a:pt x="f67" y="f61"/>
                  </a:cubicBezTo>
                  <a:cubicBezTo>
                    <a:pt x="f68" y="f69"/>
                    <a:pt x="f70" y="f5"/>
                    <a:pt x="f71" y="f47"/>
                  </a:cubicBezTo>
                  <a:cubicBezTo>
                    <a:pt x="f72" y="f73"/>
                    <a:pt x="f74" y="f13"/>
                    <a:pt x="f6" y="f25"/>
                  </a:cubicBezTo>
                  <a:cubicBezTo>
                    <a:pt x="f75" y="f76"/>
                    <a:pt x="f74" y="f77"/>
                    <a:pt x="f8" y="f9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8" name="Freeform 7">
              <a:extLst>
                <a:ext uri="{FF2B5EF4-FFF2-40B4-BE49-F238E27FC236}">
                  <a16:creationId xmlns:a16="http://schemas.microsoft.com/office/drawing/2014/main" id="{092E49A3-2EF9-4A15-BBD4-78EA3CD701C7}"/>
                </a:ext>
              </a:extLst>
            </p:cNvPr>
            <p:cNvSpPr/>
            <p:nvPr/>
          </p:nvSpPr>
          <p:spPr>
            <a:xfrm>
              <a:off x="6912443" y="3208666"/>
              <a:ext cx="302977" cy="2291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2"/>
                <a:gd name="f7" fmla="val 100"/>
                <a:gd name="f8" fmla="val 28"/>
                <a:gd name="f9" fmla="val 91"/>
                <a:gd name="f10" fmla="val 9"/>
                <a:gd name="f11" fmla="val 73"/>
                <a:gd name="f12" fmla="val 13"/>
                <a:gd name="f13" fmla="val 57"/>
                <a:gd name="f14" fmla="val 47"/>
                <a:gd name="f15" fmla="val 56"/>
                <a:gd name="f16" fmla="val 54"/>
                <a:gd name="f17" fmla="val 48"/>
                <a:gd name="f18" fmla="val 53"/>
                <a:gd name="f19" fmla="val 41"/>
                <a:gd name="f20" fmla="val 39"/>
                <a:gd name="f21" fmla="val 19"/>
                <a:gd name="f22" fmla="val 10"/>
                <a:gd name="f23" fmla="val 68"/>
                <a:gd name="f24" fmla="val 20"/>
                <a:gd name="f25" fmla="val 77"/>
                <a:gd name="f26" fmla="val 87"/>
                <a:gd name="f27" fmla="val 31"/>
                <a:gd name="f28" fmla="val 89"/>
                <a:gd name="f29" fmla="val 30"/>
                <a:gd name="f30" fmla="val 95"/>
                <a:gd name="f31" fmla="val 29"/>
                <a:gd name="f32" fmla="val 15"/>
                <a:gd name="f33" fmla="val 90"/>
                <a:gd name="f34" fmla="val 79"/>
                <a:gd name="f35" fmla="val 4"/>
                <a:gd name="f36" fmla="val 60"/>
                <a:gd name="f37" fmla="val 6"/>
                <a:gd name="f38" fmla="val 50"/>
                <a:gd name="f39" fmla="val 16"/>
                <a:gd name="f40" fmla="val 35"/>
                <a:gd name="f41" fmla="val 23"/>
                <a:gd name="f42" fmla="val 34"/>
                <a:gd name="f43" fmla="val 42"/>
                <a:gd name="f44" fmla="val 33"/>
                <a:gd name="f45" fmla="val 52"/>
                <a:gd name="f46" fmla="val 24"/>
                <a:gd name="f47" fmla="val 65"/>
                <a:gd name="f48" fmla="val 80"/>
                <a:gd name="f49" fmla="val 106"/>
                <a:gd name="f50" fmla="val 122"/>
                <a:gd name="f51" fmla="val 12"/>
                <a:gd name="f52" fmla="val 127"/>
                <a:gd name="f53" fmla="val 129"/>
                <a:gd name="f54" fmla="+- 0 0 -90"/>
                <a:gd name="f55" fmla="*/ f3 1 132"/>
                <a:gd name="f56" fmla="*/ f4 1 100"/>
                <a:gd name="f57" fmla="val f5"/>
                <a:gd name="f58" fmla="val f6"/>
                <a:gd name="f59" fmla="val f7"/>
                <a:gd name="f60" fmla="*/ f54 f0 1"/>
                <a:gd name="f61" fmla="+- f59 0 f57"/>
                <a:gd name="f62" fmla="+- f58 0 f57"/>
                <a:gd name="f63" fmla="*/ f60 1 f2"/>
                <a:gd name="f64" fmla="*/ f62 1 132"/>
                <a:gd name="f65" fmla="*/ f61 1 100"/>
                <a:gd name="f66" fmla="*/ 132 f62 1"/>
                <a:gd name="f67" fmla="*/ 28 f61 1"/>
                <a:gd name="f68" fmla="*/ 57 f62 1"/>
                <a:gd name="f69" fmla="*/ 47 f61 1"/>
                <a:gd name="f70" fmla="*/ 53 f62 1"/>
                <a:gd name="f71" fmla="*/ 48 f61 1"/>
                <a:gd name="f72" fmla="*/ 19 f62 1"/>
                <a:gd name="f73" fmla="*/ 54 f61 1"/>
                <a:gd name="f74" fmla="*/ 28 f62 1"/>
                <a:gd name="f75" fmla="*/ 87 f61 1"/>
                <a:gd name="f76" fmla="*/ 29 f62 1"/>
                <a:gd name="f77" fmla="*/ 100 f61 1"/>
                <a:gd name="f78" fmla="*/ 4 f62 1"/>
                <a:gd name="f79" fmla="*/ 60 f61 1"/>
                <a:gd name="f80" fmla="*/ 23 f62 1"/>
                <a:gd name="f81" fmla="*/ 34 f61 1"/>
                <a:gd name="f82" fmla="*/ 65 f62 1"/>
                <a:gd name="f83" fmla="*/ 13 f61 1"/>
                <a:gd name="f84" fmla="*/ 122 f62 1"/>
                <a:gd name="f85" fmla="*/ 12 f61 1"/>
                <a:gd name="f86" fmla="+- f63 0 f1"/>
                <a:gd name="f87" fmla="*/ f66 1 132"/>
                <a:gd name="f88" fmla="*/ f67 1 100"/>
                <a:gd name="f89" fmla="*/ f68 1 132"/>
                <a:gd name="f90" fmla="*/ f69 1 100"/>
                <a:gd name="f91" fmla="*/ f70 1 132"/>
                <a:gd name="f92" fmla="*/ f71 1 100"/>
                <a:gd name="f93" fmla="*/ f72 1 132"/>
                <a:gd name="f94" fmla="*/ f73 1 100"/>
                <a:gd name="f95" fmla="*/ f74 1 132"/>
                <a:gd name="f96" fmla="*/ f75 1 100"/>
                <a:gd name="f97" fmla="*/ f76 1 132"/>
                <a:gd name="f98" fmla="*/ f77 1 100"/>
                <a:gd name="f99" fmla="*/ f78 1 132"/>
                <a:gd name="f100" fmla="*/ f79 1 100"/>
                <a:gd name="f101" fmla="*/ f80 1 132"/>
                <a:gd name="f102" fmla="*/ f81 1 100"/>
                <a:gd name="f103" fmla="*/ f82 1 132"/>
                <a:gd name="f104" fmla="*/ f83 1 100"/>
                <a:gd name="f105" fmla="*/ f84 1 132"/>
                <a:gd name="f106" fmla="*/ f85 1 100"/>
                <a:gd name="f107" fmla="*/ 0 1 f64"/>
                <a:gd name="f108" fmla="*/ f58 1 f64"/>
                <a:gd name="f109" fmla="*/ 0 1 f65"/>
                <a:gd name="f110" fmla="*/ f59 1 f65"/>
                <a:gd name="f111" fmla="*/ f87 1 f64"/>
                <a:gd name="f112" fmla="*/ f88 1 f65"/>
                <a:gd name="f113" fmla="*/ f89 1 f64"/>
                <a:gd name="f114" fmla="*/ f90 1 f65"/>
                <a:gd name="f115" fmla="*/ f91 1 f64"/>
                <a:gd name="f116" fmla="*/ f92 1 f65"/>
                <a:gd name="f117" fmla="*/ f93 1 f64"/>
                <a:gd name="f118" fmla="*/ f94 1 f65"/>
                <a:gd name="f119" fmla="*/ f95 1 f64"/>
                <a:gd name="f120" fmla="*/ f96 1 f65"/>
                <a:gd name="f121" fmla="*/ f97 1 f64"/>
                <a:gd name="f122" fmla="*/ f98 1 f65"/>
                <a:gd name="f123" fmla="*/ f99 1 f64"/>
                <a:gd name="f124" fmla="*/ f100 1 f65"/>
                <a:gd name="f125" fmla="*/ f101 1 f64"/>
                <a:gd name="f126" fmla="*/ f102 1 f65"/>
                <a:gd name="f127" fmla="*/ f103 1 f64"/>
                <a:gd name="f128" fmla="*/ f104 1 f65"/>
                <a:gd name="f129" fmla="*/ f105 1 f64"/>
                <a:gd name="f130" fmla="*/ f106 1 f65"/>
                <a:gd name="f131" fmla="*/ f107 f55 1"/>
                <a:gd name="f132" fmla="*/ f108 f55 1"/>
                <a:gd name="f133" fmla="*/ f110 f56 1"/>
                <a:gd name="f134" fmla="*/ f109 f56 1"/>
                <a:gd name="f135" fmla="*/ f111 f55 1"/>
                <a:gd name="f136" fmla="*/ f112 f56 1"/>
                <a:gd name="f137" fmla="*/ f113 f55 1"/>
                <a:gd name="f138" fmla="*/ f114 f56 1"/>
                <a:gd name="f139" fmla="*/ f115 f55 1"/>
                <a:gd name="f140" fmla="*/ f116 f56 1"/>
                <a:gd name="f141" fmla="*/ f117 f55 1"/>
                <a:gd name="f142" fmla="*/ f118 f56 1"/>
                <a:gd name="f143" fmla="*/ f119 f55 1"/>
                <a:gd name="f144" fmla="*/ f120 f56 1"/>
                <a:gd name="f145" fmla="*/ f121 f55 1"/>
                <a:gd name="f146" fmla="*/ f122 f56 1"/>
                <a:gd name="f147" fmla="*/ f123 f55 1"/>
                <a:gd name="f148" fmla="*/ f124 f56 1"/>
                <a:gd name="f149" fmla="*/ f125 f55 1"/>
                <a:gd name="f150" fmla="*/ f126 f56 1"/>
                <a:gd name="f151" fmla="*/ f127 f55 1"/>
                <a:gd name="f152" fmla="*/ f128 f56 1"/>
                <a:gd name="f153" fmla="*/ f129 f55 1"/>
                <a:gd name="f154" fmla="*/ f130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6">
                  <a:pos x="f135" y="f136"/>
                </a:cxn>
                <a:cxn ang="f86">
                  <a:pos x="f137" y="f138"/>
                </a:cxn>
                <a:cxn ang="f86">
                  <a:pos x="f139" y="f140"/>
                </a:cxn>
                <a:cxn ang="f86">
                  <a:pos x="f141" y="f142"/>
                </a:cxn>
                <a:cxn ang="f86">
                  <a:pos x="f143" y="f144"/>
                </a:cxn>
                <a:cxn ang="f86">
                  <a:pos x="f145" y="f146"/>
                </a:cxn>
                <a:cxn ang="f86">
                  <a:pos x="f147" y="f148"/>
                </a:cxn>
                <a:cxn ang="f86">
                  <a:pos x="f149" y="f150"/>
                </a:cxn>
                <a:cxn ang="f86">
                  <a:pos x="f151" y="f152"/>
                </a:cxn>
                <a:cxn ang="f86">
                  <a:pos x="f153" y="f154"/>
                </a:cxn>
                <a:cxn ang="f86">
                  <a:pos x="f135" y="f136"/>
                </a:cxn>
              </a:cxnLst>
              <a:rect l="f131" t="f134" r="f132" b="f133"/>
              <a:pathLst>
                <a:path w="132" h="100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4"/>
                    <a:pt x="f16" y="f17"/>
                    <a:pt x="f18" y="f17"/>
                  </a:cubicBezTo>
                  <a:cubicBezTo>
                    <a:pt x="f19" y="f14"/>
                    <a:pt x="f8" y="f20"/>
                    <a:pt x="f21" y="f16"/>
                  </a:cubicBezTo>
                  <a:cubicBezTo>
                    <a:pt x="f22" y="f23"/>
                    <a:pt x="f24" y="f25"/>
                    <a:pt x="f8" y="f26"/>
                  </a:cubicBezTo>
                  <a:cubicBezTo>
                    <a:pt x="f27" y="f28"/>
                    <a:pt x="f29" y="f30"/>
                    <a:pt x="f31" y="f7"/>
                  </a:cubicBezTo>
                  <a:cubicBezTo>
                    <a:pt x="f32" y="f33"/>
                    <a:pt x="f5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12"/>
                  </a:cubicBezTo>
                  <a:cubicBezTo>
                    <a:pt x="f48" y="f5"/>
                    <a:pt x="f49" y="f5"/>
                    <a:pt x="f50" y="f51"/>
                  </a:cubicBezTo>
                  <a:cubicBezTo>
                    <a:pt x="f52" y="f32"/>
                    <a:pt x="f53" y="f41"/>
                    <a:pt x="f6" y="f8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pic>
        <p:nvPicPr>
          <p:cNvPr id="41" name="Imagen 53">
            <a:extLst>
              <a:ext uri="{FF2B5EF4-FFF2-40B4-BE49-F238E27FC236}">
                <a16:creationId xmlns:a16="http://schemas.microsoft.com/office/drawing/2014/main" id="{0EB662F0-8987-DC94-58FB-1DE9F6C8F3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13831" y="3394193"/>
            <a:ext cx="9144000" cy="1777401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1">
            <a:extLst>
              <a:ext uri="{FF2B5EF4-FFF2-40B4-BE49-F238E27FC236}">
                <a16:creationId xmlns:a16="http://schemas.microsoft.com/office/drawing/2014/main" id="{2581D09F-CF83-498F-A54E-62A5543EC6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39705"/>
            <a:ext cx="9144000" cy="3851946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3" name="Grupo 6">
            <a:extLst>
              <a:ext uri="{FF2B5EF4-FFF2-40B4-BE49-F238E27FC236}">
                <a16:creationId xmlns:a16="http://schemas.microsoft.com/office/drawing/2014/main" id="{9EA36EEB-829E-446C-A3DD-7B2104FC2A1F}"/>
              </a:ext>
            </a:extLst>
          </p:cNvPr>
          <p:cNvGrpSpPr/>
          <p:nvPr/>
        </p:nvGrpSpPr>
        <p:grpSpPr>
          <a:xfrm>
            <a:off x="4157648" y="1075928"/>
            <a:ext cx="973872" cy="845353"/>
            <a:chOff x="4157648" y="1075928"/>
            <a:chExt cx="973872" cy="845353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E7A20091-F5C1-42B5-809B-A4C3A5F61DF7}"/>
                </a:ext>
              </a:extLst>
            </p:cNvPr>
            <p:cNvSpPr/>
            <p:nvPr/>
          </p:nvSpPr>
          <p:spPr>
            <a:xfrm>
              <a:off x="4157648" y="1075928"/>
              <a:ext cx="973872" cy="84535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69"/>
                <a:gd name="f7" fmla="val 320"/>
                <a:gd name="f8" fmla="val 185"/>
                <a:gd name="f9" fmla="val 134"/>
                <a:gd name="f10" fmla="val 83"/>
                <a:gd name="f11" fmla="val 32"/>
                <a:gd name="f12" fmla="val 8"/>
                <a:gd name="f13" fmla="val 319"/>
                <a:gd name="f14" fmla="val 304"/>
                <a:gd name="f15" fmla="val 11"/>
                <a:gd name="f16" fmla="val 284"/>
                <a:gd name="f17" fmla="val 52"/>
                <a:gd name="f18" fmla="val 213"/>
                <a:gd name="f19" fmla="val 93"/>
                <a:gd name="f20" fmla="val 142"/>
                <a:gd name="f21" fmla="val 71"/>
                <a:gd name="f22" fmla="val 144"/>
                <a:gd name="f23" fmla="val 53"/>
                <a:gd name="f24" fmla="val 155"/>
                <a:gd name="f25" fmla="val 35"/>
                <a:gd name="f26" fmla="val 165"/>
                <a:gd name="f27" fmla="val 18"/>
                <a:gd name="f28" fmla="val 168"/>
                <a:gd name="f29" fmla="val 13"/>
                <a:gd name="f30" fmla="val 172"/>
                <a:gd name="f31" fmla="val 9"/>
                <a:gd name="f32" fmla="val 176"/>
                <a:gd name="f33" fmla="val 6"/>
                <a:gd name="f34" fmla="val 196"/>
                <a:gd name="f35" fmla="val 2"/>
                <a:gd name="f36" fmla="val 203"/>
                <a:gd name="f37" fmla="val 211"/>
                <a:gd name="f38" fmla="val 25"/>
                <a:gd name="f39" fmla="val 218"/>
                <a:gd name="f40" fmla="val 38"/>
                <a:gd name="f41" fmla="val 225"/>
                <a:gd name="f42" fmla="val 50"/>
                <a:gd name="f43" fmla="val 270"/>
                <a:gd name="f44" fmla="val 128"/>
                <a:gd name="f45" fmla="val 315"/>
                <a:gd name="f46" fmla="val 205"/>
                <a:gd name="f47" fmla="val 359"/>
                <a:gd name="f48" fmla="val 282"/>
                <a:gd name="f49" fmla="val 361"/>
                <a:gd name="f50" fmla="val 285"/>
                <a:gd name="f51" fmla="val 362"/>
                <a:gd name="f52" fmla="val 288"/>
                <a:gd name="f53" fmla="val 363"/>
                <a:gd name="f54" fmla="val 291"/>
                <a:gd name="f55" fmla="val 306"/>
                <a:gd name="f56" fmla="val 344"/>
                <a:gd name="f57" fmla="val 324"/>
                <a:gd name="f58" fmla="val 303"/>
                <a:gd name="f59" fmla="val 283"/>
                <a:gd name="f60" fmla="val 250"/>
                <a:gd name="f61" fmla="val 177"/>
                <a:gd name="f62" fmla="val 230"/>
                <a:gd name="f63" fmla="val 170"/>
                <a:gd name="f64" fmla="val 257"/>
                <a:gd name="f65" fmla="val 135"/>
                <a:gd name="f66" fmla="val 258"/>
                <a:gd name="f67" fmla="val 158"/>
                <a:gd name="f68" fmla="val 262"/>
                <a:gd name="f69" fmla="val 175"/>
                <a:gd name="f70" fmla="val 253"/>
                <a:gd name="f71" fmla="val 186"/>
                <a:gd name="f72" fmla="val 232"/>
                <a:gd name="f73" fmla="val 201"/>
                <a:gd name="f74" fmla="val 254"/>
                <a:gd name="f75" fmla="val 217"/>
                <a:gd name="f76" fmla="val 261"/>
                <a:gd name="f77" fmla="val 239"/>
                <a:gd name="f78" fmla="val 255"/>
                <a:gd name="f79" fmla="val 256"/>
                <a:gd name="f80" fmla="val 249"/>
                <a:gd name="f81" fmla="val 195"/>
                <a:gd name="f82" fmla="val 231"/>
                <a:gd name="f83" fmla="val 219"/>
                <a:gd name="f84" fmla="val 221"/>
                <a:gd name="f85" fmla="val 228"/>
                <a:gd name="f86" fmla="val 223"/>
                <a:gd name="f87" fmla="val 244"/>
                <a:gd name="f88" fmla="val 268"/>
                <a:gd name="f89" fmla="val 265"/>
                <a:gd name="f90" fmla="val 193"/>
                <a:gd name="f91" fmla="val 260"/>
                <a:gd name="f92" fmla="val 184"/>
                <a:gd name="f93" fmla="val 251"/>
                <a:gd name="f94" fmla="val 179"/>
                <a:gd name="f95" fmla="val 242"/>
                <a:gd name="f96" fmla="val 174"/>
                <a:gd name="f97" fmla="val 169"/>
                <a:gd name="f98" fmla="val 145"/>
                <a:gd name="f99" fmla="val 229"/>
                <a:gd name="f100" fmla="val 125"/>
                <a:gd name="f101" fmla="val 114"/>
                <a:gd name="f102" fmla="val 227"/>
                <a:gd name="f103" fmla="val 152"/>
                <a:gd name="f104" fmla="val 212"/>
                <a:gd name="f105" fmla="val 167"/>
                <a:gd name="f106" fmla="val 209"/>
                <a:gd name="f107" fmla="val 162"/>
                <a:gd name="f108" fmla="val 207"/>
                <a:gd name="f109" fmla="val 161"/>
                <a:gd name="f110" fmla="val 192"/>
                <a:gd name="f111" fmla="val 151"/>
                <a:gd name="f112" fmla="val 157"/>
                <a:gd name="f113" fmla="val 166"/>
                <a:gd name="f114" fmla="val 119"/>
                <a:gd name="f115" fmla="val 139"/>
                <a:gd name="f116" fmla="val 136"/>
                <a:gd name="f117" fmla="val 154"/>
                <a:gd name="f118" fmla="val 150"/>
                <a:gd name="f119" fmla="val 122"/>
                <a:gd name="f120" fmla="val 105"/>
                <a:gd name="f121" fmla="val 188"/>
                <a:gd name="f122" fmla="val 204"/>
                <a:gd name="f123" fmla="val 116"/>
                <a:gd name="f124" fmla="val 131"/>
                <a:gd name="f125" fmla="val 178"/>
                <a:gd name="f126" fmla="val 148"/>
                <a:gd name="f127" fmla="val 182"/>
                <a:gd name="f128" fmla="val 146"/>
                <a:gd name="f129" fmla="+- 0 0 -90"/>
                <a:gd name="f130" fmla="*/ f3 1 369"/>
                <a:gd name="f131" fmla="*/ f4 1 320"/>
                <a:gd name="f132" fmla="val f5"/>
                <a:gd name="f133" fmla="val f6"/>
                <a:gd name="f134" fmla="val f7"/>
                <a:gd name="f135" fmla="*/ f129 f0 1"/>
                <a:gd name="f136" fmla="+- f134 0 f132"/>
                <a:gd name="f137" fmla="+- f133 0 f132"/>
                <a:gd name="f138" fmla="*/ f135 1 f2"/>
                <a:gd name="f139" fmla="*/ f137 1 369"/>
                <a:gd name="f140" fmla="*/ f136 1 320"/>
                <a:gd name="f141" fmla="*/ 185 f137 1"/>
                <a:gd name="f142" fmla="*/ 320 f136 1"/>
                <a:gd name="f143" fmla="*/ 32 f137 1"/>
                <a:gd name="f144" fmla="*/ 11 f137 1"/>
                <a:gd name="f145" fmla="*/ 284 f136 1"/>
                <a:gd name="f146" fmla="*/ 134 f137 1"/>
                <a:gd name="f147" fmla="*/ 71 f136 1"/>
                <a:gd name="f148" fmla="*/ 165 f137 1"/>
                <a:gd name="f149" fmla="*/ 18 f136 1"/>
                <a:gd name="f150" fmla="*/ 176 f137 1"/>
                <a:gd name="f151" fmla="*/ 6 f136 1"/>
                <a:gd name="f152" fmla="*/ 203 f137 1"/>
                <a:gd name="f153" fmla="*/ 13 f136 1"/>
                <a:gd name="f154" fmla="*/ 225 f137 1"/>
                <a:gd name="f155" fmla="*/ 50 f136 1"/>
                <a:gd name="f156" fmla="*/ 359 f137 1"/>
                <a:gd name="f157" fmla="*/ 282 f136 1"/>
                <a:gd name="f158" fmla="*/ 363 f137 1"/>
                <a:gd name="f159" fmla="*/ 291 f136 1"/>
                <a:gd name="f160" fmla="*/ 344 f137 1"/>
                <a:gd name="f161" fmla="*/ 283 f137 1"/>
                <a:gd name="f162" fmla="*/ 177 f137 1"/>
                <a:gd name="f163" fmla="*/ 230 f136 1"/>
                <a:gd name="f164" fmla="*/ 135 f137 1"/>
                <a:gd name="f165" fmla="*/ 258 f136 1"/>
                <a:gd name="f166" fmla="*/ 186 f137 1"/>
                <a:gd name="f167" fmla="*/ 232 f136 1"/>
                <a:gd name="f168" fmla="*/ 239 f137 1"/>
                <a:gd name="f169" fmla="*/ 255 f136 1"/>
                <a:gd name="f170" fmla="*/ 195 f137 1"/>
                <a:gd name="f171" fmla="*/ 231 f136 1"/>
                <a:gd name="f172" fmla="*/ 223 f137 1"/>
                <a:gd name="f173" fmla="*/ 180 f136 1"/>
                <a:gd name="f174" fmla="*/ 268 f137 1"/>
                <a:gd name="f175" fmla="*/ 203 f136 1"/>
                <a:gd name="f176" fmla="*/ 251 f137 1"/>
                <a:gd name="f177" fmla="*/ 179 f136 1"/>
                <a:gd name="f178" fmla="*/ 169 f136 1"/>
                <a:gd name="f179" fmla="*/ 213 f137 1"/>
                <a:gd name="f180" fmla="*/ 114 f136 1"/>
                <a:gd name="f181" fmla="*/ 212 f137 1"/>
                <a:gd name="f182" fmla="*/ 167 f136 1"/>
                <a:gd name="f183" fmla="*/ 207 f137 1"/>
                <a:gd name="f184" fmla="*/ 161 f136 1"/>
                <a:gd name="f185" fmla="*/ 157 f137 1"/>
                <a:gd name="f186" fmla="*/ 166 f136 1"/>
                <a:gd name="f187" fmla="*/ 152 f137 1"/>
                <a:gd name="f188" fmla="*/ 119 f136 1"/>
                <a:gd name="f189" fmla="*/ 150 f137 1"/>
                <a:gd name="f190" fmla="*/ 172 f136 1"/>
                <a:gd name="f191" fmla="*/ 105 f137 1"/>
                <a:gd name="f192" fmla="*/ 204 f136 1"/>
                <a:gd name="f193" fmla="*/ 148 f137 1"/>
                <a:gd name="f194" fmla="*/ 182 f136 1"/>
                <a:gd name="f195" fmla="+- f138 0 f1"/>
                <a:gd name="f196" fmla="*/ f141 1 369"/>
                <a:gd name="f197" fmla="*/ f142 1 320"/>
                <a:gd name="f198" fmla="*/ f143 1 369"/>
                <a:gd name="f199" fmla="*/ f144 1 369"/>
                <a:gd name="f200" fmla="*/ f145 1 320"/>
                <a:gd name="f201" fmla="*/ f146 1 369"/>
                <a:gd name="f202" fmla="*/ f147 1 320"/>
                <a:gd name="f203" fmla="*/ f148 1 369"/>
                <a:gd name="f204" fmla="*/ f149 1 320"/>
                <a:gd name="f205" fmla="*/ f150 1 369"/>
                <a:gd name="f206" fmla="*/ f151 1 320"/>
                <a:gd name="f207" fmla="*/ f152 1 369"/>
                <a:gd name="f208" fmla="*/ f153 1 320"/>
                <a:gd name="f209" fmla="*/ f154 1 369"/>
                <a:gd name="f210" fmla="*/ f155 1 320"/>
                <a:gd name="f211" fmla="*/ f156 1 369"/>
                <a:gd name="f212" fmla="*/ f157 1 320"/>
                <a:gd name="f213" fmla="*/ f158 1 369"/>
                <a:gd name="f214" fmla="*/ f159 1 320"/>
                <a:gd name="f215" fmla="*/ f160 1 369"/>
                <a:gd name="f216" fmla="*/ f161 1 369"/>
                <a:gd name="f217" fmla="*/ f162 1 369"/>
                <a:gd name="f218" fmla="*/ f163 1 320"/>
                <a:gd name="f219" fmla="*/ f164 1 369"/>
                <a:gd name="f220" fmla="*/ f165 1 320"/>
                <a:gd name="f221" fmla="*/ f166 1 369"/>
                <a:gd name="f222" fmla="*/ f167 1 320"/>
                <a:gd name="f223" fmla="*/ f168 1 369"/>
                <a:gd name="f224" fmla="*/ f169 1 320"/>
                <a:gd name="f225" fmla="*/ f170 1 369"/>
                <a:gd name="f226" fmla="*/ f171 1 320"/>
                <a:gd name="f227" fmla="*/ f172 1 369"/>
                <a:gd name="f228" fmla="*/ f173 1 320"/>
                <a:gd name="f229" fmla="*/ f174 1 369"/>
                <a:gd name="f230" fmla="*/ f175 1 320"/>
                <a:gd name="f231" fmla="*/ f176 1 369"/>
                <a:gd name="f232" fmla="*/ f177 1 320"/>
                <a:gd name="f233" fmla="*/ f178 1 320"/>
                <a:gd name="f234" fmla="*/ f179 1 369"/>
                <a:gd name="f235" fmla="*/ f180 1 320"/>
                <a:gd name="f236" fmla="*/ f181 1 369"/>
                <a:gd name="f237" fmla="*/ f182 1 320"/>
                <a:gd name="f238" fmla="*/ f183 1 369"/>
                <a:gd name="f239" fmla="*/ f184 1 320"/>
                <a:gd name="f240" fmla="*/ f185 1 369"/>
                <a:gd name="f241" fmla="*/ f186 1 320"/>
                <a:gd name="f242" fmla="*/ f187 1 369"/>
                <a:gd name="f243" fmla="*/ f188 1 320"/>
                <a:gd name="f244" fmla="*/ f189 1 369"/>
                <a:gd name="f245" fmla="*/ f190 1 320"/>
                <a:gd name="f246" fmla="*/ f191 1 369"/>
                <a:gd name="f247" fmla="*/ f192 1 320"/>
                <a:gd name="f248" fmla="*/ f193 1 369"/>
                <a:gd name="f249" fmla="*/ f194 1 320"/>
                <a:gd name="f250" fmla="*/ 0 1 f139"/>
                <a:gd name="f251" fmla="*/ f133 1 f139"/>
                <a:gd name="f252" fmla="*/ 0 1 f140"/>
                <a:gd name="f253" fmla="*/ f134 1 f140"/>
                <a:gd name="f254" fmla="*/ f196 1 f139"/>
                <a:gd name="f255" fmla="*/ f197 1 f140"/>
                <a:gd name="f256" fmla="*/ f198 1 f139"/>
                <a:gd name="f257" fmla="*/ f199 1 f139"/>
                <a:gd name="f258" fmla="*/ f200 1 f140"/>
                <a:gd name="f259" fmla="*/ f201 1 f139"/>
                <a:gd name="f260" fmla="*/ f202 1 f140"/>
                <a:gd name="f261" fmla="*/ f203 1 f139"/>
                <a:gd name="f262" fmla="*/ f204 1 f140"/>
                <a:gd name="f263" fmla="*/ f205 1 f139"/>
                <a:gd name="f264" fmla="*/ f206 1 f140"/>
                <a:gd name="f265" fmla="*/ f207 1 f139"/>
                <a:gd name="f266" fmla="*/ f208 1 f140"/>
                <a:gd name="f267" fmla="*/ f209 1 f139"/>
                <a:gd name="f268" fmla="*/ f210 1 f140"/>
                <a:gd name="f269" fmla="*/ f211 1 f139"/>
                <a:gd name="f270" fmla="*/ f212 1 f140"/>
                <a:gd name="f271" fmla="*/ f213 1 f139"/>
                <a:gd name="f272" fmla="*/ f214 1 f140"/>
                <a:gd name="f273" fmla="*/ f215 1 f139"/>
                <a:gd name="f274" fmla="*/ f216 1 f139"/>
                <a:gd name="f275" fmla="*/ f217 1 f139"/>
                <a:gd name="f276" fmla="*/ f218 1 f140"/>
                <a:gd name="f277" fmla="*/ f219 1 f139"/>
                <a:gd name="f278" fmla="*/ f220 1 f140"/>
                <a:gd name="f279" fmla="*/ f221 1 f139"/>
                <a:gd name="f280" fmla="*/ f222 1 f140"/>
                <a:gd name="f281" fmla="*/ f223 1 f139"/>
                <a:gd name="f282" fmla="*/ f224 1 f140"/>
                <a:gd name="f283" fmla="*/ f225 1 f139"/>
                <a:gd name="f284" fmla="*/ f226 1 f140"/>
                <a:gd name="f285" fmla="*/ f227 1 f139"/>
                <a:gd name="f286" fmla="*/ f228 1 f140"/>
                <a:gd name="f287" fmla="*/ f229 1 f139"/>
                <a:gd name="f288" fmla="*/ f230 1 f140"/>
                <a:gd name="f289" fmla="*/ f231 1 f139"/>
                <a:gd name="f290" fmla="*/ f232 1 f140"/>
                <a:gd name="f291" fmla="*/ f233 1 f140"/>
                <a:gd name="f292" fmla="*/ f234 1 f139"/>
                <a:gd name="f293" fmla="*/ f235 1 f140"/>
                <a:gd name="f294" fmla="*/ f236 1 f139"/>
                <a:gd name="f295" fmla="*/ f237 1 f140"/>
                <a:gd name="f296" fmla="*/ f238 1 f139"/>
                <a:gd name="f297" fmla="*/ f239 1 f140"/>
                <a:gd name="f298" fmla="*/ f240 1 f139"/>
                <a:gd name="f299" fmla="*/ f241 1 f140"/>
                <a:gd name="f300" fmla="*/ f242 1 f139"/>
                <a:gd name="f301" fmla="*/ f243 1 f140"/>
                <a:gd name="f302" fmla="*/ f244 1 f139"/>
                <a:gd name="f303" fmla="*/ f245 1 f140"/>
                <a:gd name="f304" fmla="*/ f246 1 f139"/>
                <a:gd name="f305" fmla="*/ f247 1 f140"/>
                <a:gd name="f306" fmla="*/ f248 1 f139"/>
                <a:gd name="f307" fmla="*/ f249 1 f140"/>
                <a:gd name="f308" fmla="*/ f250 f130 1"/>
                <a:gd name="f309" fmla="*/ f251 f130 1"/>
                <a:gd name="f310" fmla="*/ f253 f131 1"/>
                <a:gd name="f311" fmla="*/ f252 f131 1"/>
                <a:gd name="f312" fmla="*/ f254 f130 1"/>
                <a:gd name="f313" fmla="*/ f255 f131 1"/>
                <a:gd name="f314" fmla="*/ f256 f130 1"/>
                <a:gd name="f315" fmla="*/ f257 f130 1"/>
                <a:gd name="f316" fmla="*/ f258 f131 1"/>
                <a:gd name="f317" fmla="*/ f259 f130 1"/>
                <a:gd name="f318" fmla="*/ f260 f131 1"/>
                <a:gd name="f319" fmla="*/ f261 f130 1"/>
                <a:gd name="f320" fmla="*/ f262 f131 1"/>
                <a:gd name="f321" fmla="*/ f263 f130 1"/>
                <a:gd name="f322" fmla="*/ f264 f131 1"/>
                <a:gd name="f323" fmla="*/ f265 f130 1"/>
                <a:gd name="f324" fmla="*/ f266 f131 1"/>
                <a:gd name="f325" fmla="*/ f267 f130 1"/>
                <a:gd name="f326" fmla="*/ f268 f131 1"/>
                <a:gd name="f327" fmla="*/ f269 f130 1"/>
                <a:gd name="f328" fmla="*/ f270 f131 1"/>
                <a:gd name="f329" fmla="*/ f271 f130 1"/>
                <a:gd name="f330" fmla="*/ f272 f131 1"/>
                <a:gd name="f331" fmla="*/ f273 f130 1"/>
                <a:gd name="f332" fmla="*/ f274 f130 1"/>
                <a:gd name="f333" fmla="*/ f275 f130 1"/>
                <a:gd name="f334" fmla="*/ f276 f131 1"/>
                <a:gd name="f335" fmla="*/ f277 f130 1"/>
                <a:gd name="f336" fmla="*/ f278 f131 1"/>
                <a:gd name="f337" fmla="*/ f279 f130 1"/>
                <a:gd name="f338" fmla="*/ f280 f131 1"/>
                <a:gd name="f339" fmla="*/ f281 f130 1"/>
                <a:gd name="f340" fmla="*/ f282 f131 1"/>
                <a:gd name="f341" fmla="*/ f283 f130 1"/>
                <a:gd name="f342" fmla="*/ f284 f131 1"/>
                <a:gd name="f343" fmla="*/ f285 f130 1"/>
                <a:gd name="f344" fmla="*/ f286 f131 1"/>
                <a:gd name="f345" fmla="*/ f287 f130 1"/>
                <a:gd name="f346" fmla="*/ f288 f131 1"/>
                <a:gd name="f347" fmla="*/ f289 f130 1"/>
                <a:gd name="f348" fmla="*/ f290 f131 1"/>
                <a:gd name="f349" fmla="*/ f291 f131 1"/>
                <a:gd name="f350" fmla="*/ f292 f130 1"/>
                <a:gd name="f351" fmla="*/ f293 f131 1"/>
                <a:gd name="f352" fmla="*/ f294 f130 1"/>
                <a:gd name="f353" fmla="*/ f295 f131 1"/>
                <a:gd name="f354" fmla="*/ f296 f130 1"/>
                <a:gd name="f355" fmla="*/ f297 f131 1"/>
                <a:gd name="f356" fmla="*/ f298 f130 1"/>
                <a:gd name="f357" fmla="*/ f299 f131 1"/>
                <a:gd name="f358" fmla="*/ f300 f130 1"/>
                <a:gd name="f359" fmla="*/ f301 f131 1"/>
                <a:gd name="f360" fmla="*/ f302 f130 1"/>
                <a:gd name="f361" fmla="*/ f303 f131 1"/>
                <a:gd name="f362" fmla="*/ f304 f130 1"/>
                <a:gd name="f363" fmla="*/ f305 f131 1"/>
                <a:gd name="f364" fmla="*/ f306 f130 1"/>
                <a:gd name="f365" fmla="*/ f307 f1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95">
                  <a:pos x="f312" y="f313"/>
                </a:cxn>
                <a:cxn ang="f195">
                  <a:pos x="f314" y="f313"/>
                </a:cxn>
                <a:cxn ang="f195">
                  <a:pos x="f315" y="f316"/>
                </a:cxn>
                <a:cxn ang="f195">
                  <a:pos x="f317" y="f318"/>
                </a:cxn>
                <a:cxn ang="f195">
                  <a:pos x="f319" y="f320"/>
                </a:cxn>
                <a:cxn ang="f195">
                  <a:pos x="f321" y="f322"/>
                </a:cxn>
                <a:cxn ang="f195">
                  <a:pos x="f323" y="f324"/>
                </a:cxn>
                <a:cxn ang="f195">
                  <a:pos x="f325" y="f326"/>
                </a:cxn>
                <a:cxn ang="f195">
                  <a:pos x="f327" y="f328"/>
                </a:cxn>
                <a:cxn ang="f195">
                  <a:pos x="f329" y="f330"/>
                </a:cxn>
                <a:cxn ang="f195">
                  <a:pos x="f331" y="f313"/>
                </a:cxn>
                <a:cxn ang="f195">
                  <a:pos x="f332" y="f313"/>
                </a:cxn>
                <a:cxn ang="f195">
                  <a:pos x="f312" y="f313"/>
                </a:cxn>
                <a:cxn ang="f195">
                  <a:pos x="f312" y="f313"/>
                </a:cxn>
                <a:cxn ang="f195">
                  <a:pos x="f333" y="f334"/>
                </a:cxn>
                <a:cxn ang="f195">
                  <a:pos x="f335" y="f336"/>
                </a:cxn>
                <a:cxn ang="f195">
                  <a:pos x="f337" y="f338"/>
                </a:cxn>
                <a:cxn ang="f195">
                  <a:pos x="f339" y="f340"/>
                </a:cxn>
                <a:cxn ang="f195">
                  <a:pos x="f341" y="f342"/>
                </a:cxn>
                <a:cxn ang="f195">
                  <a:pos x="f343" y="f344"/>
                </a:cxn>
                <a:cxn ang="f195">
                  <a:pos x="f345" y="f346"/>
                </a:cxn>
                <a:cxn ang="f195">
                  <a:pos x="f347" y="f348"/>
                </a:cxn>
                <a:cxn ang="f195">
                  <a:pos x="f343" y="f349"/>
                </a:cxn>
                <a:cxn ang="f195">
                  <a:pos x="f350" y="f351"/>
                </a:cxn>
                <a:cxn ang="f195">
                  <a:pos x="f352" y="f353"/>
                </a:cxn>
                <a:cxn ang="f195">
                  <a:pos x="f354" y="f355"/>
                </a:cxn>
                <a:cxn ang="f195">
                  <a:pos x="f356" y="f357"/>
                </a:cxn>
                <a:cxn ang="f195">
                  <a:pos x="f358" y="f359"/>
                </a:cxn>
                <a:cxn ang="f195">
                  <a:pos x="f360" y="f361"/>
                </a:cxn>
                <a:cxn ang="f195">
                  <a:pos x="f362" y="f363"/>
                </a:cxn>
                <a:cxn ang="f195">
                  <a:pos x="f364" y="f365"/>
                </a:cxn>
                <a:cxn ang="f195">
                  <a:pos x="f333" y="f334"/>
                </a:cxn>
              </a:cxnLst>
              <a:rect l="f308" t="f311" r="f309" b="f310"/>
              <a:pathLst>
                <a:path w="369" h="320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13"/>
                    <a:pt x="f5" y="f14"/>
                    <a:pt x="f15" y="f16"/>
                  </a:cubicBezTo>
                  <a:cubicBezTo>
                    <a:pt x="f17" y="f18"/>
                    <a:pt x="f19" y="f20"/>
                    <a:pt x="f9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8" y="f5"/>
                    <a:pt x="f34" y="f35"/>
                    <a:pt x="f36" y="f29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6" y="f55"/>
                    <a:pt x="f49" y="f13"/>
                    <a:pt x="f56" y="f7"/>
                  </a:cubicBezTo>
                  <a:cubicBezTo>
                    <a:pt x="f57" y="f7"/>
                    <a:pt x="f58" y="f7"/>
                    <a:pt x="f59" y="f7"/>
                  </a:cubicBezTo>
                  <a:cubicBezTo>
                    <a:pt x="f60" y="f7"/>
                    <a:pt x="f39" y="f7"/>
                    <a:pt x="f8" y="f7"/>
                  </a:cubicBezTo>
                  <a:cubicBezTo>
                    <a:pt x="f8" y="f7"/>
                    <a:pt x="f8" y="f7"/>
                    <a:pt x="f8" y="f7"/>
                  </a:cubicBezTo>
                  <a:close/>
                  <a:moveTo>
                    <a:pt x="f61" y="f62"/>
                  </a:moveTo>
                  <a:cubicBezTo>
                    <a:pt x="f63" y="f60"/>
                    <a:pt x="f24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39" y="f79"/>
                    <a:pt x="f36" y="f80"/>
                    <a:pt x="f81" y="f82"/>
                  </a:cubicBezTo>
                  <a:cubicBezTo>
                    <a:pt x="f83" y="f84"/>
                    <a:pt x="f85" y="f46"/>
                    <a:pt x="f86" y="f2"/>
                  </a:cubicBezTo>
                  <a:cubicBezTo>
                    <a:pt x="f87" y="f61"/>
                    <a:pt x="f66" y="f71"/>
                    <a:pt x="f88" y="f36"/>
                  </a:cubicBezTo>
                  <a:cubicBezTo>
                    <a:pt x="f89" y="f90"/>
                    <a:pt x="f91" y="f92"/>
                    <a:pt x="f93" y="f94"/>
                  </a:cubicBezTo>
                  <a:cubicBezTo>
                    <a:pt x="f95" y="f96"/>
                    <a:pt x="f72" y="f30"/>
                    <a:pt x="f86" y="f97"/>
                  </a:cubicBezTo>
                  <a:cubicBezTo>
                    <a:pt x="f72" y="f98"/>
                    <a:pt x="f99" y="f100"/>
                    <a:pt x="f18" y="f101"/>
                  </a:cubicBezTo>
                  <a:cubicBezTo>
                    <a:pt x="f102" y="f9"/>
                    <a:pt x="f102" y="f103"/>
                    <a:pt x="f104" y="f105"/>
                  </a:cubicBezTo>
                  <a:cubicBezTo>
                    <a:pt x="f37" y="f26"/>
                    <a:pt x="f106" y="f107"/>
                    <a:pt x="f108" y="f109"/>
                  </a:cubicBezTo>
                  <a:cubicBezTo>
                    <a:pt x="f110" y="f111"/>
                    <a:pt x="f32" y="f103"/>
                    <a:pt x="f112" y="f113"/>
                  </a:cubicBezTo>
                  <a:cubicBezTo>
                    <a:pt x="f98" y="f111"/>
                    <a:pt x="f98" y="f65"/>
                    <a:pt x="f103" y="f114"/>
                  </a:cubicBezTo>
                  <a:cubicBezTo>
                    <a:pt x="f115" y="f116"/>
                    <a:pt x="f115" y="f117"/>
                    <a:pt x="f118" y="f30"/>
                  </a:cubicBezTo>
                  <a:cubicBezTo>
                    <a:pt x="f119" y="f69"/>
                    <a:pt x="f120" y="f121"/>
                    <a:pt x="f120" y="f122"/>
                  </a:cubicBezTo>
                  <a:cubicBezTo>
                    <a:pt x="f123" y="f8"/>
                    <a:pt x="f124" y="f125"/>
                    <a:pt x="f126" y="f127"/>
                  </a:cubicBezTo>
                  <a:cubicBezTo>
                    <a:pt x="f128" y="f106"/>
                    <a:pt x="f24" y="f41"/>
                    <a:pt x="f61" y="f62"/>
                  </a:cubicBezTo>
                  <a:close/>
                </a:path>
              </a:pathLst>
            </a:custGeom>
            <a:solidFill>
              <a:srgbClr val="80808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A7700398-B767-4B4C-ABA2-4D816795E197}"/>
                </a:ext>
              </a:extLst>
            </p:cNvPr>
            <p:cNvSpPr/>
            <p:nvPr/>
          </p:nvSpPr>
          <p:spPr>
            <a:xfrm>
              <a:off x="4553181" y="1488076"/>
              <a:ext cx="194995" cy="19499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4"/>
                <a:gd name="f7" fmla="val 27"/>
                <a:gd name="f8" fmla="val 25"/>
                <a:gd name="f9" fmla="val 72"/>
                <a:gd name="f10" fmla="val 69"/>
                <a:gd name="f11" fmla="val 23"/>
                <a:gd name="f12" fmla="val 68"/>
                <a:gd name="f13" fmla="val 6"/>
                <a:gd name="f14" fmla="val 58"/>
                <a:gd name="f15" fmla="val 48"/>
                <a:gd name="f16" fmla="val 4"/>
                <a:gd name="f17" fmla="val 11"/>
                <a:gd name="f18" fmla="val 31"/>
                <a:gd name="f19" fmla="val 18"/>
                <a:gd name="f20" fmla="val 36"/>
                <a:gd name="f21" fmla="val 41"/>
                <a:gd name="f22" fmla="val 28"/>
                <a:gd name="f23" fmla="val 30"/>
                <a:gd name="f24" fmla="val 34"/>
                <a:gd name="f25" fmla="val 26"/>
                <a:gd name="f26" fmla="val 22"/>
                <a:gd name="f27" fmla="val 19"/>
                <a:gd name="f28" fmla="val 16"/>
                <a:gd name="f29" fmla="val 1"/>
                <a:gd name="f30" fmla="val 44"/>
                <a:gd name="f31" fmla="val 56"/>
                <a:gd name="f32" fmla="val 10"/>
                <a:gd name="f33" fmla="val 57"/>
                <a:gd name="f34" fmla="val 12"/>
                <a:gd name="f35" fmla="val 59"/>
                <a:gd name="f36" fmla="val 60"/>
                <a:gd name="f37" fmla="val 13"/>
                <a:gd name="f38" fmla="val 53"/>
                <a:gd name="f39" fmla="val 17"/>
                <a:gd name="f40" fmla="val 46"/>
                <a:gd name="f41" fmla="val 21"/>
                <a:gd name="f42" fmla="val 38"/>
                <a:gd name="f43" fmla="val 40"/>
                <a:gd name="f44" fmla="val 43"/>
                <a:gd name="f45" fmla="val 35"/>
                <a:gd name="f46" fmla="val 66"/>
                <a:gd name="f47" fmla="val 65"/>
                <a:gd name="f48" fmla="val 61"/>
                <a:gd name="f49" fmla="val 42"/>
                <a:gd name="f50" fmla="val 49"/>
                <a:gd name="f51" fmla="val 45"/>
                <a:gd name="f52" fmla="val 32"/>
                <a:gd name="f53" fmla="val 55"/>
                <a:gd name="f54" fmla="val 64"/>
                <a:gd name="f55" fmla="+- 0 0 -90"/>
                <a:gd name="f56" fmla="*/ f3 1 74"/>
                <a:gd name="f57" fmla="*/ f4 1 74"/>
                <a:gd name="f58" fmla="val f5"/>
                <a:gd name="f59" fmla="val f6"/>
                <a:gd name="f60" fmla="*/ f55 f0 1"/>
                <a:gd name="f61" fmla="+- f59 0 f58"/>
                <a:gd name="f62" fmla="*/ f60 1 f2"/>
                <a:gd name="f63" fmla="*/ f61 1 74"/>
                <a:gd name="f64" fmla="*/ 27 f61 1"/>
                <a:gd name="f65" fmla="*/ 74 f61 1"/>
                <a:gd name="f66" fmla="*/ 23 f61 1"/>
                <a:gd name="f67" fmla="*/ 68 f61 1"/>
                <a:gd name="f68" fmla="*/ 4 f61 1"/>
                <a:gd name="f69" fmla="*/ 25 f61 1"/>
                <a:gd name="f70" fmla="*/ 41 f61 1"/>
                <a:gd name="f71" fmla="*/ 34 f61 1"/>
                <a:gd name="f72" fmla="*/ 11 f61 1"/>
                <a:gd name="f73" fmla="*/ 16 f61 1"/>
                <a:gd name="f74" fmla="*/ 56 f61 1"/>
                <a:gd name="f75" fmla="*/ 10 f61 1"/>
                <a:gd name="f76" fmla="*/ 60 f61 1"/>
                <a:gd name="f77" fmla="*/ 13 f61 1"/>
                <a:gd name="f78" fmla="*/ 38 f61 1"/>
                <a:gd name="f79" fmla="*/ 46 f61 1"/>
                <a:gd name="f80" fmla="*/ 66 f61 1"/>
                <a:gd name="f81" fmla="*/ 43 f61 1"/>
                <a:gd name="f82" fmla="*/ 69 f61 1"/>
                <a:gd name="f83" fmla="*/ 57 f61 1"/>
                <a:gd name="f84" fmla="*/ 45 f61 1"/>
                <a:gd name="f85" fmla="*/ 44 f61 1"/>
                <a:gd name="f86" fmla="*/ 28 f61 1"/>
                <a:gd name="f87" fmla="+- f62 0 f1"/>
                <a:gd name="f88" fmla="*/ f64 1 74"/>
                <a:gd name="f89" fmla="*/ f65 1 74"/>
                <a:gd name="f90" fmla="*/ f66 1 74"/>
                <a:gd name="f91" fmla="*/ f67 1 74"/>
                <a:gd name="f92" fmla="*/ f68 1 74"/>
                <a:gd name="f93" fmla="*/ f69 1 74"/>
                <a:gd name="f94" fmla="*/ f70 1 74"/>
                <a:gd name="f95" fmla="*/ f71 1 74"/>
                <a:gd name="f96" fmla="*/ f72 1 74"/>
                <a:gd name="f97" fmla="*/ f73 1 74"/>
                <a:gd name="f98" fmla="*/ f74 1 74"/>
                <a:gd name="f99" fmla="*/ f75 1 74"/>
                <a:gd name="f100" fmla="*/ f76 1 74"/>
                <a:gd name="f101" fmla="*/ f77 1 74"/>
                <a:gd name="f102" fmla="*/ f78 1 74"/>
                <a:gd name="f103" fmla="*/ f79 1 74"/>
                <a:gd name="f104" fmla="*/ f80 1 74"/>
                <a:gd name="f105" fmla="*/ f81 1 74"/>
                <a:gd name="f106" fmla="*/ f82 1 74"/>
                <a:gd name="f107" fmla="*/ f83 1 74"/>
                <a:gd name="f108" fmla="*/ f84 1 74"/>
                <a:gd name="f109" fmla="*/ f85 1 74"/>
                <a:gd name="f110" fmla="*/ f86 1 74"/>
                <a:gd name="f111" fmla="*/ 0 1 f63"/>
                <a:gd name="f112" fmla="*/ f59 1 f63"/>
                <a:gd name="f113" fmla="*/ f88 1 f63"/>
                <a:gd name="f114" fmla="*/ f89 1 f63"/>
                <a:gd name="f115" fmla="*/ f90 1 f63"/>
                <a:gd name="f116" fmla="*/ f91 1 f63"/>
                <a:gd name="f117" fmla="*/ f92 1 f63"/>
                <a:gd name="f118" fmla="*/ f93 1 f63"/>
                <a:gd name="f119" fmla="*/ f94 1 f63"/>
                <a:gd name="f120" fmla="*/ f95 1 f63"/>
                <a:gd name="f121" fmla="*/ f96 1 f63"/>
                <a:gd name="f122" fmla="*/ f97 1 f63"/>
                <a:gd name="f123" fmla="*/ f98 1 f63"/>
                <a:gd name="f124" fmla="*/ f99 1 f63"/>
                <a:gd name="f125" fmla="*/ f100 1 f63"/>
                <a:gd name="f126" fmla="*/ f101 1 f63"/>
                <a:gd name="f127" fmla="*/ f102 1 f63"/>
                <a:gd name="f128" fmla="*/ f103 1 f63"/>
                <a:gd name="f129" fmla="*/ f104 1 f63"/>
                <a:gd name="f130" fmla="*/ f105 1 f63"/>
                <a:gd name="f131" fmla="*/ f106 1 f63"/>
                <a:gd name="f132" fmla="*/ f107 1 f63"/>
                <a:gd name="f133" fmla="*/ f108 1 f63"/>
                <a:gd name="f134" fmla="*/ f109 1 f63"/>
                <a:gd name="f135" fmla="*/ f110 1 f63"/>
                <a:gd name="f136" fmla="*/ f111 f56 1"/>
                <a:gd name="f137" fmla="*/ f112 f56 1"/>
                <a:gd name="f138" fmla="*/ f112 f57 1"/>
                <a:gd name="f139" fmla="*/ f111 f57 1"/>
                <a:gd name="f140" fmla="*/ f113 f56 1"/>
                <a:gd name="f141" fmla="*/ f114 f57 1"/>
                <a:gd name="f142" fmla="*/ f115 f56 1"/>
                <a:gd name="f143" fmla="*/ f116 f57 1"/>
                <a:gd name="f144" fmla="*/ f117 f56 1"/>
                <a:gd name="f145" fmla="*/ f118 f57 1"/>
                <a:gd name="f146" fmla="*/ f118 f56 1"/>
                <a:gd name="f147" fmla="*/ f119 f57 1"/>
                <a:gd name="f148" fmla="*/ f120 f56 1"/>
                <a:gd name="f149" fmla="*/ f121 f56 1"/>
                <a:gd name="f150" fmla="*/ f122 f57 1"/>
                <a:gd name="f151" fmla="*/ f123 f56 1"/>
                <a:gd name="f152" fmla="*/ f124 f57 1"/>
                <a:gd name="f153" fmla="*/ f125 f56 1"/>
                <a:gd name="f154" fmla="*/ f126 f57 1"/>
                <a:gd name="f155" fmla="*/ f127 f56 1"/>
                <a:gd name="f156" fmla="*/ f128 f56 1"/>
                <a:gd name="f157" fmla="*/ f129 f56 1"/>
                <a:gd name="f158" fmla="*/ f130 f56 1"/>
                <a:gd name="f159" fmla="*/ f131 f57 1"/>
                <a:gd name="f160" fmla="*/ f132 f57 1"/>
                <a:gd name="f161" fmla="*/ f133 f56 1"/>
                <a:gd name="f162" fmla="*/ f134 f57 1"/>
                <a:gd name="f163" fmla="*/ f135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7">
                  <a:pos x="f140" y="f141"/>
                </a:cxn>
                <a:cxn ang="f87">
                  <a:pos x="f142" y="f143"/>
                </a:cxn>
                <a:cxn ang="f87">
                  <a:pos x="f144" y="f145"/>
                </a:cxn>
                <a:cxn ang="f87">
                  <a:pos x="f146" y="f147"/>
                </a:cxn>
                <a:cxn ang="f87">
                  <a:pos x="f148" y="f145"/>
                </a:cxn>
                <a:cxn ang="f87">
                  <a:pos x="f149" y="f150"/>
                </a:cxn>
                <a:cxn ang="f87">
                  <a:pos x="f151" y="f152"/>
                </a:cxn>
                <a:cxn ang="f87">
                  <a:pos x="f153" y="f154"/>
                </a:cxn>
                <a:cxn ang="f87">
                  <a:pos x="f155" y="f145"/>
                </a:cxn>
                <a:cxn ang="f87">
                  <a:pos x="f156" y="f147"/>
                </a:cxn>
                <a:cxn ang="f87">
                  <a:pos x="f157" y="f145"/>
                </a:cxn>
                <a:cxn ang="f87">
                  <a:pos x="f158" y="f159"/>
                </a:cxn>
                <a:cxn ang="f87">
                  <a:pos x="f158" y="f160"/>
                </a:cxn>
                <a:cxn ang="f87">
                  <a:pos x="f161" y="f162"/>
                </a:cxn>
                <a:cxn ang="f87">
                  <a:pos x="f163" y="f162"/>
                </a:cxn>
                <a:cxn ang="f87">
                  <a:pos x="f140" y="f141"/>
                </a:cxn>
              </a:cxnLst>
              <a:rect l="f136" t="f139" r="f137" b="f138"/>
              <a:pathLst>
                <a:path w="74" h="74">
                  <a:moveTo>
                    <a:pt x="f7" y="f6"/>
                  </a:moveTo>
                  <a:cubicBezTo>
                    <a:pt x="f8" y="f9"/>
                    <a:pt x="f8" y="f10"/>
                    <a:pt x="f11" y="f12"/>
                  </a:cubicBezTo>
                  <a:cubicBezTo>
                    <a:pt x="f13" y="f14"/>
                    <a:pt x="f5" y="f15"/>
                    <a:pt x="f16" y="f8"/>
                  </a:cubicBezTo>
                  <a:cubicBezTo>
                    <a:pt x="f17" y="f18"/>
                    <a:pt x="f19" y="f20"/>
                    <a:pt x="f8" y="f21"/>
                  </a:cubicBezTo>
                  <a:cubicBezTo>
                    <a:pt x="f22" y="f20"/>
                    <a:pt x="f18" y="f23"/>
                    <a:pt x="f24" y="f8"/>
                  </a:cubicBezTo>
                  <a:cubicBezTo>
                    <a:pt x="f25" y="f26"/>
                    <a:pt x="f27" y="f27"/>
                    <a:pt x="f17" y="f28"/>
                  </a:cubicBezTo>
                  <a:cubicBezTo>
                    <a:pt x="f26" y="f29"/>
                    <a:pt x="f30" y="f5"/>
                    <a:pt x="f31" y="f32"/>
                  </a:cubicBezTo>
                  <a:cubicBezTo>
                    <a:pt x="f33" y="f34"/>
                    <a:pt x="f35" y="f34"/>
                    <a:pt x="f36" y="f37"/>
                  </a:cubicBezTo>
                  <a:cubicBezTo>
                    <a:pt x="f38" y="f39"/>
                    <a:pt x="f40" y="f41"/>
                    <a:pt x="f42" y="f8"/>
                  </a:cubicBezTo>
                  <a:cubicBezTo>
                    <a:pt x="f43" y="f23"/>
                    <a:pt x="f44" y="f45"/>
                    <a:pt x="f40" y="f21"/>
                  </a:cubicBezTo>
                  <a:cubicBezTo>
                    <a:pt x="f38" y="f45"/>
                    <a:pt x="f35" y="f23"/>
                    <a:pt x="f46" y="f8"/>
                  </a:cubicBezTo>
                  <a:cubicBezTo>
                    <a:pt x="f6" y="f44"/>
                    <a:pt x="f47" y="f48"/>
                    <a:pt x="f44" y="f10"/>
                  </a:cubicBezTo>
                  <a:cubicBezTo>
                    <a:pt x="f44" y="f47"/>
                    <a:pt x="f49" y="f48"/>
                    <a:pt x="f44" y="f33"/>
                  </a:cubicBezTo>
                  <a:cubicBezTo>
                    <a:pt x="f44" y="f38"/>
                    <a:pt x="f30" y="f50"/>
                    <a:pt x="f51" y="f30"/>
                  </a:cubicBezTo>
                  <a:cubicBezTo>
                    <a:pt x="f42" y="f30"/>
                    <a:pt x="f52" y="f30"/>
                    <a:pt x="f22" y="f30"/>
                  </a:cubicBezTo>
                  <a:cubicBezTo>
                    <a:pt x="f7" y="f53"/>
                    <a:pt x="f7" y="f54"/>
                    <a:pt x="f7" y="f6"/>
                  </a:cubicBezTo>
                  <a:close/>
                </a:path>
              </a:pathLst>
            </a:custGeom>
            <a:solidFill>
              <a:srgbClr val="80808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6" name="Google Shape;1064;p40">
            <a:extLst>
              <a:ext uri="{FF2B5EF4-FFF2-40B4-BE49-F238E27FC236}">
                <a16:creationId xmlns:a16="http://schemas.microsoft.com/office/drawing/2014/main" id="{B76FA278-301D-47E3-876F-E9A05385770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22003" y="104470"/>
            <a:ext cx="8100002" cy="572697"/>
          </a:xfrm>
        </p:spPr>
        <p:txBody>
          <a:bodyPr anchor="t"/>
          <a:lstStyle/>
          <a:p>
            <a:pPr lvl="0" rtl="1"/>
            <a:r>
              <a:rPr lang="fa-IR" sz="4100" b="1" dirty="0">
                <a:solidFill>
                  <a:srgbClr val="5A3916"/>
                </a:solidFill>
                <a:latin typeface="Barlow SemiBold"/>
                <a:cs typeface="B Nazanin" panose="00000700000000000000" pitchFamily="2" charset="-78"/>
              </a:rPr>
              <a:t>فهرست مطالب</a:t>
            </a:r>
            <a:endParaRPr lang="en-GB" sz="4100" b="1" dirty="0">
              <a:solidFill>
                <a:srgbClr val="5A3916"/>
              </a:solidFill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7" name="Google Shape;1065;p40">
            <a:extLst>
              <a:ext uri="{FF2B5EF4-FFF2-40B4-BE49-F238E27FC236}">
                <a16:creationId xmlns:a16="http://schemas.microsoft.com/office/drawing/2014/main" id="{3FDB2DF6-9DED-464A-BEEF-425F2A56192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08252" y="2623751"/>
            <a:ext cx="2595597" cy="359999"/>
          </a:xfrm>
        </p:spPr>
        <p:txBody>
          <a:bodyPr anchorCtr="1"/>
          <a:lstStyle/>
          <a:p>
            <a:pPr marL="0" lvl="0" indent="0" algn="ctr" rtl="1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می توانید موضوع بخش را در اینجا توضیح دهید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8" name="Google Shape;1068;p40">
            <a:extLst>
              <a:ext uri="{FF2B5EF4-FFF2-40B4-BE49-F238E27FC236}">
                <a16:creationId xmlns:a16="http://schemas.microsoft.com/office/drawing/2014/main" id="{AC7CB49B-BC34-4406-8B38-8B47D6953E2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25760" y="2259903"/>
            <a:ext cx="2159703" cy="359999"/>
          </a:xfrm>
        </p:spPr>
        <p:txBody>
          <a:bodyPr anchorCtr="1"/>
          <a:lstStyle/>
          <a:p>
            <a:pPr marL="0" lvl="0" indent="0" algn="ctr" rtl="1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درباره ما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9" name="Google Shape;1069;p40">
            <a:extLst>
              <a:ext uri="{FF2B5EF4-FFF2-40B4-BE49-F238E27FC236}">
                <a16:creationId xmlns:a16="http://schemas.microsoft.com/office/drawing/2014/main" id="{EE4F5090-3302-4489-9BA3-BE23B44E4F7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64733" y="1983278"/>
            <a:ext cx="2159703" cy="359999"/>
          </a:xfrm>
        </p:spPr>
        <p:txBody>
          <a:bodyPr anchorCtr="1"/>
          <a:lstStyle/>
          <a:p>
            <a:pPr marL="0" lvl="0" indent="0" algn="ctr" rtl="1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تحلیل بازار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10" name="Google Shape;1070;p40">
            <a:extLst>
              <a:ext uri="{FF2B5EF4-FFF2-40B4-BE49-F238E27FC236}">
                <a16:creationId xmlns:a16="http://schemas.microsoft.com/office/drawing/2014/main" id="{81F832A4-17FF-495C-BC1B-E8BD5CEC13F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358545" y="2259903"/>
            <a:ext cx="2159703" cy="359999"/>
          </a:xfrm>
        </p:spPr>
        <p:txBody>
          <a:bodyPr anchorCtr="1"/>
          <a:lstStyle/>
          <a:p>
            <a:pPr marL="0" lvl="0" indent="0" algn="ctr" rtl="1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اهداف و استراتژی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11" name="Google Shape;1072;p40">
            <a:extLst>
              <a:ext uri="{FF2B5EF4-FFF2-40B4-BE49-F238E27FC236}">
                <a16:creationId xmlns:a16="http://schemas.microsoft.com/office/drawing/2014/main" id="{A42E55EF-6970-448E-90A1-61ACEED4676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107591" y="3640016"/>
            <a:ext cx="2159703" cy="359999"/>
          </a:xfrm>
        </p:spPr>
        <p:txBody>
          <a:bodyPr anchorCtr="1"/>
          <a:lstStyle/>
          <a:p>
            <a:pPr marL="0" lvl="0" indent="0" algn="ctr" rtl="1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بودجه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12" name="Google Shape;1073;p40">
            <a:extLst>
              <a:ext uri="{FF2B5EF4-FFF2-40B4-BE49-F238E27FC236}">
                <a16:creationId xmlns:a16="http://schemas.microsoft.com/office/drawing/2014/main" id="{AE70DBA2-C22F-460B-9B15-005C2DB3E04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973988" y="3640016"/>
            <a:ext cx="2159703" cy="359999"/>
          </a:xfrm>
        </p:spPr>
        <p:txBody>
          <a:bodyPr anchorCtr="1"/>
          <a:lstStyle/>
          <a:p>
            <a:pPr marL="0" lvl="0" indent="0" algn="ctr" rtl="1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نمای کلی </a:t>
            </a:r>
            <a:r>
              <a:rPr lang="en-GB" sz="1600" dirty="0">
                <a:latin typeface="Barlow SemiBold"/>
                <a:cs typeface="B Nazanin" panose="00000700000000000000" pitchFamily="2" charset="-78"/>
              </a:rPr>
              <a:t>KPI</a:t>
            </a:r>
          </a:p>
        </p:txBody>
      </p:sp>
      <p:sp>
        <p:nvSpPr>
          <p:cNvPr id="13" name="Google Shape;1091;p40">
            <a:extLst>
              <a:ext uri="{FF2B5EF4-FFF2-40B4-BE49-F238E27FC236}">
                <a16:creationId xmlns:a16="http://schemas.microsoft.com/office/drawing/2014/main" id="{686654AC-7ADA-4D24-B0C5-AC819D3F53B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346786" y="2347127"/>
            <a:ext cx="2595597" cy="359999"/>
          </a:xfrm>
        </p:spPr>
        <p:txBody>
          <a:bodyPr anchorCtr="1"/>
          <a:lstStyle/>
          <a:p>
            <a:pPr marL="0" lvl="0" indent="0" algn="ctr" rtl="1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می توانید موضوع بخش را در اینجا توضیح دهید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14" name="Google Shape;1092;p40">
            <a:extLst>
              <a:ext uri="{FF2B5EF4-FFF2-40B4-BE49-F238E27FC236}">
                <a16:creationId xmlns:a16="http://schemas.microsoft.com/office/drawing/2014/main" id="{43B44582-1018-4BBF-B914-AFE963C3511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140150" y="2623751"/>
            <a:ext cx="2595597" cy="359999"/>
          </a:xfrm>
        </p:spPr>
        <p:txBody>
          <a:bodyPr anchorCtr="1"/>
          <a:lstStyle/>
          <a:p>
            <a:pPr marL="0" lvl="0" indent="0" algn="ctr" rtl="1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می توانید موضوع بخش را در اینجا توضیح دهید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15" name="Google Shape;1093;p40">
            <a:extLst>
              <a:ext uri="{FF2B5EF4-FFF2-40B4-BE49-F238E27FC236}">
                <a16:creationId xmlns:a16="http://schemas.microsoft.com/office/drawing/2014/main" id="{C8541F11-69B8-4846-9077-5FA8CD3ACA3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889635" y="4006169"/>
            <a:ext cx="2595597" cy="359999"/>
          </a:xfrm>
        </p:spPr>
        <p:txBody>
          <a:bodyPr anchorCtr="1"/>
          <a:lstStyle/>
          <a:p>
            <a:pPr marL="0" lvl="0" indent="0" algn="ctr" rtl="1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می توانید موضوع بخش را در اینجا توضیح دهید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16" name="Google Shape;1094;p40">
            <a:extLst>
              <a:ext uri="{FF2B5EF4-FFF2-40B4-BE49-F238E27FC236}">
                <a16:creationId xmlns:a16="http://schemas.microsoft.com/office/drawing/2014/main" id="{314D7109-C16E-4366-90E2-14300343B6A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55584" y="4006169"/>
            <a:ext cx="2595597" cy="359999"/>
          </a:xfrm>
        </p:spPr>
        <p:txBody>
          <a:bodyPr anchorCtr="1"/>
          <a:lstStyle/>
          <a:p>
            <a:pPr marL="0" lvl="0" indent="0" algn="ctr" rtl="1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می توانید موضوع بخش را در اینجا توضیح دهید</a:t>
            </a:r>
            <a:endParaRPr lang="en-US" sz="1600" dirty="0">
              <a:cs typeface="B Nazanin" panose="00000700000000000000" pitchFamily="2" charset="-78"/>
            </a:endParaRPr>
          </a:p>
        </p:txBody>
      </p:sp>
      <p:grpSp>
        <p:nvGrpSpPr>
          <p:cNvPr id="17" name="Grupo 51">
            <a:extLst>
              <a:ext uri="{FF2B5EF4-FFF2-40B4-BE49-F238E27FC236}">
                <a16:creationId xmlns:a16="http://schemas.microsoft.com/office/drawing/2014/main" id="{D8C05F39-4E2E-4D97-B0A5-BCD8EFA60EF5}"/>
              </a:ext>
            </a:extLst>
          </p:cNvPr>
          <p:cNvGrpSpPr/>
          <p:nvPr/>
        </p:nvGrpSpPr>
        <p:grpSpPr>
          <a:xfrm>
            <a:off x="1371069" y="1339705"/>
            <a:ext cx="973872" cy="845353"/>
            <a:chOff x="1371069" y="1339705"/>
            <a:chExt cx="973872" cy="845353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7479C324-73DB-4097-BD1E-FFA3532BD96E}"/>
                </a:ext>
              </a:extLst>
            </p:cNvPr>
            <p:cNvSpPr/>
            <p:nvPr/>
          </p:nvSpPr>
          <p:spPr>
            <a:xfrm>
              <a:off x="1371069" y="1339705"/>
              <a:ext cx="973872" cy="84535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69"/>
                <a:gd name="f7" fmla="val 320"/>
                <a:gd name="f8" fmla="val 185"/>
                <a:gd name="f9" fmla="val 134"/>
                <a:gd name="f10" fmla="val 83"/>
                <a:gd name="f11" fmla="val 32"/>
                <a:gd name="f12" fmla="val 8"/>
                <a:gd name="f13" fmla="val 319"/>
                <a:gd name="f14" fmla="val 304"/>
                <a:gd name="f15" fmla="val 11"/>
                <a:gd name="f16" fmla="val 284"/>
                <a:gd name="f17" fmla="val 52"/>
                <a:gd name="f18" fmla="val 213"/>
                <a:gd name="f19" fmla="val 93"/>
                <a:gd name="f20" fmla="val 142"/>
                <a:gd name="f21" fmla="val 71"/>
                <a:gd name="f22" fmla="val 144"/>
                <a:gd name="f23" fmla="val 53"/>
                <a:gd name="f24" fmla="val 155"/>
                <a:gd name="f25" fmla="val 35"/>
                <a:gd name="f26" fmla="val 165"/>
                <a:gd name="f27" fmla="val 18"/>
                <a:gd name="f28" fmla="val 168"/>
                <a:gd name="f29" fmla="val 13"/>
                <a:gd name="f30" fmla="val 172"/>
                <a:gd name="f31" fmla="val 9"/>
                <a:gd name="f32" fmla="val 176"/>
                <a:gd name="f33" fmla="val 6"/>
                <a:gd name="f34" fmla="val 196"/>
                <a:gd name="f35" fmla="val 2"/>
                <a:gd name="f36" fmla="val 203"/>
                <a:gd name="f37" fmla="val 211"/>
                <a:gd name="f38" fmla="val 25"/>
                <a:gd name="f39" fmla="val 218"/>
                <a:gd name="f40" fmla="val 38"/>
                <a:gd name="f41" fmla="val 225"/>
                <a:gd name="f42" fmla="val 50"/>
                <a:gd name="f43" fmla="val 270"/>
                <a:gd name="f44" fmla="val 128"/>
                <a:gd name="f45" fmla="val 315"/>
                <a:gd name="f46" fmla="val 205"/>
                <a:gd name="f47" fmla="val 359"/>
                <a:gd name="f48" fmla="val 282"/>
                <a:gd name="f49" fmla="val 361"/>
                <a:gd name="f50" fmla="val 285"/>
                <a:gd name="f51" fmla="val 362"/>
                <a:gd name="f52" fmla="val 288"/>
                <a:gd name="f53" fmla="val 363"/>
                <a:gd name="f54" fmla="val 291"/>
                <a:gd name="f55" fmla="val 306"/>
                <a:gd name="f56" fmla="val 344"/>
                <a:gd name="f57" fmla="val 324"/>
                <a:gd name="f58" fmla="val 303"/>
                <a:gd name="f59" fmla="val 283"/>
                <a:gd name="f60" fmla="val 250"/>
                <a:gd name="f61" fmla="val 177"/>
                <a:gd name="f62" fmla="val 230"/>
                <a:gd name="f63" fmla="val 170"/>
                <a:gd name="f64" fmla="val 257"/>
                <a:gd name="f65" fmla="val 135"/>
                <a:gd name="f66" fmla="val 258"/>
                <a:gd name="f67" fmla="val 158"/>
                <a:gd name="f68" fmla="val 262"/>
                <a:gd name="f69" fmla="val 175"/>
                <a:gd name="f70" fmla="val 253"/>
                <a:gd name="f71" fmla="val 186"/>
                <a:gd name="f72" fmla="val 232"/>
                <a:gd name="f73" fmla="val 201"/>
                <a:gd name="f74" fmla="val 254"/>
                <a:gd name="f75" fmla="val 217"/>
                <a:gd name="f76" fmla="val 261"/>
                <a:gd name="f77" fmla="val 239"/>
                <a:gd name="f78" fmla="val 255"/>
                <a:gd name="f79" fmla="val 256"/>
                <a:gd name="f80" fmla="val 249"/>
                <a:gd name="f81" fmla="val 195"/>
                <a:gd name="f82" fmla="val 231"/>
                <a:gd name="f83" fmla="val 219"/>
                <a:gd name="f84" fmla="val 221"/>
                <a:gd name="f85" fmla="val 228"/>
                <a:gd name="f86" fmla="val 223"/>
                <a:gd name="f87" fmla="val 244"/>
                <a:gd name="f88" fmla="val 268"/>
                <a:gd name="f89" fmla="val 265"/>
                <a:gd name="f90" fmla="val 193"/>
                <a:gd name="f91" fmla="val 260"/>
                <a:gd name="f92" fmla="val 184"/>
                <a:gd name="f93" fmla="val 251"/>
                <a:gd name="f94" fmla="val 179"/>
                <a:gd name="f95" fmla="val 242"/>
                <a:gd name="f96" fmla="val 174"/>
                <a:gd name="f97" fmla="val 169"/>
                <a:gd name="f98" fmla="val 145"/>
                <a:gd name="f99" fmla="val 229"/>
                <a:gd name="f100" fmla="val 125"/>
                <a:gd name="f101" fmla="val 114"/>
                <a:gd name="f102" fmla="val 227"/>
                <a:gd name="f103" fmla="val 152"/>
                <a:gd name="f104" fmla="val 212"/>
                <a:gd name="f105" fmla="val 167"/>
                <a:gd name="f106" fmla="val 209"/>
                <a:gd name="f107" fmla="val 162"/>
                <a:gd name="f108" fmla="val 207"/>
                <a:gd name="f109" fmla="val 161"/>
                <a:gd name="f110" fmla="val 192"/>
                <a:gd name="f111" fmla="val 151"/>
                <a:gd name="f112" fmla="val 157"/>
                <a:gd name="f113" fmla="val 166"/>
                <a:gd name="f114" fmla="val 119"/>
                <a:gd name="f115" fmla="val 139"/>
                <a:gd name="f116" fmla="val 136"/>
                <a:gd name="f117" fmla="val 154"/>
                <a:gd name="f118" fmla="val 150"/>
                <a:gd name="f119" fmla="val 122"/>
                <a:gd name="f120" fmla="val 105"/>
                <a:gd name="f121" fmla="val 188"/>
                <a:gd name="f122" fmla="val 204"/>
                <a:gd name="f123" fmla="val 116"/>
                <a:gd name="f124" fmla="val 131"/>
                <a:gd name="f125" fmla="val 178"/>
                <a:gd name="f126" fmla="val 148"/>
                <a:gd name="f127" fmla="val 182"/>
                <a:gd name="f128" fmla="val 146"/>
                <a:gd name="f129" fmla="+- 0 0 -90"/>
                <a:gd name="f130" fmla="*/ f3 1 369"/>
                <a:gd name="f131" fmla="*/ f4 1 320"/>
                <a:gd name="f132" fmla="val f5"/>
                <a:gd name="f133" fmla="val f6"/>
                <a:gd name="f134" fmla="val f7"/>
                <a:gd name="f135" fmla="*/ f129 f0 1"/>
                <a:gd name="f136" fmla="+- f134 0 f132"/>
                <a:gd name="f137" fmla="+- f133 0 f132"/>
                <a:gd name="f138" fmla="*/ f135 1 f2"/>
                <a:gd name="f139" fmla="*/ f137 1 369"/>
                <a:gd name="f140" fmla="*/ f136 1 320"/>
                <a:gd name="f141" fmla="*/ 185 f137 1"/>
                <a:gd name="f142" fmla="*/ 320 f136 1"/>
                <a:gd name="f143" fmla="*/ 32 f137 1"/>
                <a:gd name="f144" fmla="*/ 11 f137 1"/>
                <a:gd name="f145" fmla="*/ 284 f136 1"/>
                <a:gd name="f146" fmla="*/ 134 f137 1"/>
                <a:gd name="f147" fmla="*/ 71 f136 1"/>
                <a:gd name="f148" fmla="*/ 165 f137 1"/>
                <a:gd name="f149" fmla="*/ 18 f136 1"/>
                <a:gd name="f150" fmla="*/ 176 f137 1"/>
                <a:gd name="f151" fmla="*/ 6 f136 1"/>
                <a:gd name="f152" fmla="*/ 203 f137 1"/>
                <a:gd name="f153" fmla="*/ 13 f136 1"/>
                <a:gd name="f154" fmla="*/ 225 f137 1"/>
                <a:gd name="f155" fmla="*/ 50 f136 1"/>
                <a:gd name="f156" fmla="*/ 359 f137 1"/>
                <a:gd name="f157" fmla="*/ 282 f136 1"/>
                <a:gd name="f158" fmla="*/ 363 f137 1"/>
                <a:gd name="f159" fmla="*/ 291 f136 1"/>
                <a:gd name="f160" fmla="*/ 344 f137 1"/>
                <a:gd name="f161" fmla="*/ 283 f137 1"/>
                <a:gd name="f162" fmla="*/ 177 f137 1"/>
                <a:gd name="f163" fmla="*/ 230 f136 1"/>
                <a:gd name="f164" fmla="*/ 135 f137 1"/>
                <a:gd name="f165" fmla="*/ 258 f136 1"/>
                <a:gd name="f166" fmla="*/ 186 f137 1"/>
                <a:gd name="f167" fmla="*/ 232 f136 1"/>
                <a:gd name="f168" fmla="*/ 239 f137 1"/>
                <a:gd name="f169" fmla="*/ 255 f136 1"/>
                <a:gd name="f170" fmla="*/ 195 f137 1"/>
                <a:gd name="f171" fmla="*/ 231 f136 1"/>
                <a:gd name="f172" fmla="*/ 223 f137 1"/>
                <a:gd name="f173" fmla="*/ 180 f136 1"/>
                <a:gd name="f174" fmla="*/ 268 f137 1"/>
                <a:gd name="f175" fmla="*/ 203 f136 1"/>
                <a:gd name="f176" fmla="*/ 251 f137 1"/>
                <a:gd name="f177" fmla="*/ 179 f136 1"/>
                <a:gd name="f178" fmla="*/ 169 f136 1"/>
                <a:gd name="f179" fmla="*/ 213 f137 1"/>
                <a:gd name="f180" fmla="*/ 114 f136 1"/>
                <a:gd name="f181" fmla="*/ 212 f137 1"/>
                <a:gd name="f182" fmla="*/ 167 f136 1"/>
                <a:gd name="f183" fmla="*/ 207 f137 1"/>
                <a:gd name="f184" fmla="*/ 161 f136 1"/>
                <a:gd name="f185" fmla="*/ 157 f137 1"/>
                <a:gd name="f186" fmla="*/ 166 f136 1"/>
                <a:gd name="f187" fmla="*/ 152 f137 1"/>
                <a:gd name="f188" fmla="*/ 119 f136 1"/>
                <a:gd name="f189" fmla="*/ 150 f137 1"/>
                <a:gd name="f190" fmla="*/ 172 f136 1"/>
                <a:gd name="f191" fmla="*/ 105 f137 1"/>
                <a:gd name="f192" fmla="*/ 204 f136 1"/>
                <a:gd name="f193" fmla="*/ 148 f137 1"/>
                <a:gd name="f194" fmla="*/ 182 f136 1"/>
                <a:gd name="f195" fmla="+- f138 0 f1"/>
                <a:gd name="f196" fmla="*/ f141 1 369"/>
                <a:gd name="f197" fmla="*/ f142 1 320"/>
                <a:gd name="f198" fmla="*/ f143 1 369"/>
                <a:gd name="f199" fmla="*/ f144 1 369"/>
                <a:gd name="f200" fmla="*/ f145 1 320"/>
                <a:gd name="f201" fmla="*/ f146 1 369"/>
                <a:gd name="f202" fmla="*/ f147 1 320"/>
                <a:gd name="f203" fmla="*/ f148 1 369"/>
                <a:gd name="f204" fmla="*/ f149 1 320"/>
                <a:gd name="f205" fmla="*/ f150 1 369"/>
                <a:gd name="f206" fmla="*/ f151 1 320"/>
                <a:gd name="f207" fmla="*/ f152 1 369"/>
                <a:gd name="f208" fmla="*/ f153 1 320"/>
                <a:gd name="f209" fmla="*/ f154 1 369"/>
                <a:gd name="f210" fmla="*/ f155 1 320"/>
                <a:gd name="f211" fmla="*/ f156 1 369"/>
                <a:gd name="f212" fmla="*/ f157 1 320"/>
                <a:gd name="f213" fmla="*/ f158 1 369"/>
                <a:gd name="f214" fmla="*/ f159 1 320"/>
                <a:gd name="f215" fmla="*/ f160 1 369"/>
                <a:gd name="f216" fmla="*/ f161 1 369"/>
                <a:gd name="f217" fmla="*/ f162 1 369"/>
                <a:gd name="f218" fmla="*/ f163 1 320"/>
                <a:gd name="f219" fmla="*/ f164 1 369"/>
                <a:gd name="f220" fmla="*/ f165 1 320"/>
                <a:gd name="f221" fmla="*/ f166 1 369"/>
                <a:gd name="f222" fmla="*/ f167 1 320"/>
                <a:gd name="f223" fmla="*/ f168 1 369"/>
                <a:gd name="f224" fmla="*/ f169 1 320"/>
                <a:gd name="f225" fmla="*/ f170 1 369"/>
                <a:gd name="f226" fmla="*/ f171 1 320"/>
                <a:gd name="f227" fmla="*/ f172 1 369"/>
                <a:gd name="f228" fmla="*/ f173 1 320"/>
                <a:gd name="f229" fmla="*/ f174 1 369"/>
                <a:gd name="f230" fmla="*/ f175 1 320"/>
                <a:gd name="f231" fmla="*/ f176 1 369"/>
                <a:gd name="f232" fmla="*/ f177 1 320"/>
                <a:gd name="f233" fmla="*/ f178 1 320"/>
                <a:gd name="f234" fmla="*/ f179 1 369"/>
                <a:gd name="f235" fmla="*/ f180 1 320"/>
                <a:gd name="f236" fmla="*/ f181 1 369"/>
                <a:gd name="f237" fmla="*/ f182 1 320"/>
                <a:gd name="f238" fmla="*/ f183 1 369"/>
                <a:gd name="f239" fmla="*/ f184 1 320"/>
                <a:gd name="f240" fmla="*/ f185 1 369"/>
                <a:gd name="f241" fmla="*/ f186 1 320"/>
                <a:gd name="f242" fmla="*/ f187 1 369"/>
                <a:gd name="f243" fmla="*/ f188 1 320"/>
                <a:gd name="f244" fmla="*/ f189 1 369"/>
                <a:gd name="f245" fmla="*/ f190 1 320"/>
                <a:gd name="f246" fmla="*/ f191 1 369"/>
                <a:gd name="f247" fmla="*/ f192 1 320"/>
                <a:gd name="f248" fmla="*/ f193 1 369"/>
                <a:gd name="f249" fmla="*/ f194 1 320"/>
                <a:gd name="f250" fmla="*/ 0 1 f139"/>
                <a:gd name="f251" fmla="*/ f133 1 f139"/>
                <a:gd name="f252" fmla="*/ 0 1 f140"/>
                <a:gd name="f253" fmla="*/ f134 1 f140"/>
                <a:gd name="f254" fmla="*/ f196 1 f139"/>
                <a:gd name="f255" fmla="*/ f197 1 f140"/>
                <a:gd name="f256" fmla="*/ f198 1 f139"/>
                <a:gd name="f257" fmla="*/ f199 1 f139"/>
                <a:gd name="f258" fmla="*/ f200 1 f140"/>
                <a:gd name="f259" fmla="*/ f201 1 f139"/>
                <a:gd name="f260" fmla="*/ f202 1 f140"/>
                <a:gd name="f261" fmla="*/ f203 1 f139"/>
                <a:gd name="f262" fmla="*/ f204 1 f140"/>
                <a:gd name="f263" fmla="*/ f205 1 f139"/>
                <a:gd name="f264" fmla="*/ f206 1 f140"/>
                <a:gd name="f265" fmla="*/ f207 1 f139"/>
                <a:gd name="f266" fmla="*/ f208 1 f140"/>
                <a:gd name="f267" fmla="*/ f209 1 f139"/>
                <a:gd name="f268" fmla="*/ f210 1 f140"/>
                <a:gd name="f269" fmla="*/ f211 1 f139"/>
                <a:gd name="f270" fmla="*/ f212 1 f140"/>
                <a:gd name="f271" fmla="*/ f213 1 f139"/>
                <a:gd name="f272" fmla="*/ f214 1 f140"/>
                <a:gd name="f273" fmla="*/ f215 1 f139"/>
                <a:gd name="f274" fmla="*/ f216 1 f139"/>
                <a:gd name="f275" fmla="*/ f217 1 f139"/>
                <a:gd name="f276" fmla="*/ f218 1 f140"/>
                <a:gd name="f277" fmla="*/ f219 1 f139"/>
                <a:gd name="f278" fmla="*/ f220 1 f140"/>
                <a:gd name="f279" fmla="*/ f221 1 f139"/>
                <a:gd name="f280" fmla="*/ f222 1 f140"/>
                <a:gd name="f281" fmla="*/ f223 1 f139"/>
                <a:gd name="f282" fmla="*/ f224 1 f140"/>
                <a:gd name="f283" fmla="*/ f225 1 f139"/>
                <a:gd name="f284" fmla="*/ f226 1 f140"/>
                <a:gd name="f285" fmla="*/ f227 1 f139"/>
                <a:gd name="f286" fmla="*/ f228 1 f140"/>
                <a:gd name="f287" fmla="*/ f229 1 f139"/>
                <a:gd name="f288" fmla="*/ f230 1 f140"/>
                <a:gd name="f289" fmla="*/ f231 1 f139"/>
                <a:gd name="f290" fmla="*/ f232 1 f140"/>
                <a:gd name="f291" fmla="*/ f233 1 f140"/>
                <a:gd name="f292" fmla="*/ f234 1 f139"/>
                <a:gd name="f293" fmla="*/ f235 1 f140"/>
                <a:gd name="f294" fmla="*/ f236 1 f139"/>
                <a:gd name="f295" fmla="*/ f237 1 f140"/>
                <a:gd name="f296" fmla="*/ f238 1 f139"/>
                <a:gd name="f297" fmla="*/ f239 1 f140"/>
                <a:gd name="f298" fmla="*/ f240 1 f139"/>
                <a:gd name="f299" fmla="*/ f241 1 f140"/>
                <a:gd name="f300" fmla="*/ f242 1 f139"/>
                <a:gd name="f301" fmla="*/ f243 1 f140"/>
                <a:gd name="f302" fmla="*/ f244 1 f139"/>
                <a:gd name="f303" fmla="*/ f245 1 f140"/>
                <a:gd name="f304" fmla="*/ f246 1 f139"/>
                <a:gd name="f305" fmla="*/ f247 1 f140"/>
                <a:gd name="f306" fmla="*/ f248 1 f139"/>
                <a:gd name="f307" fmla="*/ f249 1 f140"/>
                <a:gd name="f308" fmla="*/ f250 f130 1"/>
                <a:gd name="f309" fmla="*/ f251 f130 1"/>
                <a:gd name="f310" fmla="*/ f253 f131 1"/>
                <a:gd name="f311" fmla="*/ f252 f131 1"/>
                <a:gd name="f312" fmla="*/ f254 f130 1"/>
                <a:gd name="f313" fmla="*/ f255 f131 1"/>
                <a:gd name="f314" fmla="*/ f256 f130 1"/>
                <a:gd name="f315" fmla="*/ f257 f130 1"/>
                <a:gd name="f316" fmla="*/ f258 f131 1"/>
                <a:gd name="f317" fmla="*/ f259 f130 1"/>
                <a:gd name="f318" fmla="*/ f260 f131 1"/>
                <a:gd name="f319" fmla="*/ f261 f130 1"/>
                <a:gd name="f320" fmla="*/ f262 f131 1"/>
                <a:gd name="f321" fmla="*/ f263 f130 1"/>
                <a:gd name="f322" fmla="*/ f264 f131 1"/>
                <a:gd name="f323" fmla="*/ f265 f130 1"/>
                <a:gd name="f324" fmla="*/ f266 f131 1"/>
                <a:gd name="f325" fmla="*/ f267 f130 1"/>
                <a:gd name="f326" fmla="*/ f268 f131 1"/>
                <a:gd name="f327" fmla="*/ f269 f130 1"/>
                <a:gd name="f328" fmla="*/ f270 f131 1"/>
                <a:gd name="f329" fmla="*/ f271 f130 1"/>
                <a:gd name="f330" fmla="*/ f272 f131 1"/>
                <a:gd name="f331" fmla="*/ f273 f130 1"/>
                <a:gd name="f332" fmla="*/ f274 f130 1"/>
                <a:gd name="f333" fmla="*/ f275 f130 1"/>
                <a:gd name="f334" fmla="*/ f276 f131 1"/>
                <a:gd name="f335" fmla="*/ f277 f130 1"/>
                <a:gd name="f336" fmla="*/ f278 f131 1"/>
                <a:gd name="f337" fmla="*/ f279 f130 1"/>
                <a:gd name="f338" fmla="*/ f280 f131 1"/>
                <a:gd name="f339" fmla="*/ f281 f130 1"/>
                <a:gd name="f340" fmla="*/ f282 f131 1"/>
                <a:gd name="f341" fmla="*/ f283 f130 1"/>
                <a:gd name="f342" fmla="*/ f284 f131 1"/>
                <a:gd name="f343" fmla="*/ f285 f130 1"/>
                <a:gd name="f344" fmla="*/ f286 f131 1"/>
                <a:gd name="f345" fmla="*/ f287 f130 1"/>
                <a:gd name="f346" fmla="*/ f288 f131 1"/>
                <a:gd name="f347" fmla="*/ f289 f130 1"/>
                <a:gd name="f348" fmla="*/ f290 f131 1"/>
                <a:gd name="f349" fmla="*/ f291 f131 1"/>
                <a:gd name="f350" fmla="*/ f292 f130 1"/>
                <a:gd name="f351" fmla="*/ f293 f131 1"/>
                <a:gd name="f352" fmla="*/ f294 f130 1"/>
                <a:gd name="f353" fmla="*/ f295 f131 1"/>
                <a:gd name="f354" fmla="*/ f296 f130 1"/>
                <a:gd name="f355" fmla="*/ f297 f131 1"/>
                <a:gd name="f356" fmla="*/ f298 f130 1"/>
                <a:gd name="f357" fmla="*/ f299 f131 1"/>
                <a:gd name="f358" fmla="*/ f300 f130 1"/>
                <a:gd name="f359" fmla="*/ f301 f131 1"/>
                <a:gd name="f360" fmla="*/ f302 f130 1"/>
                <a:gd name="f361" fmla="*/ f303 f131 1"/>
                <a:gd name="f362" fmla="*/ f304 f130 1"/>
                <a:gd name="f363" fmla="*/ f305 f131 1"/>
                <a:gd name="f364" fmla="*/ f306 f130 1"/>
                <a:gd name="f365" fmla="*/ f307 f1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95">
                  <a:pos x="f312" y="f313"/>
                </a:cxn>
                <a:cxn ang="f195">
                  <a:pos x="f314" y="f313"/>
                </a:cxn>
                <a:cxn ang="f195">
                  <a:pos x="f315" y="f316"/>
                </a:cxn>
                <a:cxn ang="f195">
                  <a:pos x="f317" y="f318"/>
                </a:cxn>
                <a:cxn ang="f195">
                  <a:pos x="f319" y="f320"/>
                </a:cxn>
                <a:cxn ang="f195">
                  <a:pos x="f321" y="f322"/>
                </a:cxn>
                <a:cxn ang="f195">
                  <a:pos x="f323" y="f324"/>
                </a:cxn>
                <a:cxn ang="f195">
                  <a:pos x="f325" y="f326"/>
                </a:cxn>
                <a:cxn ang="f195">
                  <a:pos x="f327" y="f328"/>
                </a:cxn>
                <a:cxn ang="f195">
                  <a:pos x="f329" y="f330"/>
                </a:cxn>
                <a:cxn ang="f195">
                  <a:pos x="f331" y="f313"/>
                </a:cxn>
                <a:cxn ang="f195">
                  <a:pos x="f332" y="f313"/>
                </a:cxn>
                <a:cxn ang="f195">
                  <a:pos x="f312" y="f313"/>
                </a:cxn>
                <a:cxn ang="f195">
                  <a:pos x="f312" y="f313"/>
                </a:cxn>
                <a:cxn ang="f195">
                  <a:pos x="f333" y="f334"/>
                </a:cxn>
                <a:cxn ang="f195">
                  <a:pos x="f335" y="f336"/>
                </a:cxn>
                <a:cxn ang="f195">
                  <a:pos x="f337" y="f338"/>
                </a:cxn>
                <a:cxn ang="f195">
                  <a:pos x="f339" y="f340"/>
                </a:cxn>
                <a:cxn ang="f195">
                  <a:pos x="f341" y="f342"/>
                </a:cxn>
                <a:cxn ang="f195">
                  <a:pos x="f343" y="f344"/>
                </a:cxn>
                <a:cxn ang="f195">
                  <a:pos x="f345" y="f346"/>
                </a:cxn>
                <a:cxn ang="f195">
                  <a:pos x="f347" y="f348"/>
                </a:cxn>
                <a:cxn ang="f195">
                  <a:pos x="f343" y="f349"/>
                </a:cxn>
                <a:cxn ang="f195">
                  <a:pos x="f350" y="f351"/>
                </a:cxn>
                <a:cxn ang="f195">
                  <a:pos x="f352" y="f353"/>
                </a:cxn>
                <a:cxn ang="f195">
                  <a:pos x="f354" y="f355"/>
                </a:cxn>
                <a:cxn ang="f195">
                  <a:pos x="f356" y="f357"/>
                </a:cxn>
                <a:cxn ang="f195">
                  <a:pos x="f358" y="f359"/>
                </a:cxn>
                <a:cxn ang="f195">
                  <a:pos x="f360" y="f361"/>
                </a:cxn>
                <a:cxn ang="f195">
                  <a:pos x="f362" y="f363"/>
                </a:cxn>
                <a:cxn ang="f195">
                  <a:pos x="f364" y="f365"/>
                </a:cxn>
                <a:cxn ang="f195">
                  <a:pos x="f333" y="f334"/>
                </a:cxn>
              </a:cxnLst>
              <a:rect l="f308" t="f311" r="f309" b="f310"/>
              <a:pathLst>
                <a:path w="369" h="320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13"/>
                    <a:pt x="f5" y="f14"/>
                    <a:pt x="f15" y="f16"/>
                  </a:cubicBezTo>
                  <a:cubicBezTo>
                    <a:pt x="f17" y="f18"/>
                    <a:pt x="f19" y="f20"/>
                    <a:pt x="f9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8" y="f5"/>
                    <a:pt x="f34" y="f35"/>
                    <a:pt x="f36" y="f29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6" y="f55"/>
                    <a:pt x="f49" y="f13"/>
                    <a:pt x="f56" y="f7"/>
                  </a:cubicBezTo>
                  <a:cubicBezTo>
                    <a:pt x="f57" y="f7"/>
                    <a:pt x="f58" y="f7"/>
                    <a:pt x="f59" y="f7"/>
                  </a:cubicBezTo>
                  <a:cubicBezTo>
                    <a:pt x="f60" y="f7"/>
                    <a:pt x="f39" y="f7"/>
                    <a:pt x="f8" y="f7"/>
                  </a:cubicBezTo>
                  <a:cubicBezTo>
                    <a:pt x="f8" y="f7"/>
                    <a:pt x="f8" y="f7"/>
                    <a:pt x="f8" y="f7"/>
                  </a:cubicBezTo>
                  <a:close/>
                  <a:moveTo>
                    <a:pt x="f61" y="f62"/>
                  </a:moveTo>
                  <a:cubicBezTo>
                    <a:pt x="f63" y="f60"/>
                    <a:pt x="f24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39" y="f79"/>
                    <a:pt x="f36" y="f80"/>
                    <a:pt x="f81" y="f82"/>
                  </a:cubicBezTo>
                  <a:cubicBezTo>
                    <a:pt x="f83" y="f84"/>
                    <a:pt x="f85" y="f46"/>
                    <a:pt x="f86" y="f2"/>
                  </a:cubicBezTo>
                  <a:cubicBezTo>
                    <a:pt x="f87" y="f61"/>
                    <a:pt x="f66" y="f71"/>
                    <a:pt x="f88" y="f36"/>
                  </a:cubicBezTo>
                  <a:cubicBezTo>
                    <a:pt x="f89" y="f90"/>
                    <a:pt x="f91" y="f92"/>
                    <a:pt x="f93" y="f94"/>
                  </a:cubicBezTo>
                  <a:cubicBezTo>
                    <a:pt x="f95" y="f96"/>
                    <a:pt x="f72" y="f30"/>
                    <a:pt x="f86" y="f97"/>
                  </a:cubicBezTo>
                  <a:cubicBezTo>
                    <a:pt x="f72" y="f98"/>
                    <a:pt x="f99" y="f100"/>
                    <a:pt x="f18" y="f101"/>
                  </a:cubicBezTo>
                  <a:cubicBezTo>
                    <a:pt x="f102" y="f9"/>
                    <a:pt x="f102" y="f103"/>
                    <a:pt x="f104" y="f105"/>
                  </a:cubicBezTo>
                  <a:cubicBezTo>
                    <a:pt x="f37" y="f26"/>
                    <a:pt x="f106" y="f107"/>
                    <a:pt x="f108" y="f109"/>
                  </a:cubicBezTo>
                  <a:cubicBezTo>
                    <a:pt x="f110" y="f111"/>
                    <a:pt x="f32" y="f103"/>
                    <a:pt x="f112" y="f113"/>
                  </a:cubicBezTo>
                  <a:cubicBezTo>
                    <a:pt x="f98" y="f111"/>
                    <a:pt x="f98" y="f65"/>
                    <a:pt x="f103" y="f114"/>
                  </a:cubicBezTo>
                  <a:cubicBezTo>
                    <a:pt x="f115" y="f116"/>
                    <a:pt x="f115" y="f117"/>
                    <a:pt x="f118" y="f30"/>
                  </a:cubicBezTo>
                  <a:cubicBezTo>
                    <a:pt x="f119" y="f69"/>
                    <a:pt x="f120" y="f121"/>
                    <a:pt x="f120" y="f122"/>
                  </a:cubicBezTo>
                  <a:cubicBezTo>
                    <a:pt x="f123" y="f8"/>
                    <a:pt x="f124" y="f125"/>
                    <a:pt x="f126" y="f127"/>
                  </a:cubicBezTo>
                  <a:cubicBezTo>
                    <a:pt x="f128" y="f106"/>
                    <a:pt x="f24" y="f41"/>
                    <a:pt x="f61" y="f62"/>
                  </a:cubicBezTo>
                  <a:close/>
                </a:path>
              </a:pathLst>
            </a:custGeom>
            <a:solidFill>
              <a:srgbClr val="80808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BAAC0ACB-73C1-4A1E-AA63-373824D0E458}"/>
                </a:ext>
              </a:extLst>
            </p:cNvPr>
            <p:cNvSpPr/>
            <p:nvPr/>
          </p:nvSpPr>
          <p:spPr>
            <a:xfrm>
              <a:off x="1766602" y="1751862"/>
              <a:ext cx="194995" cy="19499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4"/>
                <a:gd name="f7" fmla="val 27"/>
                <a:gd name="f8" fmla="val 25"/>
                <a:gd name="f9" fmla="val 72"/>
                <a:gd name="f10" fmla="val 69"/>
                <a:gd name="f11" fmla="val 23"/>
                <a:gd name="f12" fmla="val 68"/>
                <a:gd name="f13" fmla="val 6"/>
                <a:gd name="f14" fmla="val 58"/>
                <a:gd name="f15" fmla="val 48"/>
                <a:gd name="f16" fmla="val 4"/>
                <a:gd name="f17" fmla="val 11"/>
                <a:gd name="f18" fmla="val 31"/>
                <a:gd name="f19" fmla="val 18"/>
                <a:gd name="f20" fmla="val 36"/>
                <a:gd name="f21" fmla="val 41"/>
                <a:gd name="f22" fmla="val 28"/>
                <a:gd name="f23" fmla="val 30"/>
                <a:gd name="f24" fmla="val 34"/>
                <a:gd name="f25" fmla="val 26"/>
                <a:gd name="f26" fmla="val 22"/>
                <a:gd name="f27" fmla="val 19"/>
                <a:gd name="f28" fmla="val 16"/>
                <a:gd name="f29" fmla="val 1"/>
                <a:gd name="f30" fmla="val 44"/>
                <a:gd name="f31" fmla="val 56"/>
                <a:gd name="f32" fmla="val 10"/>
                <a:gd name="f33" fmla="val 57"/>
                <a:gd name="f34" fmla="val 12"/>
                <a:gd name="f35" fmla="val 59"/>
                <a:gd name="f36" fmla="val 60"/>
                <a:gd name="f37" fmla="val 13"/>
                <a:gd name="f38" fmla="val 53"/>
                <a:gd name="f39" fmla="val 17"/>
                <a:gd name="f40" fmla="val 46"/>
                <a:gd name="f41" fmla="val 21"/>
                <a:gd name="f42" fmla="val 38"/>
                <a:gd name="f43" fmla="val 40"/>
                <a:gd name="f44" fmla="val 43"/>
                <a:gd name="f45" fmla="val 35"/>
                <a:gd name="f46" fmla="val 66"/>
                <a:gd name="f47" fmla="val 65"/>
                <a:gd name="f48" fmla="val 61"/>
                <a:gd name="f49" fmla="val 42"/>
                <a:gd name="f50" fmla="val 49"/>
                <a:gd name="f51" fmla="val 45"/>
                <a:gd name="f52" fmla="val 32"/>
                <a:gd name="f53" fmla="val 55"/>
                <a:gd name="f54" fmla="val 64"/>
                <a:gd name="f55" fmla="+- 0 0 -90"/>
                <a:gd name="f56" fmla="*/ f3 1 74"/>
                <a:gd name="f57" fmla="*/ f4 1 74"/>
                <a:gd name="f58" fmla="val f5"/>
                <a:gd name="f59" fmla="val f6"/>
                <a:gd name="f60" fmla="*/ f55 f0 1"/>
                <a:gd name="f61" fmla="+- f59 0 f58"/>
                <a:gd name="f62" fmla="*/ f60 1 f2"/>
                <a:gd name="f63" fmla="*/ f61 1 74"/>
                <a:gd name="f64" fmla="*/ 27 f61 1"/>
                <a:gd name="f65" fmla="*/ 74 f61 1"/>
                <a:gd name="f66" fmla="*/ 23 f61 1"/>
                <a:gd name="f67" fmla="*/ 68 f61 1"/>
                <a:gd name="f68" fmla="*/ 4 f61 1"/>
                <a:gd name="f69" fmla="*/ 25 f61 1"/>
                <a:gd name="f70" fmla="*/ 41 f61 1"/>
                <a:gd name="f71" fmla="*/ 34 f61 1"/>
                <a:gd name="f72" fmla="*/ 11 f61 1"/>
                <a:gd name="f73" fmla="*/ 16 f61 1"/>
                <a:gd name="f74" fmla="*/ 56 f61 1"/>
                <a:gd name="f75" fmla="*/ 10 f61 1"/>
                <a:gd name="f76" fmla="*/ 60 f61 1"/>
                <a:gd name="f77" fmla="*/ 13 f61 1"/>
                <a:gd name="f78" fmla="*/ 38 f61 1"/>
                <a:gd name="f79" fmla="*/ 46 f61 1"/>
                <a:gd name="f80" fmla="*/ 66 f61 1"/>
                <a:gd name="f81" fmla="*/ 43 f61 1"/>
                <a:gd name="f82" fmla="*/ 69 f61 1"/>
                <a:gd name="f83" fmla="*/ 57 f61 1"/>
                <a:gd name="f84" fmla="*/ 45 f61 1"/>
                <a:gd name="f85" fmla="*/ 44 f61 1"/>
                <a:gd name="f86" fmla="*/ 28 f61 1"/>
                <a:gd name="f87" fmla="+- f62 0 f1"/>
                <a:gd name="f88" fmla="*/ f64 1 74"/>
                <a:gd name="f89" fmla="*/ f65 1 74"/>
                <a:gd name="f90" fmla="*/ f66 1 74"/>
                <a:gd name="f91" fmla="*/ f67 1 74"/>
                <a:gd name="f92" fmla="*/ f68 1 74"/>
                <a:gd name="f93" fmla="*/ f69 1 74"/>
                <a:gd name="f94" fmla="*/ f70 1 74"/>
                <a:gd name="f95" fmla="*/ f71 1 74"/>
                <a:gd name="f96" fmla="*/ f72 1 74"/>
                <a:gd name="f97" fmla="*/ f73 1 74"/>
                <a:gd name="f98" fmla="*/ f74 1 74"/>
                <a:gd name="f99" fmla="*/ f75 1 74"/>
                <a:gd name="f100" fmla="*/ f76 1 74"/>
                <a:gd name="f101" fmla="*/ f77 1 74"/>
                <a:gd name="f102" fmla="*/ f78 1 74"/>
                <a:gd name="f103" fmla="*/ f79 1 74"/>
                <a:gd name="f104" fmla="*/ f80 1 74"/>
                <a:gd name="f105" fmla="*/ f81 1 74"/>
                <a:gd name="f106" fmla="*/ f82 1 74"/>
                <a:gd name="f107" fmla="*/ f83 1 74"/>
                <a:gd name="f108" fmla="*/ f84 1 74"/>
                <a:gd name="f109" fmla="*/ f85 1 74"/>
                <a:gd name="f110" fmla="*/ f86 1 74"/>
                <a:gd name="f111" fmla="*/ 0 1 f63"/>
                <a:gd name="f112" fmla="*/ f59 1 f63"/>
                <a:gd name="f113" fmla="*/ f88 1 f63"/>
                <a:gd name="f114" fmla="*/ f89 1 f63"/>
                <a:gd name="f115" fmla="*/ f90 1 f63"/>
                <a:gd name="f116" fmla="*/ f91 1 f63"/>
                <a:gd name="f117" fmla="*/ f92 1 f63"/>
                <a:gd name="f118" fmla="*/ f93 1 f63"/>
                <a:gd name="f119" fmla="*/ f94 1 f63"/>
                <a:gd name="f120" fmla="*/ f95 1 f63"/>
                <a:gd name="f121" fmla="*/ f96 1 f63"/>
                <a:gd name="f122" fmla="*/ f97 1 f63"/>
                <a:gd name="f123" fmla="*/ f98 1 f63"/>
                <a:gd name="f124" fmla="*/ f99 1 f63"/>
                <a:gd name="f125" fmla="*/ f100 1 f63"/>
                <a:gd name="f126" fmla="*/ f101 1 f63"/>
                <a:gd name="f127" fmla="*/ f102 1 f63"/>
                <a:gd name="f128" fmla="*/ f103 1 f63"/>
                <a:gd name="f129" fmla="*/ f104 1 f63"/>
                <a:gd name="f130" fmla="*/ f105 1 f63"/>
                <a:gd name="f131" fmla="*/ f106 1 f63"/>
                <a:gd name="f132" fmla="*/ f107 1 f63"/>
                <a:gd name="f133" fmla="*/ f108 1 f63"/>
                <a:gd name="f134" fmla="*/ f109 1 f63"/>
                <a:gd name="f135" fmla="*/ f110 1 f63"/>
                <a:gd name="f136" fmla="*/ f111 f56 1"/>
                <a:gd name="f137" fmla="*/ f112 f56 1"/>
                <a:gd name="f138" fmla="*/ f112 f57 1"/>
                <a:gd name="f139" fmla="*/ f111 f57 1"/>
                <a:gd name="f140" fmla="*/ f113 f56 1"/>
                <a:gd name="f141" fmla="*/ f114 f57 1"/>
                <a:gd name="f142" fmla="*/ f115 f56 1"/>
                <a:gd name="f143" fmla="*/ f116 f57 1"/>
                <a:gd name="f144" fmla="*/ f117 f56 1"/>
                <a:gd name="f145" fmla="*/ f118 f57 1"/>
                <a:gd name="f146" fmla="*/ f118 f56 1"/>
                <a:gd name="f147" fmla="*/ f119 f57 1"/>
                <a:gd name="f148" fmla="*/ f120 f56 1"/>
                <a:gd name="f149" fmla="*/ f121 f56 1"/>
                <a:gd name="f150" fmla="*/ f122 f57 1"/>
                <a:gd name="f151" fmla="*/ f123 f56 1"/>
                <a:gd name="f152" fmla="*/ f124 f57 1"/>
                <a:gd name="f153" fmla="*/ f125 f56 1"/>
                <a:gd name="f154" fmla="*/ f126 f57 1"/>
                <a:gd name="f155" fmla="*/ f127 f56 1"/>
                <a:gd name="f156" fmla="*/ f128 f56 1"/>
                <a:gd name="f157" fmla="*/ f129 f56 1"/>
                <a:gd name="f158" fmla="*/ f130 f56 1"/>
                <a:gd name="f159" fmla="*/ f131 f57 1"/>
                <a:gd name="f160" fmla="*/ f132 f57 1"/>
                <a:gd name="f161" fmla="*/ f133 f56 1"/>
                <a:gd name="f162" fmla="*/ f134 f57 1"/>
                <a:gd name="f163" fmla="*/ f135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7">
                  <a:pos x="f140" y="f141"/>
                </a:cxn>
                <a:cxn ang="f87">
                  <a:pos x="f142" y="f143"/>
                </a:cxn>
                <a:cxn ang="f87">
                  <a:pos x="f144" y="f145"/>
                </a:cxn>
                <a:cxn ang="f87">
                  <a:pos x="f146" y="f147"/>
                </a:cxn>
                <a:cxn ang="f87">
                  <a:pos x="f148" y="f145"/>
                </a:cxn>
                <a:cxn ang="f87">
                  <a:pos x="f149" y="f150"/>
                </a:cxn>
                <a:cxn ang="f87">
                  <a:pos x="f151" y="f152"/>
                </a:cxn>
                <a:cxn ang="f87">
                  <a:pos x="f153" y="f154"/>
                </a:cxn>
                <a:cxn ang="f87">
                  <a:pos x="f155" y="f145"/>
                </a:cxn>
                <a:cxn ang="f87">
                  <a:pos x="f156" y="f147"/>
                </a:cxn>
                <a:cxn ang="f87">
                  <a:pos x="f157" y="f145"/>
                </a:cxn>
                <a:cxn ang="f87">
                  <a:pos x="f158" y="f159"/>
                </a:cxn>
                <a:cxn ang="f87">
                  <a:pos x="f158" y="f160"/>
                </a:cxn>
                <a:cxn ang="f87">
                  <a:pos x="f161" y="f162"/>
                </a:cxn>
                <a:cxn ang="f87">
                  <a:pos x="f163" y="f162"/>
                </a:cxn>
                <a:cxn ang="f87">
                  <a:pos x="f140" y="f141"/>
                </a:cxn>
              </a:cxnLst>
              <a:rect l="f136" t="f139" r="f137" b="f138"/>
              <a:pathLst>
                <a:path w="74" h="74">
                  <a:moveTo>
                    <a:pt x="f7" y="f6"/>
                  </a:moveTo>
                  <a:cubicBezTo>
                    <a:pt x="f8" y="f9"/>
                    <a:pt x="f8" y="f10"/>
                    <a:pt x="f11" y="f12"/>
                  </a:cubicBezTo>
                  <a:cubicBezTo>
                    <a:pt x="f13" y="f14"/>
                    <a:pt x="f5" y="f15"/>
                    <a:pt x="f16" y="f8"/>
                  </a:cubicBezTo>
                  <a:cubicBezTo>
                    <a:pt x="f17" y="f18"/>
                    <a:pt x="f19" y="f20"/>
                    <a:pt x="f8" y="f21"/>
                  </a:cubicBezTo>
                  <a:cubicBezTo>
                    <a:pt x="f22" y="f20"/>
                    <a:pt x="f18" y="f23"/>
                    <a:pt x="f24" y="f8"/>
                  </a:cubicBezTo>
                  <a:cubicBezTo>
                    <a:pt x="f25" y="f26"/>
                    <a:pt x="f27" y="f27"/>
                    <a:pt x="f17" y="f28"/>
                  </a:cubicBezTo>
                  <a:cubicBezTo>
                    <a:pt x="f26" y="f29"/>
                    <a:pt x="f30" y="f5"/>
                    <a:pt x="f31" y="f32"/>
                  </a:cubicBezTo>
                  <a:cubicBezTo>
                    <a:pt x="f33" y="f34"/>
                    <a:pt x="f35" y="f34"/>
                    <a:pt x="f36" y="f37"/>
                  </a:cubicBezTo>
                  <a:cubicBezTo>
                    <a:pt x="f38" y="f39"/>
                    <a:pt x="f40" y="f41"/>
                    <a:pt x="f42" y="f8"/>
                  </a:cubicBezTo>
                  <a:cubicBezTo>
                    <a:pt x="f43" y="f23"/>
                    <a:pt x="f44" y="f45"/>
                    <a:pt x="f40" y="f21"/>
                  </a:cubicBezTo>
                  <a:cubicBezTo>
                    <a:pt x="f38" y="f45"/>
                    <a:pt x="f35" y="f23"/>
                    <a:pt x="f46" y="f8"/>
                  </a:cubicBezTo>
                  <a:cubicBezTo>
                    <a:pt x="f6" y="f44"/>
                    <a:pt x="f47" y="f48"/>
                    <a:pt x="f44" y="f10"/>
                  </a:cubicBezTo>
                  <a:cubicBezTo>
                    <a:pt x="f44" y="f47"/>
                    <a:pt x="f49" y="f48"/>
                    <a:pt x="f44" y="f33"/>
                  </a:cubicBezTo>
                  <a:cubicBezTo>
                    <a:pt x="f44" y="f38"/>
                    <a:pt x="f30" y="f50"/>
                    <a:pt x="f51" y="f30"/>
                  </a:cubicBezTo>
                  <a:cubicBezTo>
                    <a:pt x="f42" y="f30"/>
                    <a:pt x="f52" y="f30"/>
                    <a:pt x="f22" y="f30"/>
                  </a:cubicBezTo>
                  <a:cubicBezTo>
                    <a:pt x="f7" y="f53"/>
                    <a:pt x="f7" y="f54"/>
                    <a:pt x="f7" y="f6"/>
                  </a:cubicBezTo>
                  <a:close/>
                </a:path>
              </a:pathLst>
            </a:custGeom>
            <a:solidFill>
              <a:srgbClr val="80808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upo 54">
            <a:extLst>
              <a:ext uri="{FF2B5EF4-FFF2-40B4-BE49-F238E27FC236}">
                <a16:creationId xmlns:a16="http://schemas.microsoft.com/office/drawing/2014/main" id="{7B355D67-CED2-4CF6-9154-968ED0A4BD64}"/>
              </a:ext>
            </a:extLst>
          </p:cNvPr>
          <p:cNvGrpSpPr/>
          <p:nvPr/>
        </p:nvGrpSpPr>
        <p:grpSpPr>
          <a:xfrm>
            <a:off x="6951012" y="1344277"/>
            <a:ext cx="973872" cy="845353"/>
            <a:chOff x="6951012" y="1344277"/>
            <a:chExt cx="973872" cy="845353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AE2D54F1-8A75-46FB-968D-4A8DE5B24A0E}"/>
                </a:ext>
              </a:extLst>
            </p:cNvPr>
            <p:cNvSpPr/>
            <p:nvPr/>
          </p:nvSpPr>
          <p:spPr>
            <a:xfrm>
              <a:off x="6951012" y="1344277"/>
              <a:ext cx="973872" cy="84535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69"/>
                <a:gd name="f7" fmla="val 320"/>
                <a:gd name="f8" fmla="val 185"/>
                <a:gd name="f9" fmla="val 134"/>
                <a:gd name="f10" fmla="val 83"/>
                <a:gd name="f11" fmla="val 32"/>
                <a:gd name="f12" fmla="val 8"/>
                <a:gd name="f13" fmla="val 319"/>
                <a:gd name="f14" fmla="val 304"/>
                <a:gd name="f15" fmla="val 11"/>
                <a:gd name="f16" fmla="val 284"/>
                <a:gd name="f17" fmla="val 52"/>
                <a:gd name="f18" fmla="val 213"/>
                <a:gd name="f19" fmla="val 93"/>
                <a:gd name="f20" fmla="val 142"/>
                <a:gd name="f21" fmla="val 71"/>
                <a:gd name="f22" fmla="val 144"/>
                <a:gd name="f23" fmla="val 53"/>
                <a:gd name="f24" fmla="val 155"/>
                <a:gd name="f25" fmla="val 35"/>
                <a:gd name="f26" fmla="val 165"/>
                <a:gd name="f27" fmla="val 18"/>
                <a:gd name="f28" fmla="val 168"/>
                <a:gd name="f29" fmla="val 13"/>
                <a:gd name="f30" fmla="val 172"/>
                <a:gd name="f31" fmla="val 9"/>
                <a:gd name="f32" fmla="val 176"/>
                <a:gd name="f33" fmla="val 6"/>
                <a:gd name="f34" fmla="val 196"/>
                <a:gd name="f35" fmla="val 2"/>
                <a:gd name="f36" fmla="val 203"/>
                <a:gd name="f37" fmla="val 211"/>
                <a:gd name="f38" fmla="val 25"/>
                <a:gd name="f39" fmla="val 218"/>
                <a:gd name="f40" fmla="val 38"/>
                <a:gd name="f41" fmla="val 225"/>
                <a:gd name="f42" fmla="val 50"/>
                <a:gd name="f43" fmla="val 270"/>
                <a:gd name="f44" fmla="val 128"/>
                <a:gd name="f45" fmla="val 315"/>
                <a:gd name="f46" fmla="val 205"/>
                <a:gd name="f47" fmla="val 359"/>
                <a:gd name="f48" fmla="val 282"/>
                <a:gd name="f49" fmla="val 361"/>
                <a:gd name="f50" fmla="val 285"/>
                <a:gd name="f51" fmla="val 362"/>
                <a:gd name="f52" fmla="val 288"/>
                <a:gd name="f53" fmla="val 363"/>
                <a:gd name="f54" fmla="val 291"/>
                <a:gd name="f55" fmla="val 306"/>
                <a:gd name="f56" fmla="val 344"/>
                <a:gd name="f57" fmla="val 324"/>
                <a:gd name="f58" fmla="val 303"/>
                <a:gd name="f59" fmla="val 283"/>
                <a:gd name="f60" fmla="val 250"/>
                <a:gd name="f61" fmla="val 177"/>
                <a:gd name="f62" fmla="val 230"/>
                <a:gd name="f63" fmla="val 170"/>
                <a:gd name="f64" fmla="val 257"/>
                <a:gd name="f65" fmla="val 135"/>
                <a:gd name="f66" fmla="val 258"/>
                <a:gd name="f67" fmla="val 158"/>
                <a:gd name="f68" fmla="val 262"/>
                <a:gd name="f69" fmla="val 175"/>
                <a:gd name="f70" fmla="val 253"/>
                <a:gd name="f71" fmla="val 186"/>
                <a:gd name="f72" fmla="val 232"/>
                <a:gd name="f73" fmla="val 201"/>
                <a:gd name="f74" fmla="val 254"/>
                <a:gd name="f75" fmla="val 217"/>
                <a:gd name="f76" fmla="val 261"/>
                <a:gd name="f77" fmla="val 239"/>
                <a:gd name="f78" fmla="val 255"/>
                <a:gd name="f79" fmla="val 256"/>
                <a:gd name="f80" fmla="val 249"/>
                <a:gd name="f81" fmla="val 195"/>
                <a:gd name="f82" fmla="val 231"/>
                <a:gd name="f83" fmla="val 219"/>
                <a:gd name="f84" fmla="val 221"/>
                <a:gd name="f85" fmla="val 228"/>
                <a:gd name="f86" fmla="val 223"/>
                <a:gd name="f87" fmla="val 244"/>
                <a:gd name="f88" fmla="val 268"/>
                <a:gd name="f89" fmla="val 265"/>
                <a:gd name="f90" fmla="val 193"/>
                <a:gd name="f91" fmla="val 260"/>
                <a:gd name="f92" fmla="val 184"/>
                <a:gd name="f93" fmla="val 251"/>
                <a:gd name="f94" fmla="val 179"/>
                <a:gd name="f95" fmla="val 242"/>
                <a:gd name="f96" fmla="val 174"/>
                <a:gd name="f97" fmla="val 169"/>
                <a:gd name="f98" fmla="val 145"/>
                <a:gd name="f99" fmla="val 229"/>
                <a:gd name="f100" fmla="val 125"/>
                <a:gd name="f101" fmla="val 114"/>
                <a:gd name="f102" fmla="val 227"/>
                <a:gd name="f103" fmla="val 152"/>
                <a:gd name="f104" fmla="val 212"/>
                <a:gd name="f105" fmla="val 167"/>
                <a:gd name="f106" fmla="val 209"/>
                <a:gd name="f107" fmla="val 162"/>
                <a:gd name="f108" fmla="val 207"/>
                <a:gd name="f109" fmla="val 161"/>
                <a:gd name="f110" fmla="val 192"/>
                <a:gd name="f111" fmla="val 151"/>
                <a:gd name="f112" fmla="val 157"/>
                <a:gd name="f113" fmla="val 166"/>
                <a:gd name="f114" fmla="val 119"/>
                <a:gd name="f115" fmla="val 139"/>
                <a:gd name="f116" fmla="val 136"/>
                <a:gd name="f117" fmla="val 154"/>
                <a:gd name="f118" fmla="val 150"/>
                <a:gd name="f119" fmla="val 122"/>
                <a:gd name="f120" fmla="val 105"/>
                <a:gd name="f121" fmla="val 188"/>
                <a:gd name="f122" fmla="val 204"/>
                <a:gd name="f123" fmla="val 116"/>
                <a:gd name="f124" fmla="val 131"/>
                <a:gd name="f125" fmla="val 178"/>
                <a:gd name="f126" fmla="val 148"/>
                <a:gd name="f127" fmla="val 182"/>
                <a:gd name="f128" fmla="val 146"/>
                <a:gd name="f129" fmla="+- 0 0 -90"/>
                <a:gd name="f130" fmla="*/ f3 1 369"/>
                <a:gd name="f131" fmla="*/ f4 1 320"/>
                <a:gd name="f132" fmla="val f5"/>
                <a:gd name="f133" fmla="val f6"/>
                <a:gd name="f134" fmla="val f7"/>
                <a:gd name="f135" fmla="*/ f129 f0 1"/>
                <a:gd name="f136" fmla="+- f134 0 f132"/>
                <a:gd name="f137" fmla="+- f133 0 f132"/>
                <a:gd name="f138" fmla="*/ f135 1 f2"/>
                <a:gd name="f139" fmla="*/ f137 1 369"/>
                <a:gd name="f140" fmla="*/ f136 1 320"/>
                <a:gd name="f141" fmla="*/ 185 f137 1"/>
                <a:gd name="f142" fmla="*/ 320 f136 1"/>
                <a:gd name="f143" fmla="*/ 32 f137 1"/>
                <a:gd name="f144" fmla="*/ 11 f137 1"/>
                <a:gd name="f145" fmla="*/ 284 f136 1"/>
                <a:gd name="f146" fmla="*/ 134 f137 1"/>
                <a:gd name="f147" fmla="*/ 71 f136 1"/>
                <a:gd name="f148" fmla="*/ 165 f137 1"/>
                <a:gd name="f149" fmla="*/ 18 f136 1"/>
                <a:gd name="f150" fmla="*/ 176 f137 1"/>
                <a:gd name="f151" fmla="*/ 6 f136 1"/>
                <a:gd name="f152" fmla="*/ 203 f137 1"/>
                <a:gd name="f153" fmla="*/ 13 f136 1"/>
                <a:gd name="f154" fmla="*/ 225 f137 1"/>
                <a:gd name="f155" fmla="*/ 50 f136 1"/>
                <a:gd name="f156" fmla="*/ 359 f137 1"/>
                <a:gd name="f157" fmla="*/ 282 f136 1"/>
                <a:gd name="f158" fmla="*/ 363 f137 1"/>
                <a:gd name="f159" fmla="*/ 291 f136 1"/>
                <a:gd name="f160" fmla="*/ 344 f137 1"/>
                <a:gd name="f161" fmla="*/ 283 f137 1"/>
                <a:gd name="f162" fmla="*/ 177 f137 1"/>
                <a:gd name="f163" fmla="*/ 230 f136 1"/>
                <a:gd name="f164" fmla="*/ 135 f137 1"/>
                <a:gd name="f165" fmla="*/ 258 f136 1"/>
                <a:gd name="f166" fmla="*/ 186 f137 1"/>
                <a:gd name="f167" fmla="*/ 232 f136 1"/>
                <a:gd name="f168" fmla="*/ 239 f137 1"/>
                <a:gd name="f169" fmla="*/ 255 f136 1"/>
                <a:gd name="f170" fmla="*/ 195 f137 1"/>
                <a:gd name="f171" fmla="*/ 231 f136 1"/>
                <a:gd name="f172" fmla="*/ 223 f137 1"/>
                <a:gd name="f173" fmla="*/ 180 f136 1"/>
                <a:gd name="f174" fmla="*/ 268 f137 1"/>
                <a:gd name="f175" fmla="*/ 203 f136 1"/>
                <a:gd name="f176" fmla="*/ 251 f137 1"/>
                <a:gd name="f177" fmla="*/ 179 f136 1"/>
                <a:gd name="f178" fmla="*/ 169 f136 1"/>
                <a:gd name="f179" fmla="*/ 213 f137 1"/>
                <a:gd name="f180" fmla="*/ 114 f136 1"/>
                <a:gd name="f181" fmla="*/ 212 f137 1"/>
                <a:gd name="f182" fmla="*/ 167 f136 1"/>
                <a:gd name="f183" fmla="*/ 207 f137 1"/>
                <a:gd name="f184" fmla="*/ 161 f136 1"/>
                <a:gd name="f185" fmla="*/ 157 f137 1"/>
                <a:gd name="f186" fmla="*/ 166 f136 1"/>
                <a:gd name="f187" fmla="*/ 152 f137 1"/>
                <a:gd name="f188" fmla="*/ 119 f136 1"/>
                <a:gd name="f189" fmla="*/ 150 f137 1"/>
                <a:gd name="f190" fmla="*/ 172 f136 1"/>
                <a:gd name="f191" fmla="*/ 105 f137 1"/>
                <a:gd name="f192" fmla="*/ 204 f136 1"/>
                <a:gd name="f193" fmla="*/ 148 f137 1"/>
                <a:gd name="f194" fmla="*/ 182 f136 1"/>
                <a:gd name="f195" fmla="+- f138 0 f1"/>
                <a:gd name="f196" fmla="*/ f141 1 369"/>
                <a:gd name="f197" fmla="*/ f142 1 320"/>
                <a:gd name="f198" fmla="*/ f143 1 369"/>
                <a:gd name="f199" fmla="*/ f144 1 369"/>
                <a:gd name="f200" fmla="*/ f145 1 320"/>
                <a:gd name="f201" fmla="*/ f146 1 369"/>
                <a:gd name="f202" fmla="*/ f147 1 320"/>
                <a:gd name="f203" fmla="*/ f148 1 369"/>
                <a:gd name="f204" fmla="*/ f149 1 320"/>
                <a:gd name="f205" fmla="*/ f150 1 369"/>
                <a:gd name="f206" fmla="*/ f151 1 320"/>
                <a:gd name="f207" fmla="*/ f152 1 369"/>
                <a:gd name="f208" fmla="*/ f153 1 320"/>
                <a:gd name="f209" fmla="*/ f154 1 369"/>
                <a:gd name="f210" fmla="*/ f155 1 320"/>
                <a:gd name="f211" fmla="*/ f156 1 369"/>
                <a:gd name="f212" fmla="*/ f157 1 320"/>
                <a:gd name="f213" fmla="*/ f158 1 369"/>
                <a:gd name="f214" fmla="*/ f159 1 320"/>
                <a:gd name="f215" fmla="*/ f160 1 369"/>
                <a:gd name="f216" fmla="*/ f161 1 369"/>
                <a:gd name="f217" fmla="*/ f162 1 369"/>
                <a:gd name="f218" fmla="*/ f163 1 320"/>
                <a:gd name="f219" fmla="*/ f164 1 369"/>
                <a:gd name="f220" fmla="*/ f165 1 320"/>
                <a:gd name="f221" fmla="*/ f166 1 369"/>
                <a:gd name="f222" fmla="*/ f167 1 320"/>
                <a:gd name="f223" fmla="*/ f168 1 369"/>
                <a:gd name="f224" fmla="*/ f169 1 320"/>
                <a:gd name="f225" fmla="*/ f170 1 369"/>
                <a:gd name="f226" fmla="*/ f171 1 320"/>
                <a:gd name="f227" fmla="*/ f172 1 369"/>
                <a:gd name="f228" fmla="*/ f173 1 320"/>
                <a:gd name="f229" fmla="*/ f174 1 369"/>
                <a:gd name="f230" fmla="*/ f175 1 320"/>
                <a:gd name="f231" fmla="*/ f176 1 369"/>
                <a:gd name="f232" fmla="*/ f177 1 320"/>
                <a:gd name="f233" fmla="*/ f178 1 320"/>
                <a:gd name="f234" fmla="*/ f179 1 369"/>
                <a:gd name="f235" fmla="*/ f180 1 320"/>
                <a:gd name="f236" fmla="*/ f181 1 369"/>
                <a:gd name="f237" fmla="*/ f182 1 320"/>
                <a:gd name="f238" fmla="*/ f183 1 369"/>
                <a:gd name="f239" fmla="*/ f184 1 320"/>
                <a:gd name="f240" fmla="*/ f185 1 369"/>
                <a:gd name="f241" fmla="*/ f186 1 320"/>
                <a:gd name="f242" fmla="*/ f187 1 369"/>
                <a:gd name="f243" fmla="*/ f188 1 320"/>
                <a:gd name="f244" fmla="*/ f189 1 369"/>
                <a:gd name="f245" fmla="*/ f190 1 320"/>
                <a:gd name="f246" fmla="*/ f191 1 369"/>
                <a:gd name="f247" fmla="*/ f192 1 320"/>
                <a:gd name="f248" fmla="*/ f193 1 369"/>
                <a:gd name="f249" fmla="*/ f194 1 320"/>
                <a:gd name="f250" fmla="*/ 0 1 f139"/>
                <a:gd name="f251" fmla="*/ f133 1 f139"/>
                <a:gd name="f252" fmla="*/ 0 1 f140"/>
                <a:gd name="f253" fmla="*/ f134 1 f140"/>
                <a:gd name="f254" fmla="*/ f196 1 f139"/>
                <a:gd name="f255" fmla="*/ f197 1 f140"/>
                <a:gd name="f256" fmla="*/ f198 1 f139"/>
                <a:gd name="f257" fmla="*/ f199 1 f139"/>
                <a:gd name="f258" fmla="*/ f200 1 f140"/>
                <a:gd name="f259" fmla="*/ f201 1 f139"/>
                <a:gd name="f260" fmla="*/ f202 1 f140"/>
                <a:gd name="f261" fmla="*/ f203 1 f139"/>
                <a:gd name="f262" fmla="*/ f204 1 f140"/>
                <a:gd name="f263" fmla="*/ f205 1 f139"/>
                <a:gd name="f264" fmla="*/ f206 1 f140"/>
                <a:gd name="f265" fmla="*/ f207 1 f139"/>
                <a:gd name="f266" fmla="*/ f208 1 f140"/>
                <a:gd name="f267" fmla="*/ f209 1 f139"/>
                <a:gd name="f268" fmla="*/ f210 1 f140"/>
                <a:gd name="f269" fmla="*/ f211 1 f139"/>
                <a:gd name="f270" fmla="*/ f212 1 f140"/>
                <a:gd name="f271" fmla="*/ f213 1 f139"/>
                <a:gd name="f272" fmla="*/ f214 1 f140"/>
                <a:gd name="f273" fmla="*/ f215 1 f139"/>
                <a:gd name="f274" fmla="*/ f216 1 f139"/>
                <a:gd name="f275" fmla="*/ f217 1 f139"/>
                <a:gd name="f276" fmla="*/ f218 1 f140"/>
                <a:gd name="f277" fmla="*/ f219 1 f139"/>
                <a:gd name="f278" fmla="*/ f220 1 f140"/>
                <a:gd name="f279" fmla="*/ f221 1 f139"/>
                <a:gd name="f280" fmla="*/ f222 1 f140"/>
                <a:gd name="f281" fmla="*/ f223 1 f139"/>
                <a:gd name="f282" fmla="*/ f224 1 f140"/>
                <a:gd name="f283" fmla="*/ f225 1 f139"/>
                <a:gd name="f284" fmla="*/ f226 1 f140"/>
                <a:gd name="f285" fmla="*/ f227 1 f139"/>
                <a:gd name="f286" fmla="*/ f228 1 f140"/>
                <a:gd name="f287" fmla="*/ f229 1 f139"/>
                <a:gd name="f288" fmla="*/ f230 1 f140"/>
                <a:gd name="f289" fmla="*/ f231 1 f139"/>
                <a:gd name="f290" fmla="*/ f232 1 f140"/>
                <a:gd name="f291" fmla="*/ f233 1 f140"/>
                <a:gd name="f292" fmla="*/ f234 1 f139"/>
                <a:gd name="f293" fmla="*/ f235 1 f140"/>
                <a:gd name="f294" fmla="*/ f236 1 f139"/>
                <a:gd name="f295" fmla="*/ f237 1 f140"/>
                <a:gd name="f296" fmla="*/ f238 1 f139"/>
                <a:gd name="f297" fmla="*/ f239 1 f140"/>
                <a:gd name="f298" fmla="*/ f240 1 f139"/>
                <a:gd name="f299" fmla="*/ f241 1 f140"/>
                <a:gd name="f300" fmla="*/ f242 1 f139"/>
                <a:gd name="f301" fmla="*/ f243 1 f140"/>
                <a:gd name="f302" fmla="*/ f244 1 f139"/>
                <a:gd name="f303" fmla="*/ f245 1 f140"/>
                <a:gd name="f304" fmla="*/ f246 1 f139"/>
                <a:gd name="f305" fmla="*/ f247 1 f140"/>
                <a:gd name="f306" fmla="*/ f248 1 f139"/>
                <a:gd name="f307" fmla="*/ f249 1 f140"/>
                <a:gd name="f308" fmla="*/ f250 f130 1"/>
                <a:gd name="f309" fmla="*/ f251 f130 1"/>
                <a:gd name="f310" fmla="*/ f253 f131 1"/>
                <a:gd name="f311" fmla="*/ f252 f131 1"/>
                <a:gd name="f312" fmla="*/ f254 f130 1"/>
                <a:gd name="f313" fmla="*/ f255 f131 1"/>
                <a:gd name="f314" fmla="*/ f256 f130 1"/>
                <a:gd name="f315" fmla="*/ f257 f130 1"/>
                <a:gd name="f316" fmla="*/ f258 f131 1"/>
                <a:gd name="f317" fmla="*/ f259 f130 1"/>
                <a:gd name="f318" fmla="*/ f260 f131 1"/>
                <a:gd name="f319" fmla="*/ f261 f130 1"/>
                <a:gd name="f320" fmla="*/ f262 f131 1"/>
                <a:gd name="f321" fmla="*/ f263 f130 1"/>
                <a:gd name="f322" fmla="*/ f264 f131 1"/>
                <a:gd name="f323" fmla="*/ f265 f130 1"/>
                <a:gd name="f324" fmla="*/ f266 f131 1"/>
                <a:gd name="f325" fmla="*/ f267 f130 1"/>
                <a:gd name="f326" fmla="*/ f268 f131 1"/>
                <a:gd name="f327" fmla="*/ f269 f130 1"/>
                <a:gd name="f328" fmla="*/ f270 f131 1"/>
                <a:gd name="f329" fmla="*/ f271 f130 1"/>
                <a:gd name="f330" fmla="*/ f272 f131 1"/>
                <a:gd name="f331" fmla="*/ f273 f130 1"/>
                <a:gd name="f332" fmla="*/ f274 f130 1"/>
                <a:gd name="f333" fmla="*/ f275 f130 1"/>
                <a:gd name="f334" fmla="*/ f276 f131 1"/>
                <a:gd name="f335" fmla="*/ f277 f130 1"/>
                <a:gd name="f336" fmla="*/ f278 f131 1"/>
                <a:gd name="f337" fmla="*/ f279 f130 1"/>
                <a:gd name="f338" fmla="*/ f280 f131 1"/>
                <a:gd name="f339" fmla="*/ f281 f130 1"/>
                <a:gd name="f340" fmla="*/ f282 f131 1"/>
                <a:gd name="f341" fmla="*/ f283 f130 1"/>
                <a:gd name="f342" fmla="*/ f284 f131 1"/>
                <a:gd name="f343" fmla="*/ f285 f130 1"/>
                <a:gd name="f344" fmla="*/ f286 f131 1"/>
                <a:gd name="f345" fmla="*/ f287 f130 1"/>
                <a:gd name="f346" fmla="*/ f288 f131 1"/>
                <a:gd name="f347" fmla="*/ f289 f130 1"/>
                <a:gd name="f348" fmla="*/ f290 f131 1"/>
                <a:gd name="f349" fmla="*/ f291 f131 1"/>
                <a:gd name="f350" fmla="*/ f292 f130 1"/>
                <a:gd name="f351" fmla="*/ f293 f131 1"/>
                <a:gd name="f352" fmla="*/ f294 f130 1"/>
                <a:gd name="f353" fmla="*/ f295 f131 1"/>
                <a:gd name="f354" fmla="*/ f296 f130 1"/>
                <a:gd name="f355" fmla="*/ f297 f131 1"/>
                <a:gd name="f356" fmla="*/ f298 f130 1"/>
                <a:gd name="f357" fmla="*/ f299 f131 1"/>
                <a:gd name="f358" fmla="*/ f300 f130 1"/>
                <a:gd name="f359" fmla="*/ f301 f131 1"/>
                <a:gd name="f360" fmla="*/ f302 f130 1"/>
                <a:gd name="f361" fmla="*/ f303 f131 1"/>
                <a:gd name="f362" fmla="*/ f304 f130 1"/>
                <a:gd name="f363" fmla="*/ f305 f131 1"/>
                <a:gd name="f364" fmla="*/ f306 f130 1"/>
                <a:gd name="f365" fmla="*/ f307 f1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95">
                  <a:pos x="f312" y="f313"/>
                </a:cxn>
                <a:cxn ang="f195">
                  <a:pos x="f314" y="f313"/>
                </a:cxn>
                <a:cxn ang="f195">
                  <a:pos x="f315" y="f316"/>
                </a:cxn>
                <a:cxn ang="f195">
                  <a:pos x="f317" y="f318"/>
                </a:cxn>
                <a:cxn ang="f195">
                  <a:pos x="f319" y="f320"/>
                </a:cxn>
                <a:cxn ang="f195">
                  <a:pos x="f321" y="f322"/>
                </a:cxn>
                <a:cxn ang="f195">
                  <a:pos x="f323" y="f324"/>
                </a:cxn>
                <a:cxn ang="f195">
                  <a:pos x="f325" y="f326"/>
                </a:cxn>
                <a:cxn ang="f195">
                  <a:pos x="f327" y="f328"/>
                </a:cxn>
                <a:cxn ang="f195">
                  <a:pos x="f329" y="f330"/>
                </a:cxn>
                <a:cxn ang="f195">
                  <a:pos x="f331" y="f313"/>
                </a:cxn>
                <a:cxn ang="f195">
                  <a:pos x="f332" y="f313"/>
                </a:cxn>
                <a:cxn ang="f195">
                  <a:pos x="f312" y="f313"/>
                </a:cxn>
                <a:cxn ang="f195">
                  <a:pos x="f312" y="f313"/>
                </a:cxn>
                <a:cxn ang="f195">
                  <a:pos x="f333" y="f334"/>
                </a:cxn>
                <a:cxn ang="f195">
                  <a:pos x="f335" y="f336"/>
                </a:cxn>
                <a:cxn ang="f195">
                  <a:pos x="f337" y="f338"/>
                </a:cxn>
                <a:cxn ang="f195">
                  <a:pos x="f339" y="f340"/>
                </a:cxn>
                <a:cxn ang="f195">
                  <a:pos x="f341" y="f342"/>
                </a:cxn>
                <a:cxn ang="f195">
                  <a:pos x="f343" y="f344"/>
                </a:cxn>
                <a:cxn ang="f195">
                  <a:pos x="f345" y="f346"/>
                </a:cxn>
                <a:cxn ang="f195">
                  <a:pos x="f347" y="f348"/>
                </a:cxn>
                <a:cxn ang="f195">
                  <a:pos x="f343" y="f349"/>
                </a:cxn>
                <a:cxn ang="f195">
                  <a:pos x="f350" y="f351"/>
                </a:cxn>
                <a:cxn ang="f195">
                  <a:pos x="f352" y="f353"/>
                </a:cxn>
                <a:cxn ang="f195">
                  <a:pos x="f354" y="f355"/>
                </a:cxn>
                <a:cxn ang="f195">
                  <a:pos x="f356" y="f357"/>
                </a:cxn>
                <a:cxn ang="f195">
                  <a:pos x="f358" y="f359"/>
                </a:cxn>
                <a:cxn ang="f195">
                  <a:pos x="f360" y="f361"/>
                </a:cxn>
                <a:cxn ang="f195">
                  <a:pos x="f362" y="f363"/>
                </a:cxn>
                <a:cxn ang="f195">
                  <a:pos x="f364" y="f365"/>
                </a:cxn>
                <a:cxn ang="f195">
                  <a:pos x="f333" y="f334"/>
                </a:cxn>
              </a:cxnLst>
              <a:rect l="f308" t="f311" r="f309" b="f310"/>
              <a:pathLst>
                <a:path w="369" h="320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13"/>
                    <a:pt x="f5" y="f14"/>
                    <a:pt x="f15" y="f16"/>
                  </a:cubicBezTo>
                  <a:cubicBezTo>
                    <a:pt x="f17" y="f18"/>
                    <a:pt x="f19" y="f20"/>
                    <a:pt x="f9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8" y="f5"/>
                    <a:pt x="f34" y="f35"/>
                    <a:pt x="f36" y="f29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6" y="f55"/>
                    <a:pt x="f49" y="f13"/>
                    <a:pt x="f56" y="f7"/>
                  </a:cubicBezTo>
                  <a:cubicBezTo>
                    <a:pt x="f57" y="f7"/>
                    <a:pt x="f58" y="f7"/>
                    <a:pt x="f59" y="f7"/>
                  </a:cubicBezTo>
                  <a:cubicBezTo>
                    <a:pt x="f60" y="f7"/>
                    <a:pt x="f39" y="f7"/>
                    <a:pt x="f8" y="f7"/>
                  </a:cubicBezTo>
                  <a:cubicBezTo>
                    <a:pt x="f8" y="f7"/>
                    <a:pt x="f8" y="f7"/>
                    <a:pt x="f8" y="f7"/>
                  </a:cubicBezTo>
                  <a:close/>
                  <a:moveTo>
                    <a:pt x="f61" y="f62"/>
                  </a:moveTo>
                  <a:cubicBezTo>
                    <a:pt x="f63" y="f60"/>
                    <a:pt x="f24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39" y="f79"/>
                    <a:pt x="f36" y="f80"/>
                    <a:pt x="f81" y="f82"/>
                  </a:cubicBezTo>
                  <a:cubicBezTo>
                    <a:pt x="f83" y="f84"/>
                    <a:pt x="f85" y="f46"/>
                    <a:pt x="f86" y="f2"/>
                  </a:cubicBezTo>
                  <a:cubicBezTo>
                    <a:pt x="f87" y="f61"/>
                    <a:pt x="f66" y="f71"/>
                    <a:pt x="f88" y="f36"/>
                  </a:cubicBezTo>
                  <a:cubicBezTo>
                    <a:pt x="f89" y="f90"/>
                    <a:pt x="f91" y="f92"/>
                    <a:pt x="f93" y="f94"/>
                  </a:cubicBezTo>
                  <a:cubicBezTo>
                    <a:pt x="f95" y="f96"/>
                    <a:pt x="f72" y="f30"/>
                    <a:pt x="f86" y="f97"/>
                  </a:cubicBezTo>
                  <a:cubicBezTo>
                    <a:pt x="f72" y="f98"/>
                    <a:pt x="f99" y="f100"/>
                    <a:pt x="f18" y="f101"/>
                  </a:cubicBezTo>
                  <a:cubicBezTo>
                    <a:pt x="f102" y="f9"/>
                    <a:pt x="f102" y="f103"/>
                    <a:pt x="f104" y="f105"/>
                  </a:cubicBezTo>
                  <a:cubicBezTo>
                    <a:pt x="f37" y="f26"/>
                    <a:pt x="f106" y="f107"/>
                    <a:pt x="f108" y="f109"/>
                  </a:cubicBezTo>
                  <a:cubicBezTo>
                    <a:pt x="f110" y="f111"/>
                    <a:pt x="f32" y="f103"/>
                    <a:pt x="f112" y="f113"/>
                  </a:cubicBezTo>
                  <a:cubicBezTo>
                    <a:pt x="f98" y="f111"/>
                    <a:pt x="f98" y="f65"/>
                    <a:pt x="f103" y="f114"/>
                  </a:cubicBezTo>
                  <a:cubicBezTo>
                    <a:pt x="f115" y="f116"/>
                    <a:pt x="f115" y="f117"/>
                    <a:pt x="f118" y="f30"/>
                  </a:cubicBezTo>
                  <a:cubicBezTo>
                    <a:pt x="f119" y="f69"/>
                    <a:pt x="f120" y="f121"/>
                    <a:pt x="f120" y="f122"/>
                  </a:cubicBezTo>
                  <a:cubicBezTo>
                    <a:pt x="f123" y="f8"/>
                    <a:pt x="f124" y="f125"/>
                    <a:pt x="f126" y="f127"/>
                  </a:cubicBezTo>
                  <a:cubicBezTo>
                    <a:pt x="f128" y="f106"/>
                    <a:pt x="f24" y="f41"/>
                    <a:pt x="f61" y="f62"/>
                  </a:cubicBezTo>
                  <a:close/>
                </a:path>
              </a:pathLst>
            </a:custGeom>
            <a:solidFill>
              <a:srgbClr val="80808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5DFE7B02-10B6-4306-9529-DF42FDD5AFA6}"/>
                </a:ext>
              </a:extLst>
            </p:cNvPr>
            <p:cNvSpPr/>
            <p:nvPr/>
          </p:nvSpPr>
          <p:spPr>
            <a:xfrm>
              <a:off x="7346545" y="1756425"/>
              <a:ext cx="194995" cy="19499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4"/>
                <a:gd name="f7" fmla="val 27"/>
                <a:gd name="f8" fmla="val 25"/>
                <a:gd name="f9" fmla="val 72"/>
                <a:gd name="f10" fmla="val 69"/>
                <a:gd name="f11" fmla="val 23"/>
                <a:gd name="f12" fmla="val 68"/>
                <a:gd name="f13" fmla="val 6"/>
                <a:gd name="f14" fmla="val 58"/>
                <a:gd name="f15" fmla="val 48"/>
                <a:gd name="f16" fmla="val 4"/>
                <a:gd name="f17" fmla="val 11"/>
                <a:gd name="f18" fmla="val 31"/>
                <a:gd name="f19" fmla="val 18"/>
                <a:gd name="f20" fmla="val 36"/>
                <a:gd name="f21" fmla="val 41"/>
                <a:gd name="f22" fmla="val 28"/>
                <a:gd name="f23" fmla="val 30"/>
                <a:gd name="f24" fmla="val 34"/>
                <a:gd name="f25" fmla="val 26"/>
                <a:gd name="f26" fmla="val 22"/>
                <a:gd name="f27" fmla="val 19"/>
                <a:gd name="f28" fmla="val 16"/>
                <a:gd name="f29" fmla="val 1"/>
                <a:gd name="f30" fmla="val 44"/>
                <a:gd name="f31" fmla="val 56"/>
                <a:gd name="f32" fmla="val 10"/>
                <a:gd name="f33" fmla="val 57"/>
                <a:gd name="f34" fmla="val 12"/>
                <a:gd name="f35" fmla="val 59"/>
                <a:gd name="f36" fmla="val 60"/>
                <a:gd name="f37" fmla="val 13"/>
                <a:gd name="f38" fmla="val 53"/>
                <a:gd name="f39" fmla="val 17"/>
                <a:gd name="f40" fmla="val 46"/>
                <a:gd name="f41" fmla="val 21"/>
                <a:gd name="f42" fmla="val 38"/>
                <a:gd name="f43" fmla="val 40"/>
                <a:gd name="f44" fmla="val 43"/>
                <a:gd name="f45" fmla="val 35"/>
                <a:gd name="f46" fmla="val 66"/>
                <a:gd name="f47" fmla="val 65"/>
                <a:gd name="f48" fmla="val 61"/>
                <a:gd name="f49" fmla="val 42"/>
                <a:gd name="f50" fmla="val 49"/>
                <a:gd name="f51" fmla="val 45"/>
                <a:gd name="f52" fmla="val 32"/>
                <a:gd name="f53" fmla="val 55"/>
                <a:gd name="f54" fmla="val 64"/>
                <a:gd name="f55" fmla="+- 0 0 -90"/>
                <a:gd name="f56" fmla="*/ f3 1 74"/>
                <a:gd name="f57" fmla="*/ f4 1 74"/>
                <a:gd name="f58" fmla="val f5"/>
                <a:gd name="f59" fmla="val f6"/>
                <a:gd name="f60" fmla="*/ f55 f0 1"/>
                <a:gd name="f61" fmla="+- f59 0 f58"/>
                <a:gd name="f62" fmla="*/ f60 1 f2"/>
                <a:gd name="f63" fmla="*/ f61 1 74"/>
                <a:gd name="f64" fmla="*/ 27 f61 1"/>
                <a:gd name="f65" fmla="*/ 74 f61 1"/>
                <a:gd name="f66" fmla="*/ 23 f61 1"/>
                <a:gd name="f67" fmla="*/ 68 f61 1"/>
                <a:gd name="f68" fmla="*/ 4 f61 1"/>
                <a:gd name="f69" fmla="*/ 25 f61 1"/>
                <a:gd name="f70" fmla="*/ 41 f61 1"/>
                <a:gd name="f71" fmla="*/ 34 f61 1"/>
                <a:gd name="f72" fmla="*/ 11 f61 1"/>
                <a:gd name="f73" fmla="*/ 16 f61 1"/>
                <a:gd name="f74" fmla="*/ 56 f61 1"/>
                <a:gd name="f75" fmla="*/ 10 f61 1"/>
                <a:gd name="f76" fmla="*/ 60 f61 1"/>
                <a:gd name="f77" fmla="*/ 13 f61 1"/>
                <a:gd name="f78" fmla="*/ 38 f61 1"/>
                <a:gd name="f79" fmla="*/ 46 f61 1"/>
                <a:gd name="f80" fmla="*/ 66 f61 1"/>
                <a:gd name="f81" fmla="*/ 43 f61 1"/>
                <a:gd name="f82" fmla="*/ 69 f61 1"/>
                <a:gd name="f83" fmla="*/ 57 f61 1"/>
                <a:gd name="f84" fmla="*/ 45 f61 1"/>
                <a:gd name="f85" fmla="*/ 44 f61 1"/>
                <a:gd name="f86" fmla="*/ 28 f61 1"/>
                <a:gd name="f87" fmla="+- f62 0 f1"/>
                <a:gd name="f88" fmla="*/ f64 1 74"/>
                <a:gd name="f89" fmla="*/ f65 1 74"/>
                <a:gd name="f90" fmla="*/ f66 1 74"/>
                <a:gd name="f91" fmla="*/ f67 1 74"/>
                <a:gd name="f92" fmla="*/ f68 1 74"/>
                <a:gd name="f93" fmla="*/ f69 1 74"/>
                <a:gd name="f94" fmla="*/ f70 1 74"/>
                <a:gd name="f95" fmla="*/ f71 1 74"/>
                <a:gd name="f96" fmla="*/ f72 1 74"/>
                <a:gd name="f97" fmla="*/ f73 1 74"/>
                <a:gd name="f98" fmla="*/ f74 1 74"/>
                <a:gd name="f99" fmla="*/ f75 1 74"/>
                <a:gd name="f100" fmla="*/ f76 1 74"/>
                <a:gd name="f101" fmla="*/ f77 1 74"/>
                <a:gd name="f102" fmla="*/ f78 1 74"/>
                <a:gd name="f103" fmla="*/ f79 1 74"/>
                <a:gd name="f104" fmla="*/ f80 1 74"/>
                <a:gd name="f105" fmla="*/ f81 1 74"/>
                <a:gd name="f106" fmla="*/ f82 1 74"/>
                <a:gd name="f107" fmla="*/ f83 1 74"/>
                <a:gd name="f108" fmla="*/ f84 1 74"/>
                <a:gd name="f109" fmla="*/ f85 1 74"/>
                <a:gd name="f110" fmla="*/ f86 1 74"/>
                <a:gd name="f111" fmla="*/ 0 1 f63"/>
                <a:gd name="f112" fmla="*/ f59 1 f63"/>
                <a:gd name="f113" fmla="*/ f88 1 f63"/>
                <a:gd name="f114" fmla="*/ f89 1 f63"/>
                <a:gd name="f115" fmla="*/ f90 1 f63"/>
                <a:gd name="f116" fmla="*/ f91 1 f63"/>
                <a:gd name="f117" fmla="*/ f92 1 f63"/>
                <a:gd name="f118" fmla="*/ f93 1 f63"/>
                <a:gd name="f119" fmla="*/ f94 1 f63"/>
                <a:gd name="f120" fmla="*/ f95 1 f63"/>
                <a:gd name="f121" fmla="*/ f96 1 f63"/>
                <a:gd name="f122" fmla="*/ f97 1 f63"/>
                <a:gd name="f123" fmla="*/ f98 1 f63"/>
                <a:gd name="f124" fmla="*/ f99 1 f63"/>
                <a:gd name="f125" fmla="*/ f100 1 f63"/>
                <a:gd name="f126" fmla="*/ f101 1 f63"/>
                <a:gd name="f127" fmla="*/ f102 1 f63"/>
                <a:gd name="f128" fmla="*/ f103 1 f63"/>
                <a:gd name="f129" fmla="*/ f104 1 f63"/>
                <a:gd name="f130" fmla="*/ f105 1 f63"/>
                <a:gd name="f131" fmla="*/ f106 1 f63"/>
                <a:gd name="f132" fmla="*/ f107 1 f63"/>
                <a:gd name="f133" fmla="*/ f108 1 f63"/>
                <a:gd name="f134" fmla="*/ f109 1 f63"/>
                <a:gd name="f135" fmla="*/ f110 1 f63"/>
                <a:gd name="f136" fmla="*/ f111 f56 1"/>
                <a:gd name="f137" fmla="*/ f112 f56 1"/>
                <a:gd name="f138" fmla="*/ f112 f57 1"/>
                <a:gd name="f139" fmla="*/ f111 f57 1"/>
                <a:gd name="f140" fmla="*/ f113 f56 1"/>
                <a:gd name="f141" fmla="*/ f114 f57 1"/>
                <a:gd name="f142" fmla="*/ f115 f56 1"/>
                <a:gd name="f143" fmla="*/ f116 f57 1"/>
                <a:gd name="f144" fmla="*/ f117 f56 1"/>
                <a:gd name="f145" fmla="*/ f118 f57 1"/>
                <a:gd name="f146" fmla="*/ f118 f56 1"/>
                <a:gd name="f147" fmla="*/ f119 f57 1"/>
                <a:gd name="f148" fmla="*/ f120 f56 1"/>
                <a:gd name="f149" fmla="*/ f121 f56 1"/>
                <a:gd name="f150" fmla="*/ f122 f57 1"/>
                <a:gd name="f151" fmla="*/ f123 f56 1"/>
                <a:gd name="f152" fmla="*/ f124 f57 1"/>
                <a:gd name="f153" fmla="*/ f125 f56 1"/>
                <a:gd name="f154" fmla="*/ f126 f57 1"/>
                <a:gd name="f155" fmla="*/ f127 f56 1"/>
                <a:gd name="f156" fmla="*/ f128 f56 1"/>
                <a:gd name="f157" fmla="*/ f129 f56 1"/>
                <a:gd name="f158" fmla="*/ f130 f56 1"/>
                <a:gd name="f159" fmla="*/ f131 f57 1"/>
                <a:gd name="f160" fmla="*/ f132 f57 1"/>
                <a:gd name="f161" fmla="*/ f133 f56 1"/>
                <a:gd name="f162" fmla="*/ f134 f57 1"/>
                <a:gd name="f163" fmla="*/ f135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7">
                  <a:pos x="f140" y="f141"/>
                </a:cxn>
                <a:cxn ang="f87">
                  <a:pos x="f142" y="f143"/>
                </a:cxn>
                <a:cxn ang="f87">
                  <a:pos x="f144" y="f145"/>
                </a:cxn>
                <a:cxn ang="f87">
                  <a:pos x="f146" y="f147"/>
                </a:cxn>
                <a:cxn ang="f87">
                  <a:pos x="f148" y="f145"/>
                </a:cxn>
                <a:cxn ang="f87">
                  <a:pos x="f149" y="f150"/>
                </a:cxn>
                <a:cxn ang="f87">
                  <a:pos x="f151" y="f152"/>
                </a:cxn>
                <a:cxn ang="f87">
                  <a:pos x="f153" y="f154"/>
                </a:cxn>
                <a:cxn ang="f87">
                  <a:pos x="f155" y="f145"/>
                </a:cxn>
                <a:cxn ang="f87">
                  <a:pos x="f156" y="f147"/>
                </a:cxn>
                <a:cxn ang="f87">
                  <a:pos x="f157" y="f145"/>
                </a:cxn>
                <a:cxn ang="f87">
                  <a:pos x="f158" y="f159"/>
                </a:cxn>
                <a:cxn ang="f87">
                  <a:pos x="f158" y="f160"/>
                </a:cxn>
                <a:cxn ang="f87">
                  <a:pos x="f161" y="f162"/>
                </a:cxn>
                <a:cxn ang="f87">
                  <a:pos x="f163" y="f162"/>
                </a:cxn>
                <a:cxn ang="f87">
                  <a:pos x="f140" y="f141"/>
                </a:cxn>
              </a:cxnLst>
              <a:rect l="f136" t="f139" r="f137" b="f138"/>
              <a:pathLst>
                <a:path w="74" h="74">
                  <a:moveTo>
                    <a:pt x="f7" y="f6"/>
                  </a:moveTo>
                  <a:cubicBezTo>
                    <a:pt x="f8" y="f9"/>
                    <a:pt x="f8" y="f10"/>
                    <a:pt x="f11" y="f12"/>
                  </a:cubicBezTo>
                  <a:cubicBezTo>
                    <a:pt x="f13" y="f14"/>
                    <a:pt x="f5" y="f15"/>
                    <a:pt x="f16" y="f8"/>
                  </a:cubicBezTo>
                  <a:cubicBezTo>
                    <a:pt x="f17" y="f18"/>
                    <a:pt x="f19" y="f20"/>
                    <a:pt x="f8" y="f21"/>
                  </a:cubicBezTo>
                  <a:cubicBezTo>
                    <a:pt x="f22" y="f20"/>
                    <a:pt x="f18" y="f23"/>
                    <a:pt x="f24" y="f8"/>
                  </a:cubicBezTo>
                  <a:cubicBezTo>
                    <a:pt x="f25" y="f26"/>
                    <a:pt x="f27" y="f27"/>
                    <a:pt x="f17" y="f28"/>
                  </a:cubicBezTo>
                  <a:cubicBezTo>
                    <a:pt x="f26" y="f29"/>
                    <a:pt x="f30" y="f5"/>
                    <a:pt x="f31" y="f32"/>
                  </a:cubicBezTo>
                  <a:cubicBezTo>
                    <a:pt x="f33" y="f34"/>
                    <a:pt x="f35" y="f34"/>
                    <a:pt x="f36" y="f37"/>
                  </a:cubicBezTo>
                  <a:cubicBezTo>
                    <a:pt x="f38" y="f39"/>
                    <a:pt x="f40" y="f41"/>
                    <a:pt x="f42" y="f8"/>
                  </a:cubicBezTo>
                  <a:cubicBezTo>
                    <a:pt x="f43" y="f23"/>
                    <a:pt x="f44" y="f45"/>
                    <a:pt x="f40" y="f21"/>
                  </a:cubicBezTo>
                  <a:cubicBezTo>
                    <a:pt x="f38" y="f45"/>
                    <a:pt x="f35" y="f23"/>
                    <a:pt x="f46" y="f8"/>
                  </a:cubicBezTo>
                  <a:cubicBezTo>
                    <a:pt x="f6" y="f44"/>
                    <a:pt x="f47" y="f48"/>
                    <a:pt x="f44" y="f10"/>
                  </a:cubicBezTo>
                  <a:cubicBezTo>
                    <a:pt x="f44" y="f47"/>
                    <a:pt x="f49" y="f48"/>
                    <a:pt x="f44" y="f33"/>
                  </a:cubicBezTo>
                  <a:cubicBezTo>
                    <a:pt x="f44" y="f38"/>
                    <a:pt x="f30" y="f50"/>
                    <a:pt x="f51" y="f30"/>
                  </a:cubicBezTo>
                  <a:cubicBezTo>
                    <a:pt x="f42" y="f30"/>
                    <a:pt x="f52" y="f30"/>
                    <a:pt x="f22" y="f30"/>
                  </a:cubicBezTo>
                  <a:cubicBezTo>
                    <a:pt x="f7" y="f53"/>
                    <a:pt x="f7" y="f54"/>
                    <a:pt x="f7" y="f6"/>
                  </a:cubicBezTo>
                  <a:close/>
                </a:path>
              </a:pathLst>
            </a:custGeom>
            <a:solidFill>
              <a:srgbClr val="80808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upo 57">
            <a:extLst>
              <a:ext uri="{FF2B5EF4-FFF2-40B4-BE49-F238E27FC236}">
                <a16:creationId xmlns:a16="http://schemas.microsoft.com/office/drawing/2014/main" id="{23C0EEE8-CA84-4430-BC49-A42E61CA75E2}"/>
              </a:ext>
            </a:extLst>
          </p:cNvPr>
          <p:cNvGrpSpPr/>
          <p:nvPr/>
        </p:nvGrpSpPr>
        <p:grpSpPr>
          <a:xfrm>
            <a:off x="2693511" y="2735061"/>
            <a:ext cx="973872" cy="845353"/>
            <a:chOff x="2693511" y="2735061"/>
            <a:chExt cx="973872" cy="845353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57939201-B142-40FF-A7DE-FF3CAB41447C}"/>
                </a:ext>
              </a:extLst>
            </p:cNvPr>
            <p:cNvSpPr/>
            <p:nvPr/>
          </p:nvSpPr>
          <p:spPr>
            <a:xfrm>
              <a:off x="2693511" y="2735061"/>
              <a:ext cx="973872" cy="84535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69"/>
                <a:gd name="f7" fmla="val 320"/>
                <a:gd name="f8" fmla="val 185"/>
                <a:gd name="f9" fmla="val 134"/>
                <a:gd name="f10" fmla="val 83"/>
                <a:gd name="f11" fmla="val 32"/>
                <a:gd name="f12" fmla="val 8"/>
                <a:gd name="f13" fmla="val 319"/>
                <a:gd name="f14" fmla="val 304"/>
                <a:gd name="f15" fmla="val 11"/>
                <a:gd name="f16" fmla="val 284"/>
                <a:gd name="f17" fmla="val 52"/>
                <a:gd name="f18" fmla="val 213"/>
                <a:gd name="f19" fmla="val 93"/>
                <a:gd name="f20" fmla="val 142"/>
                <a:gd name="f21" fmla="val 71"/>
                <a:gd name="f22" fmla="val 144"/>
                <a:gd name="f23" fmla="val 53"/>
                <a:gd name="f24" fmla="val 155"/>
                <a:gd name="f25" fmla="val 35"/>
                <a:gd name="f26" fmla="val 165"/>
                <a:gd name="f27" fmla="val 18"/>
                <a:gd name="f28" fmla="val 168"/>
                <a:gd name="f29" fmla="val 13"/>
                <a:gd name="f30" fmla="val 172"/>
                <a:gd name="f31" fmla="val 9"/>
                <a:gd name="f32" fmla="val 176"/>
                <a:gd name="f33" fmla="val 6"/>
                <a:gd name="f34" fmla="val 196"/>
                <a:gd name="f35" fmla="val 2"/>
                <a:gd name="f36" fmla="val 203"/>
                <a:gd name="f37" fmla="val 211"/>
                <a:gd name="f38" fmla="val 25"/>
                <a:gd name="f39" fmla="val 218"/>
                <a:gd name="f40" fmla="val 38"/>
                <a:gd name="f41" fmla="val 225"/>
                <a:gd name="f42" fmla="val 50"/>
                <a:gd name="f43" fmla="val 270"/>
                <a:gd name="f44" fmla="val 128"/>
                <a:gd name="f45" fmla="val 315"/>
                <a:gd name="f46" fmla="val 205"/>
                <a:gd name="f47" fmla="val 359"/>
                <a:gd name="f48" fmla="val 282"/>
                <a:gd name="f49" fmla="val 361"/>
                <a:gd name="f50" fmla="val 285"/>
                <a:gd name="f51" fmla="val 362"/>
                <a:gd name="f52" fmla="val 288"/>
                <a:gd name="f53" fmla="val 363"/>
                <a:gd name="f54" fmla="val 291"/>
                <a:gd name="f55" fmla="val 306"/>
                <a:gd name="f56" fmla="val 344"/>
                <a:gd name="f57" fmla="val 324"/>
                <a:gd name="f58" fmla="val 303"/>
                <a:gd name="f59" fmla="val 283"/>
                <a:gd name="f60" fmla="val 250"/>
                <a:gd name="f61" fmla="val 177"/>
                <a:gd name="f62" fmla="val 230"/>
                <a:gd name="f63" fmla="val 170"/>
                <a:gd name="f64" fmla="val 257"/>
                <a:gd name="f65" fmla="val 135"/>
                <a:gd name="f66" fmla="val 258"/>
                <a:gd name="f67" fmla="val 158"/>
                <a:gd name="f68" fmla="val 262"/>
                <a:gd name="f69" fmla="val 175"/>
                <a:gd name="f70" fmla="val 253"/>
                <a:gd name="f71" fmla="val 186"/>
                <a:gd name="f72" fmla="val 232"/>
                <a:gd name="f73" fmla="val 201"/>
                <a:gd name="f74" fmla="val 254"/>
                <a:gd name="f75" fmla="val 217"/>
                <a:gd name="f76" fmla="val 261"/>
                <a:gd name="f77" fmla="val 239"/>
                <a:gd name="f78" fmla="val 255"/>
                <a:gd name="f79" fmla="val 256"/>
                <a:gd name="f80" fmla="val 249"/>
                <a:gd name="f81" fmla="val 195"/>
                <a:gd name="f82" fmla="val 231"/>
                <a:gd name="f83" fmla="val 219"/>
                <a:gd name="f84" fmla="val 221"/>
                <a:gd name="f85" fmla="val 228"/>
                <a:gd name="f86" fmla="val 223"/>
                <a:gd name="f87" fmla="val 244"/>
                <a:gd name="f88" fmla="val 268"/>
                <a:gd name="f89" fmla="val 265"/>
                <a:gd name="f90" fmla="val 193"/>
                <a:gd name="f91" fmla="val 260"/>
                <a:gd name="f92" fmla="val 184"/>
                <a:gd name="f93" fmla="val 251"/>
                <a:gd name="f94" fmla="val 179"/>
                <a:gd name="f95" fmla="val 242"/>
                <a:gd name="f96" fmla="val 174"/>
                <a:gd name="f97" fmla="val 169"/>
                <a:gd name="f98" fmla="val 145"/>
                <a:gd name="f99" fmla="val 229"/>
                <a:gd name="f100" fmla="val 125"/>
                <a:gd name="f101" fmla="val 114"/>
                <a:gd name="f102" fmla="val 227"/>
                <a:gd name="f103" fmla="val 152"/>
                <a:gd name="f104" fmla="val 212"/>
                <a:gd name="f105" fmla="val 167"/>
                <a:gd name="f106" fmla="val 209"/>
                <a:gd name="f107" fmla="val 162"/>
                <a:gd name="f108" fmla="val 207"/>
                <a:gd name="f109" fmla="val 161"/>
                <a:gd name="f110" fmla="val 192"/>
                <a:gd name="f111" fmla="val 151"/>
                <a:gd name="f112" fmla="val 157"/>
                <a:gd name="f113" fmla="val 166"/>
                <a:gd name="f114" fmla="val 119"/>
                <a:gd name="f115" fmla="val 139"/>
                <a:gd name="f116" fmla="val 136"/>
                <a:gd name="f117" fmla="val 154"/>
                <a:gd name="f118" fmla="val 150"/>
                <a:gd name="f119" fmla="val 122"/>
                <a:gd name="f120" fmla="val 105"/>
                <a:gd name="f121" fmla="val 188"/>
                <a:gd name="f122" fmla="val 204"/>
                <a:gd name="f123" fmla="val 116"/>
                <a:gd name="f124" fmla="val 131"/>
                <a:gd name="f125" fmla="val 178"/>
                <a:gd name="f126" fmla="val 148"/>
                <a:gd name="f127" fmla="val 182"/>
                <a:gd name="f128" fmla="val 146"/>
                <a:gd name="f129" fmla="+- 0 0 -90"/>
                <a:gd name="f130" fmla="*/ f3 1 369"/>
                <a:gd name="f131" fmla="*/ f4 1 320"/>
                <a:gd name="f132" fmla="val f5"/>
                <a:gd name="f133" fmla="val f6"/>
                <a:gd name="f134" fmla="val f7"/>
                <a:gd name="f135" fmla="*/ f129 f0 1"/>
                <a:gd name="f136" fmla="+- f134 0 f132"/>
                <a:gd name="f137" fmla="+- f133 0 f132"/>
                <a:gd name="f138" fmla="*/ f135 1 f2"/>
                <a:gd name="f139" fmla="*/ f137 1 369"/>
                <a:gd name="f140" fmla="*/ f136 1 320"/>
                <a:gd name="f141" fmla="*/ 185 f137 1"/>
                <a:gd name="f142" fmla="*/ 320 f136 1"/>
                <a:gd name="f143" fmla="*/ 32 f137 1"/>
                <a:gd name="f144" fmla="*/ 11 f137 1"/>
                <a:gd name="f145" fmla="*/ 284 f136 1"/>
                <a:gd name="f146" fmla="*/ 134 f137 1"/>
                <a:gd name="f147" fmla="*/ 71 f136 1"/>
                <a:gd name="f148" fmla="*/ 165 f137 1"/>
                <a:gd name="f149" fmla="*/ 18 f136 1"/>
                <a:gd name="f150" fmla="*/ 176 f137 1"/>
                <a:gd name="f151" fmla="*/ 6 f136 1"/>
                <a:gd name="f152" fmla="*/ 203 f137 1"/>
                <a:gd name="f153" fmla="*/ 13 f136 1"/>
                <a:gd name="f154" fmla="*/ 225 f137 1"/>
                <a:gd name="f155" fmla="*/ 50 f136 1"/>
                <a:gd name="f156" fmla="*/ 359 f137 1"/>
                <a:gd name="f157" fmla="*/ 282 f136 1"/>
                <a:gd name="f158" fmla="*/ 363 f137 1"/>
                <a:gd name="f159" fmla="*/ 291 f136 1"/>
                <a:gd name="f160" fmla="*/ 344 f137 1"/>
                <a:gd name="f161" fmla="*/ 283 f137 1"/>
                <a:gd name="f162" fmla="*/ 177 f137 1"/>
                <a:gd name="f163" fmla="*/ 230 f136 1"/>
                <a:gd name="f164" fmla="*/ 135 f137 1"/>
                <a:gd name="f165" fmla="*/ 258 f136 1"/>
                <a:gd name="f166" fmla="*/ 186 f137 1"/>
                <a:gd name="f167" fmla="*/ 232 f136 1"/>
                <a:gd name="f168" fmla="*/ 239 f137 1"/>
                <a:gd name="f169" fmla="*/ 255 f136 1"/>
                <a:gd name="f170" fmla="*/ 195 f137 1"/>
                <a:gd name="f171" fmla="*/ 231 f136 1"/>
                <a:gd name="f172" fmla="*/ 223 f137 1"/>
                <a:gd name="f173" fmla="*/ 180 f136 1"/>
                <a:gd name="f174" fmla="*/ 268 f137 1"/>
                <a:gd name="f175" fmla="*/ 203 f136 1"/>
                <a:gd name="f176" fmla="*/ 251 f137 1"/>
                <a:gd name="f177" fmla="*/ 179 f136 1"/>
                <a:gd name="f178" fmla="*/ 169 f136 1"/>
                <a:gd name="f179" fmla="*/ 213 f137 1"/>
                <a:gd name="f180" fmla="*/ 114 f136 1"/>
                <a:gd name="f181" fmla="*/ 212 f137 1"/>
                <a:gd name="f182" fmla="*/ 167 f136 1"/>
                <a:gd name="f183" fmla="*/ 207 f137 1"/>
                <a:gd name="f184" fmla="*/ 161 f136 1"/>
                <a:gd name="f185" fmla="*/ 157 f137 1"/>
                <a:gd name="f186" fmla="*/ 166 f136 1"/>
                <a:gd name="f187" fmla="*/ 152 f137 1"/>
                <a:gd name="f188" fmla="*/ 119 f136 1"/>
                <a:gd name="f189" fmla="*/ 150 f137 1"/>
                <a:gd name="f190" fmla="*/ 172 f136 1"/>
                <a:gd name="f191" fmla="*/ 105 f137 1"/>
                <a:gd name="f192" fmla="*/ 204 f136 1"/>
                <a:gd name="f193" fmla="*/ 148 f137 1"/>
                <a:gd name="f194" fmla="*/ 182 f136 1"/>
                <a:gd name="f195" fmla="+- f138 0 f1"/>
                <a:gd name="f196" fmla="*/ f141 1 369"/>
                <a:gd name="f197" fmla="*/ f142 1 320"/>
                <a:gd name="f198" fmla="*/ f143 1 369"/>
                <a:gd name="f199" fmla="*/ f144 1 369"/>
                <a:gd name="f200" fmla="*/ f145 1 320"/>
                <a:gd name="f201" fmla="*/ f146 1 369"/>
                <a:gd name="f202" fmla="*/ f147 1 320"/>
                <a:gd name="f203" fmla="*/ f148 1 369"/>
                <a:gd name="f204" fmla="*/ f149 1 320"/>
                <a:gd name="f205" fmla="*/ f150 1 369"/>
                <a:gd name="f206" fmla="*/ f151 1 320"/>
                <a:gd name="f207" fmla="*/ f152 1 369"/>
                <a:gd name="f208" fmla="*/ f153 1 320"/>
                <a:gd name="f209" fmla="*/ f154 1 369"/>
                <a:gd name="f210" fmla="*/ f155 1 320"/>
                <a:gd name="f211" fmla="*/ f156 1 369"/>
                <a:gd name="f212" fmla="*/ f157 1 320"/>
                <a:gd name="f213" fmla="*/ f158 1 369"/>
                <a:gd name="f214" fmla="*/ f159 1 320"/>
                <a:gd name="f215" fmla="*/ f160 1 369"/>
                <a:gd name="f216" fmla="*/ f161 1 369"/>
                <a:gd name="f217" fmla="*/ f162 1 369"/>
                <a:gd name="f218" fmla="*/ f163 1 320"/>
                <a:gd name="f219" fmla="*/ f164 1 369"/>
                <a:gd name="f220" fmla="*/ f165 1 320"/>
                <a:gd name="f221" fmla="*/ f166 1 369"/>
                <a:gd name="f222" fmla="*/ f167 1 320"/>
                <a:gd name="f223" fmla="*/ f168 1 369"/>
                <a:gd name="f224" fmla="*/ f169 1 320"/>
                <a:gd name="f225" fmla="*/ f170 1 369"/>
                <a:gd name="f226" fmla="*/ f171 1 320"/>
                <a:gd name="f227" fmla="*/ f172 1 369"/>
                <a:gd name="f228" fmla="*/ f173 1 320"/>
                <a:gd name="f229" fmla="*/ f174 1 369"/>
                <a:gd name="f230" fmla="*/ f175 1 320"/>
                <a:gd name="f231" fmla="*/ f176 1 369"/>
                <a:gd name="f232" fmla="*/ f177 1 320"/>
                <a:gd name="f233" fmla="*/ f178 1 320"/>
                <a:gd name="f234" fmla="*/ f179 1 369"/>
                <a:gd name="f235" fmla="*/ f180 1 320"/>
                <a:gd name="f236" fmla="*/ f181 1 369"/>
                <a:gd name="f237" fmla="*/ f182 1 320"/>
                <a:gd name="f238" fmla="*/ f183 1 369"/>
                <a:gd name="f239" fmla="*/ f184 1 320"/>
                <a:gd name="f240" fmla="*/ f185 1 369"/>
                <a:gd name="f241" fmla="*/ f186 1 320"/>
                <a:gd name="f242" fmla="*/ f187 1 369"/>
                <a:gd name="f243" fmla="*/ f188 1 320"/>
                <a:gd name="f244" fmla="*/ f189 1 369"/>
                <a:gd name="f245" fmla="*/ f190 1 320"/>
                <a:gd name="f246" fmla="*/ f191 1 369"/>
                <a:gd name="f247" fmla="*/ f192 1 320"/>
                <a:gd name="f248" fmla="*/ f193 1 369"/>
                <a:gd name="f249" fmla="*/ f194 1 320"/>
                <a:gd name="f250" fmla="*/ 0 1 f139"/>
                <a:gd name="f251" fmla="*/ f133 1 f139"/>
                <a:gd name="f252" fmla="*/ 0 1 f140"/>
                <a:gd name="f253" fmla="*/ f134 1 f140"/>
                <a:gd name="f254" fmla="*/ f196 1 f139"/>
                <a:gd name="f255" fmla="*/ f197 1 f140"/>
                <a:gd name="f256" fmla="*/ f198 1 f139"/>
                <a:gd name="f257" fmla="*/ f199 1 f139"/>
                <a:gd name="f258" fmla="*/ f200 1 f140"/>
                <a:gd name="f259" fmla="*/ f201 1 f139"/>
                <a:gd name="f260" fmla="*/ f202 1 f140"/>
                <a:gd name="f261" fmla="*/ f203 1 f139"/>
                <a:gd name="f262" fmla="*/ f204 1 f140"/>
                <a:gd name="f263" fmla="*/ f205 1 f139"/>
                <a:gd name="f264" fmla="*/ f206 1 f140"/>
                <a:gd name="f265" fmla="*/ f207 1 f139"/>
                <a:gd name="f266" fmla="*/ f208 1 f140"/>
                <a:gd name="f267" fmla="*/ f209 1 f139"/>
                <a:gd name="f268" fmla="*/ f210 1 f140"/>
                <a:gd name="f269" fmla="*/ f211 1 f139"/>
                <a:gd name="f270" fmla="*/ f212 1 f140"/>
                <a:gd name="f271" fmla="*/ f213 1 f139"/>
                <a:gd name="f272" fmla="*/ f214 1 f140"/>
                <a:gd name="f273" fmla="*/ f215 1 f139"/>
                <a:gd name="f274" fmla="*/ f216 1 f139"/>
                <a:gd name="f275" fmla="*/ f217 1 f139"/>
                <a:gd name="f276" fmla="*/ f218 1 f140"/>
                <a:gd name="f277" fmla="*/ f219 1 f139"/>
                <a:gd name="f278" fmla="*/ f220 1 f140"/>
                <a:gd name="f279" fmla="*/ f221 1 f139"/>
                <a:gd name="f280" fmla="*/ f222 1 f140"/>
                <a:gd name="f281" fmla="*/ f223 1 f139"/>
                <a:gd name="f282" fmla="*/ f224 1 f140"/>
                <a:gd name="f283" fmla="*/ f225 1 f139"/>
                <a:gd name="f284" fmla="*/ f226 1 f140"/>
                <a:gd name="f285" fmla="*/ f227 1 f139"/>
                <a:gd name="f286" fmla="*/ f228 1 f140"/>
                <a:gd name="f287" fmla="*/ f229 1 f139"/>
                <a:gd name="f288" fmla="*/ f230 1 f140"/>
                <a:gd name="f289" fmla="*/ f231 1 f139"/>
                <a:gd name="f290" fmla="*/ f232 1 f140"/>
                <a:gd name="f291" fmla="*/ f233 1 f140"/>
                <a:gd name="f292" fmla="*/ f234 1 f139"/>
                <a:gd name="f293" fmla="*/ f235 1 f140"/>
                <a:gd name="f294" fmla="*/ f236 1 f139"/>
                <a:gd name="f295" fmla="*/ f237 1 f140"/>
                <a:gd name="f296" fmla="*/ f238 1 f139"/>
                <a:gd name="f297" fmla="*/ f239 1 f140"/>
                <a:gd name="f298" fmla="*/ f240 1 f139"/>
                <a:gd name="f299" fmla="*/ f241 1 f140"/>
                <a:gd name="f300" fmla="*/ f242 1 f139"/>
                <a:gd name="f301" fmla="*/ f243 1 f140"/>
                <a:gd name="f302" fmla="*/ f244 1 f139"/>
                <a:gd name="f303" fmla="*/ f245 1 f140"/>
                <a:gd name="f304" fmla="*/ f246 1 f139"/>
                <a:gd name="f305" fmla="*/ f247 1 f140"/>
                <a:gd name="f306" fmla="*/ f248 1 f139"/>
                <a:gd name="f307" fmla="*/ f249 1 f140"/>
                <a:gd name="f308" fmla="*/ f250 f130 1"/>
                <a:gd name="f309" fmla="*/ f251 f130 1"/>
                <a:gd name="f310" fmla="*/ f253 f131 1"/>
                <a:gd name="f311" fmla="*/ f252 f131 1"/>
                <a:gd name="f312" fmla="*/ f254 f130 1"/>
                <a:gd name="f313" fmla="*/ f255 f131 1"/>
                <a:gd name="f314" fmla="*/ f256 f130 1"/>
                <a:gd name="f315" fmla="*/ f257 f130 1"/>
                <a:gd name="f316" fmla="*/ f258 f131 1"/>
                <a:gd name="f317" fmla="*/ f259 f130 1"/>
                <a:gd name="f318" fmla="*/ f260 f131 1"/>
                <a:gd name="f319" fmla="*/ f261 f130 1"/>
                <a:gd name="f320" fmla="*/ f262 f131 1"/>
                <a:gd name="f321" fmla="*/ f263 f130 1"/>
                <a:gd name="f322" fmla="*/ f264 f131 1"/>
                <a:gd name="f323" fmla="*/ f265 f130 1"/>
                <a:gd name="f324" fmla="*/ f266 f131 1"/>
                <a:gd name="f325" fmla="*/ f267 f130 1"/>
                <a:gd name="f326" fmla="*/ f268 f131 1"/>
                <a:gd name="f327" fmla="*/ f269 f130 1"/>
                <a:gd name="f328" fmla="*/ f270 f131 1"/>
                <a:gd name="f329" fmla="*/ f271 f130 1"/>
                <a:gd name="f330" fmla="*/ f272 f131 1"/>
                <a:gd name="f331" fmla="*/ f273 f130 1"/>
                <a:gd name="f332" fmla="*/ f274 f130 1"/>
                <a:gd name="f333" fmla="*/ f275 f130 1"/>
                <a:gd name="f334" fmla="*/ f276 f131 1"/>
                <a:gd name="f335" fmla="*/ f277 f130 1"/>
                <a:gd name="f336" fmla="*/ f278 f131 1"/>
                <a:gd name="f337" fmla="*/ f279 f130 1"/>
                <a:gd name="f338" fmla="*/ f280 f131 1"/>
                <a:gd name="f339" fmla="*/ f281 f130 1"/>
                <a:gd name="f340" fmla="*/ f282 f131 1"/>
                <a:gd name="f341" fmla="*/ f283 f130 1"/>
                <a:gd name="f342" fmla="*/ f284 f131 1"/>
                <a:gd name="f343" fmla="*/ f285 f130 1"/>
                <a:gd name="f344" fmla="*/ f286 f131 1"/>
                <a:gd name="f345" fmla="*/ f287 f130 1"/>
                <a:gd name="f346" fmla="*/ f288 f131 1"/>
                <a:gd name="f347" fmla="*/ f289 f130 1"/>
                <a:gd name="f348" fmla="*/ f290 f131 1"/>
                <a:gd name="f349" fmla="*/ f291 f131 1"/>
                <a:gd name="f350" fmla="*/ f292 f130 1"/>
                <a:gd name="f351" fmla="*/ f293 f131 1"/>
                <a:gd name="f352" fmla="*/ f294 f130 1"/>
                <a:gd name="f353" fmla="*/ f295 f131 1"/>
                <a:gd name="f354" fmla="*/ f296 f130 1"/>
                <a:gd name="f355" fmla="*/ f297 f131 1"/>
                <a:gd name="f356" fmla="*/ f298 f130 1"/>
                <a:gd name="f357" fmla="*/ f299 f131 1"/>
                <a:gd name="f358" fmla="*/ f300 f130 1"/>
                <a:gd name="f359" fmla="*/ f301 f131 1"/>
                <a:gd name="f360" fmla="*/ f302 f130 1"/>
                <a:gd name="f361" fmla="*/ f303 f131 1"/>
                <a:gd name="f362" fmla="*/ f304 f130 1"/>
                <a:gd name="f363" fmla="*/ f305 f131 1"/>
                <a:gd name="f364" fmla="*/ f306 f130 1"/>
                <a:gd name="f365" fmla="*/ f307 f1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95">
                  <a:pos x="f312" y="f313"/>
                </a:cxn>
                <a:cxn ang="f195">
                  <a:pos x="f314" y="f313"/>
                </a:cxn>
                <a:cxn ang="f195">
                  <a:pos x="f315" y="f316"/>
                </a:cxn>
                <a:cxn ang="f195">
                  <a:pos x="f317" y="f318"/>
                </a:cxn>
                <a:cxn ang="f195">
                  <a:pos x="f319" y="f320"/>
                </a:cxn>
                <a:cxn ang="f195">
                  <a:pos x="f321" y="f322"/>
                </a:cxn>
                <a:cxn ang="f195">
                  <a:pos x="f323" y="f324"/>
                </a:cxn>
                <a:cxn ang="f195">
                  <a:pos x="f325" y="f326"/>
                </a:cxn>
                <a:cxn ang="f195">
                  <a:pos x="f327" y="f328"/>
                </a:cxn>
                <a:cxn ang="f195">
                  <a:pos x="f329" y="f330"/>
                </a:cxn>
                <a:cxn ang="f195">
                  <a:pos x="f331" y="f313"/>
                </a:cxn>
                <a:cxn ang="f195">
                  <a:pos x="f332" y="f313"/>
                </a:cxn>
                <a:cxn ang="f195">
                  <a:pos x="f312" y="f313"/>
                </a:cxn>
                <a:cxn ang="f195">
                  <a:pos x="f312" y="f313"/>
                </a:cxn>
                <a:cxn ang="f195">
                  <a:pos x="f333" y="f334"/>
                </a:cxn>
                <a:cxn ang="f195">
                  <a:pos x="f335" y="f336"/>
                </a:cxn>
                <a:cxn ang="f195">
                  <a:pos x="f337" y="f338"/>
                </a:cxn>
                <a:cxn ang="f195">
                  <a:pos x="f339" y="f340"/>
                </a:cxn>
                <a:cxn ang="f195">
                  <a:pos x="f341" y="f342"/>
                </a:cxn>
                <a:cxn ang="f195">
                  <a:pos x="f343" y="f344"/>
                </a:cxn>
                <a:cxn ang="f195">
                  <a:pos x="f345" y="f346"/>
                </a:cxn>
                <a:cxn ang="f195">
                  <a:pos x="f347" y="f348"/>
                </a:cxn>
                <a:cxn ang="f195">
                  <a:pos x="f343" y="f349"/>
                </a:cxn>
                <a:cxn ang="f195">
                  <a:pos x="f350" y="f351"/>
                </a:cxn>
                <a:cxn ang="f195">
                  <a:pos x="f352" y="f353"/>
                </a:cxn>
                <a:cxn ang="f195">
                  <a:pos x="f354" y="f355"/>
                </a:cxn>
                <a:cxn ang="f195">
                  <a:pos x="f356" y="f357"/>
                </a:cxn>
                <a:cxn ang="f195">
                  <a:pos x="f358" y="f359"/>
                </a:cxn>
                <a:cxn ang="f195">
                  <a:pos x="f360" y="f361"/>
                </a:cxn>
                <a:cxn ang="f195">
                  <a:pos x="f362" y="f363"/>
                </a:cxn>
                <a:cxn ang="f195">
                  <a:pos x="f364" y="f365"/>
                </a:cxn>
                <a:cxn ang="f195">
                  <a:pos x="f333" y="f334"/>
                </a:cxn>
              </a:cxnLst>
              <a:rect l="f308" t="f311" r="f309" b="f310"/>
              <a:pathLst>
                <a:path w="369" h="320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13"/>
                    <a:pt x="f5" y="f14"/>
                    <a:pt x="f15" y="f16"/>
                  </a:cubicBezTo>
                  <a:cubicBezTo>
                    <a:pt x="f17" y="f18"/>
                    <a:pt x="f19" y="f20"/>
                    <a:pt x="f9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8" y="f5"/>
                    <a:pt x="f34" y="f35"/>
                    <a:pt x="f36" y="f29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6" y="f55"/>
                    <a:pt x="f49" y="f13"/>
                    <a:pt x="f56" y="f7"/>
                  </a:cubicBezTo>
                  <a:cubicBezTo>
                    <a:pt x="f57" y="f7"/>
                    <a:pt x="f58" y="f7"/>
                    <a:pt x="f59" y="f7"/>
                  </a:cubicBezTo>
                  <a:cubicBezTo>
                    <a:pt x="f60" y="f7"/>
                    <a:pt x="f39" y="f7"/>
                    <a:pt x="f8" y="f7"/>
                  </a:cubicBezTo>
                  <a:cubicBezTo>
                    <a:pt x="f8" y="f7"/>
                    <a:pt x="f8" y="f7"/>
                    <a:pt x="f8" y="f7"/>
                  </a:cubicBezTo>
                  <a:close/>
                  <a:moveTo>
                    <a:pt x="f61" y="f62"/>
                  </a:moveTo>
                  <a:cubicBezTo>
                    <a:pt x="f63" y="f60"/>
                    <a:pt x="f24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39" y="f79"/>
                    <a:pt x="f36" y="f80"/>
                    <a:pt x="f81" y="f82"/>
                  </a:cubicBezTo>
                  <a:cubicBezTo>
                    <a:pt x="f83" y="f84"/>
                    <a:pt x="f85" y="f46"/>
                    <a:pt x="f86" y="f2"/>
                  </a:cubicBezTo>
                  <a:cubicBezTo>
                    <a:pt x="f87" y="f61"/>
                    <a:pt x="f66" y="f71"/>
                    <a:pt x="f88" y="f36"/>
                  </a:cubicBezTo>
                  <a:cubicBezTo>
                    <a:pt x="f89" y="f90"/>
                    <a:pt x="f91" y="f92"/>
                    <a:pt x="f93" y="f94"/>
                  </a:cubicBezTo>
                  <a:cubicBezTo>
                    <a:pt x="f95" y="f96"/>
                    <a:pt x="f72" y="f30"/>
                    <a:pt x="f86" y="f97"/>
                  </a:cubicBezTo>
                  <a:cubicBezTo>
                    <a:pt x="f72" y="f98"/>
                    <a:pt x="f99" y="f100"/>
                    <a:pt x="f18" y="f101"/>
                  </a:cubicBezTo>
                  <a:cubicBezTo>
                    <a:pt x="f102" y="f9"/>
                    <a:pt x="f102" y="f103"/>
                    <a:pt x="f104" y="f105"/>
                  </a:cubicBezTo>
                  <a:cubicBezTo>
                    <a:pt x="f37" y="f26"/>
                    <a:pt x="f106" y="f107"/>
                    <a:pt x="f108" y="f109"/>
                  </a:cubicBezTo>
                  <a:cubicBezTo>
                    <a:pt x="f110" y="f111"/>
                    <a:pt x="f32" y="f103"/>
                    <a:pt x="f112" y="f113"/>
                  </a:cubicBezTo>
                  <a:cubicBezTo>
                    <a:pt x="f98" y="f111"/>
                    <a:pt x="f98" y="f65"/>
                    <a:pt x="f103" y="f114"/>
                  </a:cubicBezTo>
                  <a:cubicBezTo>
                    <a:pt x="f115" y="f116"/>
                    <a:pt x="f115" y="f117"/>
                    <a:pt x="f118" y="f30"/>
                  </a:cubicBezTo>
                  <a:cubicBezTo>
                    <a:pt x="f119" y="f69"/>
                    <a:pt x="f120" y="f121"/>
                    <a:pt x="f120" y="f122"/>
                  </a:cubicBezTo>
                  <a:cubicBezTo>
                    <a:pt x="f123" y="f8"/>
                    <a:pt x="f124" y="f125"/>
                    <a:pt x="f126" y="f127"/>
                  </a:cubicBezTo>
                  <a:cubicBezTo>
                    <a:pt x="f128" y="f106"/>
                    <a:pt x="f24" y="f41"/>
                    <a:pt x="f61" y="f62"/>
                  </a:cubicBezTo>
                  <a:close/>
                </a:path>
              </a:pathLst>
            </a:custGeom>
            <a:solidFill>
              <a:srgbClr val="80808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B6F60AC1-A96B-4236-A66D-0AF50AE9856E}"/>
                </a:ext>
              </a:extLst>
            </p:cNvPr>
            <p:cNvSpPr/>
            <p:nvPr/>
          </p:nvSpPr>
          <p:spPr>
            <a:xfrm>
              <a:off x="3089044" y="3147218"/>
              <a:ext cx="194995" cy="19499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4"/>
                <a:gd name="f7" fmla="val 27"/>
                <a:gd name="f8" fmla="val 25"/>
                <a:gd name="f9" fmla="val 72"/>
                <a:gd name="f10" fmla="val 69"/>
                <a:gd name="f11" fmla="val 23"/>
                <a:gd name="f12" fmla="val 68"/>
                <a:gd name="f13" fmla="val 6"/>
                <a:gd name="f14" fmla="val 58"/>
                <a:gd name="f15" fmla="val 48"/>
                <a:gd name="f16" fmla="val 4"/>
                <a:gd name="f17" fmla="val 11"/>
                <a:gd name="f18" fmla="val 31"/>
                <a:gd name="f19" fmla="val 18"/>
                <a:gd name="f20" fmla="val 36"/>
                <a:gd name="f21" fmla="val 41"/>
                <a:gd name="f22" fmla="val 28"/>
                <a:gd name="f23" fmla="val 30"/>
                <a:gd name="f24" fmla="val 34"/>
                <a:gd name="f25" fmla="val 26"/>
                <a:gd name="f26" fmla="val 22"/>
                <a:gd name="f27" fmla="val 19"/>
                <a:gd name="f28" fmla="val 16"/>
                <a:gd name="f29" fmla="val 1"/>
                <a:gd name="f30" fmla="val 44"/>
                <a:gd name="f31" fmla="val 56"/>
                <a:gd name="f32" fmla="val 10"/>
                <a:gd name="f33" fmla="val 57"/>
                <a:gd name="f34" fmla="val 12"/>
                <a:gd name="f35" fmla="val 59"/>
                <a:gd name="f36" fmla="val 60"/>
                <a:gd name="f37" fmla="val 13"/>
                <a:gd name="f38" fmla="val 53"/>
                <a:gd name="f39" fmla="val 17"/>
                <a:gd name="f40" fmla="val 46"/>
                <a:gd name="f41" fmla="val 21"/>
                <a:gd name="f42" fmla="val 38"/>
                <a:gd name="f43" fmla="val 40"/>
                <a:gd name="f44" fmla="val 43"/>
                <a:gd name="f45" fmla="val 35"/>
                <a:gd name="f46" fmla="val 66"/>
                <a:gd name="f47" fmla="val 65"/>
                <a:gd name="f48" fmla="val 61"/>
                <a:gd name="f49" fmla="val 42"/>
                <a:gd name="f50" fmla="val 49"/>
                <a:gd name="f51" fmla="val 45"/>
                <a:gd name="f52" fmla="val 32"/>
                <a:gd name="f53" fmla="val 55"/>
                <a:gd name="f54" fmla="val 64"/>
                <a:gd name="f55" fmla="+- 0 0 -90"/>
                <a:gd name="f56" fmla="*/ f3 1 74"/>
                <a:gd name="f57" fmla="*/ f4 1 74"/>
                <a:gd name="f58" fmla="val f5"/>
                <a:gd name="f59" fmla="val f6"/>
                <a:gd name="f60" fmla="*/ f55 f0 1"/>
                <a:gd name="f61" fmla="+- f59 0 f58"/>
                <a:gd name="f62" fmla="*/ f60 1 f2"/>
                <a:gd name="f63" fmla="*/ f61 1 74"/>
                <a:gd name="f64" fmla="*/ 27 f61 1"/>
                <a:gd name="f65" fmla="*/ 74 f61 1"/>
                <a:gd name="f66" fmla="*/ 23 f61 1"/>
                <a:gd name="f67" fmla="*/ 68 f61 1"/>
                <a:gd name="f68" fmla="*/ 4 f61 1"/>
                <a:gd name="f69" fmla="*/ 25 f61 1"/>
                <a:gd name="f70" fmla="*/ 41 f61 1"/>
                <a:gd name="f71" fmla="*/ 34 f61 1"/>
                <a:gd name="f72" fmla="*/ 11 f61 1"/>
                <a:gd name="f73" fmla="*/ 16 f61 1"/>
                <a:gd name="f74" fmla="*/ 56 f61 1"/>
                <a:gd name="f75" fmla="*/ 10 f61 1"/>
                <a:gd name="f76" fmla="*/ 60 f61 1"/>
                <a:gd name="f77" fmla="*/ 13 f61 1"/>
                <a:gd name="f78" fmla="*/ 38 f61 1"/>
                <a:gd name="f79" fmla="*/ 46 f61 1"/>
                <a:gd name="f80" fmla="*/ 66 f61 1"/>
                <a:gd name="f81" fmla="*/ 43 f61 1"/>
                <a:gd name="f82" fmla="*/ 69 f61 1"/>
                <a:gd name="f83" fmla="*/ 57 f61 1"/>
                <a:gd name="f84" fmla="*/ 45 f61 1"/>
                <a:gd name="f85" fmla="*/ 44 f61 1"/>
                <a:gd name="f86" fmla="*/ 28 f61 1"/>
                <a:gd name="f87" fmla="+- f62 0 f1"/>
                <a:gd name="f88" fmla="*/ f64 1 74"/>
                <a:gd name="f89" fmla="*/ f65 1 74"/>
                <a:gd name="f90" fmla="*/ f66 1 74"/>
                <a:gd name="f91" fmla="*/ f67 1 74"/>
                <a:gd name="f92" fmla="*/ f68 1 74"/>
                <a:gd name="f93" fmla="*/ f69 1 74"/>
                <a:gd name="f94" fmla="*/ f70 1 74"/>
                <a:gd name="f95" fmla="*/ f71 1 74"/>
                <a:gd name="f96" fmla="*/ f72 1 74"/>
                <a:gd name="f97" fmla="*/ f73 1 74"/>
                <a:gd name="f98" fmla="*/ f74 1 74"/>
                <a:gd name="f99" fmla="*/ f75 1 74"/>
                <a:gd name="f100" fmla="*/ f76 1 74"/>
                <a:gd name="f101" fmla="*/ f77 1 74"/>
                <a:gd name="f102" fmla="*/ f78 1 74"/>
                <a:gd name="f103" fmla="*/ f79 1 74"/>
                <a:gd name="f104" fmla="*/ f80 1 74"/>
                <a:gd name="f105" fmla="*/ f81 1 74"/>
                <a:gd name="f106" fmla="*/ f82 1 74"/>
                <a:gd name="f107" fmla="*/ f83 1 74"/>
                <a:gd name="f108" fmla="*/ f84 1 74"/>
                <a:gd name="f109" fmla="*/ f85 1 74"/>
                <a:gd name="f110" fmla="*/ f86 1 74"/>
                <a:gd name="f111" fmla="*/ 0 1 f63"/>
                <a:gd name="f112" fmla="*/ f59 1 f63"/>
                <a:gd name="f113" fmla="*/ f88 1 f63"/>
                <a:gd name="f114" fmla="*/ f89 1 f63"/>
                <a:gd name="f115" fmla="*/ f90 1 f63"/>
                <a:gd name="f116" fmla="*/ f91 1 f63"/>
                <a:gd name="f117" fmla="*/ f92 1 f63"/>
                <a:gd name="f118" fmla="*/ f93 1 f63"/>
                <a:gd name="f119" fmla="*/ f94 1 f63"/>
                <a:gd name="f120" fmla="*/ f95 1 f63"/>
                <a:gd name="f121" fmla="*/ f96 1 f63"/>
                <a:gd name="f122" fmla="*/ f97 1 f63"/>
                <a:gd name="f123" fmla="*/ f98 1 f63"/>
                <a:gd name="f124" fmla="*/ f99 1 f63"/>
                <a:gd name="f125" fmla="*/ f100 1 f63"/>
                <a:gd name="f126" fmla="*/ f101 1 f63"/>
                <a:gd name="f127" fmla="*/ f102 1 f63"/>
                <a:gd name="f128" fmla="*/ f103 1 f63"/>
                <a:gd name="f129" fmla="*/ f104 1 f63"/>
                <a:gd name="f130" fmla="*/ f105 1 f63"/>
                <a:gd name="f131" fmla="*/ f106 1 f63"/>
                <a:gd name="f132" fmla="*/ f107 1 f63"/>
                <a:gd name="f133" fmla="*/ f108 1 f63"/>
                <a:gd name="f134" fmla="*/ f109 1 f63"/>
                <a:gd name="f135" fmla="*/ f110 1 f63"/>
                <a:gd name="f136" fmla="*/ f111 f56 1"/>
                <a:gd name="f137" fmla="*/ f112 f56 1"/>
                <a:gd name="f138" fmla="*/ f112 f57 1"/>
                <a:gd name="f139" fmla="*/ f111 f57 1"/>
                <a:gd name="f140" fmla="*/ f113 f56 1"/>
                <a:gd name="f141" fmla="*/ f114 f57 1"/>
                <a:gd name="f142" fmla="*/ f115 f56 1"/>
                <a:gd name="f143" fmla="*/ f116 f57 1"/>
                <a:gd name="f144" fmla="*/ f117 f56 1"/>
                <a:gd name="f145" fmla="*/ f118 f57 1"/>
                <a:gd name="f146" fmla="*/ f118 f56 1"/>
                <a:gd name="f147" fmla="*/ f119 f57 1"/>
                <a:gd name="f148" fmla="*/ f120 f56 1"/>
                <a:gd name="f149" fmla="*/ f121 f56 1"/>
                <a:gd name="f150" fmla="*/ f122 f57 1"/>
                <a:gd name="f151" fmla="*/ f123 f56 1"/>
                <a:gd name="f152" fmla="*/ f124 f57 1"/>
                <a:gd name="f153" fmla="*/ f125 f56 1"/>
                <a:gd name="f154" fmla="*/ f126 f57 1"/>
                <a:gd name="f155" fmla="*/ f127 f56 1"/>
                <a:gd name="f156" fmla="*/ f128 f56 1"/>
                <a:gd name="f157" fmla="*/ f129 f56 1"/>
                <a:gd name="f158" fmla="*/ f130 f56 1"/>
                <a:gd name="f159" fmla="*/ f131 f57 1"/>
                <a:gd name="f160" fmla="*/ f132 f57 1"/>
                <a:gd name="f161" fmla="*/ f133 f56 1"/>
                <a:gd name="f162" fmla="*/ f134 f57 1"/>
                <a:gd name="f163" fmla="*/ f135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7">
                  <a:pos x="f140" y="f141"/>
                </a:cxn>
                <a:cxn ang="f87">
                  <a:pos x="f142" y="f143"/>
                </a:cxn>
                <a:cxn ang="f87">
                  <a:pos x="f144" y="f145"/>
                </a:cxn>
                <a:cxn ang="f87">
                  <a:pos x="f146" y="f147"/>
                </a:cxn>
                <a:cxn ang="f87">
                  <a:pos x="f148" y="f145"/>
                </a:cxn>
                <a:cxn ang="f87">
                  <a:pos x="f149" y="f150"/>
                </a:cxn>
                <a:cxn ang="f87">
                  <a:pos x="f151" y="f152"/>
                </a:cxn>
                <a:cxn ang="f87">
                  <a:pos x="f153" y="f154"/>
                </a:cxn>
                <a:cxn ang="f87">
                  <a:pos x="f155" y="f145"/>
                </a:cxn>
                <a:cxn ang="f87">
                  <a:pos x="f156" y="f147"/>
                </a:cxn>
                <a:cxn ang="f87">
                  <a:pos x="f157" y="f145"/>
                </a:cxn>
                <a:cxn ang="f87">
                  <a:pos x="f158" y="f159"/>
                </a:cxn>
                <a:cxn ang="f87">
                  <a:pos x="f158" y="f160"/>
                </a:cxn>
                <a:cxn ang="f87">
                  <a:pos x="f161" y="f162"/>
                </a:cxn>
                <a:cxn ang="f87">
                  <a:pos x="f163" y="f162"/>
                </a:cxn>
                <a:cxn ang="f87">
                  <a:pos x="f140" y="f141"/>
                </a:cxn>
              </a:cxnLst>
              <a:rect l="f136" t="f139" r="f137" b="f138"/>
              <a:pathLst>
                <a:path w="74" h="74">
                  <a:moveTo>
                    <a:pt x="f7" y="f6"/>
                  </a:moveTo>
                  <a:cubicBezTo>
                    <a:pt x="f8" y="f9"/>
                    <a:pt x="f8" y="f10"/>
                    <a:pt x="f11" y="f12"/>
                  </a:cubicBezTo>
                  <a:cubicBezTo>
                    <a:pt x="f13" y="f14"/>
                    <a:pt x="f5" y="f15"/>
                    <a:pt x="f16" y="f8"/>
                  </a:cubicBezTo>
                  <a:cubicBezTo>
                    <a:pt x="f17" y="f18"/>
                    <a:pt x="f19" y="f20"/>
                    <a:pt x="f8" y="f21"/>
                  </a:cubicBezTo>
                  <a:cubicBezTo>
                    <a:pt x="f22" y="f20"/>
                    <a:pt x="f18" y="f23"/>
                    <a:pt x="f24" y="f8"/>
                  </a:cubicBezTo>
                  <a:cubicBezTo>
                    <a:pt x="f25" y="f26"/>
                    <a:pt x="f27" y="f27"/>
                    <a:pt x="f17" y="f28"/>
                  </a:cubicBezTo>
                  <a:cubicBezTo>
                    <a:pt x="f26" y="f29"/>
                    <a:pt x="f30" y="f5"/>
                    <a:pt x="f31" y="f32"/>
                  </a:cubicBezTo>
                  <a:cubicBezTo>
                    <a:pt x="f33" y="f34"/>
                    <a:pt x="f35" y="f34"/>
                    <a:pt x="f36" y="f37"/>
                  </a:cubicBezTo>
                  <a:cubicBezTo>
                    <a:pt x="f38" y="f39"/>
                    <a:pt x="f40" y="f41"/>
                    <a:pt x="f42" y="f8"/>
                  </a:cubicBezTo>
                  <a:cubicBezTo>
                    <a:pt x="f43" y="f23"/>
                    <a:pt x="f44" y="f45"/>
                    <a:pt x="f40" y="f21"/>
                  </a:cubicBezTo>
                  <a:cubicBezTo>
                    <a:pt x="f38" y="f45"/>
                    <a:pt x="f35" y="f23"/>
                    <a:pt x="f46" y="f8"/>
                  </a:cubicBezTo>
                  <a:cubicBezTo>
                    <a:pt x="f6" y="f44"/>
                    <a:pt x="f47" y="f48"/>
                    <a:pt x="f44" y="f10"/>
                  </a:cubicBezTo>
                  <a:cubicBezTo>
                    <a:pt x="f44" y="f47"/>
                    <a:pt x="f49" y="f48"/>
                    <a:pt x="f44" y="f33"/>
                  </a:cubicBezTo>
                  <a:cubicBezTo>
                    <a:pt x="f44" y="f38"/>
                    <a:pt x="f30" y="f50"/>
                    <a:pt x="f51" y="f30"/>
                  </a:cubicBezTo>
                  <a:cubicBezTo>
                    <a:pt x="f42" y="f30"/>
                    <a:pt x="f52" y="f30"/>
                    <a:pt x="f22" y="f30"/>
                  </a:cubicBezTo>
                  <a:cubicBezTo>
                    <a:pt x="f7" y="f53"/>
                    <a:pt x="f7" y="f54"/>
                    <a:pt x="f7" y="f6"/>
                  </a:cubicBezTo>
                  <a:close/>
                </a:path>
              </a:pathLst>
            </a:custGeom>
            <a:solidFill>
              <a:srgbClr val="80808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upo 60">
            <a:extLst>
              <a:ext uri="{FF2B5EF4-FFF2-40B4-BE49-F238E27FC236}">
                <a16:creationId xmlns:a16="http://schemas.microsoft.com/office/drawing/2014/main" id="{0AC6E933-BF4D-4146-A877-216AAB9ECE6C}"/>
              </a:ext>
            </a:extLst>
          </p:cNvPr>
          <p:cNvGrpSpPr/>
          <p:nvPr/>
        </p:nvGrpSpPr>
        <p:grpSpPr>
          <a:xfrm>
            <a:off x="5667341" y="2887464"/>
            <a:ext cx="973872" cy="845353"/>
            <a:chOff x="5667341" y="2887464"/>
            <a:chExt cx="973872" cy="845353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A17B3330-94E1-4CD6-80BC-67F8EEC97F4B}"/>
                </a:ext>
              </a:extLst>
            </p:cNvPr>
            <p:cNvSpPr/>
            <p:nvPr/>
          </p:nvSpPr>
          <p:spPr>
            <a:xfrm>
              <a:off x="5667341" y="2887464"/>
              <a:ext cx="973872" cy="84535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69"/>
                <a:gd name="f7" fmla="val 320"/>
                <a:gd name="f8" fmla="val 185"/>
                <a:gd name="f9" fmla="val 134"/>
                <a:gd name="f10" fmla="val 83"/>
                <a:gd name="f11" fmla="val 32"/>
                <a:gd name="f12" fmla="val 8"/>
                <a:gd name="f13" fmla="val 319"/>
                <a:gd name="f14" fmla="val 304"/>
                <a:gd name="f15" fmla="val 11"/>
                <a:gd name="f16" fmla="val 284"/>
                <a:gd name="f17" fmla="val 52"/>
                <a:gd name="f18" fmla="val 213"/>
                <a:gd name="f19" fmla="val 93"/>
                <a:gd name="f20" fmla="val 142"/>
                <a:gd name="f21" fmla="val 71"/>
                <a:gd name="f22" fmla="val 144"/>
                <a:gd name="f23" fmla="val 53"/>
                <a:gd name="f24" fmla="val 155"/>
                <a:gd name="f25" fmla="val 35"/>
                <a:gd name="f26" fmla="val 165"/>
                <a:gd name="f27" fmla="val 18"/>
                <a:gd name="f28" fmla="val 168"/>
                <a:gd name="f29" fmla="val 13"/>
                <a:gd name="f30" fmla="val 172"/>
                <a:gd name="f31" fmla="val 9"/>
                <a:gd name="f32" fmla="val 176"/>
                <a:gd name="f33" fmla="val 6"/>
                <a:gd name="f34" fmla="val 196"/>
                <a:gd name="f35" fmla="val 2"/>
                <a:gd name="f36" fmla="val 203"/>
                <a:gd name="f37" fmla="val 211"/>
                <a:gd name="f38" fmla="val 25"/>
                <a:gd name="f39" fmla="val 218"/>
                <a:gd name="f40" fmla="val 38"/>
                <a:gd name="f41" fmla="val 225"/>
                <a:gd name="f42" fmla="val 50"/>
                <a:gd name="f43" fmla="val 270"/>
                <a:gd name="f44" fmla="val 128"/>
                <a:gd name="f45" fmla="val 315"/>
                <a:gd name="f46" fmla="val 205"/>
                <a:gd name="f47" fmla="val 359"/>
                <a:gd name="f48" fmla="val 282"/>
                <a:gd name="f49" fmla="val 361"/>
                <a:gd name="f50" fmla="val 285"/>
                <a:gd name="f51" fmla="val 362"/>
                <a:gd name="f52" fmla="val 288"/>
                <a:gd name="f53" fmla="val 363"/>
                <a:gd name="f54" fmla="val 291"/>
                <a:gd name="f55" fmla="val 306"/>
                <a:gd name="f56" fmla="val 344"/>
                <a:gd name="f57" fmla="val 324"/>
                <a:gd name="f58" fmla="val 303"/>
                <a:gd name="f59" fmla="val 283"/>
                <a:gd name="f60" fmla="val 250"/>
                <a:gd name="f61" fmla="val 177"/>
                <a:gd name="f62" fmla="val 230"/>
                <a:gd name="f63" fmla="val 170"/>
                <a:gd name="f64" fmla="val 257"/>
                <a:gd name="f65" fmla="val 135"/>
                <a:gd name="f66" fmla="val 258"/>
                <a:gd name="f67" fmla="val 158"/>
                <a:gd name="f68" fmla="val 262"/>
                <a:gd name="f69" fmla="val 175"/>
                <a:gd name="f70" fmla="val 253"/>
                <a:gd name="f71" fmla="val 186"/>
                <a:gd name="f72" fmla="val 232"/>
                <a:gd name="f73" fmla="val 201"/>
                <a:gd name="f74" fmla="val 254"/>
                <a:gd name="f75" fmla="val 217"/>
                <a:gd name="f76" fmla="val 261"/>
                <a:gd name="f77" fmla="val 239"/>
                <a:gd name="f78" fmla="val 255"/>
                <a:gd name="f79" fmla="val 256"/>
                <a:gd name="f80" fmla="val 249"/>
                <a:gd name="f81" fmla="val 195"/>
                <a:gd name="f82" fmla="val 231"/>
                <a:gd name="f83" fmla="val 219"/>
                <a:gd name="f84" fmla="val 221"/>
                <a:gd name="f85" fmla="val 228"/>
                <a:gd name="f86" fmla="val 223"/>
                <a:gd name="f87" fmla="val 244"/>
                <a:gd name="f88" fmla="val 268"/>
                <a:gd name="f89" fmla="val 265"/>
                <a:gd name="f90" fmla="val 193"/>
                <a:gd name="f91" fmla="val 260"/>
                <a:gd name="f92" fmla="val 184"/>
                <a:gd name="f93" fmla="val 251"/>
                <a:gd name="f94" fmla="val 179"/>
                <a:gd name="f95" fmla="val 242"/>
                <a:gd name="f96" fmla="val 174"/>
                <a:gd name="f97" fmla="val 169"/>
                <a:gd name="f98" fmla="val 145"/>
                <a:gd name="f99" fmla="val 229"/>
                <a:gd name="f100" fmla="val 125"/>
                <a:gd name="f101" fmla="val 114"/>
                <a:gd name="f102" fmla="val 227"/>
                <a:gd name="f103" fmla="val 152"/>
                <a:gd name="f104" fmla="val 212"/>
                <a:gd name="f105" fmla="val 167"/>
                <a:gd name="f106" fmla="val 209"/>
                <a:gd name="f107" fmla="val 162"/>
                <a:gd name="f108" fmla="val 207"/>
                <a:gd name="f109" fmla="val 161"/>
                <a:gd name="f110" fmla="val 192"/>
                <a:gd name="f111" fmla="val 151"/>
                <a:gd name="f112" fmla="val 157"/>
                <a:gd name="f113" fmla="val 166"/>
                <a:gd name="f114" fmla="val 119"/>
                <a:gd name="f115" fmla="val 139"/>
                <a:gd name="f116" fmla="val 136"/>
                <a:gd name="f117" fmla="val 154"/>
                <a:gd name="f118" fmla="val 150"/>
                <a:gd name="f119" fmla="val 122"/>
                <a:gd name="f120" fmla="val 105"/>
                <a:gd name="f121" fmla="val 188"/>
                <a:gd name="f122" fmla="val 204"/>
                <a:gd name="f123" fmla="val 116"/>
                <a:gd name="f124" fmla="val 131"/>
                <a:gd name="f125" fmla="val 178"/>
                <a:gd name="f126" fmla="val 148"/>
                <a:gd name="f127" fmla="val 182"/>
                <a:gd name="f128" fmla="val 146"/>
                <a:gd name="f129" fmla="+- 0 0 -90"/>
                <a:gd name="f130" fmla="*/ f3 1 369"/>
                <a:gd name="f131" fmla="*/ f4 1 320"/>
                <a:gd name="f132" fmla="val f5"/>
                <a:gd name="f133" fmla="val f6"/>
                <a:gd name="f134" fmla="val f7"/>
                <a:gd name="f135" fmla="*/ f129 f0 1"/>
                <a:gd name="f136" fmla="+- f134 0 f132"/>
                <a:gd name="f137" fmla="+- f133 0 f132"/>
                <a:gd name="f138" fmla="*/ f135 1 f2"/>
                <a:gd name="f139" fmla="*/ f137 1 369"/>
                <a:gd name="f140" fmla="*/ f136 1 320"/>
                <a:gd name="f141" fmla="*/ 185 f137 1"/>
                <a:gd name="f142" fmla="*/ 320 f136 1"/>
                <a:gd name="f143" fmla="*/ 32 f137 1"/>
                <a:gd name="f144" fmla="*/ 11 f137 1"/>
                <a:gd name="f145" fmla="*/ 284 f136 1"/>
                <a:gd name="f146" fmla="*/ 134 f137 1"/>
                <a:gd name="f147" fmla="*/ 71 f136 1"/>
                <a:gd name="f148" fmla="*/ 165 f137 1"/>
                <a:gd name="f149" fmla="*/ 18 f136 1"/>
                <a:gd name="f150" fmla="*/ 176 f137 1"/>
                <a:gd name="f151" fmla="*/ 6 f136 1"/>
                <a:gd name="f152" fmla="*/ 203 f137 1"/>
                <a:gd name="f153" fmla="*/ 13 f136 1"/>
                <a:gd name="f154" fmla="*/ 225 f137 1"/>
                <a:gd name="f155" fmla="*/ 50 f136 1"/>
                <a:gd name="f156" fmla="*/ 359 f137 1"/>
                <a:gd name="f157" fmla="*/ 282 f136 1"/>
                <a:gd name="f158" fmla="*/ 363 f137 1"/>
                <a:gd name="f159" fmla="*/ 291 f136 1"/>
                <a:gd name="f160" fmla="*/ 344 f137 1"/>
                <a:gd name="f161" fmla="*/ 283 f137 1"/>
                <a:gd name="f162" fmla="*/ 177 f137 1"/>
                <a:gd name="f163" fmla="*/ 230 f136 1"/>
                <a:gd name="f164" fmla="*/ 135 f137 1"/>
                <a:gd name="f165" fmla="*/ 258 f136 1"/>
                <a:gd name="f166" fmla="*/ 186 f137 1"/>
                <a:gd name="f167" fmla="*/ 232 f136 1"/>
                <a:gd name="f168" fmla="*/ 239 f137 1"/>
                <a:gd name="f169" fmla="*/ 255 f136 1"/>
                <a:gd name="f170" fmla="*/ 195 f137 1"/>
                <a:gd name="f171" fmla="*/ 231 f136 1"/>
                <a:gd name="f172" fmla="*/ 223 f137 1"/>
                <a:gd name="f173" fmla="*/ 180 f136 1"/>
                <a:gd name="f174" fmla="*/ 268 f137 1"/>
                <a:gd name="f175" fmla="*/ 203 f136 1"/>
                <a:gd name="f176" fmla="*/ 251 f137 1"/>
                <a:gd name="f177" fmla="*/ 179 f136 1"/>
                <a:gd name="f178" fmla="*/ 169 f136 1"/>
                <a:gd name="f179" fmla="*/ 213 f137 1"/>
                <a:gd name="f180" fmla="*/ 114 f136 1"/>
                <a:gd name="f181" fmla="*/ 212 f137 1"/>
                <a:gd name="f182" fmla="*/ 167 f136 1"/>
                <a:gd name="f183" fmla="*/ 207 f137 1"/>
                <a:gd name="f184" fmla="*/ 161 f136 1"/>
                <a:gd name="f185" fmla="*/ 157 f137 1"/>
                <a:gd name="f186" fmla="*/ 166 f136 1"/>
                <a:gd name="f187" fmla="*/ 152 f137 1"/>
                <a:gd name="f188" fmla="*/ 119 f136 1"/>
                <a:gd name="f189" fmla="*/ 150 f137 1"/>
                <a:gd name="f190" fmla="*/ 172 f136 1"/>
                <a:gd name="f191" fmla="*/ 105 f137 1"/>
                <a:gd name="f192" fmla="*/ 204 f136 1"/>
                <a:gd name="f193" fmla="*/ 148 f137 1"/>
                <a:gd name="f194" fmla="*/ 182 f136 1"/>
                <a:gd name="f195" fmla="+- f138 0 f1"/>
                <a:gd name="f196" fmla="*/ f141 1 369"/>
                <a:gd name="f197" fmla="*/ f142 1 320"/>
                <a:gd name="f198" fmla="*/ f143 1 369"/>
                <a:gd name="f199" fmla="*/ f144 1 369"/>
                <a:gd name="f200" fmla="*/ f145 1 320"/>
                <a:gd name="f201" fmla="*/ f146 1 369"/>
                <a:gd name="f202" fmla="*/ f147 1 320"/>
                <a:gd name="f203" fmla="*/ f148 1 369"/>
                <a:gd name="f204" fmla="*/ f149 1 320"/>
                <a:gd name="f205" fmla="*/ f150 1 369"/>
                <a:gd name="f206" fmla="*/ f151 1 320"/>
                <a:gd name="f207" fmla="*/ f152 1 369"/>
                <a:gd name="f208" fmla="*/ f153 1 320"/>
                <a:gd name="f209" fmla="*/ f154 1 369"/>
                <a:gd name="f210" fmla="*/ f155 1 320"/>
                <a:gd name="f211" fmla="*/ f156 1 369"/>
                <a:gd name="f212" fmla="*/ f157 1 320"/>
                <a:gd name="f213" fmla="*/ f158 1 369"/>
                <a:gd name="f214" fmla="*/ f159 1 320"/>
                <a:gd name="f215" fmla="*/ f160 1 369"/>
                <a:gd name="f216" fmla="*/ f161 1 369"/>
                <a:gd name="f217" fmla="*/ f162 1 369"/>
                <a:gd name="f218" fmla="*/ f163 1 320"/>
                <a:gd name="f219" fmla="*/ f164 1 369"/>
                <a:gd name="f220" fmla="*/ f165 1 320"/>
                <a:gd name="f221" fmla="*/ f166 1 369"/>
                <a:gd name="f222" fmla="*/ f167 1 320"/>
                <a:gd name="f223" fmla="*/ f168 1 369"/>
                <a:gd name="f224" fmla="*/ f169 1 320"/>
                <a:gd name="f225" fmla="*/ f170 1 369"/>
                <a:gd name="f226" fmla="*/ f171 1 320"/>
                <a:gd name="f227" fmla="*/ f172 1 369"/>
                <a:gd name="f228" fmla="*/ f173 1 320"/>
                <a:gd name="f229" fmla="*/ f174 1 369"/>
                <a:gd name="f230" fmla="*/ f175 1 320"/>
                <a:gd name="f231" fmla="*/ f176 1 369"/>
                <a:gd name="f232" fmla="*/ f177 1 320"/>
                <a:gd name="f233" fmla="*/ f178 1 320"/>
                <a:gd name="f234" fmla="*/ f179 1 369"/>
                <a:gd name="f235" fmla="*/ f180 1 320"/>
                <a:gd name="f236" fmla="*/ f181 1 369"/>
                <a:gd name="f237" fmla="*/ f182 1 320"/>
                <a:gd name="f238" fmla="*/ f183 1 369"/>
                <a:gd name="f239" fmla="*/ f184 1 320"/>
                <a:gd name="f240" fmla="*/ f185 1 369"/>
                <a:gd name="f241" fmla="*/ f186 1 320"/>
                <a:gd name="f242" fmla="*/ f187 1 369"/>
                <a:gd name="f243" fmla="*/ f188 1 320"/>
                <a:gd name="f244" fmla="*/ f189 1 369"/>
                <a:gd name="f245" fmla="*/ f190 1 320"/>
                <a:gd name="f246" fmla="*/ f191 1 369"/>
                <a:gd name="f247" fmla="*/ f192 1 320"/>
                <a:gd name="f248" fmla="*/ f193 1 369"/>
                <a:gd name="f249" fmla="*/ f194 1 320"/>
                <a:gd name="f250" fmla="*/ 0 1 f139"/>
                <a:gd name="f251" fmla="*/ f133 1 f139"/>
                <a:gd name="f252" fmla="*/ 0 1 f140"/>
                <a:gd name="f253" fmla="*/ f134 1 f140"/>
                <a:gd name="f254" fmla="*/ f196 1 f139"/>
                <a:gd name="f255" fmla="*/ f197 1 f140"/>
                <a:gd name="f256" fmla="*/ f198 1 f139"/>
                <a:gd name="f257" fmla="*/ f199 1 f139"/>
                <a:gd name="f258" fmla="*/ f200 1 f140"/>
                <a:gd name="f259" fmla="*/ f201 1 f139"/>
                <a:gd name="f260" fmla="*/ f202 1 f140"/>
                <a:gd name="f261" fmla="*/ f203 1 f139"/>
                <a:gd name="f262" fmla="*/ f204 1 f140"/>
                <a:gd name="f263" fmla="*/ f205 1 f139"/>
                <a:gd name="f264" fmla="*/ f206 1 f140"/>
                <a:gd name="f265" fmla="*/ f207 1 f139"/>
                <a:gd name="f266" fmla="*/ f208 1 f140"/>
                <a:gd name="f267" fmla="*/ f209 1 f139"/>
                <a:gd name="f268" fmla="*/ f210 1 f140"/>
                <a:gd name="f269" fmla="*/ f211 1 f139"/>
                <a:gd name="f270" fmla="*/ f212 1 f140"/>
                <a:gd name="f271" fmla="*/ f213 1 f139"/>
                <a:gd name="f272" fmla="*/ f214 1 f140"/>
                <a:gd name="f273" fmla="*/ f215 1 f139"/>
                <a:gd name="f274" fmla="*/ f216 1 f139"/>
                <a:gd name="f275" fmla="*/ f217 1 f139"/>
                <a:gd name="f276" fmla="*/ f218 1 f140"/>
                <a:gd name="f277" fmla="*/ f219 1 f139"/>
                <a:gd name="f278" fmla="*/ f220 1 f140"/>
                <a:gd name="f279" fmla="*/ f221 1 f139"/>
                <a:gd name="f280" fmla="*/ f222 1 f140"/>
                <a:gd name="f281" fmla="*/ f223 1 f139"/>
                <a:gd name="f282" fmla="*/ f224 1 f140"/>
                <a:gd name="f283" fmla="*/ f225 1 f139"/>
                <a:gd name="f284" fmla="*/ f226 1 f140"/>
                <a:gd name="f285" fmla="*/ f227 1 f139"/>
                <a:gd name="f286" fmla="*/ f228 1 f140"/>
                <a:gd name="f287" fmla="*/ f229 1 f139"/>
                <a:gd name="f288" fmla="*/ f230 1 f140"/>
                <a:gd name="f289" fmla="*/ f231 1 f139"/>
                <a:gd name="f290" fmla="*/ f232 1 f140"/>
                <a:gd name="f291" fmla="*/ f233 1 f140"/>
                <a:gd name="f292" fmla="*/ f234 1 f139"/>
                <a:gd name="f293" fmla="*/ f235 1 f140"/>
                <a:gd name="f294" fmla="*/ f236 1 f139"/>
                <a:gd name="f295" fmla="*/ f237 1 f140"/>
                <a:gd name="f296" fmla="*/ f238 1 f139"/>
                <a:gd name="f297" fmla="*/ f239 1 f140"/>
                <a:gd name="f298" fmla="*/ f240 1 f139"/>
                <a:gd name="f299" fmla="*/ f241 1 f140"/>
                <a:gd name="f300" fmla="*/ f242 1 f139"/>
                <a:gd name="f301" fmla="*/ f243 1 f140"/>
                <a:gd name="f302" fmla="*/ f244 1 f139"/>
                <a:gd name="f303" fmla="*/ f245 1 f140"/>
                <a:gd name="f304" fmla="*/ f246 1 f139"/>
                <a:gd name="f305" fmla="*/ f247 1 f140"/>
                <a:gd name="f306" fmla="*/ f248 1 f139"/>
                <a:gd name="f307" fmla="*/ f249 1 f140"/>
                <a:gd name="f308" fmla="*/ f250 f130 1"/>
                <a:gd name="f309" fmla="*/ f251 f130 1"/>
                <a:gd name="f310" fmla="*/ f253 f131 1"/>
                <a:gd name="f311" fmla="*/ f252 f131 1"/>
                <a:gd name="f312" fmla="*/ f254 f130 1"/>
                <a:gd name="f313" fmla="*/ f255 f131 1"/>
                <a:gd name="f314" fmla="*/ f256 f130 1"/>
                <a:gd name="f315" fmla="*/ f257 f130 1"/>
                <a:gd name="f316" fmla="*/ f258 f131 1"/>
                <a:gd name="f317" fmla="*/ f259 f130 1"/>
                <a:gd name="f318" fmla="*/ f260 f131 1"/>
                <a:gd name="f319" fmla="*/ f261 f130 1"/>
                <a:gd name="f320" fmla="*/ f262 f131 1"/>
                <a:gd name="f321" fmla="*/ f263 f130 1"/>
                <a:gd name="f322" fmla="*/ f264 f131 1"/>
                <a:gd name="f323" fmla="*/ f265 f130 1"/>
                <a:gd name="f324" fmla="*/ f266 f131 1"/>
                <a:gd name="f325" fmla="*/ f267 f130 1"/>
                <a:gd name="f326" fmla="*/ f268 f131 1"/>
                <a:gd name="f327" fmla="*/ f269 f130 1"/>
                <a:gd name="f328" fmla="*/ f270 f131 1"/>
                <a:gd name="f329" fmla="*/ f271 f130 1"/>
                <a:gd name="f330" fmla="*/ f272 f131 1"/>
                <a:gd name="f331" fmla="*/ f273 f130 1"/>
                <a:gd name="f332" fmla="*/ f274 f130 1"/>
                <a:gd name="f333" fmla="*/ f275 f130 1"/>
                <a:gd name="f334" fmla="*/ f276 f131 1"/>
                <a:gd name="f335" fmla="*/ f277 f130 1"/>
                <a:gd name="f336" fmla="*/ f278 f131 1"/>
                <a:gd name="f337" fmla="*/ f279 f130 1"/>
                <a:gd name="f338" fmla="*/ f280 f131 1"/>
                <a:gd name="f339" fmla="*/ f281 f130 1"/>
                <a:gd name="f340" fmla="*/ f282 f131 1"/>
                <a:gd name="f341" fmla="*/ f283 f130 1"/>
                <a:gd name="f342" fmla="*/ f284 f131 1"/>
                <a:gd name="f343" fmla="*/ f285 f130 1"/>
                <a:gd name="f344" fmla="*/ f286 f131 1"/>
                <a:gd name="f345" fmla="*/ f287 f130 1"/>
                <a:gd name="f346" fmla="*/ f288 f131 1"/>
                <a:gd name="f347" fmla="*/ f289 f130 1"/>
                <a:gd name="f348" fmla="*/ f290 f131 1"/>
                <a:gd name="f349" fmla="*/ f291 f131 1"/>
                <a:gd name="f350" fmla="*/ f292 f130 1"/>
                <a:gd name="f351" fmla="*/ f293 f131 1"/>
                <a:gd name="f352" fmla="*/ f294 f130 1"/>
                <a:gd name="f353" fmla="*/ f295 f131 1"/>
                <a:gd name="f354" fmla="*/ f296 f130 1"/>
                <a:gd name="f355" fmla="*/ f297 f131 1"/>
                <a:gd name="f356" fmla="*/ f298 f130 1"/>
                <a:gd name="f357" fmla="*/ f299 f131 1"/>
                <a:gd name="f358" fmla="*/ f300 f130 1"/>
                <a:gd name="f359" fmla="*/ f301 f131 1"/>
                <a:gd name="f360" fmla="*/ f302 f130 1"/>
                <a:gd name="f361" fmla="*/ f303 f131 1"/>
                <a:gd name="f362" fmla="*/ f304 f130 1"/>
                <a:gd name="f363" fmla="*/ f305 f131 1"/>
                <a:gd name="f364" fmla="*/ f306 f130 1"/>
                <a:gd name="f365" fmla="*/ f307 f1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95">
                  <a:pos x="f312" y="f313"/>
                </a:cxn>
                <a:cxn ang="f195">
                  <a:pos x="f314" y="f313"/>
                </a:cxn>
                <a:cxn ang="f195">
                  <a:pos x="f315" y="f316"/>
                </a:cxn>
                <a:cxn ang="f195">
                  <a:pos x="f317" y="f318"/>
                </a:cxn>
                <a:cxn ang="f195">
                  <a:pos x="f319" y="f320"/>
                </a:cxn>
                <a:cxn ang="f195">
                  <a:pos x="f321" y="f322"/>
                </a:cxn>
                <a:cxn ang="f195">
                  <a:pos x="f323" y="f324"/>
                </a:cxn>
                <a:cxn ang="f195">
                  <a:pos x="f325" y="f326"/>
                </a:cxn>
                <a:cxn ang="f195">
                  <a:pos x="f327" y="f328"/>
                </a:cxn>
                <a:cxn ang="f195">
                  <a:pos x="f329" y="f330"/>
                </a:cxn>
                <a:cxn ang="f195">
                  <a:pos x="f331" y="f313"/>
                </a:cxn>
                <a:cxn ang="f195">
                  <a:pos x="f332" y="f313"/>
                </a:cxn>
                <a:cxn ang="f195">
                  <a:pos x="f312" y="f313"/>
                </a:cxn>
                <a:cxn ang="f195">
                  <a:pos x="f312" y="f313"/>
                </a:cxn>
                <a:cxn ang="f195">
                  <a:pos x="f333" y="f334"/>
                </a:cxn>
                <a:cxn ang="f195">
                  <a:pos x="f335" y="f336"/>
                </a:cxn>
                <a:cxn ang="f195">
                  <a:pos x="f337" y="f338"/>
                </a:cxn>
                <a:cxn ang="f195">
                  <a:pos x="f339" y="f340"/>
                </a:cxn>
                <a:cxn ang="f195">
                  <a:pos x="f341" y="f342"/>
                </a:cxn>
                <a:cxn ang="f195">
                  <a:pos x="f343" y="f344"/>
                </a:cxn>
                <a:cxn ang="f195">
                  <a:pos x="f345" y="f346"/>
                </a:cxn>
                <a:cxn ang="f195">
                  <a:pos x="f347" y="f348"/>
                </a:cxn>
                <a:cxn ang="f195">
                  <a:pos x="f343" y="f349"/>
                </a:cxn>
                <a:cxn ang="f195">
                  <a:pos x="f350" y="f351"/>
                </a:cxn>
                <a:cxn ang="f195">
                  <a:pos x="f352" y="f353"/>
                </a:cxn>
                <a:cxn ang="f195">
                  <a:pos x="f354" y="f355"/>
                </a:cxn>
                <a:cxn ang="f195">
                  <a:pos x="f356" y="f357"/>
                </a:cxn>
                <a:cxn ang="f195">
                  <a:pos x="f358" y="f359"/>
                </a:cxn>
                <a:cxn ang="f195">
                  <a:pos x="f360" y="f361"/>
                </a:cxn>
                <a:cxn ang="f195">
                  <a:pos x="f362" y="f363"/>
                </a:cxn>
                <a:cxn ang="f195">
                  <a:pos x="f364" y="f365"/>
                </a:cxn>
                <a:cxn ang="f195">
                  <a:pos x="f333" y="f334"/>
                </a:cxn>
              </a:cxnLst>
              <a:rect l="f308" t="f311" r="f309" b="f310"/>
              <a:pathLst>
                <a:path w="369" h="320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13"/>
                    <a:pt x="f5" y="f14"/>
                    <a:pt x="f15" y="f16"/>
                  </a:cubicBezTo>
                  <a:cubicBezTo>
                    <a:pt x="f17" y="f18"/>
                    <a:pt x="f19" y="f20"/>
                    <a:pt x="f9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8" y="f5"/>
                    <a:pt x="f34" y="f35"/>
                    <a:pt x="f36" y="f29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6" y="f55"/>
                    <a:pt x="f49" y="f13"/>
                    <a:pt x="f56" y="f7"/>
                  </a:cubicBezTo>
                  <a:cubicBezTo>
                    <a:pt x="f57" y="f7"/>
                    <a:pt x="f58" y="f7"/>
                    <a:pt x="f59" y="f7"/>
                  </a:cubicBezTo>
                  <a:cubicBezTo>
                    <a:pt x="f60" y="f7"/>
                    <a:pt x="f39" y="f7"/>
                    <a:pt x="f8" y="f7"/>
                  </a:cubicBezTo>
                  <a:cubicBezTo>
                    <a:pt x="f8" y="f7"/>
                    <a:pt x="f8" y="f7"/>
                    <a:pt x="f8" y="f7"/>
                  </a:cubicBezTo>
                  <a:close/>
                  <a:moveTo>
                    <a:pt x="f61" y="f62"/>
                  </a:moveTo>
                  <a:cubicBezTo>
                    <a:pt x="f63" y="f60"/>
                    <a:pt x="f24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39" y="f79"/>
                    <a:pt x="f36" y="f80"/>
                    <a:pt x="f81" y="f82"/>
                  </a:cubicBezTo>
                  <a:cubicBezTo>
                    <a:pt x="f83" y="f84"/>
                    <a:pt x="f85" y="f46"/>
                    <a:pt x="f86" y="f2"/>
                  </a:cubicBezTo>
                  <a:cubicBezTo>
                    <a:pt x="f87" y="f61"/>
                    <a:pt x="f66" y="f71"/>
                    <a:pt x="f88" y="f36"/>
                  </a:cubicBezTo>
                  <a:cubicBezTo>
                    <a:pt x="f89" y="f90"/>
                    <a:pt x="f91" y="f92"/>
                    <a:pt x="f93" y="f94"/>
                  </a:cubicBezTo>
                  <a:cubicBezTo>
                    <a:pt x="f95" y="f96"/>
                    <a:pt x="f72" y="f30"/>
                    <a:pt x="f86" y="f97"/>
                  </a:cubicBezTo>
                  <a:cubicBezTo>
                    <a:pt x="f72" y="f98"/>
                    <a:pt x="f99" y="f100"/>
                    <a:pt x="f18" y="f101"/>
                  </a:cubicBezTo>
                  <a:cubicBezTo>
                    <a:pt x="f102" y="f9"/>
                    <a:pt x="f102" y="f103"/>
                    <a:pt x="f104" y="f105"/>
                  </a:cubicBezTo>
                  <a:cubicBezTo>
                    <a:pt x="f37" y="f26"/>
                    <a:pt x="f106" y="f107"/>
                    <a:pt x="f108" y="f109"/>
                  </a:cubicBezTo>
                  <a:cubicBezTo>
                    <a:pt x="f110" y="f111"/>
                    <a:pt x="f32" y="f103"/>
                    <a:pt x="f112" y="f113"/>
                  </a:cubicBezTo>
                  <a:cubicBezTo>
                    <a:pt x="f98" y="f111"/>
                    <a:pt x="f98" y="f65"/>
                    <a:pt x="f103" y="f114"/>
                  </a:cubicBezTo>
                  <a:cubicBezTo>
                    <a:pt x="f115" y="f116"/>
                    <a:pt x="f115" y="f117"/>
                    <a:pt x="f118" y="f30"/>
                  </a:cubicBezTo>
                  <a:cubicBezTo>
                    <a:pt x="f119" y="f69"/>
                    <a:pt x="f120" y="f121"/>
                    <a:pt x="f120" y="f122"/>
                  </a:cubicBezTo>
                  <a:cubicBezTo>
                    <a:pt x="f123" y="f8"/>
                    <a:pt x="f124" y="f125"/>
                    <a:pt x="f126" y="f127"/>
                  </a:cubicBezTo>
                  <a:cubicBezTo>
                    <a:pt x="f128" y="f106"/>
                    <a:pt x="f24" y="f41"/>
                    <a:pt x="f61" y="f62"/>
                  </a:cubicBezTo>
                  <a:close/>
                </a:path>
              </a:pathLst>
            </a:custGeom>
            <a:solidFill>
              <a:srgbClr val="80808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F8B3FE45-1A53-4891-8C6C-F6BD4D8A4F2B}"/>
                </a:ext>
              </a:extLst>
            </p:cNvPr>
            <p:cNvSpPr/>
            <p:nvPr/>
          </p:nvSpPr>
          <p:spPr>
            <a:xfrm>
              <a:off x="6062874" y="3299612"/>
              <a:ext cx="194995" cy="19499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4"/>
                <a:gd name="f7" fmla="val 27"/>
                <a:gd name="f8" fmla="val 25"/>
                <a:gd name="f9" fmla="val 72"/>
                <a:gd name="f10" fmla="val 69"/>
                <a:gd name="f11" fmla="val 23"/>
                <a:gd name="f12" fmla="val 68"/>
                <a:gd name="f13" fmla="val 6"/>
                <a:gd name="f14" fmla="val 58"/>
                <a:gd name="f15" fmla="val 48"/>
                <a:gd name="f16" fmla="val 4"/>
                <a:gd name="f17" fmla="val 11"/>
                <a:gd name="f18" fmla="val 31"/>
                <a:gd name="f19" fmla="val 18"/>
                <a:gd name="f20" fmla="val 36"/>
                <a:gd name="f21" fmla="val 41"/>
                <a:gd name="f22" fmla="val 28"/>
                <a:gd name="f23" fmla="val 30"/>
                <a:gd name="f24" fmla="val 34"/>
                <a:gd name="f25" fmla="val 26"/>
                <a:gd name="f26" fmla="val 22"/>
                <a:gd name="f27" fmla="val 19"/>
                <a:gd name="f28" fmla="val 16"/>
                <a:gd name="f29" fmla="val 1"/>
                <a:gd name="f30" fmla="val 44"/>
                <a:gd name="f31" fmla="val 56"/>
                <a:gd name="f32" fmla="val 10"/>
                <a:gd name="f33" fmla="val 57"/>
                <a:gd name="f34" fmla="val 12"/>
                <a:gd name="f35" fmla="val 59"/>
                <a:gd name="f36" fmla="val 60"/>
                <a:gd name="f37" fmla="val 13"/>
                <a:gd name="f38" fmla="val 53"/>
                <a:gd name="f39" fmla="val 17"/>
                <a:gd name="f40" fmla="val 46"/>
                <a:gd name="f41" fmla="val 21"/>
                <a:gd name="f42" fmla="val 38"/>
                <a:gd name="f43" fmla="val 40"/>
                <a:gd name="f44" fmla="val 43"/>
                <a:gd name="f45" fmla="val 35"/>
                <a:gd name="f46" fmla="val 66"/>
                <a:gd name="f47" fmla="val 65"/>
                <a:gd name="f48" fmla="val 61"/>
                <a:gd name="f49" fmla="val 42"/>
                <a:gd name="f50" fmla="val 49"/>
                <a:gd name="f51" fmla="val 45"/>
                <a:gd name="f52" fmla="val 32"/>
                <a:gd name="f53" fmla="val 55"/>
                <a:gd name="f54" fmla="val 64"/>
                <a:gd name="f55" fmla="+- 0 0 -90"/>
                <a:gd name="f56" fmla="*/ f3 1 74"/>
                <a:gd name="f57" fmla="*/ f4 1 74"/>
                <a:gd name="f58" fmla="val f5"/>
                <a:gd name="f59" fmla="val f6"/>
                <a:gd name="f60" fmla="*/ f55 f0 1"/>
                <a:gd name="f61" fmla="+- f59 0 f58"/>
                <a:gd name="f62" fmla="*/ f60 1 f2"/>
                <a:gd name="f63" fmla="*/ f61 1 74"/>
                <a:gd name="f64" fmla="*/ 27 f61 1"/>
                <a:gd name="f65" fmla="*/ 74 f61 1"/>
                <a:gd name="f66" fmla="*/ 23 f61 1"/>
                <a:gd name="f67" fmla="*/ 68 f61 1"/>
                <a:gd name="f68" fmla="*/ 4 f61 1"/>
                <a:gd name="f69" fmla="*/ 25 f61 1"/>
                <a:gd name="f70" fmla="*/ 41 f61 1"/>
                <a:gd name="f71" fmla="*/ 34 f61 1"/>
                <a:gd name="f72" fmla="*/ 11 f61 1"/>
                <a:gd name="f73" fmla="*/ 16 f61 1"/>
                <a:gd name="f74" fmla="*/ 56 f61 1"/>
                <a:gd name="f75" fmla="*/ 10 f61 1"/>
                <a:gd name="f76" fmla="*/ 60 f61 1"/>
                <a:gd name="f77" fmla="*/ 13 f61 1"/>
                <a:gd name="f78" fmla="*/ 38 f61 1"/>
                <a:gd name="f79" fmla="*/ 46 f61 1"/>
                <a:gd name="f80" fmla="*/ 66 f61 1"/>
                <a:gd name="f81" fmla="*/ 43 f61 1"/>
                <a:gd name="f82" fmla="*/ 69 f61 1"/>
                <a:gd name="f83" fmla="*/ 57 f61 1"/>
                <a:gd name="f84" fmla="*/ 45 f61 1"/>
                <a:gd name="f85" fmla="*/ 44 f61 1"/>
                <a:gd name="f86" fmla="*/ 28 f61 1"/>
                <a:gd name="f87" fmla="+- f62 0 f1"/>
                <a:gd name="f88" fmla="*/ f64 1 74"/>
                <a:gd name="f89" fmla="*/ f65 1 74"/>
                <a:gd name="f90" fmla="*/ f66 1 74"/>
                <a:gd name="f91" fmla="*/ f67 1 74"/>
                <a:gd name="f92" fmla="*/ f68 1 74"/>
                <a:gd name="f93" fmla="*/ f69 1 74"/>
                <a:gd name="f94" fmla="*/ f70 1 74"/>
                <a:gd name="f95" fmla="*/ f71 1 74"/>
                <a:gd name="f96" fmla="*/ f72 1 74"/>
                <a:gd name="f97" fmla="*/ f73 1 74"/>
                <a:gd name="f98" fmla="*/ f74 1 74"/>
                <a:gd name="f99" fmla="*/ f75 1 74"/>
                <a:gd name="f100" fmla="*/ f76 1 74"/>
                <a:gd name="f101" fmla="*/ f77 1 74"/>
                <a:gd name="f102" fmla="*/ f78 1 74"/>
                <a:gd name="f103" fmla="*/ f79 1 74"/>
                <a:gd name="f104" fmla="*/ f80 1 74"/>
                <a:gd name="f105" fmla="*/ f81 1 74"/>
                <a:gd name="f106" fmla="*/ f82 1 74"/>
                <a:gd name="f107" fmla="*/ f83 1 74"/>
                <a:gd name="f108" fmla="*/ f84 1 74"/>
                <a:gd name="f109" fmla="*/ f85 1 74"/>
                <a:gd name="f110" fmla="*/ f86 1 74"/>
                <a:gd name="f111" fmla="*/ 0 1 f63"/>
                <a:gd name="f112" fmla="*/ f59 1 f63"/>
                <a:gd name="f113" fmla="*/ f88 1 f63"/>
                <a:gd name="f114" fmla="*/ f89 1 f63"/>
                <a:gd name="f115" fmla="*/ f90 1 f63"/>
                <a:gd name="f116" fmla="*/ f91 1 f63"/>
                <a:gd name="f117" fmla="*/ f92 1 f63"/>
                <a:gd name="f118" fmla="*/ f93 1 f63"/>
                <a:gd name="f119" fmla="*/ f94 1 f63"/>
                <a:gd name="f120" fmla="*/ f95 1 f63"/>
                <a:gd name="f121" fmla="*/ f96 1 f63"/>
                <a:gd name="f122" fmla="*/ f97 1 f63"/>
                <a:gd name="f123" fmla="*/ f98 1 f63"/>
                <a:gd name="f124" fmla="*/ f99 1 f63"/>
                <a:gd name="f125" fmla="*/ f100 1 f63"/>
                <a:gd name="f126" fmla="*/ f101 1 f63"/>
                <a:gd name="f127" fmla="*/ f102 1 f63"/>
                <a:gd name="f128" fmla="*/ f103 1 f63"/>
                <a:gd name="f129" fmla="*/ f104 1 f63"/>
                <a:gd name="f130" fmla="*/ f105 1 f63"/>
                <a:gd name="f131" fmla="*/ f106 1 f63"/>
                <a:gd name="f132" fmla="*/ f107 1 f63"/>
                <a:gd name="f133" fmla="*/ f108 1 f63"/>
                <a:gd name="f134" fmla="*/ f109 1 f63"/>
                <a:gd name="f135" fmla="*/ f110 1 f63"/>
                <a:gd name="f136" fmla="*/ f111 f56 1"/>
                <a:gd name="f137" fmla="*/ f112 f56 1"/>
                <a:gd name="f138" fmla="*/ f112 f57 1"/>
                <a:gd name="f139" fmla="*/ f111 f57 1"/>
                <a:gd name="f140" fmla="*/ f113 f56 1"/>
                <a:gd name="f141" fmla="*/ f114 f57 1"/>
                <a:gd name="f142" fmla="*/ f115 f56 1"/>
                <a:gd name="f143" fmla="*/ f116 f57 1"/>
                <a:gd name="f144" fmla="*/ f117 f56 1"/>
                <a:gd name="f145" fmla="*/ f118 f57 1"/>
                <a:gd name="f146" fmla="*/ f118 f56 1"/>
                <a:gd name="f147" fmla="*/ f119 f57 1"/>
                <a:gd name="f148" fmla="*/ f120 f56 1"/>
                <a:gd name="f149" fmla="*/ f121 f56 1"/>
                <a:gd name="f150" fmla="*/ f122 f57 1"/>
                <a:gd name="f151" fmla="*/ f123 f56 1"/>
                <a:gd name="f152" fmla="*/ f124 f57 1"/>
                <a:gd name="f153" fmla="*/ f125 f56 1"/>
                <a:gd name="f154" fmla="*/ f126 f57 1"/>
                <a:gd name="f155" fmla="*/ f127 f56 1"/>
                <a:gd name="f156" fmla="*/ f128 f56 1"/>
                <a:gd name="f157" fmla="*/ f129 f56 1"/>
                <a:gd name="f158" fmla="*/ f130 f56 1"/>
                <a:gd name="f159" fmla="*/ f131 f57 1"/>
                <a:gd name="f160" fmla="*/ f132 f57 1"/>
                <a:gd name="f161" fmla="*/ f133 f56 1"/>
                <a:gd name="f162" fmla="*/ f134 f57 1"/>
                <a:gd name="f163" fmla="*/ f135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7">
                  <a:pos x="f140" y="f141"/>
                </a:cxn>
                <a:cxn ang="f87">
                  <a:pos x="f142" y="f143"/>
                </a:cxn>
                <a:cxn ang="f87">
                  <a:pos x="f144" y="f145"/>
                </a:cxn>
                <a:cxn ang="f87">
                  <a:pos x="f146" y="f147"/>
                </a:cxn>
                <a:cxn ang="f87">
                  <a:pos x="f148" y="f145"/>
                </a:cxn>
                <a:cxn ang="f87">
                  <a:pos x="f149" y="f150"/>
                </a:cxn>
                <a:cxn ang="f87">
                  <a:pos x="f151" y="f152"/>
                </a:cxn>
                <a:cxn ang="f87">
                  <a:pos x="f153" y="f154"/>
                </a:cxn>
                <a:cxn ang="f87">
                  <a:pos x="f155" y="f145"/>
                </a:cxn>
                <a:cxn ang="f87">
                  <a:pos x="f156" y="f147"/>
                </a:cxn>
                <a:cxn ang="f87">
                  <a:pos x="f157" y="f145"/>
                </a:cxn>
                <a:cxn ang="f87">
                  <a:pos x="f158" y="f159"/>
                </a:cxn>
                <a:cxn ang="f87">
                  <a:pos x="f158" y="f160"/>
                </a:cxn>
                <a:cxn ang="f87">
                  <a:pos x="f161" y="f162"/>
                </a:cxn>
                <a:cxn ang="f87">
                  <a:pos x="f163" y="f162"/>
                </a:cxn>
                <a:cxn ang="f87">
                  <a:pos x="f140" y="f141"/>
                </a:cxn>
              </a:cxnLst>
              <a:rect l="f136" t="f139" r="f137" b="f138"/>
              <a:pathLst>
                <a:path w="74" h="74">
                  <a:moveTo>
                    <a:pt x="f7" y="f6"/>
                  </a:moveTo>
                  <a:cubicBezTo>
                    <a:pt x="f8" y="f9"/>
                    <a:pt x="f8" y="f10"/>
                    <a:pt x="f11" y="f12"/>
                  </a:cubicBezTo>
                  <a:cubicBezTo>
                    <a:pt x="f13" y="f14"/>
                    <a:pt x="f5" y="f15"/>
                    <a:pt x="f16" y="f8"/>
                  </a:cubicBezTo>
                  <a:cubicBezTo>
                    <a:pt x="f17" y="f18"/>
                    <a:pt x="f19" y="f20"/>
                    <a:pt x="f8" y="f21"/>
                  </a:cubicBezTo>
                  <a:cubicBezTo>
                    <a:pt x="f22" y="f20"/>
                    <a:pt x="f18" y="f23"/>
                    <a:pt x="f24" y="f8"/>
                  </a:cubicBezTo>
                  <a:cubicBezTo>
                    <a:pt x="f25" y="f26"/>
                    <a:pt x="f27" y="f27"/>
                    <a:pt x="f17" y="f28"/>
                  </a:cubicBezTo>
                  <a:cubicBezTo>
                    <a:pt x="f26" y="f29"/>
                    <a:pt x="f30" y="f5"/>
                    <a:pt x="f31" y="f32"/>
                  </a:cubicBezTo>
                  <a:cubicBezTo>
                    <a:pt x="f33" y="f34"/>
                    <a:pt x="f35" y="f34"/>
                    <a:pt x="f36" y="f37"/>
                  </a:cubicBezTo>
                  <a:cubicBezTo>
                    <a:pt x="f38" y="f39"/>
                    <a:pt x="f40" y="f41"/>
                    <a:pt x="f42" y="f8"/>
                  </a:cubicBezTo>
                  <a:cubicBezTo>
                    <a:pt x="f43" y="f23"/>
                    <a:pt x="f44" y="f45"/>
                    <a:pt x="f40" y="f21"/>
                  </a:cubicBezTo>
                  <a:cubicBezTo>
                    <a:pt x="f38" y="f45"/>
                    <a:pt x="f35" y="f23"/>
                    <a:pt x="f46" y="f8"/>
                  </a:cubicBezTo>
                  <a:cubicBezTo>
                    <a:pt x="f6" y="f44"/>
                    <a:pt x="f47" y="f48"/>
                    <a:pt x="f44" y="f10"/>
                  </a:cubicBezTo>
                  <a:cubicBezTo>
                    <a:pt x="f44" y="f47"/>
                    <a:pt x="f49" y="f48"/>
                    <a:pt x="f44" y="f33"/>
                  </a:cubicBezTo>
                  <a:cubicBezTo>
                    <a:pt x="f44" y="f38"/>
                    <a:pt x="f30" y="f50"/>
                    <a:pt x="f51" y="f30"/>
                  </a:cubicBezTo>
                  <a:cubicBezTo>
                    <a:pt x="f42" y="f30"/>
                    <a:pt x="f52" y="f30"/>
                    <a:pt x="f22" y="f30"/>
                  </a:cubicBezTo>
                  <a:cubicBezTo>
                    <a:pt x="f7" y="f53"/>
                    <a:pt x="f7" y="f54"/>
                    <a:pt x="f7" y="f6"/>
                  </a:cubicBezTo>
                  <a:close/>
                </a:path>
              </a:pathLst>
            </a:custGeom>
            <a:solidFill>
              <a:srgbClr val="80808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4">
            <a:extLst>
              <a:ext uri="{FF2B5EF4-FFF2-40B4-BE49-F238E27FC236}">
                <a16:creationId xmlns:a16="http://schemas.microsoft.com/office/drawing/2014/main" id="{134B5644-92D7-FBDD-1447-7A4EE53C4F4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2950" y="960438"/>
            <a:ext cx="4556126" cy="3756026"/>
            <a:chOff x="468" y="605"/>
            <a:chExt cx="2870" cy="2366"/>
          </a:xfrm>
        </p:grpSpPr>
        <p:sp>
          <p:nvSpPr>
            <p:cNvPr id="13" name="Rectangle 5">
              <a:extLst>
                <a:ext uri="{FF2B5EF4-FFF2-40B4-BE49-F238E27FC236}">
                  <a16:creationId xmlns:a16="http://schemas.microsoft.com/office/drawing/2014/main" id="{28FBBB88-C1E3-9307-F2E2-BA63B0D28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6" y="2827"/>
              <a:ext cx="972" cy="135"/>
            </a:xfrm>
            <a:prstGeom prst="rect">
              <a:avLst/>
            </a:prstGeom>
            <a:solidFill>
              <a:srgbClr val="4B2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81D411C0-75EB-FDAD-FFA7-7B64C351F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" y="1561"/>
              <a:ext cx="1662" cy="1401"/>
            </a:xfrm>
            <a:custGeom>
              <a:avLst/>
              <a:gdLst>
                <a:gd name="T0" fmla="*/ 0 w 381"/>
                <a:gd name="T1" fmla="*/ 311 h 321"/>
                <a:gd name="T2" fmla="*/ 11 w 381"/>
                <a:gd name="T3" fmla="*/ 174 h 321"/>
                <a:gd name="T4" fmla="*/ 25 w 381"/>
                <a:gd name="T5" fmla="*/ 159 h 321"/>
                <a:gd name="T6" fmla="*/ 40 w 381"/>
                <a:gd name="T7" fmla="*/ 116 h 321"/>
                <a:gd name="T8" fmla="*/ 48 w 381"/>
                <a:gd name="T9" fmla="*/ 3 h 321"/>
                <a:gd name="T10" fmla="*/ 53 w 381"/>
                <a:gd name="T11" fmla="*/ 1 h 321"/>
                <a:gd name="T12" fmla="*/ 72 w 381"/>
                <a:gd name="T13" fmla="*/ 134 h 321"/>
                <a:gd name="T14" fmla="*/ 80 w 381"/>
                <a:gd name="T15" fmla="*/ 157 h 321"/>
                <a:gd name="T16" fmla="*/ 110 w 381"/>
                <a:gd name="T17" fmla="*/ 147 h 321"/>
                <a:gd name="T18" fmla="*/ 110 w 381"/>
                <a:gd name="T19" fmla="*/ 12 h 321"/>
                <a:gd name="T20" fmla="*/ 139 w 381"/>
                <a:gd name="T21" fmla="*/ 2 h 321"/>
                <a:gd name="T22" fmla="*/ 144 w 381"/>
                <a:gd name="T23" fmla="*/ 113 h 321"/>
                <a:gd name="T24" fmla="*/ 157 w 381"/>
                <a:gd name="T25" fmla="*/ 157 h 321"/>
                <a:gd name="T26" fmla="*/ 188 w 381"/>
                <a:gd name="T27" fmla="*/ 148 h 321"/>
                <a:gd name="T28" fmla="*/ 189 w 381"/>
                <a:gd name="T29" fmla="*/ 9 h 321"/>
                <a:gd name="T30" fmla="*/ 217 w 381"/>
                <a:gd name="T31" fmla="*/ 2 h 321"/>
                <a:gd name="T32" fmla="*/ 221 w 381"/>
                <a:gd name="T33" fmla="*/ 55 h 321"/>
                <a:gd name="T34" fmla="*/ 224 w 381"/>
                <a:gd name="T35" fmla="*/ 157 h 321"/>
                <a:gd name="T36" fmla="*/ 244 w 381"/>
                <a:gd name="T37" fmla="*/ 167 h 321"/>
                <a:gd name="T38" fmla="*/ 290 w 381"/>
                <a:gd name="T39" fmla="*/ 173 h 321"/>
                <a:gd name="T40" fmla="*/ 299 w 381"/>
                <a:gd name="T41" fmla="*/ 172 h 321"/>
                <a:gd name="T42" fmla="*/ 320 w 381"/>
                <a:gd name="T43" fmla="*/ 164 h 321"/>
                <a:gd name="T44" fmla="*/ 320 w 381"/>
                <a:gd name="T45" fmla="*/ 177 h 321"/>
                <a:gd name="T46" fmla="*/ 330 w 381"/>
                <a:gd name="T47" fmla="*/ 174 h 321"/>
                <a:gd name="T48" fmla="*/ 358 w 381"/>
                <a:gd name="T49" fmla="*/ 191 h 321"/>
                <a:gd name="T50" fmla="*/ 346 w 381"/>
                <a:gd name="T51" fmla="*/ 205 h 321"/>
                <a:gd name="T52" fmla="*/ 165 w 381"/>
                <a:gd name="T53" fmla="*/ 204 h 321"/>
                <a:gd name="T54" fmla="*/ 162 w 381"/>
                <a:gd name="T55" fmla="*/ 215 h 321"/>
                <a:gd name="T56" fmla="*/ 364 w 381"/>
                <a:gd name="T57" fmla="*/ 215 h 321"/>
                <a:gd name="T58" fmla="*/ 375 w 381"/>
                <a:gd name="T59" fmla="*/ 241 h 321"/>
                <a:gd name="T60" fmla="*/ 290 w 381"/>
                <a:gd name="T61" fmla="*/ 321 h 321"/>
                <a:gd name="T62" fmla="*/ 32 w 381"/>
                <a:gd name="T63" fmla="*/ 321 h 321"/>
                <a:gd name="T64" fmla="*/ 9 w 381"/>
                <a:gd name="T65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1" h="321">
                  <a:moveTo>
                    <a:pt x="9" y="321"/>
                  </a:moveTo>
                  <a:cubicBezTo>
                    <a:pt x="2" y="321"/>
                    <a:pt x="0" y="316"/>
                    <a:pt x="0" y="311"/>
                  </a:cubicBezTo>
                  <a:cubicBezTo>
                    <a:pt x="0" y="269"/>
                    <a:pt x="0" y="227"/>
                    <a:pt x="0" y="185"/>
                  </a:cubicBezTo>
                  <a:cubicBezTo>
                    <a:pt x="0" y="178"/>
                    <a:pt x="4" y="173"/>
                    <a:pt x="11" y="174"/>
                  </a:cubicBezTo>
                  <a:cubicBezTo>
                    <a:pt x="16" y="174"/>
                    <a:pt x="17" y="172"/>
                    <a:pt x="16" y="168"/>
                  </a:cubicBezTo>
                  <a:cubicBezTo>
                    <a:pt x="15" y="161"/>
                    <a:pt x="17" y="158"/>
                    <a:pt x="25" y="159"/>
                  </a:cubicBezTo>
                  <a:cubicBezTo>
                    <a:pt x="40" y="159"/>
                    <a:pt x="40" y="159"/>
                    <a:pt x="40" y="144"/>
                  </a:cubicBezTo>
                  <a:cubicBezTo>
                    <a:pt x="40" y="134"/>
                    <a:pt x="40" y="125"/>
                    <a:pt x="40" y="116"/>
                  </a:cubicBezTo>
                  <a:cubicBezTo>
                    <a:pt x="40" y="81"/>
                    <a:pt x="41" y="46"/>
                    <a:pt x="40" y="11"/>
                  </a:cubicBezTo>
                  <a:cubicBezTo>
                    <a:pt x="40" y="5"/>
                    <a:pt x="42" y="3"/>
                    <a:pt x="48" y="3"/>
                  </a:cubicBezTo>
                  <a:cubicBezTo>
                    <a:pt x="49" y="2"/>
                    <a:pt x="51" y="1"/>
                    <a:pt x="52" y="1"/>
                  </a:cubicBezTo>
                  <a:cubicBezTo>
                    <a:pt x="53" y="1"/>
                    <a:pt x="52" y="1"/>
                    <a:pt x="53" y="1"/>
                  </a:cubicBezTo>
                  <a:cubicBezTo>
                    <a:pt x="70" y="0"/>
                    <a:pt x="69" y="0"/>
                    <a:pt x="70" y="17"/>
                  </a:cubicBezTo>
                  <a:cubicBezTo>
                    <a:pt x="73" y="56"/>
                    <a:pt x="70" y="95"/>
                    <a:pt x="72" y="134"/>
                  </a:cubicBezTo>
                  <a:cubicBezTo>
                    <a:pt x="72" y="139"/>
                    <a:pt x="72" y="143"/>
                    <a:pt x="72" y="148"/>
                  </a:cubicBezTo>
                  <a:cubicBezTo>
                    <a:pt x="72" y="154"/>
                    <a:pt x="74" y="157"/>
                    <a:pt x="80" y="157"/>
                  </a:cubicBezTo>
                  <a:cubicBezTo>
                    <a:pt x="87" y="157"/>
                    <a:pt x="94" y="157"/>
                    <a:pt x="101" y="157"/>
                  </a:cubicBezTo>
                  <a:cubicBezTo>
                    <a:pt x="108" y="157"/>
                    <a:pt x="110" y="153"/>
                    <a:pt x="110" y="147"/>
                  </a:cubicBezTo>
                  <a:cubicBezTo>
                    <a:pt x="110" y="103"/>
                    <a:pt x="110" y="60"/>
                    <a:pt x="110" y="16"/>
                  </a:cubicBezTo>
                  <a:cubicBezTo>
                    <a:pt x="110" y="14"/>
                    <a:pt x="110" y="13"/>
                    <a:pt x="110" y="12"/>
                  </a:cubicBezTo>
                  <a:cubicBezTo>
                    <a:pt x="110" y="4"/>
                    <a:pt x="114" y="0"/>
                    <a:pt x="121" y="0"/>
                  </a:cubicBezTo>
                  <a:cubicBezTo>
                    <a:pt x="127" y="0"/>
                    <a:pt x="133" y="0"/>
                    <a:pt x="139" y="2"/>
                  </a:cubicBezTo>
                  <a:cubicBezTo>
                    <a:pt x="143" y="3"/>
                    <a:pt x="142" y="7"/>
                    <a:pt x="142" y="10"/>
                  </a:cubicBezTo>
                  <a:cubicBezTo>
                    <a:pt x="145" y="44"/>
                    <a:pt x="143" y="79"/>
                    <a:pt x="144" y="113"/>
                  </a:cubicBezTo>
                  <a:cubicBezTo>
                    <a:pt x="144" y="124"/>
                    <a:pt x="144" y="135"/>
                    <a:pt x="145" y="145"/>
                  </a:cubicBezTo>
                  <a:cubicBezTo>
                    <a:pt x="145" y="156"/>
                    <a:pt x="147" y="157"/>
                    <a:pt x="157" y="157"/>
                  </a:cubicBezTo>
                  <a:cubicBezTo>
                    <a:pt x="164" y="157"/>
                    <a:pt x="172" y="156"/>
                    <a:pt x="180" y="156"/>
                  </a:cubicBezTo>
                  <a:cubicBezTo>
                    <a:pt x="186" y="157"/>
                    <a:pt x="188" y="153"/>
                    <a:pt x="188" y="148"/>
                  </a:cubicBezTo>
                  <a:cubicBezTo>
                    <a:pt x="187" y="138"/>
                    <a:pt x="188" y="129"/>
                    <a:pt x="188" y="119"/>
                  </a:cubicBezTo>
                  <a:cubicBezTo>
                    <a:pt x="187" y="82"/>
                    <a:pt x="191" y="46"/>
                    <a:pt x="189" y="9"/>
                  </a:cubicBezTo>
                  <a:cubicBezTo>
                    <a:pt x="189" y="1"/>
                    <a:pt x="193" y="0"/>
                    <a:pt x="199" y="0"/>
                  </a:cubicBezTo>
                  <a:cubicBezTo>
                    <a:pt x="205" y="0"/>
                    <a:pt x="211" y="0"/>
                    <a:pt x="217" y="2"/>
                  </a:cubicBezTo>
                  <a:cubicBezTo>
                    <a:pt x="221" y="4"/>
                    <a:pt x="221" y="8"/>
                    <a:pt x="221" y="12"/>
                  </a:cubicBezTo>
                  <a:cubicBezTo>
                    <a:pt x="221" y="27"/>
                    <a:pt x="222" y="41"/>
                    <a:pt x="221" y="55"/>
                  </a:cubicBezTo>
                  <a:cubicBezTo>
                    <a:pt x="221" y="81"/>
                    <a:pt x="224" y="106"/>
                    <a:pt x="224" y="131"/>
                  </a:cubicBezTo>
                  <a:cubicBezTo>
                    <a:pt x="224" y="140"/>
                    <a:pt x="222" y="148"/>
                    <a:pt x="224" y="157"/>
                  </a:cubicBezTo>
                  <a:cubicBezTo>
                    <a:pt x="227" y="160"/>
                    <a:pt x="231" y="159"/>
                    <a:pt x="234" y="159"/>
                  </a:cubicBezTo>
                  <a:cubicBezTo>
                    <a:pt x="240" y="159"/>
                    <a:pt x="244" y="161"/>
                    <a:pt x="244" y="167"/>
                  </a:cubicBezTo>
                  <a:cubicBezTo>
                    <a:pt x="244" y="172"/>
                    <a:pt x="246" y="173"/>
                    <a:pt x="250" y="173"/>
                  </a:cubicBezTo>
                  <a:cubicBezTo>
                    <a:pt x="264" y="173"/>
                    <a:pt x="277" y="173"/>
                    <a:pt x="290" y="173"/>
                  </a:cubicBezTo>
                  <a:cubicBezTo>
                    <a:pt x="291" y="173"/>
                    <a:pt x="291" y="173"/>
                    <a:pt x="292" y="173"/>
                  </a:cubicBezTo>
                  <a:cubicBezTo>
                    <a:pt x="295" y="173"/>
                    <a:pt x="297" y="173"/>
                    <a:pt x="299" y="172"/>
                  </a:cubicBezTo>
                  <a:cubicBezTo>
                    <a:pt x="304" y="172"/>
                    <a:pt x="308" y="170"/>
                    <a:pt x="309" y="166"/>
                  </a:cubicBezTo>
                  <a:cubicBezTo>
                    <a:pt x="312" y="160"/>
                    <a:pt x="315" y="160"/>
                    <a:pt x="320" y="164"/>
                  </a:cubicBezTo>
                  <a:cubicBezTo>
                    <a:pt x="322" y="167"/>
                    <a:pt x="322" y="170"/>
                    <a:pt x="321" y="174"/>
                  </a:cubicBezTo>
                  <a:cubicBezTo>
                    <a:pt x="321" y="175"/>
                    <a:pt x="320" y="176"/>
                    <a:pt x="320" y="177"/>
                  </a:cubicBezTo>
                  <a:cubicBezTo>
                    <a:pt x="323" y="176"/>
                    <a:pt x="325" y="180"/>
                    <a:pt x="327" y="177"/>
                  </a:cubicBezTo>
                  <a:cubicBezTo>
                    <a:pt x="328" y="176"/>
                    <a:pt x="329" y="175"/>
                    <a:pt x="330" y="174"/>
                  </a:cubicBezTo>
                  <a:cubicBezTo>
                    <a:pt x="334" y="173"/>
                    <a:pt x="337" y="173"/>
                    <a:pt x="340" y="174"/>
                  </a:cubicBezTo>
                  <a:cubicBezTo>
                    <a:pt x="346" y="179"/>
                    <a:pt x="352" y="185"/>
                    <a:pt x="358" y="191"/>
                  </a:cubicBezTo>
                  <a:cubicBezTo>
                    <a:pt x="360" y="194"/>
                    <a:pt x="364" y="197"/>
                    <a:pt x="361" y="201"/>
                  </a:cubicBezTo>
                  <a:cubicBezTo>
                    <a:pt x="356" y="205"/>
                    <a:pt x="351" y="205"/>
                    <a:pt x="346" y="205"/>
                  </a:cubicBezTo>
                  <a:cubicBezTo>
                    <a:pt x="329" y="204"/>
                    <a:pt x="311" y="204"/>
                    <a:pt x="294" y="204"/>
                  </a:cubicBezTo>
                  <a:cubicBezTo>
                    <a:pt x="251" y="205"/>
                    <a:pt x="208" y="205"/>
                    <a:pt x="165" y="204"/>
                  </a:cubicBezTo>
                  <a:cubicBezTo>
                    <a:pt x="157" y="204"/>
                    <a:pt x="150" y="204"/>
                    <a:pt x="145" y="213"/>
                  </a:cubicBezTo>
                  <a:cubicBezTo>
                    <a:pt x="151" y="215"/>
                    <a:pt x="156" y="215"/>
                    <a:pt x="162" y="215"/>
                  </a:cubicBezTo>
                  <a:cubicBezTo>
                    <a:pt x="227" y="215"/>
                    <a:pt x="291" y="215"/>
                    <a:pt x="355" y="215"/>
                  </a:cubicBezTo>
                  <a:cubicBezTo>
                    <a:pt x="358" y="215"/>
                    <a:pt x="361" y="215"/>
                    <a:pt x="364" y="215"/>
                  </a:cubicBezTo>
                  <a:cubicBezTo>
                    <a:pt x="378" y="215"/>
                    <a:pt x="380" y="216"/>
                    <a:pt x="379" y="231"/>
                  </a:cubicBezTo>
                  <a:cubicBezTo>
                    <a:pt x="381" y="235"/>
                    <a:pt x="378" y="238"/>
                    <a:pt x="375" y="241"/>
                  </a:cubicBezTo>
                  <a:cubicBezTo>
                    <a:pt x="350" y="266"/>
                    <a:pt x="325" y="291"/>
                    <a:pt x="300" y="317"/>
                  </a:cubicBezTo>
                  <a:cubicBezTo>
                    <a:pt x="297" y="319"/>
                    <a:pt x="294" y="321"/>
                    <a:pt x="290" y="321"/>
                  </a:cubicBezTo>
                  <a:cubicBezTo>
                    <a:pt x="207" y="321"/>
                    <a:pt x="124" y="321"/>
                    <a:pt x="41" y="321"/>
                  </a:cubicBezTo>
                  <a:cubicBezTo>
                    <a:pt x="38" y="321"/>
                    <a:pt x="35" y="320"/>
                    <a:pt x="32" y="321"/>
                  </a:cubicBezTo>
                  <a:cubicBezTo>
                    <a:pt x="31" y="321"/>
                    <a:pt x="29" y="321"/>
                    <a:pt x="28" y="321"/>
                  </a:cubicBezTo>
                  <a:cubicBezTo>
                    <a:pt x="22" y="320"/>
                    <a:pt x="15" y="320"/>
                    <a:pt x="9" y="321"/>
                  </a:cubicBezTo>
                  <a:close/>
                </a:path>
              </a:pathLst>
            </a:custGeom>
            <a:solidFill>
              <a:srgbClr val="5A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03A3A7C-690B-65AB-A531-7563099FC7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" y="645"/>
              <a:ext cx="1142" cy="934"/>
            </a:xfrm>
            <a:custGeom>
              <a:avLst/>
              <a:gdLst>
                <a:gd name="T0" fmla="*/ 25 w 262"/>
                <a:gd name="T1" fmla="*/ 213 h 214"/>
                <a:gd name="T2" fmla="*/ 7 w 262"/>
                <a:gd name="T3" fmla="*/ 213 h 214"/>
                <a:gd name="T4" fmla="*/ 15 w 262"/>
                <a:gd name="T5" fmla="*/ 182 h 214"/>
                <a:gd name="T6" fmla="*/ 17 w 262"/>
                <a:gd name="T7" fmla="*/ 179 h 214"/>
                <a:gd name="T8" fmla="*/ 25 w 262"/>
                <a:gd name="T9" fmla="*/ 147 h 214"/>
                <a:gd name="T10" fmla="*/ 34 w 262"/>
                <a:gd name="T11" fmla="*/ 134 h 214"/>
                <a:gd name="T12" fmla="*/ 58 w 262"/>
                <a:gd name="T13" fmla="*/ 119 h 214"/>
                <a:gd name="T14" fmla="*/ 73 w 262"/>
                <a:gd name="T15" fmla="*/ 115 h 214"/>
                <a:gd name="T16" fmla="*/ 79 w 262"/>
                <a:gd name="T17" fmla="*/ 83 h 214"/>
                <a:gd name="T18" fmla="*/ 79 w 262"/>
                <a:gd name="T19" fmla="*/ 54 h 214"/>
                <a:gd name="T20" fmla="*/ 84 w 262"/>
                <a:gd name="T21" fmla="*/ 54 h 214"/>
                <a:gd name="T22" fmla="*/ 93 w 262"/>
                <a:gd name="T23" fmla="*/ 63 h 214"/>
                <a:gd name="T24" fmla="*/ 78 w 262"/>
                <a:gd name="T25" fmla="*/ 49 h 214"/>
                <a:gd name="T26" fmla="*/ 77 w 262"/>
                <a:gd name="T27" fmla="*/ 27 h 214"/>
                <a:gd name="T28" fmla="*/ 90 w 262"/>
                <a:gd name="T29" fmla="*/ 13 h 214"/>
                <a:gd name="T30" fmla="*/ 122 w 262"/>
                <a:gd name="T31" fmla="*/ 13 h 214"/>
                <a:gd name="T32" fmla="*/ 134 w 262"/>
                <a:gd name="T33" fmla="*/ 15 h 214"/>
                <a:gd name="T34" fmla="*/ 194 w 262"/>
                <a:gd name="T35" fmla="*/ 14 h 214"/>
                <a:gd name="T36" fmla="*/ 211 w 262"/>
                <a:gd name="T37" fmla="*/ 18 h 214"/>
                <a:gd name="T38" fmla="*/ 251 w 262"/>
                <a:gd name="T39" fmla="*/ 35 h 214"/>
                <a:gd name="T40" fmla="*/ 254 w 262"/>
                <a:gd name="T41" fmla="*/ 79 h 214"/>
                <a:gd name="T42" fmla="*/ 251 w 262"/>
                <a:gd name="T43" fmla="*/ 86 h 214"/>
                <a:gd name="T44" fmla="*/ 219 w 262"/>
                <a:gd name="T45" fmla="*/ 104 h 214"/>
                <a:gd name="T46" fmla="*/ 205 w 262"/>
                <a:gd name="T47" fmla="*/ 111 h 214"/>
                <a:gd name="T48" fmla="*/ 192 w 262"/>
                <a:gd name="T49" fmla="*/ 117 h 214"/>
                <a:gd name="T50" fmla="*/ 143 w 262"/>
                <a:gd name="T51" fmla="*/ 142 h 214"/>
                <a:gd name="T52" fmla="*/ 135 w 262"/>
                <a:gd name="T53" fmla="*/ 162 h 214"/>
                <a:gd name="T54" fmla="*/ 127 w 262"/>
                <a:gd name="T55" fmla="*/ 169 h 214"/>
                <a:gd name="T56" fmla="*/ 112 w 262"/>
                <a:gd name="T57" fmla="*/ 173 h 214"/>
                <a:gd name="T58" fmla="*/ 81 w 262"/>
                <a:gd name="T59" fmla="*/ 178 h 214"/>
                <a:gd name="T60" fmla="*/ 60 w 262"/>
                <a:gd name="T61" fmla="*/ 177 h 214"/>
                <a:gd name="T62" fmla="*/ 57 w 262"/>
                <a:gd name="T63" fmla="*/ 182 h 214"/>
                <a:gd name="T64" fmla="*/ 37 w 262"/>
                <a:gd name="T65" fmla="*/ 208 h 214"/>
                <a:gd name="T66" fmla="*/ 25 w 262"/>
                <a:gd name="T67" fmla="*/ 21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2" h="214">
                  <a:moveTo>
                    <a:pt x="25" y="213"/>
                  </a:moveTo>
                  <a:cubicBezTo>
                    <a:pt x="19" y="214"/>
                    <a:pt x="13" y="214"/>
                    <a:pt x="7" y="213"/>
                  </a:cubicBezTo>
                  <a:cubicBezTo>
                    <a:pt x="0" y="203"/>
                    <a:pt x="4" y="187"/>
                    <a:pt x="15" y="182"/>
                  </a:cubicBezTo>
                  <a:cubicBezTo>
                    <a:pt x="16" y="181"/>
                    <a:pt x="20" y="182"/>
                    <a:pt x="17" y="179"/>
                  </a:cubicBezTo>
                  <a:cubicBezTo>
                    <a:pt x="13" y="166"/>
                    <a:pt x="15" y="156"/>
                    <a:pt x="25" y="147"/>
                  </a:cubicBezTo>
                  <a:cubicBezTo>
                    <a:pt x="30" y="144"/>
                    <a:pt x="31" y="138"/>
                    <a:pt x="34" y="134"/>
                  </a:cubicBezTo>
                  <a:cubicBezTo>
                    <a:pt x="39" y="124"/>
                    <a:pt x="47" y="119"/>
                    <a:pt x="58" y="119"/>
                  </a:cubicBezTo>
                  <a:cubicBezTo>
                    <a:pt x="63" y="119"/>
                    <a:pt x="68" y="118"/>
                    <a:pt x="73" y="115"/>
                  </a:cubicBezTo>
                  <a:cubicBezTo>
                    <a:pt x="85" y="107"/>
                    <a:pt x="89" y="94"/>
                    <a:pt x="79" y="83"/>
                  </a:cubicBezTo>
                  <a:cubicBezTo>
                    <a:pt x="72" y="72"/>
                    <a:pt x="78" y="64"/>
                    <a:pt x="79" y="54"/>
                  </a:cubicBezTo>
                  <a:cubicBezTo>
                    <a:pt x="79" y="51"/>
                    <a:pt x="82" y="53"/>
                    <a:pt x="84" y="54"/>
                  </a:cubicBezTo>
                  <a:cubicBezTo>
                    <a:pt x="87" y="57"/>
                    <a:pt x="90" y="60"/>
                    <a:pt x="93" y="63"/>
                  </a:cubicBezTo>
                  <a:cubicBezTo>
                    <a:pt x="88" y="58"/>
                    <a:pt x="83" y="53"/>
                    <a:pt x="78" y="49"/>
                  </a:cubicBezTo>
                  <a:cubicBezTo>
                    <a:pt x="71" y="42"/>
                    <a:pt x="70" y="35"/>
                    <a:pt x="77" y="27"/>
                  </a:cubicBezTo>
                  <a:cubicBezTo>
                    <a:pt x="81" y="22"/>
                    <a:pt x="85" y="17"/>
                    <a:pt x="90" y="13"/>
                  </a:cubicBezTo>
                  <a:cubicBezTo>
                    <a:pt x="97" y="6"/>
                    <a:pt x="113" y="7"/>
                    <a:pt x="122" y="13"/>
                  </a:cubicBezTo>
                  <a:cubicBezTo>
                    <a:pt x="126" y="16"/>
                    <a:pt x="129" y="18"/>
                    <a:pt x="134" y="15"/>
                  </a:cubicBezTo>
                  <a:cubicBezTo>
                    <a:pt x="152" y="1"/>
                    <a:pt x="176" y="0"/>
                    <a:pt x="194" y="14"/>
                  </a:cubicBezTo>
                  <a:cubicBezTo>
                    <a:pt x="200" y="18"/>
                    <a:pt x="204" y="19"/>
                    <a:pt x="211" y="18"/>
                  </a:cubicBezTo>
                  <a:cubicBezTo>
                    <a:pt x="227" y="15"/>
                    <a:pt x="241" y="22"/>
                    <a:pt x="251" y="35"/>
                  </a:cubicBezTo>
                  <a:cubicBezTo>
                    <a:pt x="261" y="49"/>
                    <a:pt x="262" y="64"/>
                    <a:pt x="254" y="79"/>
                  </a:cubicBezTo>
                  <a:cubicBezTo>
                    <a:pt x="253" y="82"/>
                    <a:pt x="252" y="84"/>
                    <a:pt x="251" y="86"/>
                  </a:cubicBezTo>
                  <a:cubicBezTo>
                    <a:pt x="244" y="99"/>
                    <a:pt x="232" y="103"/>
                    <a:pt x="219" y="104"/>
                  </a:cubicBezTo>
                  <a:cubicBezTo>
                    <a:pt x="214" y="104"/>
                    <a:pt x="209" y="106"/>
                    <a:pt x="205" y="111"/>
                  </a:cubicBezTo>
                  <a:cubicBezTo>
                    <a:pt x="202" y="115"/>
                    <a:pt x="197" y="116"/>
                    <a:pt x="192" y="117"/>
                  </a:cubicBezTo>
                  <a:cubicBezTo>
                    <a:pt x="173" y="119"/>
                    <a:pt x="156" y="126"/>
                    <a:pt x="143" y="142"/>
                  </a:cubicBezTo>
                  <a:cubicBezTo>
                    <a:pt x="139" y="148"/>
                    <a:pt x="137" y="155"/>
                    <a:pt x="135" y="162"/>
                  </a:cubicBezTo>
                  <a:cubicBezTo>
                    <a:pt x="134" y="166"/>
                    <a:pt x="132" y="169"/>
                    <a:pt x="127" y="169"/>
                  </a:cubicBezTo>
                  <a:cubicBezTo>
                    <a:pt x="121" y="166"/>
                    <a:pt x="117" y="168"/>
                    <a:pt x="112" y="173"/>
                  </a:cubicBezTo>
                  <a:cubicBezTo>
                    <a:pt x="103" y="182"/>
                    <a:pt x="92" y="184"/>
                    <a:pt x="81" y="178"/>
                  </a:cubicBezTo>
                  <a:cubicBezTo>
                    <a:pt x="73" y="174"/>
                    <a:pt x="67" y="176"/>
                    <a:pt x="60" y="177"/>
                  </a:cubicBezTo>
                  <a:cubicBezTo>
                    <a:pt x="57" y="177"/>
                    <a:pt x="57" y="179"/>
                    <a:pt x="57" y="182"/>
                  </a:cubicBezTo>
                  <a:cubicBezTo>
                    <a:pt x="59" y="200"/>
                    <a:pt x="55" y="205"/>
                    <a:pt x="37" y="208"/>
                  </a:cubicBezTo>
                  <a:cubicBezTo>
                    <a:pt x="33" y="209"/>
                    <a:pt x="29" y="213"/>
                    <a:pt x="25" y="213"/>
                  </a:cubicBezTo>
                  <a:close/>
                </a:path>
              </a:pathLst>
            </a:custGeom>
            <a:solidFill>
              <a:srgbClr val="9FA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6786020A-45A6-9EE4-5153-625C9B2B1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" y="1631"/>
              <a:ext cx="1025" cy="1340"/>
            </a:xfrm>
            <a:custGeom>
              <a:avLst/>
              <a:gdLst>
                <a:gd name="T0" fmla="*/ 22 w 235"/>
                <a:gd name="T1" fmla="*/ 160 h 307"/>
                <a:gd name="T2" fmla="*/ 11 w 235"/>
                <a:gd name="T3" fmla="*/ 160 h 307"/>
                <a:gd name="T4" fmla="*/ 3 w 235"/>
                <a:gd name="T5" fmla="*/ 158 h 307"/>
                <a:gd name="T6" fmla="*/ 1 w 235"/>
                <a:gd name="T7" fmla="*/ 149 h 307"/>
                <a:gd name="T8" fmla="*/ 6 w 235"/>
                <a:gd name="T9" fmla="*/ 146 h 307"/>
                <a:gd name="T10" fmla="*/ 19 w 235"/>
                <a:gd name="T11" fmla="*/ 155 h 307"/>
                <a:gd name="T12" fmla="*/ 44 w 235"/>
                <a:gd name="T13" fmla="*/ 155 h 307"/>
                <a:gd name="T14" fmla="*/ 61 w 235"/>
                <a:gd name="T15" fmla="*/ 165 h 307"/>
                <a:gd name="T16" fmla="*/ 72 w 235"/>
                <a:gd name="T17" fmla="*/ 169 h 307"/>
                <a:gd name="T18" fmla="*/ 80 w 235"/>
                <a:gd name="T19" fmla="*/ 163 h 307"/>
                <a:gd name="T20" fmla="*/ 80 w 235"/>
                <a:gd name="T21" fmla="*/ 134 h 307"/>
                <a:gd name="T22" fmla="*/ 81 w 235"/>
                <a:gd name="T23" fmla="*/ 126 h 307"/>
                <a:gd name="T24" fmla="*/ 81 w 235"/>
                <a:gd name="T25" fmla="*/ 87 h 307"/>
                <a:gd name="T26" fmla="*/ 81 w 235"/>
                <a:gd name="T27" fmla="*/ 12 h 307"/>
                <a:gd name="T28" fmla="*/ 83 w 235"/>
                <a:gd name="T29" fmla="*/ 1 h 307"/>
                <a:gd name="T30" fmla="*/ 87 w 235"/>
                <a:gd name="T31" fmla="*/ 0 h 307"/>
                <a:gd name="T32" fmla="*/ 90 w 235"/>
                <a:gd name="T33" fmla="*/ 7 h 307"/>
                <a:gd name="T34" fmla="*/ 88 w 235"/>
                <a:gd name="T35" fmla="*/ 119 h 307"/>
                <a:gd name="T36" fmla="*/ 96 w 235"/>
                <a:gd name="T37" fmla="*/ 127 h 307"/>
                <a:gd name="T38" fmla="*/ 119 w 235"/>
                <a:gd name="T39" fmla="*/ 127 h 307"/>
                <a:gd name="T40" fmla="*/ 122 w 235"/>
                <a:gd name="T41" fmla="*/ 135 h 307"/>
                <a:gd name="T42" fmla="*/ 122 w 235"/>
                <a:gd name="T43" fmla="*/ 158 h 307"/>
                <a:gd name="T44" fmla="*/ 132 w 235"/>
                <a:gd name="T45" fmla="*/ 169 h 307"/>
                <a:gd name="T46" fmla="*/ 144 w 235"/>
                <a:gd name="T47" fmla="*/ 169 h 307"/>
                <a:gd name="T48" fmla="*/ 206 w 235"/>
                <a:gd name="T49" fmla="*/ 169 h 307"/>
                <a:gd name="T50" fmla="*/ 214 w 235"/>
                <a:gd name="T51" fmla="*/ 172 h 307"/>
                <a:gd name="T52" fmla="*/ 235 w 235"/>
                <a:gd name="T53" fmla="*/ 193 h 307"/>
                <a:gd name="T54" fmla="*/ 235 w 235"/>
                <a:gd name="T55" fmla="*/ 296 h 307"/>
                <a:gd name="T56" fmla="*/ 225 w 235"/>
                <a:gd name="T57" fmla="*/ 306 h 307"/>
                <a:gd name="T58" fmla="*/ 170 w 235"/>
                <a:gd name="T59" fmla="*/ 306 h 307"/>
                <a:gd name="T60" fmla="*/ 169 w 235"/>
                <a:gd name="T61" fmla="*/ 304 h 307"/>
                <a:gd name="T62" fmla="*/ 98 w 235"/>
                <a:gd name="T63" fmla="*/ 233 h 307"/>
                <a:gd name="T64" fmla="*/ 80 w 235"/>
                <a:gd name="T65" fmla="*/ 215 h 307"/>
                <a:gd name="T66" fmla="*/ 80 w 235"/>
                <a:gd name="T67" fmla="*/ 202 h 307"/>
                <a:gd name="T68" fmla="*/ 112 w 235"/>
                <a:gd name="T69" fmla="*/ 171 h 307"/>
                <a:gd name="T70" fmla="*/ 115 w 235"/>
                <a:gd name="T71" fmla="*/ 159 h 307"/>
                <a:gd name="T72" fmla="*/ 115 w 235"/>
                <a:gd name="T73" fmla="*/ 142 h 307"/>
                <a:gd name="T74" fmla="*/ 107 w 235"/>
                <a:gd name="T75" fmla="*/ 134 h 307"/>
                <a:gd name="T76" fmla="*/ 98 w 235"/>
                <a:gd name="T77" fmla="*/ 134 h 307"/>
                <a:gd name="T78" fmla="*/ 88 w 235"/>
                <a:gd name="T79" fmla="*/ 144 h 307"/>
                <a:gd name="T80" fmla="*/ 88 w 235"/>
                <a:gd name="T81" fmla="*/ 162 h 307"/>
                <a:gd name="T82" fmla="*/ 96 w 235"/>
                <a:gd name="T83" fmla="*/ 169 h 307"/>
                <a:gd name="T84" fmla="*/ 107 w 235"/>
                <a:gd name="T85" fmla="*/ 170 h 307"/>
                <a:gd name="T86" fmla="*/ 104 w 235"/>
                <a:gd name="T87" fmla="*/ 178 h 307"/>
                <a:gd name="T88" fmla="*/ 79 w 235"/>
                <a:gd name="T89" fmla="*/ 203 h 307"/>
                <a:gd name="T90" fmla="*/ 68 w 235"/>
                <a:gd name="T91" fmla="*/ 203 h 307"/>
                <a:gd name="T92" fmla="*/ 59 w 235"/>
                <a:gd name="T93" fmla="*/ 195 h 307"/>
                <a:gd name="T94" fmla="*/ 54 w 235"/>
                <a:gd name="T95" fmla="*/ 180 h 307"/>
                <a:gd name="T96" fmla="*/ 41 w 235"/>
                <a:gd name="T97" fmla="*/ 162 h 307"/>
                <a:gd name="T98" fmla="*/ 22 w 235"/>
                <a:gd name="T99" fmla="*/ 16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5" h="307">
                  <a:moveTo>
                    <a:pt x="22" y="160"/>
                  </a:moveTo>
                  <a:cubicBezTo>
                    <a:pt x="19" y="160"/>
                    <a:pt x="15" y="160"/>
                    <a:pt x="11" y="160"/>
                  </a:cubicBezTo>
                  <a:cubicBezTo>
                    <a:pt x="8" y="161"/>
                    <a:pt x="5" y="163"/>
                    <a:pt x="3" y="158"/>
                  </a:cubicBezTo>
                  <a:cubicBezTo>
                    <a:pt x="0" y="155"/>
                    <a:pt x="3" y="152"/>
                    <a:pt x="1" y="149"/>
                  </a:cubicBezTo>
                  <a:cubicBezTo>
                    <a:pt x="2" y="147"/>
                    <a:pt x="3" y="145"/>
                    <a:pt x="6" y="146"/>
                  </a:cubicBezTo>
                  <a:cubicBezTo>
                    <a:pt x="7" y="154"/>
                    <a:pt x="12" y="156"/>
                    <a:pt x="19" y="155"/>
                  </a:cubicBezTo>
                  <a:cubicBezTo>
                    <a:pt x="28" y="155"/>
                    <a:pt x="36" y="155"/>
                    <a:pt x="44" y="155"/>
                  </a:cubicBezTo>
                  <a:cubicBezTo>
                    <a:pt x="52" y="155"/>
                    <a:pt x="58" y="157"/>
                    <a:pt x="61" y="165"/>
                  </a:cubicBezTo>
                  <a:cubicBezTo>
                    <a:pt x="63" y="170"/>
                    <a:pt x="68" y="169"/>
                    <a:pt x="72" y="169"/>
                  </a:cubicBezTo>
                  <a:cubicBezTo>
                    <a:pt x="77" y="169"/>
                    <a:pt x="79" y="167"/>
                    <a:pt x="80" y="163"/>
                  </a:cubicBezTo>
                  <a:cubicBezTo>
                    <a:pt x="82" y="153"/>
                    <a:pt x="82" y="144"/>
                    <a:pt x="80" y="134"/>
                  </a:cubicBezTo>
                  <a:cubicBezTo>
                    <a:pt x="77" y="131"/>
                    <a:pt x="78" y="129"/>
                    <a:pt x="81" y="126"/>
                  </a:cubicBezTo>
                  <a:cubicBezTo>
                    <a:pt x="82" y="113"/>
                    <a:pt x="81" y="100"/>
                    <a:pt x="81" y="87"/>
                  </a:cubicBezTo>
                  <a:cubicBezTo>
                    <a:pt x="81" y="62"/>
                    <a:pt x="81" y="37"/>
                    <a:pt x="81" y="12"/>
                  </a:cubicBezTo>
                  <a:cubicBezTo>
                    <a:pt x="81" y="9"/>
                    <a:pt x="81" y="5"/>
                    <a:pt x="83" y="1"/>
                  </a:cubicBezTo>
                  <a:cubicBezTo>
                    <a:pt x="84" y="0"/>
                    <a:pt x="86" y="0"/>
                    <a:pt x="87" y="0"/>
                  </a:cubicBezTo>
                  <a:cubicBezTo>
                    <a:pt x="90" y="1"/>
                    <a:pt x="90" y="4"/>
                    <a:pt x="90" y="7"/>
                  </a:cubicBezTo>
                  <a:cubicBezTo>
                    <a:pt x="86" y="44"/>
                    <a:pt x="89" y="81"/>
                    <a:pt x="88" y="119"/>
                  </a:cubicBezTo>
                  <a:cubicBezTo>
                    <a:pt x="88" y="124"/>
                    <a:pt x="90" y="127"/>
                    <a:pt x="96" y="127"/>
                  </a:cubicBezTo>
                  <a:cubicBezTo>
                    <a:pt x="104" y="127"/>
                    <a:pt x="112" y="126"/>
                    <a:pt x="119" y="127"/>
                  </a:cubicBezTo>
                  <a:cubicBezTo>
                    <a:pt x="123" y="129"/>
                    <a:pt x="122" y="132"/>
                    <a:pt x="122" y="135"/>
                  </a:cubicBezTo>
                  <a:cubicBezTo>
                    <a:pt x="121" y="142"/>
                    <a:pt x="122" y="150"/>
                    <a:pt x="122" y="158"/>
                  </a:cubicBezTo>
                  <a:cubicBezTo>
                    <a:pt x="122" y="169"/>
                    <a:pt x="122" y="169"/>
                    <a:pt x="132" y="169"/>
                  </a:cubicBezTo>
                  <a:cubicBezTo>
                    <a:pt x="136" y="169"/>
                    <a:pt x="140" y="169"/>
                    <a:pt x="144" y="169"/>
                  </a:cubicBezTo>
                  <a:cubicBezTo>
                    <a:pt x="165" y="168"/>
                    <a:pt x="186" y="170"/>
                    <a:pt x="206" y="169"/>
                  </a:cubicBezTo>
                  <a:cubicBezTo>
                    <a:pt x="209" y="169"/>
                    <a:pt x="212" y="170"/>
                    <a:pt x="214" y="172"/>
                  </a:cubicBezTo>
                  <a:cubicBezTo>
                    <a:pt x="235" y="172"/>
                    <a:pt x="235" y="172"/>
                    <a:pt x="235" y="193"/>
                  </a:cubicBezTo>
                  <a:cubicBezTo>
                    <a:pt x="235" y="227"/>
                    <a:pt x="235" y="262"/>
                    <a:pt x="235" y="296"/>
                  </a:cubicBezTo>
                  <a:cubicBezTo>
                    <a:pt x="235" y="304"/>
                    <a:pt x="233" y="307"/>
                    <a:pt x="225" y="306"/>
                  </a:cubicBezTo>
                  <a:cubicBezTo>
                    <a:pt x="207" y="305"/>
                    <a:pt x="188" y="306"/>
                    <a:pt x="170" y="306"/>
                  </a:cubicBezTo>
                  <a:cubicBezTo>
                    <a:pt x="169" y="305"/>
                    <a:pt x="169" y="304"/>
                    <a:pt x="169" y="304"/>
                  </a:cubicBezTo>
                  <a:cubicBezTo>
                    <a:pt x="146" y="280"/>
                    <a:pt x="122" y="256"/>
                    <a:pt x="98" y="233"/>
                  </a:cubicBezTo>
                  <a:cubicBezTo>
                    <a:pt x="92" y="227"/>
                    <a:pt x="86" y="220"/>
                    <a:pt x="80" y="215"/>
                  </a:cubicBezTo>
                  <a:cubicBezTo>
                    <a:pt x="75" y="211"/>
                    <a:pt x="75" y="207"/>
                    <a:pt x="80" y="202"/>
                  </a:cubicBezTo>
                  <a:cubicBezTo>
                    <a:pt x="90" y="192"/>
                    <a:pt x="100" y="181"/>
                    <a:pt x="112" y="171"/>
                  </a:cubicBezTo>
                  <a:cubicBezTo>
                    <a:pt x="116" y="168"/>
                    <a:pt x="115" y="164"/>
                    <a:pt x="115" y="159"/>
                  </a:cubicBezTo>
                  <a:cubicBezTo>
                    <a:pt x="115" y="154"/>
                    <a:pt x="115" y="148"/>
                    <a:pt x="115" y="142"/>
                  </a:cubicBezTo>
                  <a:cubicBezTo>
                    <a:pt x="114" y="137"/>
                    <a:pt x="112" y="134"/>
                    <a:pt x="107" y="134"/>
                  </a:cubicBezTo>
                  <a:cubicBezTo>
                    <a:pt x="104" y="134"/>
                    <a:pt x="101" y="134"/>
                    <a:pt x="98" y="134"/>
                  </a:cubicBezTo>
                  <a:cubicBezTo>
                    <a:pt x="91" y="134"/>
                    <a:pt x="88" y="137"/>
                    <a:pt x="88" y="144"/>
                  </a:cubicBezTo>
                  <a:cubicBezTo>
                    <a:pt x="88" y="150"/>
                    <a:pt x="88" y="156"/>
                    <a:pt x="88" y="162"/>
                  </a:cubicBezTo>
                  <a:cubicBezTo>
                    <a:pt x="88" y="167"/>
                    <a:pt x="90" y="170"/>
                    <a:pt x="96" y="169"/>
                  </a:cubicBezTo>
                  <a:cubicBezTo>
                    <a:pt x="100" y="168"/>
                    <a:pt x="104" y="167"/>
                    <a:pt x="107" y="170"/>
                  </a:cubicBezTo>
                  <a:cubicBezTo>
                    <a:pt x="108" y="174"/>
                    <a:pt x="106" y="176"/>
                    <a:pt x="104" y="178"/>
                  </a:cubicBezTo>
                  <a:cubicBezTo>
                    <a:pt x="96" y="186"/>
                    <a:pt x="88" y="194"/>
                    <a:pt x="79" y="203"/>
                  </a:cubicBezTo>
                  <a:cubicBezTo>
                    <a:pt x="75" y="207"/>
                    <a:pt x="72" y="207"/>
                    <a:pt x="68" y="203"/>
                  </a:cubicBezTo>
                  <a:cubicBezTo>
                    <a:pt x="65" y="200"/>
                    <a:pt x="62" y="198"/>
                    <a:pt x="59" y="195"/>
                  </a:cubicBezTo>
                  <a:cubicBezTo>
                    <a:pt x="54" y="191"/>
                    <a:pt x="52" y="187"/>
                    <a:pt x="54" y="180"/>
                  </a:cubicBezTo>
                  <a:cubicBezTo>
                    <a:pt x="58" y="169"/>
                    <a:pt x="53" y="162"/>
                    <a:pt x="41" y="162"/>
                  </a:cubicBezTo>
                  <a:cubicBezTo>
                    <a:pt x="34" y="162"/>
                    <a:pt x="28" y="164"/>
                    <a:pt x="22" y="160"/>
                  </a:cubicBezTo>
                  <a:close/>
                </a:path>
              </a:pathLst>
            </a:custGeom>
            <a:solidFill>
              <a:srgbClr val="4B2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E00E9C56-010B-0BB2-8B6B-84E045BDF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7" y="605"/>
              <a:ext cx="798" cy="834"/>
            </a:xfrm>
            <a:custGeom>
              <a:avLst/>
              <a:gdLst>
                <a:gd name="T0" fmla="*/ 27 w 183"/>
                <a:gd name="T1" fmla="*/ 95 h 191"/>
                <a:gd name="T2" fmla="*/ 36 w 183"/>
                <a:gd name="T3" fmla="*/ 85 h 191"/>
                <a:gd name="T4" fmla="*/ 69 w 183"/>
                <a:gd name="T5" fmla="*/ 44 h 191"/>
                <a:gd name="T6" fmla="*/ 81 w 183"/>
                <a:gd name="T7" fmla="*/ 36 h 191"/>
                <a:gd name="T8" fmla="*/ 157 w 183"/>
                <a:gd name="T9" fmla="*/ 20 h 191"/>
                <a:gd name="T10" fmla="*/ 161 w 183"/>
                <a:gd name="T11" fmla="*/ 23 h 191"/>
                <a:gd name="T12" fmla="*/ 165 w 183"/>
                <a:gd name="T13" fmla="*/ 89 h 191"/>
                <a:gd name="T14" fmla="*/ 139 w 183"/>
                <a:gd name="T15" fmla="*/ 107 h 191"/>
                <a:gd name="T16" fmla="*/ 131 w 183"/>
                <a:gd name="T17" fmla="*/ 116 h 191"/>
                <a:gd name="T18" fmla="*/ 106 w 183"/>
                <a:gd name="T19" fmla="*/ 138 h 191"/>
                <a:gd name="T20" fmla="*/ 105 w 183"/>
                <a:gd name="T21" fmla="*/ 138 h 191"/>
                <a:gd name="T22" fmla="*/ 82 w 183"/>
                <a:gd name="T23" fmla="*/ 153 h 191"/>
                <a:gd name="T24" fmla="*/ 76 w 183"/>
                <a:gd name="T25" fmla="*/ 156 h 191"/>
                <a:gd name="T26" fmla="*/ 63 w 183"/>
                <a:gd name="T27" fmla="*/ 169 h 191"/>
                <a:gd name="T28" fmla="*/ 37 w 183"/>
                <a:gd name="T29" fmla="*/ 191 h 191"/>
                <a:gd name="T30" fmla="*/ 33 w 183"/>
                <a:gd name="T31" fmla="*/ 183 h 191"/>
                <a:gd name="T32" fmla="*/ 5 w 183"/>
                <a:gd name="T33" fmla="*/ 135 h 191"/>
                <a:gd name="T34" fmla="*/ 5 w 183"/>
                <a:gd name="T35" fmla="*/ 122 h 191"/>
                <a:gd name="T36" fmla="*/ 11 w 183"/>
                <a:gd name="T37" fmla="*/ 118 h 191"/>
                <a:gd name="T38" fmla="*/ 20 w 183"/>
                <a:gd name="T39" fmla="*/ 106 h 191"/>
                <a:gd name="T40" fmla="*/ 27 w 183"/>
                <a:gd name="T41" fmla="*/ 9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91">
                  <a:moveTo>
                    <a:pt x="27" y="95"/>
                  </a:moveTo>
                  <a:cubicBezTo>
                    <a:pt x="33" y="95"/>
                    <a:pt x="36" y="92"/>
                    <a:pt x="36" y="85"/>
                  </a:cubicBezTo>
                  <a:cubicBezTo>
                    <a:pt x="36" y="65"/>
                    <a:pt x="49" y="49"/>
                    <a:pt x="69" y="44"/>
                  </a:cubicBezTo>
                  <a:cubicBezTo>
                    <a:pt x="74" y="43"/>
                    <a:pt x="79" y="41"/>
                    <a:pt x="81" y="36"/>
                  </a:cubicBezTo>
                  <a:cubicBezTo>
                    <a:pt x="94" y="5"/>
                    <a:pt x="136" y="0"/>
                    <a:pt x="157" y="20"/>
                  </a:cubicBezTo>
                  <a:cubicBezTo>
                    <a:pt x="159" y="21"/>
                    <a:pt x="160" y="22"/>
                    <a:pt x="161" y="23"/>
                  </a:cubicBezTo>
                  <a:cubicBezTo>
                    <a:pt x="180" y="37"/>
                    <a:pt x="183" y="69"/>
                    <a:pt x="165" y="89"/>
                  </a:cubicBezTo>
                  <a:cubicBezTo>
                    <a:pt x="158" y="97"/>
                    <a:pt x="150" y="104"/>
                    <a:pt x="139" y="107"/>
                  </a:cubicBezTo>
                  <a:cubicBezTo>
                    <a:pt x="134" y="108"/>
                    <a:pt x="132" y="111"/>
                    <a:pt x="131" y="116"/>
                  </a:cubicBezTo>
                  <a:cubicBezTo>
                    <a:pt x="129" y="133"/>
                    <a:pt x="123" y="138"/>
                    <a:pt x="106" y="138"/>
                  </a:cubicBezTo>
                  <a:cubicBezTo>
                    <a:pt x="106" y="138"/>
                    <a:pt x="106" y="138"/>
                    <a:pt x="105" y="138"/>
                  </a:cubicBezTo>
                  <a:cubicBezTo>
                    <a:pt x="89" y="137"/>
                    <a:pt x="88" y="138"/>
                    <a:pt x="82" y="153"/>
                  </a:cubicBezTo>
                  <a:cubicBezTo>
                    <a:pt x="81" y="155"/>
                    <a:pt x="78" y="155"/>
                    <a:pt x="76" y="156"/>
                  </a:cubicBezTo>
                  <a:cubicBezTo>
                    <a:pt x="70" y="158"/>
                    <a:pt x="66" y="162"/>
                    <a:pt x="63" y="169"/>
                  </a:cubicBezTo>
                  <a:cubicBezTo>
                    <a:pt x="59" y="181"/>
                    <a:pt x="50" y="188"/>
                    <a:pt x="37" y="191"/>
                  </a:cubicBezTo>
                  <a:cubicBezTo>
                    <a:pt x="34" y="190"/>
                    <a:pt x="34" y="186"/>
                    <a:pt x="33" y="183"/>
                  </a:cubicBezTo>
                  <a:cubicBezTo>
                    <a:pt x="31" y="163"/>
                    <a:pt x="22" y="147"/>
                    <a:pt x="5" y="135"/>
                  </a:cubicBezTo>
                  <a:cubicBezTo>
                    <a:pt x="0" y="131"/>
                    <a:pt x="0" y="127"/>
                    <a:pt x="5" y="122"/>
                  </a:cubicBezTo>
                  <a:cubicBezTo>
                    <a:pt x="7" y="120"/>
                    <a:pt x="9" y="118"/>
                    <a:pt x="11" y="118"/>
                  </a:cubicBezTo>
                  <a:cubicBezTo>
                    <a:pt x="17" y="116"/>
                    <a:pt x="20" y="112"/>
                    <a:pt x="20" y="106"/>
                  </a:cubicBezTo>
                  <a:cubicBezTo>
                    <a:pt x="20" y="102"/>
                    <a:pt x="24" y="99"/>
                    <a:pt x="27" y="95"/>
                  </a:cubicBezTo>
                  <a:close/>
                </a:path>
              </a:pathLst>
            </a:custGeom>
            <a:solidFill>
              <a:srgbClr val="AAB2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5D0C1946-2950-E44C-7D54-F6892A140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" y="623"/>
              <a:ext cx="924" cy="956"/>
            </a:xfrm>
            <a:custGeom>
              <a:avLst/>
              <a:gdLst>
                <a:gd name="T0" fmla="*/ 212 w 212"/>
                <a:gd name="T1" fmla="*/ 20 h 219"/>
                <a:gd name="T2" fmla="*/ 199 w 212"/>
                <a:gd name="T3" fmla="*/ 21 h 219"/>
                <a:gd name="T4" fmla="*/ 167 w 212"/>
                <a:gd name="T5" fmla="*/ 23 h 219"/>
                <a:gd name="T6" fmla="*/ 157 w 212"/>
                <a:gd name="T7" fmla="*/ 32 h 219"/>
                <a:gd name="T8" fmla="*/ 158 w 212"/>
                <a:gd name="T9" fmla="*/ 52 h 219"/>
                <a:gd name="T10" fmla="*/ 172 w 212"/>
                <a:gd name="T11" fmla="*/ 67 h 219"/>
                <a:gd name="T12" fmla="*/ 175 w 212"/>
                <a:gd name="T13" fmla="*/ 76 h 219"/>
                <a:gd name="T14" fmla="*/ 161 w 212"/>
                <a:gd name="T15" fmla="*/ 57 h 219"/>
                <a:gd name="T16" fmla="*/ 158 w 212"/>
                <a:gd name="T17" fmla="*/ 59 h 219"/>
                <a:gd name="T18" fmla="*/ 157 w 212"/>
                <a:gd name="T19" fmla="*/ 71 h 219"/>
                <a:gd name="T20" fmla="*/ 158 w 212"/>
                <a:gd name="T21" fmla="*/ 84 h 219"/>
                <a:gd name="T22" fmla="*/ 163 w 212"/>
                <a:gd name="T23" fmla="*/ 110 h 219"/>
                <a:gd name="T24" fmla="*/ 138 w 212"/>
                <a:gd name="T25" fmla="*/ 126 h 219"/>
                <a:gd name="T26" fmla="*/ 110 w 212"/>
                <a:gd name="T27" fmla="*/ 148 h 219"/>
                <a:gd name="T28" fmla="*/ 108 w 212"/>
                <a:gd name="T29" fmla="*/ 152 h 219"/>
                <a:gd name="T30" fmla="*/ 96 w 212"/>
                <a:gd name="T31" fmla="*/ 183 h 219"/>
                <a:gd name="T32" fmla="*/ 84 w 212"/>
                <a:gd name="T33" fmla="*/ 184 h 219"/>
                <a:gd name="T34" fmla="*/ 62 w 212"/>
                <a:gd name="T35" fmla="*/ 182 h 219"/>
                <a:gd name="T36" fmla="*/ 57 w 212"/>
                <a:gd name="T37" fmla="*/ 189 h 219"/>
                <a:gd name="T38" fmla="*/ 50 w 212"/>
                <a:gd name="T39" fmla="*/ 209 h 219"/>
                <a:gd name="T40" fmla="*/ 43 w 212"/>
                <a:gd name="T41" fmla="*/ 212 h 219"/>
                <a:gd name="T42" fmla="*/ 25 w 212"/>
                <a:gd name="T43" fmla="*/ 218 h 219"/>
                <a:gd name="T44" fmla="*/ 8 w 212"/>
                <a:gd name="T45" fmla="*/ 218 h 219"/>
                <a:gd name="T46" fmla="*/ 13 w 212"/>
                <a:gd name="T47" fmla="*/ 188 h 219"/>
                <a:gd name="T48" fmla="*/ 19 w 212"/>
                <a:gd name="T49" fmla="*/ 183 h 219"/>
                <a:gd name="T50" fmla="*/ 26 w 212"/>
                <a:gd name="T51" fmla="*/ 152 h 219"/>
                <a:gd name="T52" fmla="*/ 30 w 212"/>
                <a:gd name="T53" fmla="*/ 146 h 219"/>
                <a:gd name="T54" fmla="*/ 46 w 212"/>
                <a:gd name="T55" fmla="*/ 126 h 219"/>
                <a:gd name="T56" fmla="*/ 49 w 212"/>
                <a:gd name="T57" fmla="*/ 118 h 219"/>
                <a:gd name="T58" fmla="*/ 72 w 212"/>
                <a:gd name="T59" fmla="*/ 87 h 219"/>
                <a:gd name="T60" fmla="*/ 78 w 212"/>
                <a:gd name="T61" fmla="*/ 81 h 219"/>
                <a:gd name="T62" fmla="*/ 101 w 212"/>
                <a:gd name="T63" fmla="*/ 48 h 219"/>
                <a:gd name="T64" fmla="*/ 115 w 212"/>
                <a:gd name="T65" fmla="*/ 34 h 219"/>
                <a:gd name="T66" fmla="*/ 122 w 212"/>
                <a:gd name="T67" fmla="*/ 29 h 219"/>
                <a:gd name="T68" fmla="*/ 130 w 212"/>
                <a:gd name="T69" fmla="*/ 23 h 219"/>
                <a:gd name="T70" fmla="*/ 189 w 212"/>
                <a:gd name="T71" fmla="*/ 8 h 219"/>
                <a:gd name="T72" fmla="*/ 203 w 212"/>
                <a:gd name="T73" fmla="*/ 16 h 219"/>
                <a:gd name="T74" fmla="*/ 212 w 212"/>
                <a:gd name="T75" fmla="*/ 2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2" h="219">
                  <a:moveTo>
                    <a:pt x="212" y="20"/>
                  </a:moveTo>
                  <a:cubicBezTo>
                    <a:pt x="208" y="25"/>
                    <a:pt x="204" y="25"/>
                    <a:pt x="199" y="21"/>
                  </a:cubicBezTo>
                  <a:cubicBezTo>
                    <a:pt x="190" y="12"/>
                    <a:pt x="174" y="14"/>
                    <a:pt x="167" y="23"/>
                  </a:cubicBezTo>
                  <a:cubicBezTo>
                    <a:pt x="164" y="26"/>
                    <a:pt x="160" y="29"/>
                    <a:pt x="157" y="32"/>
                  </a:cubicBezTo>
                  <a:cubicBezTo>
                    <a:pt x="151" y="40"/>
                    <a:pt x="151" y="45"/>
                    <a:pt x="158" y="52"/>
                  </a:cubicBezTo>
                  <a:cubicBezTo>
                    <a:pt x="162" y="57"/>
                    <a:pt x="167" y="62"/>
                    <a:pt x="172" y="67"/>
                  </a:cubicBezTo>
                  <a:cubicBezTo>
                    <a:pt x="175" y="69"/>
                    <a:pt x="177" y="71"/>
                    <a:pt x="175" y="76"/>
                  </a:cubicBezTo>
                  <a:cubicBezTo>
                    <a:pt x="171" y="70"/>
                    <a:pt x="166" y="63"/>
                    <a:pt x="161" y="57"/>
                  </a:cubicBezTo>
                  <a:cubicBezTo>
                    <a:pt x="160" y="58"/>
                    <a:pt x="159" y="58"/>
                    <a:pt x="158" y="59"/>
                  </a:cubicBezTo>
                  <a:cubicBezTo>
                    <a:pt x="159" y="63"/>
                    <a:pt x="159" y="67"/>
                    <a:pt x="157" y="71"/>
                  </a:cubicBezTo>
                  <a:cubicBezTo>
                    <a:pt x="154" y="75"/>
                    <a:pt x="154" y="79"/>
                    <a:pt x="158" y="84"/>
                  </a:cubicBezTo>
                  <a:cubicBezTo>
                    <a:pt x="165" y="91"/>
                    <a:pt x="167" y="101"/>
                    <a:pt x="163" y="110"/>
                  </a:cubicBezTo>
                  <a:cubicBezTo>
                    <a:pt x="158" y="121"/>
                    <a:pt x="149" y="126"/>
                    <a:pt x="138" y="126"/>
                  </a:cubicBezTo>
                  <a:cubicBezTo>
                    <a:pt x="122" y="125"/>
                    <a:pt x="115" y="135"/>
                    <a:pt x="110" y="148"/>
                  </a:cubicBezTo>
                  <a:cubicBezTo>
                    <a:pt x="109" y="149"/>
                    <a:pt x="109" y="151"/>
                    <a:pt x="108" y="152"/>
                  </a:cubicBezTo>
                  <a:cubicBezTo>
                    <a:pt x="96" y="159"/>
                    <a:pt x="93" y="170"/>
                    <a:pt x="96" y="183"/>
                  </a:cubicBezTo>
                  <a:cubicBezTo>
                    <a:pt x="93" y="189"/>
                    <a:pt x="88" y="186"/>
                    <a:pt x="84" y="184"/>
                  </a:cubicBezTo>
                  <a:cubicBezTo>
                    <a:pt x="77" y="180"/>
                    <a:pt x="70" y="179"/>
                    <a:pt x="62" y="182"/>
                  </a:cubicBezTo>
                  <a:cubicBezTo>
                    <a:pt x="57" y="183"/>
                    <a:pt x="56" y="184"/>
                    <a:pt x="57" y="189"/>
                  </a:cubicBezTo>
                  <a:cubicBezTo>
                    <a:pt x="59" y="197"/>
                    <a:pt x="57" y="204"/>
                    <a:pt x="50" y="209"/>
                  </a:cubicBezTo>
                  <a:cubicBezTo>
                    <a:pt x="48" y="211"/>
                    <a:pt x="46" y="213"/>
                    <a:pt x="43" y="212"/>
                  </a:cubicBezTo>
                  <a:cubicBezTo>
                    <a:pt x="36" y="212"/>
                    <a:pt x="31" y="215"/>
                    <a:pt x="25" y="218"/>
                  </a:cubicBezTo>
                  <a:cubicBezTo>
                    <a:pt x="19" y="219"/>
                    <a:pt x="14" y="219"/>
                    <a:pt x="8" y="218"/>
                  </a:cubicBezTo>
                  <a:cubicBezTo>
                    <a:pt x="0" y="209"/>
                    <a:pt x="3" y="193"/>
                    <a:pt x="13" y="188"/>
                  </a:cubicBezTo>
                  <a:cubicBezTo>
                    <a:pt x="15" y="187"/>
                    <a:pt x="18" y="187"/>
                    <a:pt x="19" y="183"/>
                  </a:cubicBezTo>
                  <a:cubicBezTo>
                    <a:pt x="13" y="169"/>
                    <a:pt x="14" y="162"/>
                    <a:pt x="26" y="152"/>
                  </a:cubicBezTo>
                  <a:cubicBezTo>
                    <a:pt x="28" y="150"/>
                    <a:pt x="29" y="149"/>
                    <a:pt x="30" y="146"/>
                  </a:cubicBezTo>
                  <a:cubicBezTo>
                    <a:pt x="31" y="137"/>
                    <a:pt x="38" y="131"/>
                    <a:pt x="46" y="126"/>
                  </a:cubicBezTo>
                  <a:cubicBezTo>
                    <a:pt x="49" y="124"/>
                    <a:pt x="50" y="122"/>
                    <a:pt x="49" y="118"/>
                  </a:cubicBezTo>
                  <a:cubicBezTo>
                    <a:pt x="45" y="99"/>
                    <a:pt x="52" y="89"/>
                    <a:pt x="72" y="87"/>
                  </a:cubicBezTo>
                  <a:cubicBezTo>
                    <a:pt x="76" y="87"/>
                    <a:pt x="77" y="85"/>
                    <a:pt x="78" y="81"/>
                  </a:cubicBezTo>
                  <a:cubicBezTo>
                    <a:pt x="79" y="66"/>
                    <a:pt x="88" y="55"/>
                    <a:pt x="101" y="48"/>
                  </a:cubicBezTo>
                  <a:cubicBezTo>
                    <a:pt x="107" y="44"/>
                    <a:pt x="112" y="40"/>
                    <a:pt x="115" y="34"/>
                  </a:cubicBezTo>
                  <a:cubicBezTo>
                    <a:pt x="117" y="31"/>
                    <a:pt x="119" y="30"/>
                    <a:pt x="122" y="29"/>
                  </a:cubicBezTo>
                  <a:cubicBezTo>
                    <a:pt x="127" y="29"/>
                    <a:pt x="128" y="26"/>
                    <a:pt x="130" y="23"/>
                  </a:cubicBezTo>
                  <a:cubicBezTo>
                    <a:pt x="145" y="6"/>
                    <a:pt x="168" y="0"/>
                    <a:pt x="189" y="8"/>
                  </a:cubicBezTo>
                  <a:cubicBezTo>
                    <a:pt x="193" y="13"/>
                    <a:pt x="198" y="15"/>
                    <a:pt x="203" y="16"/>
                  </a:cubicBezTo>
                  <a:cubicBezTo>
                    <a:pt x="206" y="16"/>
                    <a:pt x="207" y="22"/>
                    <a:pt x="212" y="20"/>
                  </a:cubicBezTo>
                  <a:close/>
                </a:path>
              </a:pathLst>
            </a:custGeom>
            <a:solidFill>
              <a:srgbClr val="AAB2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1C683C00-676B-8086-84D3-DB15B7FA7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8" y="697"/>
              <a:ext cx="820" cy="799"/>
            </a:xfrm>
            <a:custGeom>
              <a:avLst/>
              <a:gdLst>
                <a:gd name="T0" fmla="*/ 28 w 188"/>
                <a:gd name="T1" fmla="*/ 133 h 183"/>
                <a:gd name="T2" fmla="*/ 49 w 188"/>
                <a:gd name="T3" fmla="*/ 115 h 183"/>
                <a:gd name="T4" fmla="*/ 76 w 188"/>
                <a:gd name="T5" fmla="*/ 92 h 183"/>
                <a:gd name="T6" fmla="*/ 84 w 188"/>
                <a:gd name="T7" fmla="*/ 84 h 183"/>
                <a:gd name="T8" fmla="*/ 121 w 188"/>
                <a:gd name="T9" fmla="*/ 45 h 183"/>
                <a:gd name="T10" fmla="*/ 110 w 188"/>
                <a:gd name="T11" fmla="*/ 6 h 183"/>
                <a:gd name="T12" fmla="*/ 108 w 188"/>
                <a:gd name="T13" fmla="*/ 2 h 183"/>
                <a:gd name="T14" fmla="*/ 124 w 188"/>
                <a:gd name="T15" fmla="*/ 0 h 183"/>
                <a:gd name="T16" fmla="*/ 152 w 188"/>
                <a:gd name="T17" fmla="*/ 11 h 183"/>
                <a:gd name="T18" fmla="*/ 169 w 188"/>
                <a:gd name="T19" fmla="*/ 26 h 183"/>
                <a:gd name="T20" fmla="*/ 185 w 188"/>
                <a:gd name="T21" fmla="*/ 62 h 183"/>
                <a:gd name="T22" fmla="*/ 159 w 188"/>
                <a:gd name="T23" fmla="*/ 88 h 183"/>
                <a:gd name="T24" fmla="*/ 154 w 188"/>
                <a:gd name="T25" fmla="*/ 95 h 183"/>
                <a:gd name="T26" fmla="*/ 133 w 188"/>
                <a:gd name="T27" fmla="*/ 126 h 183"/>
                <a:gd name="T28" fmla="*/ 126 w 188"/>
                <a:gd name="T29" fmla="*/ 133 h 183"/>
                <a:gd name="T30" fmla="*/ 96 w 188"/>
                <a:gd name="T31" fmla="*/ 146 h 183"/>
                <a:gd name="T32" fmla="*/ 87 w 188"/>
                <a:gd name="T33" fmla="*/ 142 h 183"/>
                <a:gd name="T34" fmla="*/ 76 w 188"/>
                <a:gd name="T35" fmla="*/ 156 h 183"/>
                <a:gd name="T36" fmla="*/ 49 w 188"/>
                <a:gd name="T37" fmla="*/ 174 h 183"/>
                <a:gd name="T38" fmla="*/ 31 w 188"/>
                <a:gd name="T39" fmla="*/ 175 h 183"/>
                <a:gd name="T40" fmla="*/ 29 w 188"/>
                <a:gd name="T41" fmla="*/ 178 h 183"/>
                <a:gd name="T42" fmla="*/ 7 w 188"/>
                <a:gd name="T43" fmla="*/ 180 h 183"/>
                <a:gd name="T44" fmla="*/ 8 w 188"/>
                <a:gd name="T45" fmla="*/ 158 h 183"/>
                <a:gd name="T46" fmla="*/ 28 w 188"/>
                <a:gd name="T47" fmla="*/ 13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8" h="183">
                  <a:moveTo>
                    <a:pt x="28" y="133"/>
                  </a:moveTo>
                  <a:cubicBezTo>
                    <a:pt x="29" y="118"/>
                    <a:pt x="35" y="113"/>
                    <a:pt x="49" y="115"/>
                  </a:cubicBezTo>
                  <a:cubicBezTo>
                    <a:pt x="68" y="117"/>
                    <a:pt x="75" y="112"/>
                    <a:pt x="76" y="92"/>
                  </a:cubicBezTo>
                  <a:cubicBezTo>
                    <a:pt x="76" y="87"/>
                    <a:pt x="79" y="86"/>
                    <a:pt x="84" y="84"/>
                  </a:cubicBezTo>
                  <a:cubicBezTo>
                    <a:pt x="104" y="79"/>
                    <a:pt x="116" y="65"/>
                    <a:pt x="121" y="45"/>
                  </a:cubicBezTo>
                  <a:cubicBezTo>
                    <a:pt x="124" y="30"/>
                    <a:pt x="119" y="17"/>
                    <a:pt x="110" y="6"/>
                  </a:cubicBezTo>
                  <a:cubicBezTo>
                    <a:pt x="109" y="5"/>
                    <a:pt x="108" y="3"/>
                    <a:pt x="108" y="2"/>
                  </a:cubicBezTo>
                  <a:cubicBezTo>
                    <a:pt x="113" y="2"/>
                    <a:pt x="119" y="0"/>
                    <a:pt x="124" y="0"/>
                  </a:cubicBezTo>
                  <a:cubicBezTo>
                    <a:pt x="135" y="1"/>
                    <a:pt x="144" y="3"/>
                    <a:pt x="152" y="11"/>
                  </a:cubicBezTo>
                  <a:cubicBezTo>
                    <a:pt x="157" y="17"/>
                    <a:pt x="162" y="22"/>
                    <a:pt x="169" y="26"/>
                  </a:cubicBezTo>
                  <a:cubicBezTo>
                    <a:pt x="183" y="33"/>
                    <a:pt x="188" y="47"/>
                    <a:pt x="185" y="62"/>
                  </a:cubicBezTo>
                  <a:cubicBezTo>
                    <a:pt x="183" y="76"/>
                    <a:pt x="173" y="85"/>
                    <a:pt x="159" y="88"/>
                  </a:cubicBezTo>
                  <a:cubicBezTo>
                    <a:pt x="155" y="89"/>
                    <a:pt x="153" y="90"/>
                    <a:pt x="154" y="95"/>
                  </a:cubicBezTo>
                  <a:cubicBezTo>
                    <a:pt x="154" y="110"/>
                    <a:pt x="146" y="119"/>
                    <a:pt x="133" y="126"/>
                  </a:cubicBezTo>
                  <a:cubicBezTo>
                    <a:pt x="129" y="127"/>
                    <a:pt x="127" y="130"/>
                    <a:pt x="126" y="133"/>
                  </a:cubicBezTo>
                  <a:cubicBezTo>
                    <a:pt x="121" y="145"/>
                    <a:pt x="108" y="151"/>
                    <a:pt x="96" y="146"/>
                  </a:cubicBezTo>
                  <a:cubicBezTo>
                    <a:pt x="93" y="144"/>
                    <a:pt x="91" y="139"/>
                    <a:pt x="87" y="142"/>
                  </a:cubicBezTo>
                  <a:cubicBezTo>
                    <a:pt x="83" y="146"/>
                    <a:pt x="77" y="149"/>
                    <a:pt x="76" y="156"/>
                  </a:cubicBezTo>
                  <a:cubicBezTo>
                    <a:pt x="74" y="170"/>
                    <a:pt x="62" y="179"/>
                    <a:pt x="49" y="174"/>
                  </a:cubicBezTo>
                  <a:cubicBezTo>
                    <a:pt x="42" y="171"/>
                    <a:pt x="37" y="174"/>
                    <a:pt x="31" y="175"/>
                  </a:cubicBezTo>
                  <a:cubicBezTo>
                    <a:pt x="29" y="175"/>
                    <a:pt x="29" y="176"/>
                    <a:pt x="29" y="178"/>
                  </a:cubicBezTo>
                  <a:cubicBezTo>
                    <a:pt x="22" y="183"/>
                    <a:pt x="15" y="181"/>
                    <a:pt x="7" y="180"/>
                  </a:cubicBezTo>
                  <a:cubicBezTo>
                    <a:pt x="0" y="172"/>
                    <a:pt x="1" y="166"/>
                    <a:pt x="8" y="158"/>
                  </a:cubicBezTo>
                  <a:cubicBezTo>
                    <a:pt x="15" y="150"/>
                    <a:pt x="22" y="141"/>
                    <a:pt x="28" y="133"/>
                  </a:cubicBezTo>
                  <a:close/>
                </a:path>
              </a:pathLst>
            </a:custGeom>
            <a:solidFill>
              <a:srgbClr val="BAC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E45121B4-F92D-E089-F3FB-A1937791A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" y="693"/>
              <a:ext cx="820" cy="881"/>
            </a:xfrm>
            <a:custGeom>
              <a:avLst/>
              <a:gdLst>
                <a:gd name="T0" fmla="*/ 188 w 188"/>
                <a:gd name="T1" fmla="*/ 13 h 202"/>
                <a:gd name="T2" fmla="*/ 182 w 188"/>
                <a:gd name="T3" fmla="*/ 21 h 202"/>
                <a:gd name="T4" fmla="*/ 165 w 188"/>
                <a:gd name="T5" fmla="*/ 36 h 202"/>
                <a:gd name="T6" fmla="*/ 146 w 188"/>
                <a:gd name="T7" fmla="*/ 67 h 202"/>
                <a:gd name="T8" fmla="*/ 139 w 188"/>
                <a:gd name="T9" fmla="*/ 74 h 202"/>
                <a:gd name="T10" fmla="*/ 118 w 188"/>
                <a:gd name="T11" fmla="*/ 103 h 202"/>
                <a:gd name="T12" fmla="*/ 116 w 188"/>
                <a:gd name="T13" fmla="*/ 111 h 202"/>
                <a:gd name="T14" fmla="*/ 98 w 188"/>
                <a:gd name="T15" fmla="*/ 133 h 202"/>
                <a:gd name="T16" fmla="*/ 94 w 188"/>
                <a:gd name="T17" fmla="*/ 137 h 202"/>
                <a:gd name="T18" fmla="*/ 88 w 188"/>
                <a:gd name="T19" fmla="*/ 168 h 202"/>
                <a:gd name="T20" fmla="*/ 75 w 188"/>
                <a:gd name="T21" fmla="*/ 168 h 202"/>
                <a:gd name="T22" fmla="*/ 54 w 188"/>
                <a:gd name="T23" fmla="*/ 166 h 202"/>
                <a:gd name="T24" fmla="*/ 51 w 188"/>
                <a:gd name="T25" fmla="*/ 171 h 202"/>
                <a:gd name="T26" fmla="*/ 31 w 188"/>
                <a:gd name="T27" fmla="*/ 198 h 202"/>
                <a:gd name="T28" fmla="*/ 3 w 188"/>
                <a:gd name="T29" fmla="*/ 202 h 202"/>
                <a:gd name="T30" fmla="*/ 0 w 188"/>
                <a:gd name="T31" fmla="*/ 202 h 202"/>
                <a:gd name="T32" fmla="*/ 0 w 188"/>
                <a:gd name="T33" fmla="*/ 191 h 202"/>
                <a:gd name="T34" fmla="*/ 16 w 188"/>
                <a:gd name="T35" fmla="*/ 171 h 202"/>
                <a:gd name="T36" fmla="*/ 14 w 188"/>
                <a:gd name="T37" fmla="*/ 165 h 202"/>
                <a:gd name="T38" fmla="*/ 21 w 188"/>
                <a:gd name="T39" fmla="*/ 138 h 202"/>
                <a:gd name="T40" fmla="*/ 26 w 188"/>
                <a:gd name="T41" fmla="*/ 131 h 202"/>
                <a:gd name="T42" fmla="*/ 47 w 188"/>
                <a:gd name="T43" fmla="*/ 110 h 202"/>
                <a:gd name="T44" fmla="*/ 55 w 188"/>
                <a:gd name="T45" fmla="*/ 102 h 202"/>
                <a:gd name="T46" fmla="*/ 69 w 188"/>
                <a:gd name="T47" fmla="*/ 82 h 202"/>
                <a:gd name="T48" fmla="*/ 74 w 188"/>
                <a:gd name="T49" fmla="*/ 73 h 202"/>
                <a:gd name="T50" fmla="*/ 118 w 188"/>
                <a:gd name="T51" fmla="*/ 28 h 202"/>
                <a:gd name="T52" fmla="*/ 126 w 188"/>
                <a:gd name="T53" fmla="*/ 23 h 202"/>
                <a:gd name="T54" fmla="*/ 175 w 188"/>
                <a:gd name="T55" fmla="*/ 5 h 202"/>
                <a:gd name="T56" fmla="*/ 188 w 188"/>
                <a:gd name="T57" fmla="*/ 1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8" h="202">
                  <a:moveTo>
                    <a:pt x="188" y="13"/>
                  </a:moveTo>
                  <a:cubicBezTo>
                    <a:pt x="186" y="16"/>
                    <a:pt x="183" y="18"/>
                    <a:pt x="182" y="21"/>
                  </a:cubicBezTo>
                  <a:cubicBezTo>
                    <a:pt x="179" y="29"/>
                    <a:pt x="171" y="32"/>
                    <a:pt x="165" y="36"/>
                  </a:cubicBezTo>
                  <a:cubicBezTo>
                    <a:pt x="153" y="43"/>
                    <a:pt x="146" y="53"/>
                    <a:pt x="146" y="67"/>
                  </a:cubicBezTo>
                  <a:cubicBezTo>
                    <a:pt x="146" y="73"/>
                    <a:pt x="145" y="75"/>
                    <a:pt x="139" y="74"/>
                  </a:cubicBezTo>
                  <a:cubicBezTo>
                    <a:pt x="122" y="70"/>
                    <a:pt x="110" y="89"/>
                    <a:pt x="118" y="103"/>
                  </a:cubicBezTo>
                  <a:cubicBezTo>
                    <a:pt x="120" y="107"/>
                    <a:pt x="120" y="109"/>
                    <a:pt x="116" y="111"/>
                  </a:cubicBezTo>
                  <a:cubicBezTo>
                    <a:pt x="106" y="115"/>
                    <a:pt x="98" y="121"/>
                    <a:pt x="98" y="133"/>
                  </a:cubicBezTo>
                  <a:cubicBezTo>
                    <a:pt x="98" y="135"/>
                    <a:pt x="96" y="136"/>
                    <a:pt x="94" y="137"/>
                  </a:cubicBezTo>
                  <a:cubicBezTo>
                    <a:pt x="82" y="146"/>
                    <a:pt x="80" y="155"/>
                    <a:pt x="88" y="168"/>
                  </a:cubicBezTo>
                  <a:cubicBezTo>
                    <a:pt x="83" y="172"/>
                    <a:pt x="79" y="170"/>
                    <a:pt x="75" y="168"/>
                  </a:cubicBezTo>
                  <a:cubicBezTo>
                    <a:pt x="68" y="164"/>
                    <a:pt x="61" y="165"/>
                    <a:pt x="54" y="166"/>
                  </a:cubicBezTo>
                  <a:cubicBezTo>
                    <a:pt x="51" y="167"/>
                    <a:pt x="50" y="168"/>
                    <a:pt x="51" y="171"/>
                  </a:cubicBezTo>
                  <a:cubicBezTo>
                    <a:pt x="51" y="190"/>
                    <a:pt x="49" y="192"/>
                    <a:pt x="31" y="198"/>
                  </a:cubicBezTo>
                  <a:cubicBezTo>
                    <a:pt x="21" y="201"/>
                    <a:pt x="12" y="200"/>
                    <a:pt x="3" y="202"/>
                  </a:cubicBezTo>
                  <a:cubicBezTo>
                    <a:pt x="2" y="202"/>
                    <a:pt x="1" y="202"/>
                    <a:pt x="0" y="202"/>
                  </a:cubicBezTo>
                  <a:cubicBezTo>
                    <a:pt x="0" y="198"/>
                    <a:pt x="0" y="194"/>
                    <a:pt x="0" y="191"/>
                  </a:cubicBezTo>
                  <a:cubicBezTo>
                    <a:pt x="0" y="177"/>
                    <a:pt x="2" y="173"/>
                    <a:pt x="16" y="171"/>
                  </a:cubicBezTo>
                  <a:cubicBezTo>
                    <a:pt x="18" y="168"/>
                    <a:pt x="15" y="167"/>
                    <a:pt x="14" y="165"/>
                  </a:cubicBezTo>
                  <a:cubicBezTo>
                    <a:pt x="8" y="154"/>
                    <a:pt x="10" y="144"/>
                    <a:pt x="21" y="138"/>
                  </a:cubicBezTo>
                  <a:cubicBezTo>
                    <a:pt x="23" y="136"/>
                    <a:pt x="25" y="135"/>
                    <a:pt x="26" y="131"/>
                  </a:cubicBezTo>
                  <a:cubicBezTo>
                    <a:pt x="28" y="119"/>
                    <a:pt x="35" y="113"/>
                    <a:pt x="47" y="110"/>
                  </a:cubicBezTo>
                  <a:cubicBezTo>
                    <a:pt x="51" y="109"/>
                    <a:pt x="54" y="108"/>
                    <a:pt x="55" y="102"/>
                  </a:cubicBezTo>
                  <a:cubicBezTo>
                    <a:pt x="56" y="93"/>
                    <a:pt x="61" y="86"/>
                    <a:pt x="69" y="82"/>
                  </a:cubicBezTo>
                  <a:cubicBezTo>
                    <a:pt x="73" y="80"/>
                    <a:pt x="74" y="77"/>
                    <a:pt x="74" y="73"/>
                  </a:cubicBezTo>
                  <a:cubicBezTo>
                    <a:pt x="74" y="45"/>
                    <a:pt x="89" y="29"/>
                    <a:pt x="118" y="28"/>
                  </a:cubicBezTo>
                  <a:cubicBezTo>
                    <a:pt x="122" y="28"/>
                    <a:pt x="124" y="26"/>
                    <a:pt x="126" y="23"/>
                  </a:cubicBezTo>
                  <a:cubicBezTo>
                    <a:pt x="139" y="6"/>
                    <a:pt x="155" y="0"/>
                    <a:pt x="175" y="5"/>
                  </a:cubicBezTo>
                  <a:cubicBezTo>
                    <a:pt x="181" y="6"/>
                    <a:pt x="184" y="10"/>
                    <a:pt x="188" y="13"/>
                  </a:cubicBezTo>
                  <a:close/>
                </a:path>
              </a:pathLst>
            </a:custGeom>
            <a:solidFill>
              <a:srgbClr val="BAC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78027497-E153-4D78-7503-D8DB8CE59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4" y="1461"/>
              <a:ext cx="314" cy="921"/>
            </a:xfrm>
            <a:custGeom>
              <a:avLst/>
              <a:gdLst>
                <a:gd name="T0" fmla="*/ 16 w 72"/>
                <a:gd name="T1" fmla="*/ 3 h 211"/>
                <a:gd name="T2" fmla="*/ 39 w 72"/>
                <a:gd name="T3" fmla="*/ 3 h 211"/>
                <a:gd name="T4" fmla="*/ 44 w 72"/>
                <a:gd name="T5" fmla="*/ 6 h 211"/>
                <a:gd name="T6" fmla="*/ 45 w 72"/>
                <a:gd name="T7" fmla="*/ 154 h 211"/>
                <a:gd name="T8" fmla="*/ 45 w 72"/>
                <a:gd name="T9" fmla="*/ 167 h 211"/>
                <a:gd name="T10" fmla="*/ 38 w 72"/>
                <a:gd name="T11" fmla="*/ 171 h 211"/>
                <a:gd name="T12" fmla="*/ 44 w 72"/>
                <a:gd name="T13" fmla="*/ 177 h 211"/>
                <a:gd name="T14" fmla="*/ 43 w 72"/>
                <a:gd name="T15" fmla="*/ 193 h 211"/>
                <a:gd name="T16" fmla="*/ 48 w 72"/>
                <a:gd name="T17" fmla="*/ 198 h 211"/>
                <a:gd name="T18" fmla="*/ 59 w 72"/>
                <a:gd name="T19" fmla="*/ 199 h 211"/>
                <a:gd name="T20" fmla="*/ 72 w 72"/>
                <a:gd name="T21" fmla="*/ 209 h 211"/>
                <a:gd name="T22" fmla="*/ 72 w 72"/>
                <a:gd name="T23" fmla="*/ 211 h 211"/>
                <a:gd name="T24" fmla="*/ 26 w 72"/>
                <a:gd name="T25" fmla="*/ 210 h 211"/>
                <a:gd name="T26" fmla="*/ 3 w 72"/>
                <a:gd name="T27" fmla="*/ 211 h 211"/>
                <a:gd name="T28" fmla="*/ 3 w 72"/>
                <a:gd name="T29" fmla="*/ 196 h 211"/>
                <a:gd name="T30" fmla="*/ 6 w 72"/>
                <a:gd name="T31" fmla="*/ 183 h 211"/>
                <a:gd name="T32" fmla="*/ 6 w 72"/>
                <a:gd name="T33" fmla="*/ 43 h 211"/>
                <a:gd name="T34" fmla="*/ 7 w 72"/>
                <a:gd name="T35" fmla="*/ 8 h 211"/>
                <a:gd name="T36" fmla="*/ 16 w 72"/>
                <a:gd name="T3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11">
                  <a:moveTo>
                    <a:pt x="16" y="3"/>
                  </a:moveTo>
                  <a:cubicBezTo>
                    <a:pt x="23" y="3"/>
                    <a:pt x="31" y="3"/>
                    <a:pt x="39" y="3"/>
                  </a:cubicBezTo>
                  <a:cubicBezTo>
                    <a:pt x="40" y="4"/>
                    <a:pt x="44" y="1"/>
                    <a:pt x="44" y="6"/>
                  </a:cubicBezTo>
                  <a:cubicBezTo>
                    <a:pt x="44" y="55"/>
                    <a:pt x="44" y="105"/>
                    <a:pt x="45" y="154"/>
                  </a:cubicBezTo>
                  <a:cubicBezTo>
                    <a:pt x="45" y="158"/>
                    <a:pt x="45" y="163"/>
                    <a:pt x="45" y="167"/>
                  </a:cubicBezTo>
                  <a:cubicBezTo>
                    <a:pt x="44" y="170"/>
                    <a:pt x="41" y="170"/>
                    <a:pt x="38" y="171"/>
                  </a:cubicBezTo>
                  <a:cubicBezTo>
                    <a:pt x="43" y="171"/>
                    <a:pt x="43" y="174"/>
                    <a:pt x="44" y="177"/>
                  </a:cubicBezTo>
                  <a:cubicBezTo>
                    <a:pt x="44" y="183"/>
                    <a:pt x="44" y="188"/>
                    <a:pt x="43" y="193"/>
                  </a:cubicBezTo>
                  <a:cubicBezTo>
                    <a:pt x="42" y="197"/>
                    <a:pt x="44" y="198"/>
                    <a:pt x="48" y="198"/>
                  </a:cubicBezTo>
                  <a:cubicBezTo>
                    <a:pt x="51" y="199"/>
                    <a:pt x="55" y="199"/>
                    <a:pt x="59" y="199"/>
                  </a:cubicBezTo>
                  <a:cubicBezTo>
                    <a:pt x="70" y="199"/>
                    <a:pt x="70" y="199"/>
                    <a:pt x="72" y="209"/>
                  </a:cubicBezTo>
                  <a:cubicBezTo>
                    <a:pt x="72" y="210"/>
                    <a:pt x="72" y="210"/>
                    <a:pt x="72" y="211"/>
                  </a:cubicBezTo>
                  <a:cubicBezTo>
                    <a:pt x="57" y="211"/>
                    <a:pt x="42" y="211"/>
                    <a:pt x="26" y="210"/>
                  </a:cubicBezTo>
                  <a:cubicBezTo>
                    <a:pt x="19" y="210"/>
                    <a:pt x="11" y="209"/>
                    <a:pt x="3" y="211"/>
                  </a:cubicBezTo>
                  <a:cubicBezTo>
                    <a:pt x="0" y="206"/>
                    <a:pt x="0" y="201"/>
                    <a:pt x="3" y="196"/>
                  </a:cubicBezTo>
                  <a:cubicBezTo>
                    <a:pt x="5" y="192"/>
                    <a:pt x="6" y="188"/>
                    <a:pt x="6" y="183"/>
                  </a:cubicBezTo>
                  <a:cubicBezTo>
                    <a:pt x="6" y="137"/>
                    <a:pt x="6" y="90"/>
                    <a:pt x="6" y="43"/>
                  </a:cubicBezTo>
                  <a:cubicBezTo>
                    <a:pt x="6" y="32"/>
                    <a:pt x="8" y="20"/>
                    <a:pt x="7" y="8"/>
                  </a:cubicBezTo>
                  <a:cubicBezTo>
                    <a:pt x="7" y="2"/>
                    <a:pt x="10" y="0"/>
                    <a:pt x="16" y="3"/>
                  </a:cubicBezTo>
                  <a:close/>
                </a:path>
              </a:pathLst>
            </a:custGeom>
            <a:solidFill>
              <a:srgbClr val="5A3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383D9CFE-C9D7-281A-9714-FA769C671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9" y="1020"/>
              <a:ext cx="594" cy="546"/>
            </a:xfrm>
            <a:custGeom>
              <a:avLst/>
              <a:gdLst>
                <a:gd name="T0" fmla="*/ 125 w 136"/>
                <a:gd name="T1" fmla="*/ 0 h 125"/>
                <a:gd name="T2" fmla="*/ 119 w 136"/>
                <a:gd name="T3" fmla="*/ 20 h 125"/>
                <a:gd name="T4" fmla="*/ 115 w 136"/>
                <a:gd name="T5" fmla="*/ 23 h 125"/>
                <a:gd name="T6" fmla="*/ 106 w 136"/>
                <a:gd name="T7" fmla="*/ 27 h 125"/>
                <a:gd name="T8" fmla="*/ 106 w 136"/>
                <a:gd name="T9" fmla="*/ 39 h 125"/>
                <a:gd name="T10" fmla="*/ 134 w 136"/>
                <a:gd name="T11" fmla="*/ 88 h 125"/>
                <a:gd name="T12" fmla="*/ 136 w 136"/>
                <a:gd name="T13" fmla="*/ 96 h 125"/>
                <a:gd name="T14" fmla="*/ 123 w 136"/>
                <a:gd name="T15" fmla="*/ 112 h 125"/>
                <a:gd name="T16" fmla="*/ 115 w 136"/>
                <a:gd name="T17" fmla="*/ 112 h 125"/>
                <a:gd name="T18" fmla="*/ 116 w 136"/>
                <a:gd name="T19" fmla="*/ 105 h 125"/>
                <a:gd name="T20" fmla="*/ 108 w 136"/>
                <a:gd name="T21" fmla="*/ 107 h 125"/>
                <a:gd name="T22" fmla="*/ 95 w 136"/>
                <a:gd name="T23" fmla="*/ 107 h 125"/>
                <a:gd name="T24" fmla="*/ 84 w 136"/>
                <a:gd name="T25" fmla="*/ 105 h 125"/>
                <a:gd name="T26" fmla="*/ 79 w 136"/>
                <a:gd name="T27" fmla="*/ 98 h 125"/>
                <a:gd name="T28" fmla="*/ 75 w 136"/>
                <a:gd name="T29" fmla="*/ 96 h 125"/>
                <a:gd name="T30" fmla="*/ 72 w 136"/>
                <a:gd name="T31" fmla="*/ 100 h 125"/>
                <a:gd name="T32" fmla="*/ 70 w 136"/>
                <a:gd name="T33" fmla="*/ 109 h 125"/>
                <a:gd name="T34" fmla="*/ 56 w 136"/>
                <a:gd name="T35" fmla="*/ 110 h 125"/>
                <a:gd name="T36" fmla="*/ 51 w 136"/>
                <a:gd name="T37" fmla="*/ 84 h 125"/>
                <a:gd name="T38" fmla="*/ 80 w 136"/>
                <a:gd name="T39" fmla="*/ 73 h 125"/>
                <a:gd name="T40" fmla="*/ 89 w 136"/>
                <a:gd name="T41" fmla="*/ 79 h 125"/>
                <a:gd name="T42" fmla="*/ 97 w 136"/>
                <a:gd name="T43" fmla="*/ 80 h 125"/>
                <a:gd name="T44" fmla="*/ 96 w 136"/>
                <a:gd name="T45" fmla="*/ 72 h 125"/>
                <a:gd name="T46" fmla="*/ 55 w 136"/>
                <a:gd name="T47" fmla="*/ 65 h 125"/>
                <a:gd name="T48" fmla="*/ 48 w 136"/>
                <a:gd name="T49" fmla="*/ 111 h 125"/>
                <a:gd name="T50" fmla="*/ 46 w 136"/>
                <a:gd name="T51" fmla="*/ 120 h 125"/>
                <a:gd name="T52" fmla="*/ 31 w 136"/>
                <a:gd name="T53" fmla="*/ 121 h 125"/>
                <a:gd name="T54" fmla="*/ 21 w 136"/>
                <a:gd name="T55" fmla="*/ 94 h 125"/>
                <a:gd name="T56" fmla="*/ 10 w 136"/>
                <a:gd name="T57" fmla="*/ 85 h 125"/>
                <a:gd name="T58" fmla="*/ 0 w 136"/>
                <a:gd name="T59" fmla="*/ 81 h 125"/>
                <a:gd name="T60" fmla="*/ 5 w 136"/>
                <a:gd name="T61" fmla="*/ 77 h 125"/>
                <a:gd name="T62" fmla="*/ 66 w 136"/>
                <a:gd name="T63" fmla="*/ 28 h 125"/>
                <a:gd name="T64" fmla="*/ 74 w 136"/>
                <a:gd name="T65" fmla="*/ 25 h 125"/>
                <a:gd name="T66" fmla="*/ 94 w 136"/>
                <a:gd name="T67" fmla="*/ 16 h 125"/>
                <a:gd name="T68" fmla="*/ 124 w 136"/>
                <a:gd name="T69" fmla="*/ 0 h 125"/>
                <a:gd name="T70" fmla="*/ 125 w 136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6" h="125">
                  <a:moveTo>
                    <a:pt x="125" y="0"/>
                  </a:moveTo>
                  <a:cubicBezTo>
                    <a:pt x="124" y="7"/>
                    <a:pt x="118" y="12"/>
                    <a:pt x="119" y="20"/>
                  </a:cubicBezTo>
                  <a:cubicBezTo>
                    <a:pt x="119" y="22"/>
                    <a:pt x="117" y="23"/>
                    <a:pt x="115" y="23"/>
                  </a:cubicBezTo>
                  <a:cubicBezTo>
                    <a:pt x="111" y="23"/>
                    <a:pt x="109" y="25"/>
                    <a:pt x="106" y="27"/>
                  </a:cubicBezTo>
                  <a:cubicBezTo>
                    <a:pt x="101" y="31"/>
                    <a:pt x="99" y="34"/>
                    <a:pt x="106" y="39"/>
                  </a:cubicBezTo>
                  <a:cubicBezTo>
                    <a:pt x="123" y="51"/>
                    <a:pt x="131" y="68"/>
                    <a:pt x="134" y="88"/>
                  </a:cubicBezTo>
                  <a:cubicBezTo>
                    <a:pt x="134" y="91"/>
                    <a:pt x="133" y="94"/>
                    <a:pt x="136" y="96"/>
                  </a:cubicBezTo>
                  <a:cubicBezTo>
                    <a:pt x="134" y="103"/>
                    <a:pt x="129" y="107"/>
                    <a:pt x="123" y="112"/>
                  </a:cubicBezTo>
                  <a:cubicBezTo>
                    <a:pt x="121" y="113"/>
                    <a:pt x="118" y="115"/>
                    <a:pt x="115" y="112"/>
                  </a:cubicBezTo>
                  <a:cubicBezTo>
                    <a:pt x="114" y="110"/>
                    <a:pt x="114" y="107"/>
                    <a:pt x="116" y="105"/>
                  </a:cubicBezTo>
                  <a:cubicBezTo>
                    <a:pt x="114" y="107"/>
                    <a:pt x="111" y="106"/>
                    <a:pt x="108" y="107"/>
                  </a:cubicBezTo>
                  <a:cubicBezTo>
                    <a:pt x="104" y="107"/>
                    <a:pt x="100" y="107"/>
                    <a:pt x="95" y="107"/>
                  </a:cubicBezTo>
                  <a:cubicBezTo>
                    <a:pt x="91" y="107"/>
                    <a:pt x="88" y="107"/>
                    <a:pt x="84" y="105"/>
                  </a:cubicBezTo>
                  <a:cubicBezTo>
                    <a:pt x="81" y="104"/>
                    <a:pt x="80" y="101"/>
                    <a:pt x="79" y="98"/>
                  </a:cubicBezTo>
                  <a:cubicBezTo>
                    <a:pt x="78" y="97"/>
                    <a:pt x="77" y="96"/>
                    <a:pt x="75" y="96"/>
                  </a:cubicBezTo>
                  <a:cubicBezTo>
                    <a:pt x="73" y="96"/>
                    <a:pt x="72" y="98"/>
                    <a:pt x="72" y="100"/>
                  </a:cubicBezTo>
                  <a:cubicBezTo>
                    <a:pt x="72" y="103"/>
                    <a:pt x="72" y="107"/>
                    <a:pt x="70" y="109"/>
                  </a:cubicBezTo>
                  <a:cubicBezTo>
                    <a:pt x="66" y="113"/>
                    <a:pt x="61" y="114"/>
                    <a:pt x="56" y="110"/>
                  </a:cubicBezTo>
                  <a:cubicBezTo>
                    <a:pt x="49" y="104"/>
                    <a:pt x="47" y="93"/>
                    <a:pt x="51" y="84"/>
                  </a:cubicBezTo>
                  <a:cubicBezTo>
                    <a:pt x="56" y="74"/>
                    <a:pt x="69" y="70"/>
                    <a:pt x="80" y="73"/>
                  </a:cubicBezTo>
                  <a:cubicBezTo>
                    <a:pt x="83" y="74"/>
                    <a:pt x="86" y="76"/>
                    <a:pt x="89" y="79"/>
                  </a:cubicBezTo>
                  <a:cubicBezTo>
                    <a:pt x="92" y="81"/>
                    <a:pt x="94" y="83"/>
                    <a:pt x="97" y="80"/>
                  </a:cubicBezTo>
                  <a:cubicBezTo>
                    <a:pt x="100" y="77"/>
                    <a:pt x="98" y="74"/>
                    <a:pt x="96" y="72"/>
                  </a:cubicBezTo>
                  <a:cubicBezTo>
                    <a:pt x="88" y="60"/>
                    <a:pt x="68" y="57"/>
                    <a:pt x="55" y="65"/>
                  </a:cubicBezTo>
                  <a:cubicBezTo>
                    <a:pt x="37" y="77"/>
                    <a:pt x="34" y="94"/>
                    <a:pt x="48" y="111"/>
                  </a:cubicBezTo>
                  <a:cubicBezTo>
                    <a:pt x="51" y="115"/>
                    <a:pt x="49" y="117"/>
                    <a:pt x="46" y="120"/>
                  </a:cubicBezTo>
                  <a:cubicBezTo>
                    <a:pt x="41" y="122"/>
                    <a:pt x="36" y="125"/>
                    <a:pt x="31" y="121"/>
                  </a:cubicBezTo>
                  <a:cubicBezTo>
                    <a:pt x="24" y="113"/>
                    <a:pt x="22" y="104"/>
                    <a:pt x="21" y="94"/>
                  </a:cubicBezTo>
                  <a:cubicBezTo>
                    <a:pt x="20" y="84"/>
                    <a:pt x="20" y="84"/>
                    <a:pt x="10" y="85"/>
                  </a:cubicBezTo>
                  <a:cubicBezTo>
                    <a:pt x="6" y="85"/>
                    <a:pt x="1" y="87"/>
                    <a:pt x="0" y="81"/>
                  </a:cubicBezTo>
                  <a:cubicBezTo>
                    <a:pt x="3" y="81"/>
                    <a:pt x="5" y="81"/>
                    <a:pt x="5" y="77"/>
                  </a:cubicBezTo>
                  <a:cubicBezTo>
                    <a:pt x="11" y="47"/>
                    <a:pt x="36" y="31"/>
                    <a:pt x="66" y="28"/>
                  </a:cubicBezTo>
                  <a:cubicBezTo>
                    <a:pt x="69" y="28"/>
                    <a:pt x="72" y="28"/>
                    <a:pt x="74" y="25"/>
                  </a:cubicBezTo>
                  <a:cubicBezTo>
                    <a:pt x="79" y="18"/>
                    <a:pt x="85" y="15"/>
                    <a:pt x="94" y="16"/>
                  </a:cubicBezTo>
                  <a:cubicBezTo>
                    <a:pt x="106" y="16"/>
                    <a:pt x="115" y="8"/>
                    <a:pt x="124" y="0"/>
                  </a:cubicBezTo>
                  <a:cubicBezTo>
                    <a:pt x="124" y="0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BDC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3D0B1A6B-E766-F09F-05E9-8AF664FA2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5" y="2190"/>
              <a:ext cx="183" cy="183"/>
            </a:xfrm>
            <a:custGeom>
              <a:avLst/>
              <a:gdLst>
                <a:gd name="T0" fmla="*/ 42 w 42"/>
                <a:gd name="T1" fmla="*/ 42 h 42"/>
                <a:gd name="T2" fmla="*/ 29 w 42"/>
                <a:gd name="T3" fmla="*/ 33 h 42"/>
                <a:gd name="T4" fmla="*/ 22 w 42"/>
                <a:gd name="T5" fmla="*/ 33 h 42"/>
                <a:gd name="T6" fmla="*/ 12 w 42"/>
                <a:gd name="T7" fmla="*/ 23 h 42"/>
                <a:gd name="T8" fmla="*/ 0 w 42"/>
                <a:gd name="T9" fmla="*/ 3 h 42"/>
                <a:gd name="T10" fmla="*/ 15 w 42"/>
                <a:gd name="T11" fmla="*/ 0 h 42"/>
                <a:gd name="T12" fmla="*/ 16 w 42"/>
                <a:gd name="T13" fmla="*/ 3 h 42"/>
                <a:gd name="T14" fmla="*/ 15 w 42"/>
                <a:gd name="T15" fmla="*/ 26 h 42"/>
                <a:gd name="T16" fmla="*/ 16 w 42"/>
                <a:gd name="T17" fmla="*/ 30 h 42"/>
                <a:gd name="T18" fmla="*/ 42 w 42"/>
                <a:gd name="T19" fmla="*/ 32 h 42"/>
                <a:gd name="T20" fmla="*/ 42 w 42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42" y="42"/>
                  </a:moveTo>
                  <a:cubicBezTo>
                    <a:pt x="41" y="34"/>
                    <a:pt x="36" y="32"/>
                    <a:pt x="29" y="33"/>
                  </a:cubicBezTo>
                  <a:cubicBezTo>
                    <a:pt x="26" y="34"/>
                    <a:pt x="24" y="33"/>
                    <a:pt x="22" y="33"/>
                  </a:cubicBezTo>
                  <a:cubicBezTo>
                    <a:pt x="14" y="34"/>
                    <a:pt x="10" y="32"/>
                    <a:pt x="12" y="23"/>
                  </a:cubicBezTo>
                  <a:cubicBezTo>
                    <a:pt x="14" y="11"/>
                    <a:pt x="12" y="10"/>
                    <a:pt x="0" y="3"/>
                  </a:cubicBezTo>
                  <a:cubicBezTo>
                    <a:pt x="5" y="0"/>
                    <a:pt x="11" y="3"/>
                    <a:pt x="15" y="0"/>
                  </a:cubicBezTo>
                  <a:cubicBezTo>
                    <a:pt x="15" y="1"/>
                    <a:pt x="19" y="2"/>
                    <a:pt x="16" y="3"/>
                  </a:cubicBezTo>
                  <a:cubicBezTo>
                    <a:pt x="14" y="11"/>
                    <a:pt x="15" y="19"/>
                    <a:pt x="15" y="26"/>
                  </a:cubicBezTo>
                  <a:cubicBezTo>
                    <a:pt x="16" y="28"/>
                    <a:pt x="13" y="29"/>
                    <a:pt x="16" y="30"/>
                  </a:cubicBezTo>
                  <a:cubicBezTo>
                    <a:pt x="24" y="32"/>
                    <a:pt x="33" y="29"/>
                    <a:pt x="42" y="32"/>
                  </a:cubicBezTo>
                  <a:cubicBezTo>
                    <a:pt x="42" y="35"/>
                    <a:pt x="42" y="39"/>
                    <a:pt x="42" y="42"/>
                  </a:cubicBezTo>
                  <a:close/>
                </a:path>
              </a:pathLst>
            </a:custGeom>
            <a:solidFill>
              <a:srgbClr val="4B2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D2E2A2AA-0BBE-2DAC-8102-6304A21F0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0" y="658"/>
              <a:ext cx="61" cy="39"/>
            </a:xfrm>
            <a:custGeom>
              <a:avLst/>
              <a:gdLst>
                <a:gd name="T0" fmla="*/ 14 w 14"/>
                <a:gd name="T1" fmla="*/ 8 h 9"/>
                <a:gd name="T2" fmla="*/ 0 w 14"/>
                <a:gd name="T3" fmla="*/ 0 h 9"/>
                <a:gd name="T4" fmla="*/ 14 w 14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9">
                  <a:moveTo>
                    <a:pt x="14" y="8"/>
                  </a:moveTo>
                  <a:cubicBezTo>
                    <a:pt x="9" y="9"/>
                    <a:pt x="3" y="6"/>
                    <a:pt x="0" y="0"/>
                  </a:cubicBezTo>
                  <a:cubicBezTo>
                    <a:pt x="5" y="3"/>
                    <a:pt x="9" y="5"/>
                    <a:pt x="14" y="8"/>
                  </a:cubicBezTo>
                  <a:close/>
                </a:path>
              </a:pathLst>
            </a:custGeom>
            <a:solidFill>
              <a:srgbClr val="9FA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9F5F8C2A-A4FC-6491-E7F2-F8ACCD78E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5" y="2312"/>
              <a:ext cx="113" cy="22"/>
            </a:xfrm>
            <a:custGeom>
              <a:avLst/>
              <a:gdLst>
                <a:gd name="T0" fmla="*/ 26 w 26"/>
                <a:gd name="T1" fmla="*/ 4 h 5"/>
                <a:gd name="T2" fmla="*/ 0 w 26"/>
                <a:gd name="T3" fmla="*/ 2 h 5"/>
                <a:gd name="T4" fmla="*/ 26 w 2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5">
                  <a:moveTo>
                    <a:pt x="26" y="4"/>
                  </a:moveTo>
                  <a:cubicBezTo>
                    <a:pt x="17" y="3"/>
                    <a:pt x="8" y="5"/>
                    <a:pt x="0" y="2"/>
                  </a:cubicBezTo>
                  <a:cubicBezTo>
                    <a:pt x="8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5A3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917345B2-348D-07FF-469F-88A131744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7" y="2203"/>
              <a:ext cx="18" cy="100"/>
            </a:xfrm>
            <a:custGeom>
              <a:avLst/>
              <a:gdLst>
                <a:gd name="T0" fmla="*/ 3 w 4"/>
                <a:gd name="T1" fmla="*/ 23 h 23"/>
                <a:gd name="T2" fmla="*/ 4 w 4"/>
                <a:gd name="T3" fmla="*/ 0 h 23"/>
                <a:gd name="T4" fmla="*/ 3 w 4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3">
                  <a:moveTo>
                    <a:pt x="3" y="23"/>
                  </a:moveTo>
                  <a:cubicBezTo>
                    <a:pt x="1" y="16"/>
                    <a:pt x="0" y="8"/>
                    <a:pt x="4" y="0"/>
                  </a:cubicBezTo>
                  <a:cubicBezTo>
                    <a:pt x="4" y="8"/>
                    <a:pt x="3" y="16"/>
                    <a:pt x="3" y="23"/>
                  </a:cubicBezTo>
                  <a:close/>
                </a:path>
              </a:pathLst>
            </a:custGeom>
            <a:solidFill>
              <a:srgbClr val="5A3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826B71AE-50E0-F7F4-C2D6-0F69DE465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" y="2954"/>
              <a:ext cx="83" cy="8"/>
            </a:xfrm>
            <a:custGeom>
              <a:avLst/>
              <a:gdLst>
                <a:gd name="T0" fmla="*/ 0 w 19"/>
                <a:gd name="T1" fmla="*/ 2 h 2"/>
                <a:gd name="T2" fmla="*/ 19 w 19"/>
                <a:gd name="T3" fmla="*/ 2 h 2"/>
                <a:gd name="T4" fmla="*/ 0 w 19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cubicBezTo>
                    <a:pt x="6" y="0"/>
                    <a:pt x="13" y="0"/>
                    <a:pt x="19" y="2"/>
                  </a:cubicBezTo>
                  <a:cubicBezTo>
                    <a:pt x="13" y="2"/>
                    <a:pt x="6" y="2"/>
                    <a:pt x="0" y="2"/>
                  </a:cubicBezTo>
                  <a:close/>
                </a:path>
              </a:pathLst>
            </a:custGeom>
            <a:solidFill>
              <a:srgbClr val="1B09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id="{855B3923-B261-130F-1EE7-2A19AED17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" y="2421"/>
              <a:ext cx="1099" cy="162"/>
            </a:xfrm>
            <a:custGeom>
              <a:avLst/>
              <a:gdLst>
                <a:gd name="T0" fmla="*/ 241 w 252"/>
                <a:gd name="T1" fmla="*/ 37 h 37"/>
                <a:gd name="T2" fmla="*/ 238 w 252"/>
                <a:gd name="T3" fmla="*/ 30 h 37"/>
                <a:gd name="T4" fmla="*/ 230 w 252"/>
                <a:gd name="T5" fmla="*/ 21 h 37"/>
                <a:gd name="T6" fmla="*/ 24 w 252"/>
                <a:gd name="T7" fmla="*/ 21 h 37"/>
                <a:gd name="T8" fmla="*/ 0 w 252"/>
                <a:gd name="T9" fmla="*/ 20 h 37"/>
                <a:gd name="T10" fmla="*/ 28 w 252"/>
                <a:gd name="T11" fmla="*/ 4 h 37"/>
                <a:gd name="T12" fmla="*/ 58 w 252"/>
                <a:gd name="T13" fmla="*/ 5 h 37"/>
                <a:gd name="T14" fmla="*/ 159 w 252"/>
                <a:gd name="T15" fmla="*/ 5 h 37"/>
                <a:gd name="T16" fmla="*/ 210 w 252"/>
                <a:gd name="T17" fmla="*/ 5 h 37"/>
                <a:gd name="T18" fmla="*/ 223 w 252"/>
                <a:gd name="T19" fmla="*/ 1 h 37"/>
                <a:gd name="T20" fmla="*/ 232 w 252"/>
                <a:gd name="T21" fmla="*/ 6 h 37"/>
                <a:gd name="T22" fmla="*/ 246 w 252"/>
                <a:gd name="T23" fmla="*/ 20 h 37"/>
                <a:gd name="T24" fmla="*/ 251 w 252"/>
                <a:gd name="T25" fmla="*/ 29 h 37"/>
                <a:gd name="T26" fmla="*/ 241 w 252"/>
                <a:gd name="T2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2" h="37">
                  <a:moveTo>
                    <a:pt x="241" y="37"/>
                  </a:moveTo>
                  <a:cubicBezTo>
                    <a:pt x="238" y="35"/>
                    <a:pt x="238" y="33"/>
                    <a:pt x="238" y="30"/>
                  </a:cubicBezTo>
                  <a:cubicBezTo>
                    <a:pt x="241" y="23"/>
                    <a:pt x="238" y="21"/>
                    <a:pt x="230" y="21"/>
                  </a:cubicBezTo>
                  <a:cubicBezTo>
                    <a:pt x="162" y="21"/>
                    <a:pt x="93" y="21"/>
                    <a:pt x="24" y="21"/>
                  </a:cubicBezTo>
                  <a:cubicBezTo>
                    <a:pt x="16" y="21"/>
                    <a:pt x="9" y="18"/>
                    <a:pt x="0" y="20"/>
                  </a:cubicBezTo>
                  <a:cubicBezTo>
                    <a:pt x="6" y="8"/>
                    <a:pt x="15" y="2"/>
                    <a:pt x="28" y="4"/>
                  </a:cubicBezTo>
                  <a:cubicBezTo>
                    <a:pt x="38" y="5"/>
                    <a:pt x="48" y="5"/>
                    <a:pt x="58" y="5"/>
                  </a:cubicBezTo>
                  <a:cubicBezTo>
                    <a:pt x="92" y="5"/>
                    <a:pt x="125" y="6"/>
                    <a:pt x="159" y="5"/>
                  </a:cubicBezTo>
                  <a:cubicBezTo>
                    <a:pt x="176" y="4"/>
                    <a:pt x="193" y="5"/>
                    <a:pt x="210" y="5"/>
                  </a:cubicBezTo>
                  <a:cubicBezTo>
                    <a:pt x="215" y="5"/>
                    <a:pt x="219" y="5"/>
                    <a:pt x="223" y="1"/>
                  </a:cubicBezTo>
                  <a:cubicBezTo>
                    <a:pt x="227" y="0"/>
                    <a:pt x="229" y="4"/>
                    <a:pt x="232" y="6"/>
                  </a:cubicBezTo>
                  <a:cubicBezTo>
                    <a:pt x="237" y="11"/>
                    <a:pt x="241" y="15"/>
                    <a:pt x="246" y="20"/>
                  </a:cubicBezTo>
                  <a:cubicBezTo>
                    <a:pt x="248" y="22"/>
                    <a:pt x="252" y="24"/>
                    <a:pt x="251" y="29"/>
                  </a:cubicBezTo>
                  <a:cubicBezTo>
                    <a:pt x="249" y="33"/>
                    <a:pt x="247" y="37"/>
                    <a:pt x="241" y="37"/>
                  </a:cubicBezTo>
                  <a:close/>
                </a:path>
              </a:pathLst>
            </a:custGeom>
            <a:solidFill>
              <a:srgbClr val="4B2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CEAA1D78-A6F3-EB87-4D1F-4DF82D0DE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" y="1701"/>
              <a:ext cx="135" cy="628"/>
            </a:xfrm>
            <a:custGeom>
              <a:avLst/>
              <a:gdLst>
                <a:gd name="T0" fmla="*/ 0 w 31"/>
                <a:gd name="T1" fmla="*/ 131 h 144"/>
                <a:gd name="T2" fmla="*/ 2 w 31"/>
                <a:gd name="T3" fmla="*/ 95 h 144"/>
                <a:gd name="T4" fmla="*/ 3 w 31"/>
                <a:gd name="T5" fmla="*/ 67 h 144"/>
                <a:gd name="T6" fmla="*/ 4 w 31"/>
                <a:gd name="T7" fmla="*/ 91 h 144"/>
                <a:gd name="T8" fmla="*/ 4 w 31"/>
                <a:gd name="T9" fmla="*/ 10 h 144"/>
                <a:gd name="T10" fmla="*/ 11 w 31"/>
                <a:gd name="T11" fmla="*/ 2 h 144"/>
                <a:gd name="T12" fmla="*/ 28 w 31"/>
                <a:gd name="T13" fmla="*/ 17 h 144"/>
                <a:gd name="T14" fmla="*/ 30 w 31"/>
                <a:gd name="T15" fmla="*/ 110 h 144"/>
                <a:gd name="T16" fmla="*/ 29 w 31"/>
                <a:gd name="T17" fmla="*/ 126 h 144"/>
                <a:gd name="T18" fmla="*/ 30 w 31"/>
                <a:gd name="T19" fmla="*/ 129 h 144"/>
                <a:gd name="T20" fmla="*/ 26 w 31"/>
                <a:gd name="T21" fmla="*/ 133 h 144"/>
                <a:gd name="T22" fmla="*/ 19 w 31"/>
                <a:gd name="T23" fmla="*/ 136 h 144"/>
                <a:gd name="T24" fmla="*/ 7 w 31"/>
                <a:gd name="T25" fmla="*/ 142 h 144"/>
                <a:gd name="T26" fmla="*/ 0 w 31"/>
                <a:gd name="T27" fmla="*/ 1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144">
                  <a:moveTo>
                    <a:pt x="0" y="131"/>
                  </a:moveTo>
                  <a:cubicBezTo>
                    <a:pt x="3" y="119"/>
                    <a:pt x="1" y="107"/>
                    <a:pt x="2" y="95"/>
                  </a:cubicBezTo>
                  <a:cubicBezTo>
                    <a:pt x="2" y="86"/>
                    <a:pt x="2" y="76"/>
                    <a:pt x="3" y="67"/>
                  </a:cubicBezTo>
                  <a:cubicBezTo>
                    <a:pt x="6" y="75"/>
                    <a:pt x="3" y="84"/>
                    <a:pt x="4" y="91"/>
                  </a:cubicBezTo>
                  <a:cubicBezTo>
                    <a:pt x="4" y="65"/>
                    <a:pt x="4" y="37"/>
                    <a:pt x="4" y="10"/>
                  </a:cubicBezTo>
                  <a:cubicBezTo>
                    <a:pt x="4" y="5"/>
                    <a:pt x="6" y="3"/>
                    <a:pt x="11" y="2"/>
                  </a:cubicBezTo>
                  <a:cubicBezTo>
                    <a:pt x="25" y="0"/>
                    <a:pt x="29" y="3"/>
                    <a:pt x="28" y="17"/>
                  </a:cubicBezTo>
                  <a:cubicBezTo>
                    <a:pt x="27" y="48"/>
                    <a:pt x="31" y="79"/>
                    <a:pt x="30" y="110"/>
                  </a:cubicBezTo>
                  <a:cubicBezTo>
                    <a:pt x="30" y="115"/>
                    <a:pt x="30" y="121"/>
                    <a:pt x="29" y="126"/>
                  </a:cubicBezTo>
                  <a:cubicBezTo>
                    <a:pt x="29" y="127"/>
                    <a:pt x="30" y="128"/>
                    <a:pt x="30" y="129"/>
                  </a:cubicBezTo>
                  <a:cubicBezTo>
                    <a:pt x="29" y="130"/>
                    <a:pt x="27" y="132"/>
                    <a:pt x="26" y="133"/>
                  </a:cubicBezTo>
                  <a:cubicBezTo>
                    <a:pt x="23" y="131"/>
                    <a:pt x="20" y="127"/>
                    <a:pt x="19" y="136"/>
                  </a:cubicBezTo>
                  <a:cubicBezTo>
                    <a:pt x="19" y="138"/>
                    <a:pt x="13" y="144"/>
                    <a:pt x="7" y="142"/>
                  </a:cubicBezTo>
                  <a:cubicBezTo>
                    <a:pt x="2" y="139"/>
                    <a:pt x="5" y="133"/>
                    <a:pt x="0" y="131"/>
                  </a:cubicBezTo>
                  <a:close/>
                </a:path>
              </a:pathLst>
            </a:custGeom>
            <a:solidFill>
              <a:srgbClr val="5A3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DB704200-0221-9A1C-6A67-E63425ACB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0" y="2329"/>
              <a:ext cx="860" cy="629"/>
            </a:xfrm>
            <a:custGeom>
              <a:avLst/>
              <a:gdLst>
                <a:gd name="T0" fmla="*/ 85 w 197"/>
                <a:gd name="T1" fmla="*/ 58 h 144"/>
                <a:gd name="T2" fmla="*/ 92 w 197"/>
                <a:gd name="T3" fmla="*/ 51 h 144"/>
                <a:gd name="T4" fmla="*/ 91 w 197"/>
                <a:gd name="T5" fmla="*/ 44 h 144"/>
                <a:gd name="T6" fmla="*/ 67 w 197"/>
                <a:gd name="T7" fmla="*/ 22 h 144"/>
                <a:gd name="T8" fmla="*/ 46 w 197"/>
                <a:gd name="T9" fmla="*/ 0 h 144"/>
                <a:gd name="T10" fmla="*/ 65 w 197"/>
                <a:gd name="T11" fmla="*/ 0 h 144"/>
                <a:gd name="T12" fmla="*/ 81 w 197"/>
                <a:gd name="T13" fmla="*/ 21 h 144"/>
                <a:gd name="T14" fmla="*/ 83 w 197"/>
                <a:gd name="T15" fmla="*/ 32 h 144"/>
                <a:gd name="T16" fmla="*/ 89 w 197"/>
                <a:gd name="T17" fmla="*/ 37 h 144"/>
                <a:gd name="T18" fmla="*/ 108 w 197"/>
                <a:gd name="T19" fmla="*/ 35 h 144"/>
                <a:gd name="T20" fmla="*/ 131 w 197"/>
                <a:gd name="T21" fmla="*/ 12 h 144"/>
                <a:gd name="T22" fmla="*/ 141 w 197"/>
                <a:gd name="T23" fmla="*/ 1 h 144"/>
                <a:gd name="T24" fmla="*/ 135 w 197"/>
                <a:gd name="T25" fmla="*/ 15 h 144"/>
                <a:gd name="T26" fmla="*/ 103 w 197"/>
                <a:gd name="T27" fmla="*/ 45 h 144"/>
                <a:gd name="T28" fmla="*/ 105 w 197"/>
                <a:gd name="T29" fmla="*/ 54 h 144"/>
                <a:gd name="T30" fmla="*/ 127 w 197"/>
                <a:gd name="T31" fmla="*/ 74 h 144"/>
                <a:gd name="T32" fmla="*/ 195 w 197"/>
                <a:gd name="T33" fmla="*/ 142 h 144"/>
                <a:gd name="T34" fmla="*/ 194 w 197"/>
                <a:gd name="T35" fmla="*/ 144 h 144"/>
                <a:gd name="T36" fmla="*/ 190 w 197"/>
                <a:gd name="T37" fmla="*/ 144 h 144"/>
                <a:gd name="T38" fmla="*/ 173 w 197"/>
                <a:gd name="T39" fmla="*/ 129 h 144"/>
                <a:gd name="T40" fmla="*/ 107 w 197"/>
                <a:gd name="T41" fmla="*/ 63 h 144"/>
                <a:gd name="T42" fmla="*/ 88 w 197"/>
                <a:gd name="T43" fmla="*/ 63 h 144"/>
                <a:gd name="T44" fmla="*/ 82 w 197"/>
                <a:gd name="T45" fmla="*/ 71 h 144"/>
                <a:gd name="T46" fmla="*/ 45 w 197"/>
                <a:gd name="T47" fmla="*/ 107 h 144"/>
                <a:gd name="T48" fmla="*/ 14 w 197"/>
                <a:gd name="T49" fmla="*/ 139 h 144"/>
                <a:gd name="T50" fmla="*/ 6 w 197"/>
                <a:gd name="T51" fmla="*/ 144 h 144"/>
                <a:gd name="T52" fmla="*/ 0 w 197"/>
                <a:gd name="T53" fmla="*/ 144 h 144"/>
                <a:gd name="T54" fmla="*/ 37 w 197"/>
                <a:gd name="T55" fmla="*/ 106 h 144"/>
                <a:gd name="T56" fmla="*/ 85 w 197"/>
                <a:gd name="T57" fmla="*/ 5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7" h="144">
                  <a:moveTo>
                    <a:pt x="85" y="58"/>
                  </a:moveTo>
                  <a:cubicBezTo>
                    <a:pt x="87" y="55"/>
                    <a:pt x="90" y="53"/>
                    <a:pt x="92" y="51"/>
                  </a:cubicBezTo>
                  <a:cubicBezTo>
                    <a:pt x="94" y="49"/>
                    <a:pt x="94" y="46"/>
                    <a:pt x="91" y="44"/>
                  </a:cubicBezTo>
                  <a:cubicBezTo>
                    <a:pt x="83" y="38"/>
                    <a:pt x="77" y="28"/>
                    <a:pt x="67" y="22"/>
                  </a:cubicBezTo>
                  <a:cubicBezTo>
                    <a:pt x="60" y="15"/>
                    <a:pt x="53" y="7"/>
                    <a:pt x="46" y="0"/>
                  </a:cubicBezTo>
                  <a:cubicBezTo>
                    <a:pt x="52" y="0"/>
                    <a:pt x="59" y="0"/>
                    <a:pt x="65" y="0"/>
                  </a:cubicBezTo>
                  <a:cubicBezTo>
                    <a:pt x="79" y="0"/>
                    <a:pt x="86" y="9"/>
                    <a:pt x="81" y="21"/>
                  </a:cubicBezTo>
                  <a:cubicBezTo>
                    <a:pt x="78" y="27"/>
                    <a:pt x="80" y="29"/>
                    <a:pt x="83" y="32"/>
                  </a:cubicBezTo>
                  <a:cubicBezTo>
                    <a:pt x="85" y="34"/>
                    <a:pt x="87" y="35"/>
                    <a:pt x="89" y="37"/>
                  </a:cubicBezTo>
                  <a:cubicBezTo>
                    <a:pt x="99" y="45"/>
                    <a:pt x="99" y="45"/>
                    <a:pt x="108" y="35"/>
                  </a:cubicBezTo>
                  <a:cubicBezTo>
                    <a:pt x="116" y="28"/>
                    <a:pt x="123" y="20"/>
                    <a:pt x="131" y="12"/>
                  </a:cubicBezTo>
                  <a:cubicBezTo>
                    <a:pt x="133" y="7"/>
                    <a:pt x="135" y="3"/>
                    <a:pt x="141" y="1"/>
                  </a:cubicBezTo>
                  <a:cubicBezTo>
                    <a:pt x="142" y="7"/>
                    <a:pt x="140" y="11"/>
                    <a:pt x="135" y="15"/>
                  </a:cubicBezTo>
                  <a:cubicBezTo>
                    <a:pt x="123" y="24"/>
                    <a:pt x="114" y="35"/>
                    <a:pt x="103" y="45"/>
                  </a:cubicBezTo>
                  <a:cubicBezTo>
                    <a:pt x="99" y="50"/>
                    <a:pt x="104" y="52"/>
                    <a:pt x="105" y="54"/>
                  </a:cubicBezTo>
                  <a:cubicBezTo>
                    <a:pt x="113" y="60"/>
                    <a:pt x="120" y="68"/>
                    <a:pt x="127" y="74"/>
                  </a:cubicBezTo>
                  <a:cubicBezTo>
                    <a:pt x="150" y="97"/>
                    <a:pt x="172" y="119"/>
                    <a:pt x="195" y="142"/>
                  </a:cubicBezTo>
                  <a:cubicBezTo>
                    <a:pt x="197" y="144"/>
                    <a:pt x="195" y="144"/>
                    <a:pt x="194" y="144"/>
                  </a:cubicBezTo>
                  <a:cubicBezTo>
                    <a:pt x="193" y="144"/>
                    <a:pt x="192" y="144"/>
                    <a:pt x="190" y="144"/>
                  </a:cubicBezTo>
                  <a:cubicBezTo>
                    <a:pt x="184" y="140"/>
                    <a:pt x="179" y="134"/>
                    <a:pt x="173" y="129"/>
                  </a:cubicBezTo>
                  <a:cubicBezTo>
                    <a:pt x="151" y="107"/>
                    <a:pt x="129" y="85"/>
                    <a:pt x="107" y="63"/>
                  </a:cubicBezTo>
                  <a:cubicBezTo>
                    <a:pt x="98" y="54"/>
                    <a:pt x="97" y="54"/>
                    <a:pt x="88" y="63"/>
                  </a:cubicBezTo>
                  <a:cubicBezTo>
                    <a:pt x="86" y="66"/>
                    <a:pt x="84" y="69"/>
                    <a:pt x="82" y="71"/>
                  </a:cubicBezTo>
                  <a:cubicBezTo>
                    <a:pt x="68" y="82"/>
                    <a:pt x="57" y="95"/>
                    <a:pt x="45" y="107"/>
                  </a:cubicBezTo>
                  <a:cubicBezTo>
                    <a:pt x="34" y="117"/>
                    <a:pt x="23" y="127"/>
                    <a:pt x="14" y="139"/>
                  </a:cubicBezTo>
                  <a:cubicBezTo>
                    <a:pt x="11" y="142"/>
                    <a:pt x="8" y="142"/>
                    <a:pt x="6" y="144"/>
                  </a:cubicBezTo>
                  <a:cubicBezTo>
                    <a:pt x="4" y="144"/>
                    <a:pt x="2" y="144"/>
                    <a:pt x="0" y="144"/>
                  </a:cubicBezTo>
                  <a:cubicBezTo>
                    <a:pt x="12" y="131"/>
                    <a:pt x="25" y="119"/>
                    <a:pt x="37" y="106"/>
                  </a:cubicBezTo>
                  <a:cubicBezTo>
                    <a:pt x="53" y="90"/>
                    <a:pt x="69" y="74"/>
                    <a:pt x="85" y="58"/>
                  </a:cubicBezTo>
                  <a:close/>
                </a:path>
              </a:pathLst>
            </a:custGeom>
            <a:solidFill>
              <a:srgbClr val="4B2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0B39121B-307B-EB0D-6ED8-473366136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7" y="2251"/>
              <a:ext cx="305" cy="83"/>
            </a:xfrm>
            <a:custGeom>
              <a:avLst/>
              <a:gdLst>
                <a:gd name="T0" fmla="*/ 20 w 70"/>
                <a:gd name="T1" fmla="*/ 2 h 19"/>
                <a:gd name="T2" fmla="*/ 24 w 70"/>
                <a:gd name="T3" fmla="*/ 15 h 19"/>
                <a:gd name="T4" fmla="*/ 40 w 70"/>
                <a:gd name="T5" fmla="*/ 15 h 19"/>
                <a:gd name="T6" fmla="*/ 70 w 70"/>
                <a:gd name="T7" fmla="*/ 16 h 19"/>
                <a:gd name="T8" fmla="*/ 53 w 70"/>
                <a:gd name="T9" fmla="*/ 17 h 19"/>
                <a:gd name="T10" fmla="*/ 25 w 70"/>
                <a:gd name="T11" fmla="*/ 18 h 19"/>
                <a:gd name="T12" fmla="*/ 20 w 70"/>
                <a:gd name="T13" fmla="*/ 12 h 19"/>
                <a:gd name="T14" fmla="*/ 10 w 70"/>
                <a:gd name="T15" fmla="*/ 3 h 19"/>
                <a:gd name="T16" fmla="*/ 0 w 70"/>
                <a:gd name="T17" fmla="*/ 1 h 19"/>
                <a:gd name="T18" fmla="*/ 0 w 70"/>
                <a:gd name="T19" fmla="*/ 2 h 19"/>
                <a:gd name="T20" fmla="*/ 20 w 70"/>
                <a:gd name="T2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9">
                  <a:moveTo>
                    <a:pt x="20" y="2"/>
                  </a:moveTo>
                  <a:cubicBezTo>
                    <a:pt x="25" y="5"/>
                    <a:pt x="18" y="13"/>
                    <a:pt x="24" y="15"/>
                  </a:cubicBezTo>
                  <a:cubicBezTo>
                    <a:pt x="29" y="17"/>
                    <a:pt x="35" y="15"/>
                    <a:pt x="40" y="15"/>
                  </a:cubicBezTo>
                  <a:cubicBezTo>
                    <a:pt x="50" y="16"/>
                    <a:pt x="60" y="16"/>
                    <a:pt x="70" y="16"/>
                  </a:cubicBezTo>
                  <a:cubicBezTo>
                    <a:pt x="65" y="19"/>
                    <a:pt x="59" y="17"/>
                    <a:pt x="53" y="17"/>
                  </a:cubicBezTo>
                  <a:cubicBezTo>
                    <a:pt x="44" y="18"/>
                    <a:pt x="35" y="17"/>
                    <a:pt x="25" y="18"/>
                  </a:cubicBezTo>
                  <a:cubicBezTo>
                    <a:pt x="20" y="18"/>
                    <a:pt x="19" y="16"/>
                    <a:pt x="20" y="12"/>
                  </a:cubicBezTo>
                  <a:cubicBezTo>
                    <a:pt x="21" y="4"/>
                    <a:pt x="16" y="3"/>
                    <a:pt x="10" y="3"/>
                  </a:cubicBezTo>
                  <a:cubicBezTo>
                    <a:pt x="6" y="4"/>
                    <a:pt x="3" y="5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" y="0"/>
                    <a:pt x="14" y="0"/>
                    <a:pt x="20" y="2"/>
                  </a:cubicBezTo>
                  <a:close/>
                </a:path>
              </a:pathLst>
            </a:custGeom>
            <a:solidFill>
              <a:srgbClr val="4B2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2" name="Freeform 24">
              <a:extLst>
                <a:ext uri="{FF2B5EF4-FFF2-40B4-BE49-F238E27FC236}">
                  <a16:creationId xmlns:a16="http://schemas.microsoft.com/office/drawing/2014/main" id="{01FF7E54-C4C4-1B5E-B430-353A50C04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6" y="2321"/>
              <a:ext cx="57" cy="48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2 h 11"/>
                <a:gd name="T4" fmla="*/ 13 w 13"/>
                <a:gd name="T5" fmla="*/ 11 h 11"/>
                <a:gd name="T6" fmla="*/ 1 w 13"/>
                <a:gd name="T7" fmla="*/ 11 h 11"/>
                <a:gd name="T8" fmla="*/ 5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cubicBezTo>
                    <a:pt x="7" y="3"/>
                    <a:pt x="10" y="1"/>
                    <a:pt x="13" y="2"/>
                  </a:cubicBezTo>
                  <a:cubicBezTo>
                    <a:pt x="12" y="4"/>
                    <a:pt x="12" y="7"/>
                    <a:pt x="13" y="11"/>
                  </a:cubicBezTo>
                  <a:cubicBezTo>
                    <a:pt x="8" y="7"/>
                    <a:pt x="5" y="0"/>
                    <a:pt x="1" y="11"/>
                  </a:cubicBezTo>
                  <a:cubicBezTo>
                    <a:pt x="0" y="4"/>
                    <a:pt x="2" y="2"/>
                    <a:pt x="5" y="0"/>
                  </a:cubicBezTo>
                  <a:close/>
                </a:path>
              </a:pathLst>
            </a:custGeom>
            <a:solidFill>
              <a:srgbClr val="5A3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3" name="Freeform 25">
              <a:extLst>
                <a:ext uri="{FF2B5EF4-FFF2-40B4-BE49-F238E27FC236}">
                  <a16:creationId xmlns:a16="http://schemas.microsoft.com/office/drawing/2014/main" id="{1E10F2BC-6F38-3C6E-C145-0BB1D2F41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" y="2268"/>
              <a:ext cx="44" cy="61"/>
            </a:xfrm>
            <a:custGeom>
              <a:avLst/>
              <a:gdLst>
                <a:gd name="T0" fmla="*/ 0 w 10"/>
                <a:gd name="T1" fmla="*/ 1 h 14"/>
                <a:gd name="T2" fmla="*/ 7 w 10"/>
                <a:gd name="T3" fmla="*/ 12 h 14"/>
                <a:gd name="T4" fmla="*/ 1 w 10"/>
                <a:gd name="T5" fmla="*/ 11 h 14"/>
                <a:gd name="T6" fmla="*/ 0 w 10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0" y="1"/>
                  </a:moveTo>
                  <a:cubicBezTo>
                    <a:pt x="10" y="0"/>
                    <a:pt x="4" y="9"/>
                    <a:pt x="7" y="12"/>
                  </a:cubicBezTo>
                  <a:cubicBezTo>
                    <a:pt x="5" y="11"/>
                    <a:pt x="3" y="14"/>
                    <a:pt x="1" y="11"/>
                  </a:cubicBezTo>
                  <a:cubicBezTo>
                    <a:pt x="2" y="8"/>
                    <a:pt x="2" y="4"/>
                    <a:pt x="0" y="1"/>
                  </a:cubicBezTo>
                  <a:close/>
                </a:path>
              </a:pathLst>
            </a:custGeom>
            <a:solidFill>
              <a:srgbClr val="4B2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id="{5A59E0CB-4791-D36C-7CF5-2A671DCE7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1" y="1461"/>
              <a:ext cx="162" cy="746"/>
            </a:xfrm>
            <a:custGeom>
              <a:avLst/>
              <a:gdLst>
                <a:gd name="T0" fmla="*/ 33 w 37"/>
                <a:gd name="T1" fmla="*/ 12 h 171"/>
                <a:gd name="T2" fmla="*/ 35 w 37"/>
                <a:gd name="T3" fmla="*/ 167 h 171"/>
                <a:gd name="T4" fmla="*/ 4 w 37"/>
                <a:gd name="T5" fmla="*/ 168 h 171"/>
                <a:gd name="T6" fmla="*/ 2 w 37"/>
                <a:gd name="T7" fmla="*/ 160 h 171"/>
                <a:gd name="T8" fmla="*/ 2 w 37"/>
                <a:gd name="T9" fmla="*/ 59 h 171"/>
                <a:gd name="T10" fmla="*/ 3 w 37"/>
                <a:gd name="T11" fmla="*/ 40 h 171"/>
                <a:gd name="T12" fmla="*/ 10 w 37"/>
                <a:gd name="T13" fmla="*/ 32 h 171"/>
                <a:gd name="T14" fmla="*/ 26 w 37"/>
                <a:gd name="T15" fmla="*/ 3 h 171"/>
                <a:gd name="T16" fmla="*/ 33 w 37"/>
                <a:gd name="T17" fmla="*/ 1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71">
                  <a:moveTo>
                    <a:pt x="33" y="12"/>
                  </a:moveTo>
                  <a:cubicBezTo>
                    <a:pt x="34" y="63"/>
                    <a:pt x="35" y="115"/>
                    <a:pt x="35" y="167"/>
                  </a:cubicBezTo>
                  <a:cubicBezTo>
                    <a:pt x="25" y="171"/>
                    <a:pt x="14" y="168"/>
                    <a:pt x="4" y="168"/>
                  </a:cubicBezTo>
                  <a:cubicBezTo>
                    <a:pt x="0" y="168"/>
                    <a:pt x="2" y="163"/>
                    <a:pt x="2" y="160"/>
                  </a:cubicBezTo>
                  <a:cubicBezTo>
                    <a:pt x="2" y="126"/>
                    <a:pt x="2" y="92"/>
                    <a:pt x="2" y="59"/>
                  </a:cubicBezTo>
                  <a:cubicBezTo>
                    <a:pt x="1" y="52"/>
                    <a:pt x="5" y="46"/>
                    <a:pt x="3" y="40"/>
                  </a:cubicBezTo>
                  <a:cubicBezTo>
                    <a:pt x="3" y="35"/>
                    <a:pt x="8" y="35"/>
                    <a:pt x="10" y="32"/>
                  </a:cubicBezTo>
                  <a:cubicBezTo>
                    <a:pt x="18" y="24"/>
                    <a:pt x="24" y="15"/>
                    <a:pt x="26" y="3"/>
                  </a:cubicBezTo>
                  <a:cubicBezTo>
                    <a:pt x="37" y="0"/>
                    <a:pt x="32" y="8"/>
                    <a:pt x="33" y="12"/>
                  </a:cubicBezTo>
                  <a:close/>
                </a:path>
              </a:pathLst>
            </a:custGeom>
            <a:solidFill>
              <a:srgbClr val="5B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5" name="Freeform 27">
              <a:extLst>
                <a:ext uri="{FF2B5EF4-FFF2-40B4-BE49-F238E27FC236}">
                  <a16:creationId xmlns:a16="http://schemas.microsoft.com/office/drawing/2014/main" id="{E64B03A7-CB4C-5BFF-5751-18BF0EEFF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6" y="2194"/>
              <a:ext cx="139" cy="192"/>
            </a:xfrm>
            <a:custGeom>
              <a:avLst/>
              <a:gdLst>
                <a:gd name="T0" fmla="*/ 32 w 32"/>
                <a:gd name="T1" fmla="*/ 32 h 44"/>
                <a:gd name="T2" fmla="*/ 22 w 32"/>
                <a:gd name="T3" fmla="*/ 43 h 44"/>
                <a:gd name="T4" fmla="*/ 11 w 32"/>
                <a:gd name="T5" fmla="*/ 43 h 44"/>
                <a:gd name="T6" fmla="*/ 0 w 32"/>
                <a:gd name="T7" fmla="*/ 34 h 44"/>
                <a:gd name="T8" fmla="*/ 0 w 32"/>
                <a:gd name="T9" fmla="*/ 14 h 44"/>
                <a:gd name="T10" fmla="*/ 1 w 32"/>
                <a:gd name="T11" fmla="*/ 9 h 44"/>
                <a:gd name="T12" fmla="*/ 25 w 32"/>
                <a:gd name="T13" fmla="*/ 2 h 44"/>
                <a:gd name="T14" fmla="*/ 32 w 32"/>
                <a:gd name="T15" fmla="*/ 12 h 44"/>
                <a:gd name="T16" fmla="*/ 32 w 32"/>
                <a:gd name="T17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4">
                  <a:moveTo>
                    <a:pt x="32" y="32"/>
                  </a:moveTo>
                  <a:cubicBezTo>
                    <a:pt x="29" y="36"/>
                    <a:pt x="26" y="40"/>
                    <a:pt x="22" y="43"/>
                  </a:cubicBezTo>
                  <a:cubicBezTo>
                    <a:pt x="18" y="39"/>
                    <a:pt x="15" y="42"/>
                    <a:pt x="11" y="43"/>
                  </a:cubicBezTo>
                  <a:cubicBezTo>
                    <a:pt x="2" y="44"/>
                    <a:pt x="1" y="43"/>
                    <a:pt x="0" y="34"/>
                  </a:cubicBezTo>
                  <a:cubicBezTo>
                    <a:pt x="0" y="27"/>
                    <a:pt x="0" y="21"/>
                    <a:pt x="0" y="14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2" y="3"/>
                    <a:pt x="11" y="0"/>
                    <a:pt x="25" y="2"/>
                  </a:cubicBezTo>
                  <a:cubicBezTo>
                    <a:pt x="31" y="3"/>
                    <a:pt x="32" y="7"/>
                    <a:pt x="32" y="12"/>
                  </a:cubicBezTo>
                  <a:cubicBezTo>
                    <a:pt x="32" y="19"/>
                    <a:pt x="32" y="26"/>
                    <a:pt x="32" y="32"/>
                  </a:cubicBezTo>
                  <a:close/>
                </a:path>
              </a:pathLst>
            </a:custGeom>
            <a:solidFill>
              <a:srgbClr val="5B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id="{4F33F5E9-53AA-2E9B-0EFD-20778B0C1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1" y="1474"/>
              <a:ext cx="127" cy="161"/>
            </a:xfrm>
            <a:custGeom>
              <a:avLst/>
              <a:gdLst>
                <a:gd name="T0" fmla="*/ 26 w 29"/>
                <a:gd name="T1" fmla="*/ 0 h 37"/>
                <a:gd name="T2" fmla="*/ 25 w 29"/>
                <a:gd name="T3" fmla="*/ 12 h 37"/>
                <a:gd name="T4" fmla="*/ 3 w 29"/>
                <a:gd name="T5" fmla="*/ 37 h 37"/>
                <a:gd name="T6" fmla="*/ 0 w 29"/>
                <a:gd name="T7" fmla="*/ 37 h 37"/>
                <a:gd name="T8" fmla="*/ 0 w 29"/>
                <a:gd name="T9" fmla="*/ 21 h 37"/>
                <a:gd name="T10" fmla="*/ 12 w 29"/>
                <a:gd name="T11" fmla="*/ 0 h 37"/>
                <a:gd name="T12" fmla="*/ 26 w 29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7">
                  <a:moveTo>
                    <a:pt x="26" y="0"/>
                  </a:moveTo>
                  <a:cubicBezTo>
                    <a:pt x="29" y="5"/>
                    <a:pt x="27" y="9"/>
                    <a:pt x="25" y="12"/>
                  </a:cubicBezTo>
                  <a:cubicBezTo>
                    <a:pt x="20" y="22"/>
                    <a:pt x="13" y="31"/>
                    <a:pt x="3" y="37"/>
                  </a:cubicBezTo>
                  <a:cubicBezTo>
                    <a:pt x="2" y="37"/>
                    <a:pt x="1" y="37"/>
                    <a:pt x="0" y="37"/>
                  </a:cubicBezTo>
                  <a:cubicBezTo>
                    <a:pt x="0" y="32"/>
                    <a:pt x="0" y="26"/>
                    <a:pt x="0" y="21"/>
                  </a:cubicBezTo>
                  <a:cubicBezTo>
                    <a:pt x="4" y="14"/>
                    <a:pt x="9" y="7"/>
                    <a:pt x="12" y="0"/>
                  </a:cubicBezTo>
                  <a:cubicBezTo>
                    <a:pt x="17" y="0"/>
                    <a:pt x="22" y="0"/>
                    <a:pt x="26" y="0"/>
                  </a:cubicBezTo>
                  <a:close/>
                </a:path>
              </a:pathLst>
            </a:custGeom>
            <a:solidFill>
              <a:srgbClr val="5B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id="{DD3468D7-6084-4FE3-5414-F08640AE5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8" y="2006"/>
              <a:ext cx="13" cy="184"/>
            </a:xfrm>
            <a:custGeom>
              <a:avLst/>
              <a:gdLst>
                <a:gd name="T0" fmla="*/ 1 w 3"/>
                <a:gd name="T1" fmla="*/ 42 h 42"/>
                <a:gd name="T2" fmla="*/ 3 w 3"/>
                <a:gd name="T3" fmla="*/ 0 h 42"/>
                <a:gd name="T4" fmla="*/ 3 w 3"/>
                <a:gd name="T5" fmla="*/ 41 h 42"/>
                <a:gd name="T6" fmla="*/ 2 w 3"/>
                <a:gd name="T7" fmla="*/ 42 h 42"/>
                <a:gd name="T8" fmla="*/ 1 w 3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2">
                  <a:moveTo>
                    <a:pt x="1" y="42"/>
                  </a:moveTo>
                  <a:cubicBezTo>
                    <a:pt x="2" y="28"/>
                    <a:pt x="0" y="14"/>
                    <a:pt x="3" y="0"/>
                  </a:cubicBezTo>
                  <a:cubicBezTo>
                    <a:pt x="3" y="14"/>
                    <a:pt x="3" y="27"/>
                    <a:pt x="3" y="41"/>
                  </a:cubicBezTo>
                  <a:cubicBezTo>
                    <a:pt x="3" y="41"/>
                    <a:pt x="3" y="42"/>
                    <a:pt x="2" y="42"/>
                  </a:cubicBezTo>
                  <a:cubicBezTo>
                    <a:pt x="2" y="42"/>
                    <a:pt x="1" y="42"/>
                    <a:pt x="1" y="42"/>
                  </a:cubicBezTo>
                  <a:close/>
                </a:path>
              </a:pathLst>
            </a:custGeom>
            <a:solidFill>
              <a:srgbClr val="5B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8" name="Freeform 30">
              <a:extLst>
                <a:ext uri="{FF2B5EF4-FFF2-40B4-BE49-F238E27FC236}">
                  <a16:creationId xmlns:a16="http://schemas.microsoft.com/office/drawing/2014/main" id="{3260306A-1C02-B514-65C5-2D16B591E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3" y="2203"/>
              <a:ext cx="13" cy="139"/>
            </a:xfrm>
            <a:custGeom>
              <a:avLst/>
              <a:gdLst>
                <a:gd name="T0" fmla="*/ 0 w 3"/>
                <a:gd name="T1" fmla="*/ 32 h 32"/>
                <a:gd name="T2" fmla="*/ 0 w 3"/>
                <a:gd name="T3" fmla="*/ 0 h 32"/>
                <a:gd name="T4" fmla="*/ 0 w 3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2">
                  <a:moveTo>
                    <a:pt x="0" y="32"/>
                  </a:moveTo>
                  <a:cubicBezTo>
                    <a:pt x="0" y="21"/>
                    <a:pt x="0" y="11"/>
                    <a:pt x="0" y="0"/>
                  </a:cubicBezTo>
                  <a:cubicBezTo>
                    <a:pt x="3" y="11"/>
                    <a:pt x="2" y="21"/>
                    <a:pt x="0" y="32"/>
                  </a:cubicBezTo>
                  <a:close/>
                </a:path>
              </a:pathLst>
            </a:custGeom>
            <a:solidFill>
              <a:srgbClr val="5B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9" name="Freeform 31">
              <a:extLst>
                <a:ext uri="{FF2B5EF4-FFF2-40B4-BE49-F238E27FC236}">
                  <a16:creationId xmlns:a16="http://schemas.microsoft.com/office/drawing/2014/main" id="{871A8522-1192-8197-92FD-9D769C9DE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8" y="1273"/>
              <a:ext cx="301" cy="297"/>
            </a:xfrm>
            <a:custGeom>
              <a:avLst/>
              <a:gdLst>
                <a:gd name="T0" fmla="*/ 48 w 69"/>
                <a:gd name="T1" fmla="*/ 60 h 68"/>
                <a:gd name="T2" fmla="*/ 20 w 69"/>
                <a:gd name="T3" fmla="*/ 63 h 68"/>
                <a:gd name="T4" fmla="*/ 12 w 69"/>
                <a:gd name="T5" fmla="*/ 60 h 68"/>
                <a:gd name="T6" fmla="*/ 14 w 69"/>
                <a:gd name="T7" fmla="*/ 56 h 68"/>
                <a:gd name="T8" fmla="*/ 5 w 69"/>
                <a:gd name="T9" fmla="*/ 21 h 68"/>
                <a:gd name="T10" fmla="*/ 39 w 69"/>
                <a:gd name="T11" fmla="*/ 0 h 68"/>
                <a:gd name="T12" fmla="*/ 66 w 69"/>
                <a:gd name="T13" fmla="*/ 15 h 68"/>
                <a:gd name="T14" fmla="*/ 64 w 69"/>
                <a:gd name="T15" fmla="*/ 25 h 68"/>
                <a:gd name="T16" fmla="*/ 56 w 69"/>
                <a:gd name="T17" fmla="*/ 24 h 68"/>
                <a:gd name="T18" fmla="*/ 25 w 69"/>
                <a:gd name="T19" fmla="*/ 20 h 68"/>
                <a:gd name="T20" fmla="*/ 25 w 69"/>
                <a:gd name="T21" fmla="*/ 51 h 68"/>
                <a:gd name="T22" fmla="*/ 32 w 69"/>
                <a:gd name="T23" fmla="*/ 52 h 68"/>
                <a:gd name="T24" fmla="*/ 36 w 69"/>
                <a:gd name="T25" fmla="*/ 46 h 68"/>
                <a:gd name="T26" fmla="*/ 41 w 69"/>
                <a:gd name="T27" fmla="*/ 34 h 68"/>
                <a:gd name="T28" fmla="*/ 49 w 69"/>
                <a:gd name="T29" fmla="*/ 46 h 68"/>
                <a:gd name="T30" fmla="*/ 48 w 69"/>
                <a:gd name="T31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68">
                  <a:moveTo>
                    <a:pt x="48" y="60"/>
                  </a:moveTo>
                  <a:cubicBezTo>
                    <a:pt x="43" y="68"/>
                    <a:pt x="28" y="68"/>
                    <a:pt x="20" y="63"/>
                  </a:cubicBezTo>
                  <a:cubicBezTo>
                    <a:pt x="17" y="62"/>
                    <a:pt x="15" y="60"/>
                    <a:pt x="12" y="60"/>
                  </a:cubicBezTo>
                  <a:cubicBezTo>
                    <a:pt x="12" y="58"/>
                    <a:pt x="17" y="58"/>
                    <a:pt x="14" y="56"/>
                  </a:cubicBezTo>
                  <a:cubicBezTo>
                    <a:pt x="2" y="46"/>
                    <a:pt x="0" y="34"/>
                    <a:pt x="5" y="21"/>
                  </a:cubicBezTo>
                  <a:cubicBezTo>
                    <a:pt x="11" y="8"/>
                    <a:pt x="23" y="0"/>
                    <a:pt x="39" y="0"/>
                  </a:cubicBezTo>
                  <a:cubicBezTo>
                    <a:pt x="50" y="1"/>
                    <a:pt x="59" y="6"/>
                    <a:pt x="66" y="15"/>
                  </a:cubicBezTo>
                  <a:cubicBezTo>
                    <a:pt x="69" y="19"/>
                    <a:pt x="68" y="22"/>
                    <a:pt x="64" y="25"/>
                  </a:cubicBezTo>
                  <a:cubicBezTo>
                    <a:pt x="61" y="29"/>
                    <a:pt x="59" y="27"/>
                    <a:pt x="56" y="24"/>
                  </a:cubicBezTo>
                  <a:cubicBezTo>
                    <a:pt x="45" y="14"/>
                    <a:pt x="35" y="13"/>
                    <a:pt x="25" y="20"/>
                  </a:cubicBezTo>
                  <a:cubicBezTo>
                    <a:pt x="14" y="28"/>
                    <a:pt x="14" y="43"/>
                    <a:pt x="25" y="51"/>
                  </a:cubicBezTo>
                  <a:cubicBezTo>
                    <a:pt x="27" y="53"/>
                    <a:pt x="29" y="53"/>
                    <a:pt x="32" y="52"/>
                  </a:cubicBezTo>
                  <a:cubicBezTo>
                    <a:pt x="34" y="51"/>
                    <a:pt x="37" y="49"/>
                    <a:pt x="36" y="46"/>
                  </a:cubicBezTo>
                  <a:cubicBezTo>
                    <a:pt x="35" y="41"/>
                    <a:pt x="34" y="35"/>
                    <a:pt x="41" y="34"/>
                  </a:cubicBezTo>
                  <a:cubicBezTo>
                    <a:pt x="47" y="34"/>
                    <a:pt x="48" y="40"/>
                    <a:pt x="49" y="46"/>
                  </a:cubicBezTo>
                  <a:cubicBezTo>
                    <a:pt x="51" y="51"/>
                    <a:pt x="53" y="55"/>
                    <a:pt x="48" y="60"/>
                  </a:cubicBezTo>
                  <a:close/>
                </a:path>
              </a:pathLst>
            </a:custGeom>
            <a:solidFill>
              <a:srgbClr val="BDC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0" name="Freeform 32">
              <a:extLst>
                <a:ext uri="{FF2B5EF4-FFF2-40B4-BE49-F238E27FC236}">
                  <a16:creationId xmlns:a16="http://schemas.microsoft.com/office/drawing/2014/main" id="{78AC8970-C53B-FA59-2BCF-A2B06C0B37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" y="1374"/>
              <a:ext cx="139" cy="270"/>
            </a:xfrm>
            <a:custGeom>
              <a:avLst/>
              <a:gdLst>
                <a:gd name="T0" fmla="*/ 31 w 32"/>
                <a:gd name="T1" fmla="*/ 39 h 62"/>
                <a:gd name="T2" fmla="*/ 29 w 32"/>
                <a:gd name="T3" fmla="*/ 46 h 62"/>
                <a:gd name="T4" fmla="*/ 29 w 32"/>
                <a:gd name="T5" fmla="*/ 62 h 62"/>
                <a:gd name="T6" fmla="*/ 4 w 32"/>
                <a:gd name="T7" fmla="*/ 30 h 62"/>
                <a:gd name="T8" fmla="*/ 2 w 32"/>
                <a:gd name="T9" fmla="*/ 14 h 62"/>
                <a:gd name="T10" fmla="*/ 9 w 32"/>
                <a:gd name="T11" fmla="*/ 2 h 62"/>
                <a:gd name="T12" fmla="*/ 22 w 32"/>
                <a:gd name="T13" fmla="*/ 13 h 62"/>
                <a:gd name="T14" fmla="*/ 31 w 32"/>
                <a:gd name="T15" fmla="*/ 3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62">
                  <a:moveTo>
                    <a:pt x="31" y="39"/>
                  </a:moveTo>
                  <a:cubicBezTo>
                    <a:pt x="28" y="40"/>
                    <a:pt x="27" y="42"/>
                    <a:pt x="29" y="46"/>
                  </a:cubicBezTo>
                  <a:cubicBezTo>
                    <a:pt x="32" y="51"/>
                    <a:pt x="32" y="56"/>
                    <a:pt x="29" y="62"/>
                  </a:cubicBezTo>
                  <a:cubicBezTo>
                    <a:pt x="17" y="54"/>
                    <a:pt x="9" y="44"/>
                    <a:pt x="4" y="30"/>
                  </a:cubicBezTo>
                  <a:cubicBezTo>
                    <a:pt x="2" y="25"/>
                    <a:pt x="0" y="20"/>
                    <a:pt x="2" y="14"/>
                  </a:cubicBezTo>
                  <a:cubicBezTo>
                    <a:pt x="7" y="11"/>
                    <a:pt x="7" y="6"/>
                    <a:pt x="9" y="2"/>
                  </a:cubicBezTo>
                  <a:cubicBezTo>
                    <a:pt x="22" y="0"/>
                    <a:pt x="21" y="0"/>
                    <a:pt x="22" y="13"/>
                  </a:cubicBezTo>
                  <a:cubicBezTo>
                    <a:pt x="22" y="22"/>
                    <a:pt x="25" y="31"/>
                    <a:pt x="31" y="39"/>
                  </a:cubicBezTo>
                  <a:close/>
                </a:path>
              </a:pathLst>
            </a:custGeom>
            <a:solidFill>
              <a:srgbClr val="BDC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5522554B-2FCF-867E-51C2-19D31DE0B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7" y="1474"/>
              <a:ext cx="57" cy="92"/>
            </a:xfrm>
            <a:custGeom>
              <a:avLst/>
              <a:gdLst>
                <a:gd name="T0" fmla="*/ 0 w 13"/>
                <a:gd name="T1" fmla="*/ 14 h 21"/>
                <a:gd name="T2" fmla="*/ 1 w 13"/>
                <a:gd name="T3" fmla="*/ 0 h 21"/>
                <a:gd name="T4" fmla="*/ 13 w 13"/>
                <a:gd name="T5" fmla="*/ 0 h 21"/>
                <a:gd name="T6" fmla="*/ 1 w 13"/>
                <a:gd name="T7" fmla="*/ 21 h 21"/>
                <a:gd name="T8" fmla="*/ 0 w 13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1">
                  <a:moveTo>
                    <a:pt x="0" y="14"/>
                  </a:moveTo>
                  <a:cubicBezTo>
                    <a:pt x="0" y="9"/>
                    <a:pt x="1" y="5"/>
                    <a:pt x="1" y="0"/>
                  </a:cubicBezTo>
                  <a:cubicBezTo>
                    <a:pt x="5" y="0"/>
                    <a:pt x="9" y="0"/>
                    <a:pt x="13" y="0"/>
                  </a:cubicBezTo>
                  <a:cubicBezTo>
                    <a:pt x="13" y="9"/>
                    <a:pt x="8" y="16"/>
                    <a:pt x="1" y="21"/>
                  </a:cubicBezTo>
                  <a:cubicBezTo>
                    <a:pt x="1" y="19"/>
                    <a:pt x="0" y="16"/>
                    <a:pt x="0" y="14"/>
                  </a:cubicBezTo>
                  <a:close/>
                </a:path>
              </a:pathLst>
            </a:custGeom>
            <a:solidFill>
              <a:srgbClr val="513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CF84307C-CCCA-CD0C-61FE-7324DC595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9" y="2543"/>
              <a:ext cx="480" cy="415"/>
            </a:xfrm>
            <a:custGeom>
              <a:avLst/>
              <a:gdLst>
                <a:gd name="T0" fmla="*/ 1 w 110"/>
                <a:gd name="T1" fmla="*/ 21 h 95"/>
                <a:gd name="T2" fmla="*/ 3 w 110"/>
                <a:gd name="T3" fmla="*/ 18 h 95"/>
                <a:gd name="T4" fmla="*/ 31 w 110"/>
                <a:gd name="T5" fmla="*/ 14 h 95"/>
                <a:gd name="T6" fmla="*/ 109 w 110"/>
                <a:gd name="T7" fmla="*/ 93 h 95"/>
                <a:gd name="T8" fmla="*/ 110 w 110"/>
                <a:gd name="T9" fmla="*/ 95 h 95"/>
                <a:gd name="T10" fmla="*/ 0 w 110"/>
                <a:gd name="T11" fmla="*/ 95 h 95"/>
                <a:gd name="T12" fmla="*/ 0 w 110"/>
                <a:gd name="T13" fmla="*/ 30 h 95"/>
                <a:gd name="T14" fmla="*/ 1 w 110"/>
                <a:gd name="T15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95">
                  <a:moveTo>
                    <a:pt x="1" y="21"/>
                  </a:moveTo>
                  <a:cubicBezTo>
                    <a:pt x="2" y="20"/>
                    <a:pt x="2" y="19"/>
                    <a:pt x="3" y="18"/>
                  </a:cubicBezTo>
                  <a:cubicBezTo>
                    <a:pt x="14" y="1"/>
                    <a:pt x="17" y="0"/>
                    <a:pt x="31" y="14"/>
                  </a:cubicBezTo>
                  <a:cubicBezTo>
                    <a:pt x="57" y="40"/>
                    <a:pt x="83" y="67"/>
                    <a:pt x="109" y="93"/>
                  </a:cubicBezTo>
                  <a:cubicBezTo>
                    <a:pt x="110" y="93"/>
                    <a:pt x="110" y="94"/>
                    <a:pt x="110" y="95"/>
                  </a:cubicBezTo>
                  <a:cubicBezTo>
                    <a:pt x="73" y="95"/>
                    <a:pt x="36" y="95"/>
                    <a:pt x="0" y="95"/>
                  </a:cubicBezTo>
                  <a:cubicBezTo>
                    <a:pt x="1" y="73"/>
                    <a:pt x="0" y="52"/>
                    <a:pt x="0" y="30"/>
                  </a:cubicBezTo>
                  <a:cubicBezTo>
                    <a:pt x="0" y="27"/>
                    <a:pt x="0" y="24"/>
                    <a:pt x="1" y="21"/>
                  </a:cubicBezTo>
                  <a:close/>
                </a:path>
              </a:pathLst>
            </a:custGeom>
            <a:solidFill>
              <a:srgbClr val="4B2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72B43449-6030-DDA5-12C5-280C2C3182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7" y="2635"/>
              <a:ext cx="335" cy="323"/>
            </a:xfrm>
            <a:custGeom>
              <a:avLst/>
              <a:gdLst>
                <a:gd name="T0" fmla="*/ 75 w 77"/>
                <a:gd name="T1" fmla="*/ 0 h 74"/>
                <a:gd name="T2" fmla="*/ 77 w 77"/>
                <a:gd name="T3" fmla="*/ 10 h 74"/>
                <a:gd name="T4" fmla="*/ 77 w 77"/>
                <a:gd name="T5" fmla="*/ 57 h 74"/>
                <a:gd name="T6" fmla="*/ 74 w 77"/>
                <a:gd name="T7" fmla="*/ 74 h 74"/>
                <a:gd name="T8" fmla="*/ 0 w 77"/>
                <a:gd name="T9" fmla="*/ 74 h 74"/>
                <a:gd name="T10" fmla="*/ 67 w 77"/>
                <a:gd name="T11" fmla="*/ 6 h 74"/>
                <a:gd name="T12" fmla="*/ 75 w 77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4">
                  <a:moveTo>
                    <a:pt x="75" y="0"/>
                  </a:moveTo>
                  <a:cubicBezTo>
                    <a:pt x="77" y="3"/>
                    <a:pt x="77" y="7"/>
                    <a:pt x="77" y="10"/>
                  </a:cubicBezTo>
                  <a:cubicBezTo>
                    <a:pt x="77" y="26"/>
                    <a:pt x="77" y="41"/>
                    <a:pt x="77" y="57"/>
                  </a:cubicBezTo>
                  <a:cubicBezTo>
                    <a:pt x="77" y="63"/>
                    <a:pt x="76" y="68"/>
                    <a:pt x="74" y="74"/>
                  </a:cubicBezTo>
                  <a:cubicBezTo>
                    <a:pt x="49" y="74"/>
                    <a:pt x="24" y="74"/>
                    <a:pt x="0" y="74"/>
                  </a:cubicBezTo>
                  <a:cubicBezTo>
                    <a:pt x="22" y="51"/>
                    <a:pt x="44" y="28"/>
                    <a:pt x="67" y="6"/>
                  </a:cubicBezTo>
                  <a:cubicBezTo>
                    <a:pt x="69" y="3"/>
                    <a:pt x="71" y="0"/>
                    <a:pt x="75" y="0"/>
                  </a:cubicBezTo>
                  <a:close/>
                </a:path>
              </a:pathLst>
            </a:custGeom>
            <a:solidFill>
              <a:srgbClr val="5A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86B8AAFF-5472-DC63-5FA4-9049B474F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2" y="1435"/>
              <a:ext cx="218" cy="283"/>
            </a:xfrm>
            <a:custGeom>
              <a:avLst/>
              <a:gdLst>
                <a:gd name="T0" fmla="*/ 23 w 50"/>
                <a:gd name="T1" fmla="*/ 0 h 65"/>
                <a:gd name="T2" fmla="*/ 48 w 50"/>
                <a:gd name="T3" fmla="*/ 42 h 65"/>
                <a:gd name="T4" fmla="*/ 50 w 50"/>
                <a:gd name="T5" fmla="*/ 48 h 65"/>
                <a:gd name="T6" fmla="*/ 34 w 50"/>
                <a:gd name="T7" fmla="*/ 55 h 65"/>
                <a:gd name="T8" fmla="*/ 23 w 50"/>
                <a:gd name="T9" fmla="*/ 64 h 65"/>
                <a:gd name="T10" fmla="*/ 0 w 50"/>
                <a:gd name="T11" fmla="*/ 63 h 65"/>
                <a:gd name="T12" fmla="*/ 4 w 50"/>
                <a:gd name="T13" fmla="*/ 53 h 65"/>
                <a:gd name="T14" fmla="*/ 19 w 50"/>
                <a:gd name="T15" fmla="*/ 32 h 65"/>
                <a:gd name="T16" fmla="*/ 20 w 50"/>
                <a:gd name="T17" fmla="*/ 31 h 65"/>
                <a:gd name="T18" fmla="*/ 23 w 50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65">
                  <a:moveTo>
                    <a:pt x="23" y="0"/>
                  </a:moveTo>
                  <a:cubicBezTo>
                    <a:pt x="27" y="17"/>
                    <a:pt x="31" y="33"/>
                    <a:pt x="48" y="42"/>
                  </a:cubicBezTo>
                  <a:cubicBezTo>
                    <a:pt x="49" y="43"/>
                    <a:pt x="49" y="46"/>
                    <a:pt x="50" y="48"/>
                  </a:cubicBezTo>
                  <a:cubicBezTo>
                    <a:pt x="46" y="54"/>
                    <a:pt x="41" y="56"/>
                    <a:pt x="34" y="55"/>
                  </a:cubicBezTo>
                  <a:cubicBezTo>
                    <a:pt x="29" y="55"/>
                    <a:pt x="24" y="57"/>
                    <a:pt x="23" y="64"/>
                  </a:cubicBezTo>
                  <a:cubicBezTo>
                    <a:pt x="16" y="65"/>
                    <a:pt x="8" y="65"/>
                    <a:pt x="0" y="63"/>
                  </a:cubicBezTo>
                  <a:cubicBezTo>
                    <a:pt x="4" y="61"/>
                    <a:pt x="4" y="57"/>
                    <a:pt x="4" y="53"/>
                  </a:cubicBezTo>
                  <a:cubicBezTo>
                    <a:pt x="3" y="38"/>
                    <a:pt x="4" y="37"/>
                    <a:pt x="19" y="32"/>
                  </a:cubicBezTo>
                  <a:cubicBezTo>
                    <a:pt x="19" y="32"/>
                    <a:pt x="20" y="32"/>
                    <a:pt x="20" y="31"/>
                  </a:cubicBezTo>
                  <a:cubicBezTo>
                    <a:pt x="11" y="20"/>
                    <a:pt x="12" y="8"/>
                    <a:pt x="23" y="0"/>
                  </a:cubicBezTo>
                  <a:close/>
                </a:path>
              </a:pathLst>
            </a:custGeom>
            <a:solidFill>
              <a:srgbClr val="B8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id="{348011DB-4DA2-8940-FBB4-027CC943D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0" y="1705"/>
              <a:ext cx="127" cy="559"/>
            </a:xfrm>
            <a:custGeom>
              <a:avLst/>
              <a:gdLst>
                <a:gd name="T0" fmla="*/ 5 w 29"/>
                <a:gd name="T1" fmla="*/ 1 h 128"/>
                <a:gd name="T2" fmla="*/ 28 w 29"/>
                <a:gd name="T3" fmla="*/ 2 h 128"/>
                <a:gd name="T4" fmla="*/ 27 w 29"/>
                <a:gd name="T5" fmla="*/ 9 h 128"/>
                <a:gd name="T6" fmla="*/ 28 w 29"/>
                <a:gd name="T7" fmla="*/ 39 h 128"/>
                <a:gd name="T8" fmla="*/ 29 w 29"/>
                <a:gd name="T9" fmla="*/ 50 h 128"/>
                <a:gd name="T10" fmla="*/ 29 w 29"/>
                <a:gd name="T11" fmla="*/ 128 h 128"/>
                <a:gd name="T12" fmla="*/ 25 w 29"/>
                <a:gd name="T13" fmla="*/ 125 h 128"/>
                <a:gd name="T14" fmla="*/ 25 w 29"/>
                <a:gd name="T15" fmla="*/ 53 h 128"/>
                <a:gd name="T16" fmla="*/ 25 w 29"/>
                <a:gd name="T17" fmla="*/ 12 h 128"/>
                <a:gd name="T18" fmla="*/ 10 w 29"/>
                <a:gd name="T19" fmla="*/ 3 h 128"/>
                <a:gd name="T20" fmla="*/ 5 w 29"/>
                <a:gd name="T21" fmla="*/ 13 h 128"/>
                <a:gd name="T22" fmla="*/ 2 w 29"/>
                <a:gd name="T23" fmla="*/ 95 h 128"/>
                <a:gd name="T24" fmla="*/ 2 w 29"/>
                <a:gd name="T25" fmla="*/ 66 h 128"/>
                <a:gd name="T26" fmla="*/ 1 w 29"/>
                <a:gd name="T27" fmla="*/ 3 h 128"/>
                <a:gd name="T28" fmla="*/ 5 w 29"/>
                <a:gd name="T29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128">
                  <a:moveTo>
                    <a:pt x="5" y="1"/>
                  </a:moveTo>
                  <a:cubicBezTo>
                    <a:pt x="13" y="1"/>
                    <a:pt x="21" y="2"/>
                    <a:pt x="28" y="2"/>
                  </a:cubicBezTo>
                  <a:cubicBezTo>
                    <a:pt x="26" y="4"/>
                    <a:pt x="27" y="7"/>
                    <a:pt x="27" y="9"/>
                  </a:cubicBezTo>
                  <a:cubicBezTo>
                    <a:pt x="29" y="19"/>
                    <a:pt x="27" y="29"/>
                    <a:pt x="28" y="39"/>
                  </a:cubicBezTo>
                  <a:cubicBezTo>
                    <a:pt x="25" y="42"/>
                    <a:pt x="29" y="46"/>
                    <a:pt x="29" y="50"/>
                  </a:cubicBezTo>
                  <a:cubicBezTo>
                    <a:pt x="28" y="76"/>
                    <a:pt x="29" y="102"/>
                    <a:pt x="29" y="128"/>
                  </a:cubicBezTo>
                  <a:cubicBezTo>
                    <a:pt x="26" y="128"/>
                    <a:pt x="24" y="128"/>
                    <a:pt x="25" y="125"/>
                  </a:cubicBezTo>
                  <a:cubicBezTo>
                    <a:pt x="29" y="101"/>
                    <a:pt x="26" y="77"/>
                    <a:pt x="25" y="53"/>
                  </a:cubicBezTo>
                  <a:cubicBezTo>
                    <a:pt x="24" y="39"/>
                    <a:pt x="25" y="25"/>
                    <a:pt x="25" y="12"/>
                  </a:cubicBezTo>
                  <a:cubicBezTo>
                    <a:pt x="25" y="3"/>
                    <a:pt x="24" y="3"/>
                    <a:pt x="10" y="3"/>
                  </a:cubicBezTo>
                  <a:cubicBezTo>
                    <a:pt x="1" y="4"/>
                    <a:pt x="6" y="9"/>
                    <a:pt x="5" y="13"/>
                  </a:cubicBezTo>
                  <a:cubicBezTo>
                    <a:pt x="3" y="40"/>
                    <a:pt x="4" y="67"/>
                    <a:pt x="2" y="95"/>
                  </a:cubicBezTo>
                  <a:cubicBezTo>
                    <a:pt x="2" y="85"/>
                    <a:pt x="2" y="76"/>
                    <a:pt x="2" y="66"/>
                  </a:cubicBezTo>
                  <a:cubicBezTo>
                    <a:pt x="0" y="45"/>
                    <a:pt x="4" y="24"/>
                    <a:pt x="1" y="3"/>
                  </a:cubicBezTo>
                  <a:cubicBezTo>
                    <a:pt x="0" y="0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4B2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id="{CE3151FA-530C-624B-A79F-19F486EE2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7" y="2251"/>
              <a:ext cx="87" cy="9"/>
            </a:xfrm>
            <a:custGeom>
              <a:avLst/>
              <a:gdLst>
                <a:gd name="T0" fmla="*/ 20 w 20"/>
                <a:gd name="T1" fmla="*/ 2 h 2"/>
                <a:gd name="T2" fmla="*/ 0 w 20"/>
                <a:gd name="T3" fmla="*/ 2 h 2"/>
                <a:gd name="T4" fmla="*/ 20 w 20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">
                  <a:moveTo>
                    <a:pt x="20" y="2"/>
                  </a:moveTo>
                  <a:cubicBezTo>
                    <a:pt x="14" y="2"/>
                    <a:pt x="7" y="2"/>
                    <a:pt x="0" y="2"/>
                  </a:cubicBezTo>
                  <a:cubicBezTo>
                    <a:pt x="7" y="0"/>
                    <a:pt x="14" y="0"/>
                    <a:pt x="20" y="2"/>
                  </a:cubicBezTo>
                  <a:close/>
                </a:path>
              </a:pathLst>
            </a:custGeom>
            <a:solidFill>
              <a:srgbClr val="5A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id="{20D746C3-F443-825F-1E74-6E66A0BFA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9" y="1745"/>
              <a:ext cx="18" cy="130"/>
            </a:xfrm>
            <a:custGeom>
              <a:avLst/>
              <a:gdLst>
                <a:gd name="T0" fmla="*/ 3 w 4"/>
                <a:gd name="T1" fmla="*/ 30 h 30"/>
                <a:gd name="T2" fmla="*/ 2 w 4"/>
                <a:gd name="T3" fmla="*/ 0 h 30"/>
                <a:gd name="T4" fmla="*/ 3 w 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0">
                  <a:moveTo>
                    <a:pt x="3" y="30"/>
                  </a:moveTo>
                  <a:cubicBezTo>
                    <a:pt x="0" y="20"/>
                    <a:pt x="2" y="10"/>
                    <a:pt x="2" y="0"/>
                  </a:cubicBezTo>
                  <a:cubicBezTo>
                    <a:pt x="4" y="10"/>
                    <a:pt x="3" y="20"/>
                    <a:pt x="3" y="30"/>
                  </a:cubicBezTo>
                  <a:close/>
                </a:path>
              </a:pathLst>
            </a:custGeom>
            <a:solidFill>
              <a:srgbClr val="5A3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8" name="Rectangle 40">
              <a:extLst>
                <a:ext uri="{FF2B5EF4-FFF2-40B4-BE49-F238E27FC236}">
                  <a16:creationId xmlns:a16="http://schemas.microsoft.com/office/drawing/2014/main" id="{250CDF2E-86B7-072C-D8AB-808BF2AD9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" y="2543"/>
              <a:ext cx="1591" cy="419"/>
            </a:xfrm>
            <a:prstGeom prst="rect">
              <a:avLst/>
            </a:prstGeom>
            <a:solidFill>
              <a:srgbClr val="5A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  <p:sp>
        <p:nvSpPr>
          <p:cNvPr id="2" name="Google Shape;1532;p57">
            <a:extLst>
              <a:ext uri="{FF2B5EF4-FFF2-40B4-BE49-F238E27FC236}">
                <a16:creationId xmlns:a16="http://schemas.microsoft.com/office/drawing/2014/main" id="{264CEC58-0CBA-43D9-9EF6-8EABCD9F97D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56686" y="2553654"/>
            <a:ext cx="1106698" cy="988502"/>
          </a:xfrm>
        </p:spPr>
        <p:txBody>
          <a:bodyPr anchor="ctr"/>
          <a:lstStyle/>
          <a:p>
            <a:pPr lvl="0"/>
            <a:r>
              <a:rPr lang="en-GB">
                <a:solidFill>
                  <a:srgbClr val="E4BBA5"/>
                </a:solidFill>
                <a:cs typeface="B Nazanin" panose="00000700000000000000" pitchFamily="2" charset="-78"/>
              </a:rPr>
              <a:t>04</a:t>
            </a:r>
          </a:p>
        </p:txBody>
      </p:sp>
      <p:sp>
        <p:nvSpPr>
          <p:cNvPr id="3" name="Google Shape;1536;p57">
            <a:extLst>
              <a:ext uri="{FF2B5EF4-FFF2-40B4-BE49-F238E27FC236}">
                <a16:creationId xmlns:a16="http://schemas.microsoft.com/office/drawing/2014/main" id="{80B2EB81-5154-4859-BA5F-8445ED13011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741023" y="3649352"/>
            <a:ext cx="2744699" cy="678896"/>
          </a:xfrm>
        </p:spPr>
        <p:txBody>
          <a:bodyPr anchor="b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در صورت نیاز می توانید زیرنویس را در اینجا وارد کنید</a:t>
            </a:r>
            <a:endParaRPr lang="en-US" sz="1600" dirty="0">
              <a:cs typeface="B Nazanin" panose="00000700000000000000" pitchFamily="2" charset="-78"/>
            </a:endParaRPr>
          </a:p>
        </p:txBody>
      </p:sp>
      <p:cxnSp>
        <p:nvCxnSpPr>
          <p:cNvPr id="4" name="Google Shape;1537;p57">
            <a:extLst>
              <a:ext uri="{FF2B5EF4-FFF2-40B4-BE49-F238E27FC236}">
                <a16:creationId xmlns:a16="http://schemas.microsoft.com/office/drawing/2014/main" id="{B25AA73D-C44C-4A14-B5F3-5C1C0A10C86D}"/>
              </a:ext>
            </a:extLst>
          </p:cNvPr>
          <p:cNvCxnSpPr/>
          <p:nvPr/>
        </p:nvCxnSpPr>
        <p:spPr>
          <a:xfrm>
            <a:off x="7666777" y="2757025"/>
            <a:ext cx="0" cy="593702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cxnSp>
        <p:nvCxnSpPr>
          <p:cNvPr id="5" name="Google Shape;1538;p57">
            <a:extLst>
              <a:ext uri="{FF2B5EF4-FFF2-40B4-BE49-F238E27FC236}">
                <a16:creationId xmlns:a16="http://schemas.microsoft.com/office/drawing/2014/main" id="{EFFDCBB2-7209-4F61-AC91-128F748E3DD5}"/>
              </a:ext>
            </a:extLst>
          </p:cNvPr>
          <p:cNvCxnSpPr/>
          <p:nvPr/>
        </p:nvCxnSpPr>
        <p:spPr>
          <a:xfrm>
            <a:off x="6560079" y="2757025"/>
            <a:ext cx="0" cy="593702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sp>
        <p:nvSpPr>
          <p:cNvPr id="6" name="Google Shape;1554;p57">
            <a:extLst>
              <a:ext uri="{FF2B5EF4-FFF2-40B4-BE49-F238E27FC236}">
                <a16:creationId xmlns:a16="http://schemas.microsoft.com/office/drawing/2014/main" id="{558DD33E-1865-455A-B52F-C8DC56D8C4F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438650" y="935156"/>
            <a:ext cx="4705349" cy="1618497"/>
          </a:xfrm>
        </p:spPr>
        <p:txBody>
          <a:bodyPr/>
          <a:lstStyle/>
          <a:p>
            <a:pPr lvl="0"/>
            <a:r>
              <a:rPr lang="fa-IR" sz="5000" dirty="0">
                <a:cs typeface="B Nazanin" panose="00000700000000000000" pitchFamily="2" charset="-78"/>
              </a:rPr>
              <a:t>محتوا طرح</a:t>
            </a:r>
            <a:br>
              <a:rPr lang="fa-IR" sz="5000" dirty="0">
                <a:cs typeface="B Nazanin" panose="00000700000000000000" pitchFamily="2" charset="-78"/>
              </a:rPr>
            </a:br>
            <a:endParaRPr lang="en-GB" sz="5000" dirty="0">
              <a:cs typeface="B Nazanin" panose="00000700000000000000" pitchFamily="2" charset="-78"/>
            </a:endParaRPr>
          </a:p>
        </p:txBody>
      </p:sp>
      <p:sp>
        <p:nvSpPr>
          <p:cNvPr id="9" name="Google Shape;133;p21">
            <a:extLst>
              <a:ext uri="{FF2B5EF4-FFF2-40B4-BE49-F238E27FC236}">
                <a16:creationId xmlns:a16="http://schemas.microsoft.com/office/drawing/2014/main" id="{4999D261-6B4B-4EF7-86FA-847E7A4FD9DC}"/>
              </a:ext>
            </a:extLst>
          </p:cNvPr>
          <p:cNvSpPr txBox="1"/>
          <p:nvPr/>
        </p:nvSpPr>
        <p:spPr>
          <a:xfrm>
            <a:off x="181298" y="156828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9D89100-9C2A-4768-A8F8-E7DB2F84A7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5275" y="-53483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F22F6F0-B8AF-4E37-AA39-2EB65C808F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171" y="2914651"/>
            <a:ext cx="9144000" cy="2495553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59;p58">
            <a:extLst>
              <a:ext uri="{FF2B5EF4-FFF2-40B4-BE49-F238E27FC236}">
                <a16:creationId xmlns:a16="http://schemas.microsoft.com/office/drawing/2014/main" id="{4CC5A2A1-B38C-4D8B-B39D-1495F634439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72661" y="3383627"/>
            <a:ext cx="2288560" cy="853802"/>
          </a:xfrm>
        </p:spPr>
        <p:txBody>
          <a:bodyPr/>
          <a:lstStyle/>
          <a:p>
            <a:pPr marL="0" lvl="0" indent="0" algn="r">
              <a:buNone/>
            </a:pP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3" name="Google Shape;1560;p58">
            <a:extLst>
              <a:ext uri="{FF2B5EF4-FFF2-40B4-BE49-F238E27FC236}">
                <a16:creationId xmlns:a16="http://schemas.microsoft.com/office/drawing/2014/main" id="{C7EC9530-2AEF-4DA1-873C-8653ED118FB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171221" y="2144853"/>
            <a:ext cx="1799996" cy="853802"/>
          </a:xfrm>
        </p:spPr>
        <p:txBody>
          <a:bodyPr/>
          <a:lstStyle/>
          <a:p>
            <a:pPr marL="0" lvl="0" indent="0" algn="r">
              <a:spcAft>
                <a:spcPts val="1600"/>
              </a:spcAft>
              <a:buNone/>
            </a:pP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4" name="Google Shape;1561;p58">
            <a:extLst>
              <a:ext uri="{FF2B5EF4-FFF2-40B4-BE49-F238E27FC236}">
                <a16:creationId xmlns:a16="http://schemas.microsoft.com/office/drawing/2014/main" id="{D3345CD3-6132-4F40-B9A6-EAB897813F0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26589" y="3383627"/>
            <a:ext cx="2409982" cy="853802"/>
          </a:xfrm>
        </p:spPr>
        <p:txBody>
          <a:bodyPr/>
          <a:lstStyle/>
          <a:p>
            <a:pPr marL="0" lvl="0" indent="0" algn="r">
              <a:spcAft>
                <a:spcPts val="1600"/>
              </a:spcAft>
              <a:buNone/>
            </a:pP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5" name="Google Shape;1562;p58">
            <a:extLst>
              <a:ext uri="{FF2B5EF4-FFF2-40B4-BE49-F238E27FC236}">
                <a16:creationId xmlns:a16="http://schemas.microsoft.com/office/drawing/2014/main" id="{929A8860-390F-4830-81B2-61676591E11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171212" y="1766026"/>
            <a:ext cx="1799996" cy="381899"/>
          </a:xfrm>
        </p:spPr>
        <p:txBody>
          <a:bodyPr anchor="ctr"/>
          <a:lstStyle/>
          <a:p>
            <a:pPr marL="0" lvl="0" indent="0" algn="r">
              <a:lnSpc>
                <a:spcPct val="100000"/>
              </a:lnSpc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عنوان در این قسمت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cxnSp>
        <p:nvCxnSpPr>
          <p:cNvPr id="6" name="Google Shape;1563;p58">
            <a:extLst>
              <a:ext uri="{FF2B5EF4-FFF2-40B4-BE49-F238E27FC236}">
                <a16:creationId xmlns:a16="http://schemas.microsoft.com/office/drawing/2014/main" id="{D728C40A-F855-4B5D-B6AD-07F66004BED2}"/>
              </a:ext>
            </a:extLst>
          </p:cNvPr>
          <p:cNvCxnSpPr/>
          <p:nvPr/>
        </p:nvCxnSpPr>
        <p:spPr>
          <a:xfrm>
            <a:off x="3024231" y="3077925"/>
            <a:ext cx="0" cy="922200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cxnSp>
        <p:nvCxnSpPr>
          <p:cNvPr id="7" name="Google Shape;1564;p58">
            <a:extLst>
              <a:ext uri="{FF2B5EF4-FFF2-40B4-BE49-F238E27FC236}">
                <a16:creationId xmlns:a16="http://schemas.microsoft.com/office/drawing/2014/main" id="{BF6648D0-9882-4B79-A9FA-7AA5B1546692}"/>
              </a:ext>
            </a:extLst>
          </p:cNvPr>
          <p:cNvCxnSpPr/>
          <p:nvPr/>
        </p:nvCxnSpPr>
        <p:spPr>
          <a:xfrm>
            <a:off x="5134291" y="1842223"/>
            <a:ext cx="0" cy="922200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cxnSp>
        <p:nvCxnSpPr>
          <p:cNvPr id="8" name="Google Shape;1565;p58">
            <a:extLst>
              <a:ext uri="{FF2B5EF4-FFF2-40B4-BE49-F238E27FC236}">
                <a16:creationId xmlns:a16="http://schemas.microsoft.com/office/drawing/2014/main" id="{7AB255F0-A3D8-4A89-9262-84A045A455F8}"/>
              </a:ext>
            </a:extLst>
          </p:cNvPr>
          <p:cNvCxnSpPr/>
          <p:nvPr/>
        </p:nvCxnSpPr>
        <p:spPr>
          <a:xfrm>
            <a:off x="7299655" y="3077925"/>
            <a:ext cx="0" cy="922200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grpSp>
        <p:nvGrpSpPr>
          <p:cNvPr id="9" name="Google Shape;1566;p58">
            <a:extLst>
              <a:ext uri="{FF2B5EF4-FFF2-40B4-BE49-F238E27FC236}">
                <a16:creationId xmlns:a16="http://schemas.microsoft.com/office/drawing/2014/main" id="{456BA2A5-8556-4659-B601-E0A1B4E1C9E8}"/>
              </a:ext>
            </a:extLst>
          </p:cNvPr>
          <p:cNvGrpSpPr/>
          <p:nvPr/>
        </p:nvGrpSpPr>
        <p:grpSpPr>
          <a:xfrm>
            <a:off x="5396770" y="1995751"/>
            <a:ext cx="576008" cy="575989"/>
            <a:chOff x="5396770" y="1995751"/>
            <a:chExt cx="576008" cy="575989"/>
          </a:xfrm>
        </p:grpSpPr>
        <p:sp>
          <p:nvSpPr>
            <p:cNvPr id="10" name="Google Shape;1567;p58">
              <a:extLst>
                <a:ext uri="{FF2B5EF4-FFF2-40B4-BE49-F238E27FC236}">
                  <a16:creationId xmlns:a16="http://schemas.microsoft.com/office/drawing/2014/main" id="{3EA15B9D-F536-4542-809E-D668B737E2AC}"/>
                </a:ext>
              </a:extLst>
            </p:cNvPr>
            <p:cNvSpPr/>
            <p:nvPr/>
          </p:nvSpPr>
          <p:spPr>
            <a:xfrm>
              <a:off x="5396770" y="2096454"/>
              <a:ext cx="472790" cy="4752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66"/>
                <a:gd name="f4" fmla="val 5876"/>
                <a:gd name="f5" fmla="val 1"/>
                <a:gd name="f6" fmla="val 2628"/>
                <a:gd name="f7" fmla="val 9138"/>
                <a:gd name="f8" fmla="val 11765"/>
                <a:gd name="f9" fmla="val 9124"/>
                <a:gd name="f10" fmla="*/ f0 1 11766"/>
                <a:gd name="f11" fmla="*/ f1 1 11766"/>
                <a:gd name="f12" fmla="val f2"/>
                <a:gd name="f13" fmla="val f3"/>
                <a:gd name="f14" fmla="+- f13 0 f12"/>
                <a:gd name="f15" fmla="*/ f14 1 11766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1766" h="11766">
                  <a:moveTo>
                    <a:pt x="f4" y="f5"/>
                  </a:moveTo>
                  <a:cubicBezTo>
                    <a:pt x="f6" y="f5"/>
                    <a:pt x="f2" y="f6"/>
                    <a:pt x="f2" y="f4"/>
                  </a:cubicBezTo>
                  <a:cubicBezTo>
                    <a:pt x="f2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" name="Google Shape;1568;p58">
              <a:extLst>
                <a:ext uri="{FF2B5EF4-FFF2-40B4-BE49-F238E27FC236}">
                  <a16:creationId xmlns:a16="http://schemas.microsoft.com/office/drawing/2014/main" id="{4478EF9B-1655-452A-ADD8-9F0339EEAE32}"/>
                </a:ext>
              </a:extLst>
            </p:cNvPr>
            <p:cNvSpPr/>
            <p:nvPr/>
          </p:nvSpPr>
          <p:spPr>
            <a:xfrm>
              <a:off x="5831220" y="1995751"/>
              <a:ext cx="141558" cy="1386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23"/>
                <a:gd name="f4" fmla="val 3432"/>
                <a:gd name="f5" fmla="val 2126"/>
                <a:gd name="f6" fmla="val 1"/>
                <a:gd name="f7" fmla="val 2069"/>
                <a:gd name="f8" fmla="val 2010"/>
                <a:gd name="f9" fmla="val 22"/>
                <a:gd name="f10" fmla="val 1964"/>
                <a:gd name="f11" fmla="val 68"/>
                <a:gd name="f12" fmla="val 217"/>
                <a:gd name="f13" fmla="val 1815"/>
                <a:gd name="f14" fmla="val 87"/>
                <a:gd name="f15" fmla="val 1945"/>
                <a:gd name="f16" fmla="val 2118"/>
                <a:gd name="f17" fmla="val 15"/>
                <a:gd name="f18" fmla="val 2306"/>
                <a:gd name="f19" fmla="val 1127"/>
                <a:gd name="f20" fmla="val 1314"/>
                <a:gd name="f21" fmla="val 1487"/>
                <a:gd name="f22" fmla="val 3360"/>
                <a:gd name="f23" fmla="val 1632"/>
                <a:gd name="f24" fmla="val 3230"/>
                <a:gd name="f25" fmla="val 3364"/>
                <a:gd name="f26" fmla="val 1483"/>
                <a:gd name="f27" fmla="val 1339"/>
                <a:gd name="f28" fmla="val 3422"/>
                <a:gd name="f29" fmla="val 1079"/>
                <a:gd name="f30" fmla="val 3205"/>
                <a:gd name="f31" fmla="val 2368"/>
                <a:gd name="f32" fmla="val 242"/>
                <a:gd name="f33" fmla="val 95"/>
                <a:gd name="f34" fmla="val 2248"/>
                <a:gd name="f35" fmla="*/ f0 1 3523"/>
                <a:gd name="f36" fmla="*/ f1 1 3432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3523"/>
                <a:gd name="f43" fmla="*/ f40 1 3432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3523" h="343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6" y="f16"/>
                    <a:pt x="f17" y="f18"/>
                  </a:cubicBezTo>
                  <a:lnTo>
                    <a:pt x="f6" y="f4"/>
                  </a:lnTo>
                  <a:lnTo>
                    <a:pt x="f19" y="f4"/>
                  </a:lnTo>
                  <a:cubicBezTo>
                    <a:pt x="f20" y="f4"/>
                    <a:pt x="f21" y="f22"/>
                    <a:pt x="f23" y="f24"/>
                  </a:cubicBezTo>
                  <a:lnTo>
                    <a:pt x="f25" y="f26"/>
                  </a:lnTo>
                  <a:cubicBezTo>
                    <a:pt x="f3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2"/>
                  </a:lnTo>
                  <a:cubicBezTo>
                    <a:pt x="f31" y="f33"/>
                    <a:pt x="f34" y="f6"/>
                    <a:pt x="f5" y="f6"/>
                  </a:cubicBezTo>
                  <a:close/>
                </a:path>
              </a:pathLst>
            </a:custGeom>
            <a:solidFill>
              <a:srgbClr val="93808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2" name="Google Shape;1569;p58">
              <a:extLst>
                <a:ext uri="{FF2B5EF4-FFF2-40B4-BE49-F238E27FC236}">
                  <a16:creationId xmlns:a16="http://schemas.microsoft.com/office/drawing/2014/main" id="{4F359748-04B1-4BDE-83C9-45DBF9528D6D}"/>
                </a:ext>
              </a:extLst>
            </p:cNvPr>
            <p:cNvSpPr/>
            <p:nvPr/>
          </p:nvSpPr>
          <p:spPr>
            <a:xfrm>
              <a:off x="5831220" y="1995751"/>
              <a:ext cx="95189" cy="1386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369"/>
                <a:gd name="f4" fmla="val 3432"/>
                <a:gd name="f5" fmla="val 2126"/>
                <a:gd name="f6" fmla="val 1"/>
                <a:gd name="f7" fmla="val 2069"/>
                <a:gd name="f8" fmla="val 2010"/>
                <a:gd name="f9" fmla="val 22"/>
                <a:gd name="f10" fmla="val 1964"/>
                <a:gd name="f11" fmla="val 68"/>
                <a:gd name="f12" fmla="val 217"/>
                <a:gd name="f13" fmla="val 1815"/>
                <a:gd name="f14" fmla="val 87"/>
                <a:gd name="f15" fmla="val 1945"/>
                <a:gd name="f16" fmla="val 2118"/>
                <a:gd name="f17" fmla="val 15"/>
                <a:gd name="f18" fmla="val 2306"/>
                <a:gd name="f19" fmla="val 2354"/>
                <a:gd name="f20" fmla="val 1093"/>
                <a:gd name="f21" fmla="val 242"/>
                <a:gd name="f22" fmla="val 2368"/>
                <a:gd name="f23" fmla="val 95"/>
                <a:gd name="f24" fmla="val 2248"/>
                <a:gd name="f25" fmla="*/ f0 1 2369"/>
                <a:gd name="f26" fmla="*/ f1 1 3432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2369"/>
                <a:gd name="f33" fmla="*/ f30 1 3432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2369" h="343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6" y="f16"/>
                    <a:pt x="f17" y="f18"/>
                  </a:cubicBezTo>
                  <a:lnTo>
                    <a:pt x="f17" y="f4"/>
                  </a:lnTo>
                  <a:lnTo>
                    <a:pt x="f19" y="f20"/>
                  </a:lnTo>
                  <a:lnTo>
                    <a:pt x="f19" y="f21"/>
                  </a:lnTo>
                  <a:lnTo>
                    <a:pt x="f22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solidFill>
              <a:srgbClr val="93808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3" name="Google Shape;1570;p58">
              <a:extLst>
                <a:ext uri="{FF2B5EF4-FFF2-40B4-BE49-F238E27FC236}">
                  <a16:creationId xmlns:a16="http://schemas.microsoft.com/office/drawing/2014/main" id="{61971D7E-6B8F-41AC-A8F4-FAEFD1C24111}"/>
                </a:ext>
              </a:extLst>
            </p:cNvPr>
            <p:cNvSpPr/>
            <p:nvPr/>
          </p:nvSpPr>
          <p:spPr>
            <a:xfrm>
              <a:off x="5453627" y="2153613"/>
              <a:ext cx="359066" cy="3609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36"/>
                <a:gd name="f4" fmla="val 4461"/>
                <a:gd name="f5" fmla="val 1992"/>
                <a:gd name="f6" fmla="val 6944"/>
                <a:gd name="f7" fmla="val 6929"/>
                <a:gd name="f8" fmla="*/ f0 1 8936"/>
                <a:gd name="f9" fmla="*/ f1 1 8936"/>
                <a:gd name="f10" fmla="val f2"/>
                <a:gd name="f11" fmla="val f3"/>
                <a:gd name="f12" fmla="+- f11 0 f10"/>
                <a:gd name="f13" fmla="*/ f12 1 8936"/>
                <a:gd name="f14" fmla="*/ f10 1 f13"/>
                <a:gd name="f15" fmla="*/ f11 1 f13"/>
                <a:gd name="f16" fmla="*/ f14 f8 1"/>
                <a:gd name="f17" fmla="*/ f15 f8 1"/>
                <a:gd name="f18" fmla="*/ f15 f9 1"/>
                <a:gd name="f19" fmla="*/ f14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" t="f19" r="f17" b="f18"/>
              <a:pathLst>
                <a:path w="8936" h="893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7" y="f3"/>
                    <a:pt x="f3" y="f6"/>
                    <a:pt x="f3" y="f4"/>
                  </a:cubicBezTo>
                  <a:cubicBezTo>
                    <a:pt x="f3" y="f5"/>
                    <a:pt x="f7" y="f2"/>
                    <a:pt x="f4" y="f2"/>
                  </a:cubicBezTo>
                  <a:close/>
                </a:path>
              </a:pathLst>
            </a:custGeom>
            <a:solidFill>
              <a:srgbClr val="F3E1CE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4" name="Google Shape;1571;p58">
              <a:extLst>
                <a:ext uri="{FF2B5EF4-FFF2-40B4-BE49-F238E27FC236}">
                  <a16:creationId xmlns:a16="http://schemas.microsoft.com/office/drawing/2014/main" id="{5E1F1E2D-896F-4571-BD2F-0C197701E899}"/>
                </a:ext>
              </a:extLst>
            </p:cNvPr>
            <p:cNvSpPr/>
            <p:nvPr/>
          </p:nvSpPr>
          <p:spPr>
            <a:xfrm>
              <a:off x="5500600" y="2200832"/>
              <a:ext cx="264517" cy="2665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583"/>
                <a:gd name="f4" fmla="val 6598"/>
                <a:gd name="f5" fmla="val 3292"/>
                <a:gd name="f6" fmla="val 1473"/>
                <a:gd name="f7" fmla="val 1487"/>
                <a:gd name="f8" fmla="val 5111"/>
                <a:gd name="f9" fmla="val 6597"/>
                <a:gd name="f10" fmla="*/ f0 1 6583"/>
                <a:gd name="f11" fmla="*/ f1 1 6598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583"/>
                <a:gd name="f18" fmla="*/ f15 1 6598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583" h="659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8" y="f9"/>
                    <a:pt x="f3" y="f8"/>
                    <a:pt x="f3" y="f5"/>
                  </a:cubicBezTo>
                  <a:cubicBezTo>
                    <a:pt x="f3" y="f7"/>
                    <a:pt x="f8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5" name="Google Shape;1572;p58">
              <a:extLst>
                <a:ext uri="{FF2B5EF4-FFF2-40B4-BE49-F238E27FC236}">
                  <a16:creationId xmlns:a16="http://schemas.microsoft.com/office/drawing/2014/main" id="{3FFD8424-E71E-4DA2-AE4E-A00613508F49}"/>
                </a:ext>
              </a:extLst>
            </p:cNvPr>
            <p:cNvSpPr/>
            <p:nvPr/>
          </p:nvSpPr>
          <p:spPr>
            <a:xfrm>
              <a:off x="5557458" y="2257991"/>
              <a:ext cx="151406" cy="1522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68"/>
                <a:gd name="f4" fmla="val 1877"/>
                <a:gd name="f5" fmla="val 837"/>
                <a:gd name="f6" fmla="val 2930"/>
                <a:gd name="f7" fmla="val 2916"/>
                <a:gd name="f8" fmla="*/ f0 1 3768"/>
                <a:gd name="f9" fmla="*/ f1 1 3768"/>
                <a:gd name="f10" fmla="val f2"/>
                <a:gd name="f11" fmla="val f3"/>
                <a:gd name="f12" fmla="+- f11 0 f10"/>
                <a:gd name="f13" fmla="*/ f12 1 3768"/>
                <a:gd name="f14" fmla="*/ f10 1 f13"/>
                <a:gd name="f15" fmla="*/ f11 1 f13"/>
                <a:gd name="f16" fmla="*/ f14 f8 1"/>
                <a:gd name="f17" fmla="*/ f15 f8 1"/>
                <a:gd name="f18" fmla="*/ f15 f9 1"/>
                <a:gd name="f19" fmla="*/ f14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" t="f19" r="f17" b="f18"/>
              <a:pathLst>
                <a:path w="3768" h="3768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7" y="f3"/>
                    <a:pt x="f3" y="f6"/>
                    <a:pt x="f3" y="f4"/>
                  </a:cubicBezTo>
                  <a:cubicBezTo>
                    <a:pt x="f3" y="f5"/>
                    <a:pt x="f7" y="f2"/>
                    <a:pt x="f4" y="f2"/>
                  </a:cubicBezTo>
                  <a:close/>
                </a:path>
              </a:pathLst>
            </a:custGeom>
            <a:solidFill>
              <a:srgbClr val="F3E1CE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6" name="Google Shape;1573;p58">
              <a:extLst>
                <a:ext uri="{FF2B5EF4-FFF2-40B4-BE49-F238E27FC236}">
                  <a16:creationId xmlns:a16="http://schemas.microsoft.com/office/drawing/2014/main" id="{4C250639-3C99-4F83-9B68-D916F4CA2F24}"/>
                </a:ext>
              </a:extLst>
            </p:cNvPr>
            <p:cNvSpPr/>
            <p:nvPr/>
          </p:nvSpPr>
          <p:spPr>
            <a:xfrm>
              <a:off x="5604430" y="2305778"/>
              <a:ext cx="56893" cy="5662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6"/>
                <a:gd name="f4" fmla="val 1402"/>
                <a:gd name="f5" fmla="val 708"/>
                <a:gd name="f6" fmla="val 1"/>
                <a:gd name="f7" fmla="val 318"/>
                <a:gd name="f8" fmla="val 694"/>
                <a:gd name="f9" fmla="val 1083"/>
                <a:gd name="f10" fmla="val 1401"/>
                <a:gd name="f11" fmla="val 1097"/>
                <a:gd name="f12" fmla="val 1415"/>
                <a:gd name="f13" fmla="*/ f0 1 1416"/>
                <a:gd name="f14" fmla="*/ f1 1 140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6"/>
                <a:gd name="f21" fmla="*/ f18 1 140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6" h="1402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8"/>
                  </a:cubicBezTo>
                  <a:cubicBezTo>
                    <a:pt x="f12" y="f7"/>
                    <a:pt x="f11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7" name="Google Shape;1574;p58">
              <a:extLst>
                <a:ext uri="{FF2B5EF4-FFF2-40B4-BE49-F238E27FC236}">
                  <a16:creationId xmlns:a16="http://schemas.microsoft.com/office/drawing/2014/main" id="{8E6E5396-BB01-4DE2-96C8-066B21579F95}"/>
                </a:ext>
              </a:extLst>
            </p:cNvPr>
            <p:cNvSpPr/>
            <p:nvPr/>
          </p:nvSpPr>
          <p:spPr>
            <a:xfrm>
              <a:off x="5619298" y="2279562"/>
              <a:ext cx="68104" cy="641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95"/>
                <a:gd name="f4" fmla="val 1587"/>
                <a:gd name="f5" fmla="val 1348"/>
                <a:gd name="f6" fmla="val 179"/>
                <a:gd name="f7" fmla="val 1184"/>
                <a:gd name="f8" fmla="val 1"/>
                <a:gd name="f9" fmla="val 1351"/>
                <a:gd name="f10" fmla="val 157"/>
                <a:gd name="f11" fmla="val 1586"/>
                <a:gd name="f12" fmla="val 344"/>
                <a:gd name="f13" fmla="val 400"/>
                <a:gd name="f14" fmla="val 458"/>
                <a:gd name="f15" fmla="val 1566"/>
                <a:gd name="f16" fmla="val 511"/>
                <a:gd name="f17" fmla="val 1516"/>
                <a:gd name="f18" fmla="val 332"/>
                <a:gd name="f19" fmla="*/ f0 1 1695"/>
                <a:gd name="f20" fmla="*/ f1 1 15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695"/>
                <a:gd name="f27" fmla="*/ f24 1 15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695" h="15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17"/>
                  </a:cubicBezTo>
                  <a:lnTo>
                    <a:pt x="f3" y="f18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" name="Google Shape;1575;p58">
              <a:extLst>
                <a:ext uri="{FF2B5EF4-FFF2-40B4-BE49-F238E27FC236}">
                  <a16:creationId xmlns:a16="http://schemas.microsoft.com/office/drawing/2014/main" id="{E22E07F1-13A8-466A-BDB2-F1EFD1D3097F}"/>
                </a:ext>
              </a:extLst>
            </p:cNvPr>
            <p:cNvSpPr/>
            <p:nvPr/>
          </p:nvSpPr>
          <p:spPr>
            <a:xfrm>
              <a:off x="5663180" y="2015465"/>
              <a:ext cx="290797" cy="285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37"/>
                <a:gd name="f4" fmla="val 7059"/>
                <a:gd name="f5" fmla="val 6897"/>
                <a:gd name="f6" fmla="val 1"/>
                <a:gd name="f7" fmla="val 6843"/>
                <a:gd name="f8" fmla="val 6787"/>
                <a:gd name="f9" fmla="val 22"/>
                <a:gd name="f10" fmla="val 6738"/>
                <a:gd name="f11" fmla="val 71"/>
                <a:gd name="f12" fmla="val 141"/>
                <a:gd name="f13" fmla="val 6668"/>
                <a:gd name="f14" fmla="val 6809"/>
                <a:gd name="f15" fmla="val 92"/>
                <a:gd name="f16" fmla="val 7058"/>
                <a:gd name="f17" fmla="val 297"/>
                <a:gd name="f18" fmla="val 302"/>
                <a:gd name="f19" fmla="val 308"/>
                <a:gd name="f20" fmla="val 314"/>
                <a:gd name="f21" fmla="val 372"/>
                <a:gd name="f22" fmla="val 429"/>
                <a:gd name="f23" fmla="val 7043"/>
                <a:gd name="f24" fmla="val 473"/>
                <a:gd name="f25" fmla="val 6986"/>
                <a:gd name="f26" fmla="val 7070"/>
                <a:gd name="f27" fmla="val 403"/>
                <a:gd name="f28" fmla="val 236"/>
                <a:gd name="f29" fmla="val 7078"/>
                <a:gd name="f30" fmla="*/ f0 1 7237"/>
                <a:gd name="f31" fmla="*/ f1 1 70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7237"/>
                <a:gd name="f38" fmla="*/ f35 1 70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7237" h="70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15" y="f16"/>
                    <a:pt x="f17" y="f16"/>
                  </a:cubicBezTo>
                  <a:cubicBezTo>
                    <a:pt x="f18" y="f16"/>
                    <a:pt x="f19" y="f16"/>
                    <a:pt x="f20" y="f16"/>
                  </a:cubicBezTo>
                  <a:cubicBezTo>
                    <a:pt x="f21" y="f16"/>
                    <a:pt x="f22" y="f23"/>
                    <a:pt x="f24" y="f25"/>
                  </a:cubicBezTo>
                  <a:lnTo>
                    <a:pt x="f26" y="f27"/>
                  </a:lnTo>
                  <a:cubicBezTo>
                    <a:pt x="f3" y="f28"/>
                    <a:pt x="f29" y="f6"/>
                    <a:pt x="f5" y="f6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oogle Shape;1576;p58">
            <a:extLst>
              <a:ext uri="{FF2B5EF4-FFF2-40B4-BE49-F238E27FC236}">
                <a16:creationId xmlns:a16="http://schemas.microsoft.com/office/drawing/2014/main" id="{E20868A4-5A63-41FB-A701-2FB6AB20470C}"/>
              </a:ext>
            </a:extLst>
          </p:cNvPr>
          <p:cNvGrpSpPr/>
          <p:nvPr/>
        </p:nvGrpSpPr>
        <p:grpSpPr>
          <a:xfrm>
            <a:off x="3286710" y="3383627"/>
            <a:ext cx="575998" cy="512631"/>
            <a:chOff x="3286710" y="3383627"/>
            <a:chExt cx="575998" cy="512631"/>
          </a:xfrm>
        </p:grpSpPr>
        <p:sp>
          <p:nvSpPr>
            <p:cNvPr id="20" name="Google Shape;1577;p58">
              <a:extLst>
                <a:ext uri="{FF2B5EF4-FFF2-40B4-BE49-F238E27FC236}">
                  <a16:creationId xmlns:a16="http://schemas.microsoft.com/office/drawing/2014/main" id="{DC3B72E4-5181-442D-BD85-DF3B4694A115}"/>
                </a:ext>
              </a:extLst>
            </p:cNvPr>
            <p:cNvSpPr/>
            <p:nvPr/>
          </p:nvSpPr>
          <p:spPr>
            <a:xfrm flipH="1">
              <a:off x="3335703" y="3450963"/>
              <a:ext cx="386818" cy="2234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81"/>
                <a:gd name="f4" fmla="val 5198"/>
                <a:gd name="f5" fmla="val 3003"/>
                <a:gd name="f6" fmla="val 2159"/>
                <a:gd name="f7" fmla="val 3371"/>
                <a:gd name="f8" fmla="val 1791"/>
                <a:gd name="f9" fmla="val 4620"/>
                <a:gd name="f10" fmla="val 3393"/>
                <a:gd name="f11" fmla="val 6208"/>
                <a:gd name="f12" fmla="val 4995"/>
                <a:gd name="f13" fmla="val 7810"/>
                <a:gd name="f14" fmla="val 6598"/>
                <a:gd name="f15" fmla="val 1603"/>
                <a:gd name="f16" fmla="val 1"/>
                <a:gd name="f17" fmla="val 1502"/>
                <a:gd name="f18" fmla="val 1401"/>
                <a:gd name="f19" fmla="val 66"/>
                <a:gd name="f20" fmla="val 196"/>
                <a:gd name="f21" fmla="val 1769"/>
                <a:gd name="f22" fmla="val 261"/>
                <a:gd name="f23" fmla="val 766"/>
                <a:gd name="f24" fmla="val 492"/>
                <a:gd name="f25" fmla="val 3761"/>
                <a:gd name="f26" fmla="val 4902"/>
                <a:gd name="f27" fmla="val 5031"/>
                <a:gd name="f28" fmla="val 1498"/>
                <a:gd name="f29" fmla="val 5096"/>
                <a:gd name="f30" fmla="val 1598"/>
                <a:gd name="f31" fmla="val 1697"/>
                <a:gd name="f32" fmla="val 1798"/>
                <a:gd name="f33" fmla="val 1805"/>
                <a:gd name="f34" fmla="val 5003"/>
                <a:gd name="f35" fmla="val 5133"/>
                <a:gd name="f36" fmla="val 3104"/>
                <a:gd name="f37" fmla="val 5197"/>
                <a:gd name="f38" fmla="val 3205"/>
                <a:gd name="f39" fmla="val 3306"/>
                <a:gd name="f40" fmla="val 3407"/>
                <a:gd name="f41" fmla="val 4717"/>
                <a:gd name="f42" fmla="val 4815"/>
                <a:gd name="f43" fmla="val 4912"/>
                <a:gd name="f44" fmla="val 5010"/>
                <a:gd name="f45" fmla="val 6222"/>
                <a:gd name="f46" fmla="val 6320"/>
                <a:gd name="f47" fmla="val 6417"/>
                <a:gd name="f48" fmla="val 6515"/>
                <a:gd name="f49" fmla="val 6612"/>
                <a:gd name="f50" fmla="val 7825"/>
                <a:gd name="f51" fmla="val 7922"/>
                <a:gd name="f52" fmla="val 8020"/>
                <a:gd name="f53" fmla="val 8117"/>
                <a:gd name="f54" fmla="val 8214"/>
                <a:gd name="f55" fmla="val 8388"/>
                <a:gd name="f56" fmla="val 8648"/>
                <a:gd name="f57" fmla="val 8821"/>
                <a:gd name="f58" fmla="val 8200"/>
                <a:gd name="f59" fmla="val 8103"/>
                <a:gd name="f60" fmla="val 8005"/>
                <a:gd name="f61" fmla="val 7908"/>
                <a:gd name="f62" fmla="val 6500"/>
                <a:gd name="f63" fmla="val 6403"/>
                <a:gd name="f64" fmla="val 6305"/>
                <a:gd name="f65" fmla="val 4898"/>
                <a:gd name="f66" fmla="val 4800"/>
                <a:gd name="f67" fmla="val 4703"/>
                <a:gd name="f68" fmla="val 4606"/>
                <a:gd name="f69" fmla="val 3296"/>
                <a:gd name="f70" fmla="val 3198"/>
                <a:gd name="f71" fmla="val 3101"/>
                <a:gd name="f72" fmla="val 1704"/>
                <a:gd name="f73" fmla="*/ f0 1 9081"/>
                <a:gd name="f74" fmla="*/ f1 1 5198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9081"/>
                <a:gd name="f81" fmla="*/ f78 1 5198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9081" h="5198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6"/>
                  </a:lnTo>
                  <a:close/>
                  <a:moveTo>
                    <a:pt x="f9" y="f6"/>
                  </a:moveTo>
                  <a:lnTo>
                    <a:pt x="f9" y="f7"/>
                  </a:lnTo>
                  <a:lnTo>
                    <a:pt x="f10" y="f7"/>
                  </a:lnTo>
                  <a:lnTo>
                    <a:pt x="f10" y="f6"/>
                  </a:lnTo>
                  <a:close/>
                  <a:moveTo>
                    <a:pt x="f11" y="f6"/>
                  </a:moveTo>
                  <a:lnTo>
                    <a:pt x="f11" y="f7"/>
                  </a:lnTo>
                  <a:lnTo>
                    <a:pt x="f12" y="f7"/>
                  </a:lnTo>
                  <a:lnTo>
                    <a:pt x="f12" y="f6"/>
                  </a:lnTo>
                  <a:close/>
                  <a:moveTo>
                    <a:pt x="f13" y="f6"/>
                  </a:moveTo>
                  <a:lnTo>
                    <a:pt x="f13" y="f7"/>
                  </a:lnTo>
                  <a:lnTo>
                    <a:pt x="f14" y="f7"/>
                  </a:lnTo>
                  <a:lnTo>
                    <a:pt x="f14" y="f6"/>
                  </a:lnTo>
                  <a:close/>
                  <a:moveTo>
                    <a:pt x="f15" y="f16"/>
                  </a:moveTo>
                  <a:cubicBezTo>
                    <a:pt x="f17" y="f16"/>
                    <a:pt x="f18" y="f19"/>
                    <a:pt x="f18" y="f20"/>
                  </a:cubicBezTo>
                  <a:lnTo>
                    <a:pt x="f18" y="f21"/>
                  </a:lnTo>
                  <a:lnTo>
                    <a:pt x="f22" y="f21"/>
                  </a:lnTo>
                  <a:cubicBezTo>
                    <a:pt x="f16" y="f21"/>
                    <a:pt x="f16" y="f6"/>
                    <a:pt x="f22" y="f6"/>
                  </a:cubicBezTo>
                  <a:lnTo>
                    <a:pt x="f18" y="f6"/>
                  </a:lnTo>
                  <a:lnTo>
                    <a:pt x="f18" y="f7"/>
                  </a:lnTo>
                  <a:lnTo>
                    <a:pt x="f23" y="f7"/>
                  </a:lnTo>
                  <a:cubicBezTo>
                    <a:pt x="f24" y="f7"/>
                    <a:pt x="f24" y="f25"/>
                    <a:pt x="f23" y="f25"/>
                  </a:cubicBezTo>
                  <a:lnTo>
                    <a:pt x="f18" y="f25"/>
                  </a:lnTo>
                  <a:lnTo>
                    <a:pt x="f18" y="f26"/>
                  </a:lnTo>
                  <a:cubicBezTo>
                    <a:pt x="f18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6"/>
                  </a:cubicBezTo>
                  <a:lnTo>
                    <a:pt x="f33" y="f25"/>
                  </a:lnTo>
                  <a:lnTo>
                    <a:pt x="f5" y="f25"/>
                  </a:lnTo>
                  <a:lnTo>
                    <a:pt x="f5" y="f34"/>
                  </a:lnTo>
                  <a:cubicBezTo>
                    <a:pt x="f5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25"/>
                  </a:lnTo>
                  <a:lnTo>
                    <a:pt x="f9" y="f25"/>
                  </a:lnTo>
                  <a:lnTo>
                    <a:pt x="f9" y="f34"/>
                  </a:lnTo>
                  <a:cubicBezTo>
                    <a:pt x="f9" y="f35"/>
                    <a:pt x="f41" y="f37"/>
                    <a:pt x="f42" y="f37"/>
                  </a:cubicBezTo>
                  <a:cubicBezTo>
                    <a:pt x="f43" y="f37"/>
                    <a:pt x="f44" y="f35"/>
                    <a:pt x="f44" y="f34"/>
                  </a:cubicBezTo>
                  <a:lnTo>
                    <a:pt x="f44" y="f25"/>
                  </a:lnTo>
                  <a:lnTo>
                    <a:pt x="f45" y="f25"/>
                  </a:lnTo>
                  <a:lnTo>
                    <a:pt x="f45" y="f34"/>
                  </a:lnTo>
                  <a:cubicBezTo>
                    <a:pt x="f45" y="f35"/>
                    <a:pt x="f46" y="f37"/>
                    <a:pt x="f47" y="f37"/>
                  </a:cubicBezTo>
                  <a:cubicBezTo>
                    <a:pt x="f48" y="f37"/>
                    <a:pt x="f49" y="f35"/>
                    <a:pt x="f49" y="f34"/>
                  </a:cubicBezTo>
                  <a:lnTo>
                    <a:pt x="f49" y="f25"/>
                  </a:lnTo>
                  <a:lnTo>
                    <a:pt x="f50" y="f25"/>
                  </a:lnTo>
                  <a:lnTo>
                    <a:pt x="f50" y="f34"/>
                  </a:lnTo>
                  <a:cubicBezTo>
                    <a:pt x="f50" y="f35"/>
                    <a:pt x="f51" y="f37"/>
                    <a:pt x="f52" y="f37"/>
                  </a:cubicBezTo>
                  <a:cubicBezTo>
                    <a:pt x="f53" y="f37"/>
                    <a:pt x="f54" y="f35"/>
                    <a:pt x="f54" y="f34"/>
                  </a:cubicBezTo>
                  <a:lnTo>
                    <a:pt x="f54" y="f25"/>
                  </a:lnTo>
                  <a:lnTo>
                    <a:pt x="f55" y="f25"/>
                  </a:lnTo>
                  <a:cubicBezTo>
                    <a:pt x="f56" y="f25"/>
                    <a:pt x="f56" y="f7"/>
                    <a:pt x="f55" y="f7"/>
                  </a:cubicBezTo>
                  <a:lnTo>
                    <a:pt x="f54" y="f7"/>
                  </a:lnTo>
                  <a:lnTo>
                    <a:pt x="f54" y="f6"/>
                  </a:lnTo>
                  <a:lnTo>
                    <a:pt x="f57" y="f6"/>
                  </a:lnTo>
                  <a:cubicBezTo>
                    <a:pt x="f3" y="f6"/>
                    <a:pt x="f3" y="f21"/>
                    <a:pt x="f57" y="f21"/>
                  </a:cubicBezTo>
                  <a:lnTo>
                    <a:pt x="f58" y="f21"/>
                  </a:lnTo>
                  <a:lnTo>
                    <a:pt x="f58" y="f20"/>
                  </a:lnTo>
                  <a:cubicBezTo>
                    <a:pt x="f58" y="f19"/>
                    <a:pt x="f59" y="f16"/>
                    <a:pt x="f60" y="f16"/>
                  </a:cubicBezTo>
                  <a:cubicBezTo>
                    <a:pt x="f61" y="f16"/>
                    <a:pt x="f13" y="f19"/>
                    <a:pt x="f13" y="f20"/>
                  </a:cubicBezTo>
                  <a:lnTo>
                    <a:pt x="f13" y="f21"/>
                  </a:lnTo>
                  <a:lnTo>
                    <a:pt x="f14" y="f21"/>
                  </a:lnTo>
                  <a:lnTo>
                    <a:pt x="f14" y="f20"/>
                  </a:lnTo>
                  <a:cubicBezTo>
                    <a:pt x="f14" y="f19"/>
                    <a:pt x="f62" y="f16"/>
                    <a:pt x="f63" y="f16"/>
                  </a:cubicBezTo>
                  <a:cubicBezTo>
                    <a:pt x="f64" y="f16"/>
                    <a:pt x="f11" y="f19"/>
                    <a:pt x="f11" y="f20"/>
                  </a:cubicBezTo>
                  <a:lnTo>
                    <a:pt x="f11" y="f21"/>
                  </a:lnTo>
                  <a:lnTo>
                    <a:pt x="f12" y="f21"/>
                  </a:lnTo>
                  <a:lnTo>
                    <a:pt x="f12" y="f20"/>
                  </a:lnTo>
                  <a:cubicBezTo>
                    <a:pt x="f12" y="f19"/>
                    <a:pt x="f65" y="f16"/>
                    <a:pt x="f66" y="f16"/>
                  </a:cubicBezTo>
                  <a:cubicBezTo>
                    <a:pt x="f67" y="f16"/>
                    <a:pt x="f68" y="f19"/>
                    <a:pt x="f68" y="f20"/>
                  </a:cubicBezTo>
                  <a:lnTo>
                    <a:pt x="f68" y="f21"/>
                  </a:lnTo>
                  <a:lnTo>
                    <a:pt x="f10" y="f21"/>
                  </a:lnTo>
                  <a:lnTo>
                    <a:pt x="f10" y="f20"/>
                  </a:lnTo>
                  <a:cubicBezTo>
                    <a:pt x="f10" y="f19"/>
                    <a:pt x="f69" y="f16"/>
                    <a:pt x="f70" y="f16"/>
                  </a:cubicBezTo>
                  <a:cubicBezTo>
                    <a:pt x="f71" y="f16"/>
                    <a:pt x="f5" y="f19"/>
                    <a:pt x="f5" y="f20"/>
                  </a:cubicBezTo>
                  <a:lnTo>
                    <a:pt x="f5" y="f21"/>
                  </a:lnTo>
                  <a:lnTo>
                    <a:pt x="f33" y="f21"/>
                  </a:lnTo>
                  <a:lnTo>
                    <a:pt x="f33" y="f20"/>
                  </a:lnTo>
                  <a:cubicBezTo>
                    <a:pt x="f33" y="f19"/>
                    <a:pt x="f72" y="f16"/>
                    <a:pt x="f15" y="f16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" name="Google Shape;1578;p58">
              <a:extLst>
                <a:ext uri="{FF2B5EF4-FFF2-40B4-BE49-F238E27FC236}">
                  <a16:creationId xmlns:a16="http://schemas.microsoft.com/office/drawing/2014/main" id="{7570A8D3-47E9-4B70-9088-EF7CBE242848}"/>
                </a:ext>
              </a:extLst>
            </p:cNvPr>
            <p:cNvSpPr/>
            <p:nvPr/>
          </p:nvSpPr>
          <p:spPr>
            <a:xfrm flipH="1">
              <a:off x="3585362" y="3791395"/>
              <a:ext cx="121788" cy="104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59"/>
                <a:gd name="f4" fmla="val 2439"/>
                <a:gd name="f5" fmla="val 1632"/>
                <a:gd name="f6" fmla="val 1"/>
                <a:gd name="f7" fmla="val 549"/>
                <a:gd name="f8" fmla="val 1314"/>
                <a:gd name="f9" fmla="val 780"/>
                <a:gd name="f10" fmla="val 2079"/>
                <a:gd name="f11" fmla="val 1028"/>
                <a:gd name="f12" fmla="val 2327"/>
                <a:gd name="f13" fmla="val 1334"/>
                <a:gd name="f14" fmla="val 1634"/>
                <a:gd name="f15" fmla="val 2259"/>
                <a:gd name="f16" fmla="val 1954"/>
                <a:gd name="f17" fmla="val 1213"/>
                <a:gd name="f18" fmla="val 2310"/>
                <a:gd name="f19" fmla="*/ f0 1 2859"/>
                <a:gd name="f20" fmla="*/ f1 1 2439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59"/>
                <a:gd name="f27" fmla="*/ f24 1 2439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59" h="2439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cubicBezTo>
                    <a:pt x="f15" y="f4"/>
                    <a:pt x="f3" y="f16"/>
                    <a:pt x="f3" y="f17"/>
                  </a:cubicBezTo>
                  <a:cubicBezTo>
                    <a:pt x="f3" y="f7"/>
                    <a:pt x="f18" y="f6"/>
                    <a:pt x="f5" y="f6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2" name="Google Shape;1579;p58">
              <a:extLst>
                <a:ext uri="{FF2B5EF4-FFF2-40B4-BE49-F238E27FC236}">
                  <a16:creationId xmlns:a16="http://schemas.microsoft.com/office/drawing/2014/main" id="{4B5E1850-8184-42A5-A7D7-0A255D99A653}"/>
                </a:ext>
              </a:extLst>
            </p:cNvPr>
            <p:cNvSpPr/>
            <p:nvPr/>
          </p:nvSpPr>
          <p:spPr>
            <a:xfrm flipH="1">
              <a:off x="3613644" y="3819942"/>
              <a:ext cx="55376" cy="47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00"/>
                <a:gd name="f4" fmla="val 1115"/>
                <a:gd name="f5" fmla="val 737"/>
                <a:gd name="f6" fmla="val 1"/>
                <a:gd name="f7" fmla="val 246"/>
                <a:gd name="f8" fmla="val 592"/>
                <a:gd name="f9" fmla="val 347"/>
                <a:gd name="f10" fmla="val 953"/>
                <a:gd name="f11" fmla="val 458"/>
                <a:gd name="f12" fmla="val 1065"/>
                <a:gd name="f13" fmla="val 597"/>
                <a:gd name="f14" fmla="val 733"/>
                <a:gd name="f15" fmla="val 1021"/>
                <a:gd name="f16" fmla="val 892"/>
                <a:gd name="f17" fmla="val 549"/>
                <a:gd name="f18" fmla="val 1040"/>
                <a:gd name="f19" fmla="*/ f0 1 1300"/>
                <a:gd name="f20" fmla="*/ f1 1 1115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300"/>
                <a:gd name="f27" fmla="*/ f24 1 1115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300" h="1115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cubicBezTo>
                    <a:pt x="f15" y="f4"/>
                    <a:pt x="f3" y="f16"/>
                    <a:pt x="f3" y="f17"/>
                  </a:cubicBezTo>
                  <a:cubicBezTo>
                    <a:pt x="f3" y="f7"/>
                    <a:pt x="f18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3" name="Google Shape;1580;p58">
              <a:extLst>
                <a:ext uri="{FF2B5EF4-FFF2-40B4-BE49-F238E27FC236}">
                  <a16:creationId xmlns:a16="http://schemas.microsoft.com/office/drawing/2014/main" id="{E5966A92-6A16-4510-90B9-CEFEE24B763C}"/>
                </a:ext>
              </a:extLst>
            </p:cNvPr>
            <p:cNvSpPr/>
            <p:nvPr/>
          </p:nvSpPr>
          <p:spPr>
            <a:xfrm flipH="1">
              <a:off x="3378726" y="3791395"/>
              <a:ext cx="121825" cy="104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60"/>
                <a:gd name="f4" fmla="val 2439"/>
                <a:gd name="f5" fmla="val 1632"/>
                <a:gd name="f6" fmla="val 1"/>
                <a:gd name="f7" fmla="val 549"/>
                <a:gd name="f8" fmla="val 1314"/>
                <a:gd name="f9" fmla="val 766"/>
                <a:gd name="f10" fmla="val 2079"/>
                <a:gd name="f11" fmla="val 1014"/>
                <a:gd name="f12" fmla="val 2327"/>
                <a:gd name="f13" fmla="val 1321"/>
                <a:gd name="f14" fmla="val 1623"/>
                <a:gd name="f15" fmla="val 2253"/>
                <a:gd name="f16" fmla="val 2859"/>
                <a:gd name="f17" fmla="val 1954"/>
                <a:gd name="f18" fmla="val 1213"/>
                <a:gd name="f19" fmla="val 2311"/>
                <a:gd name="f20" fmla="*/ f0 1 2860"/>
                <a:gd name="f21" fmla="*/ f1 1 2439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860"/>
                <a:gd name="f28" fmla="*/ f25 1 2439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860" h="2439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cubicBezTo>
                    <a:pt x="f15" y="f4"/>
                    <a:pt x="f16" y="f17"/>
                    <a:pt x="f16" y="f18"/>
                  </a:cubicBezTo>
                  <a:cubicBezTo>
                    <a:pt x="f16" y="f7"/>
                    <a:pt x="f19" y="f6"/>
                    <a:pt x="f5" y="f6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4" name="Google Shape;1581;p58">
              <a:extLst>
                <a:ext uri="{FF2B5EF4-FFF2-40B4-BE49-F238E27FC236}">
                  <a16:creationId xmlns:a16="http://schemas.microsoft.com/office/drawing/2014/main" id="{B56140C4-22EC-485A-B2F8-13E4E85208C8}"/>
                </a:ext>
              </a:extLst>
            </p:cNvPr>
            <p:cNvSpPr/>
            <p:nvPr/>
          </p:nvSpPr>
          <p:spPr>
            <a:xfrm flipH="1">
              <a:off x="3407648" y="3819942"/>
              <a:ext cx="54781" cy="47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86"/>
                <a:gd name="f4" fmla="val 1115"/>
                <a:gd name="f5" fmla="val 737"/>
                <a:gd name="f6" fmla="val 1"/>
                <a:gd name="f7" fmla="val 246"/>
                <a:gd name="f8" fmla="val 592"/>
                <a:gd name="f9" fmla="val 347"/>
                <a:gd name="f10" fmla="val 953"/>
                <a:gd name="f11" fmla="val 459"/>
                <a:gd name="f12" fmla="val 1065"/>
                <a:gd name="f13" fmla="val 596"/>
                <a:gd name="f14" fmla="val 730"/>
                <a:gd name="f15" fmla="val 1013"/>
                <a:gd name="f16" fmla="val 892"/>
                <a:gd name="f17" fmla="val 549"/>
                <a:gd name="f18" fmla="val 1040"/>
                <a:gd name="f19" fmla="*/ f0 1 1286"/>
                <a:gd name="f20" fmla="*/ f1 1 1115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86"/>
                <a:gd name="f27" fmla="*/ f24 1 1115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86" h="1115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cubicBezTo>
                    <a:pt x="f15" y="f4"/>
                    <a:pt x="f3" y="f16"/>
                    <a:pt x="f3" y="f17"/>
                  </a:cubicBezTo>
                  <a:cubicBezTo>
                    <a:pt x="f3" y="f7"/>
                    <a:pt x="f18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5" name="Google Shape;1582;p58">
              <a:extLst>
                <a:ext uri="{FF2B5EF4-FFF2-40B4-BE49-F238E27FC236}">
                  <a16:creationId xmlns:a16="http://schemas.microsoft.com/office/drawing/2014/main" id="{01791764-84B0-4D44-8708-F88FE303265C}"/>
                </a:ext>
              </a:extLst>
            </p:cNvPr>
            <p:cNvSpPr/>
            <p:nvPr/>
          </p:nvSpPr>
          <p:spPr>
            <a:xfrm flipH="1">
              <a:off x="3289014" y="3422114"/>
              <a:ext cx="454420" cy="2390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668"/>
                <a:gd name="f4" fmla="val 5559"/>
                <a:gd name="f5" fmla="val 9537"/>
                <a:gd name="f6" fmla="val 9529"/>
                <a:gd name="f7" fmla="val 9521"/>
                <a:gd name="f8" fmla="val 9514"/>
                <a:gd name="f9" fmla="val 1"/>
                <a:gd name="f10" fmla="val 376"/>
                <a:gd name="f11" fmla="val 1054"/>
                <a:gd name="f12" fmla="val 9471"/>
                <a:gd name="f13" fmla="val 8431"/>
                <a:gd name="f14" fmla="val 5558"/>
                <a:gd name="f15" fmla="val 10524"/>
                <a:gd name="f16" fmla="val 1256"/>
                <a:gd name="f17" fmla="val 10667"/>
                <a:gd name="f18" fmla="val 614"/>
                <a:gd name="f19" fmla="val 10189"/>
                <a:gd name="f20" fmla="*/ f0 1 10668"/>
                <a:gd name="f21" fmla="*/ f1 1 5559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0668"/>
                <a:gd name="f28" fmla="*/ f25 1 5559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0668" h="5559">
                  <a:moveTo>
                    <a:pt x="f5" y="f2"/>
                  </a:moveTo>
                  <a:cubicBezTo>
                    <a:pt x="f6" y="f2"/>
                    <a:pt x="f7" y="f2"/>
                    <a:pt x="f8" y="f2"/>
                  </a:cubicBezTo>
                  <a:lnTo>
                    <a:pt x="f9" y="f2"/>
                  </a:lnTo>
                  <a:lnTo>
                    <a:pt x="f10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8" y="f14"/>
                  </a:lnTo>
                  <a:lnTo>
                    <a:pt x="f15" y="f16"/>
                  </a:lnTo>
                  <a:cubicBezTo>
                    <a:pt x="f17" y="f18"/>
                    <a:pt x="f19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6" name="Google Shape;1583;p58">
              <a:extLst>
                <a:ext uri="{FF2B5EF4-FFF2-40B4-BE49-F238E27FC236}">
                  <a16:creationId xmlns:a16="http://schemas.microsoft.com/office/drawing/2014/main" id="{03409F0A-4984-4EC7-BEA7-856377D605E1}"/>
                </a:ext>
              </a:extLst>
            </p:cNvPr>
            <p:cNvSpPr/>
            <p:nvPr/>
          </p:nvSpPr>
          <p:spPr>
            <a:xfrm flipH="1">
              <a:off x="3289014" y="3422114"/>
              <a:ext cx="76846" cy="23960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04"/>
                <a:gd name="f4" fmla="val 5573"/>
                <a:gd name="f5" fmla="val 23"/>
                <a:gd name="f6" fmla="val 15"/>
                <a:gd name="f7" fmla="val 8"/>
                <a:gd name="f8" fmla="val 46"/>
                <a:gd name="f9" fmla="val 38"/>
                <a:gd name="f10" fmla="val 31"/>
                <a:gd name="f11" fmla="val 673"/>
                <a:gd name="f12" fmla="val 665"/>
                <a:gd name="f13" fmla="val 657"/>
                <a:gd name="f14" fmla="val 650"/>
                <a:gd name="f15" fmla="val 686"/>
                <a:gd name="f16" fmla="val 14"/>
                <a:gd name="f17" fmla="val 1151"/>
                <a:gd name="f18" fmla="val 622"/>
                <a:gd name="f19" fmla="val 996"/>
                <a:gd name="f20" fmla="val 1256"/>
                <a:gd name="f21" fmla="val 664"/>
                <a:gd name="f22" fmla="val 1660"/>
                <a:gd name="f23" fmla="val 1803"/>
                <a:gd name="f24" fmla="val 614"/>
                <a:gd name="f25" fmla="val 1325"/>
                <a:gd name="f26" fmla="*/ f0 1 1804"/>
                <a:gd name="f27" fmla="*/ f1 1 557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804"/>
                <a:gd name="f34" fmla="*/ f31 1 557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804" h="5573">
                  <a:moveTo>
                    <a:pt x="f5" y="f2"/>
                  </a:moveTo>
                  <a:cubicBezTo>
                    <a:pt x="f6" y="f2"/>
                    <a:pt x="f7" y="f2"/>
                    <a:pt x="f2" y="f2"/>
                  </a:cubicBezTo>
                  <a:lnTo>
                    <a:pt x="f8" y="f2"/>
                  </a:lnTo>
                  <a:cubicBezTo>
                    <a:pt x="f9" y="f2"/>
                    <a:pt x="f10" y="f2"/>
                    <a:pt x="f5" y="f2"/>
                  </a:cubicBezTo>
                  <a:close/>
                  <a:moveTo>
                    <a:pt x="f11" y="f2"/>
                  </a:moveTo>
                  <a:cubicBezTo>
                    <a:pt x="f12" y="f2"/>
                    <a:pt x="f13" y="f2"/>
                    <a:pt x="f14" y="f2"/>
                  </a:cubicBezTo>
                  <a:lnTo>
                    <a:pt x="f8" y="f2"/>
                  </a:lnTo>
                  <a:cubicBezTo>
                    <a:pt x="f15" y="f16"/>
                    <a:pt x="f17" y="f18"/>
                    <a:pt x="f19" y="f20"/>
                  </a:cubicBezTo>
                  <a:lnTo>
                    <a:pt x="f2" y="f4"/>
                  </a:lnTo>
                  <a:lnTo>
                    <a:pt x="f21" y="f4"/>
                  </a:lnTo>
                  <a:lnTo>
                    <a:pt x="f22" y="f20"/>
                  </a:lnTo>
                  <a:cubicBezTo>
                    <a:pt x="f23" y="f24"/>
                    <a:pt x="f25" y="f2"/>
                    <a:pt x="f11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7" name="Google Shape;1584;p58">
              <a:extLst>
                <a:ext uri="{FF2B5EF4-FFF2-40B4-BE49-F238E27FC236}">
                  <a16:creationId xmlns:a16="http://schemas.microsoft.com/office/drawing/2014/main" id="{50BAC65B-159A-4349-8CDC-7933A69DC267}"/>
                </a:ext>
              </a:extLst>
            </p:cNvPr>
            <p:cNvSpPr/>
            <p:nvPr/>
          </p:nvSpPr>
          <p:spPr>
            <a:xfrm flipH="1">
              <a:off x="3287734" y="3383627"/>
              <a:ext cx="574974" cy="32276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498"/>
                <a:gd name="f4" fmla="val 7507"/>
                <a:gd name="f5" fmla="val 708"/>
                <a:gd name="f6" fmla="val 1"/>
                <a:gd name="f7" fmla="val 1054"/>
                <a:gd name="f8" fmla="val 1660"/>
                <a:gd name="f9" fmla="val 1704"/>
                <a:gd name="f10" fmla="val 1747"/>
                <a:gd name="f11" fmla="val 1083"/>
                <a:gd name="f12" fmla="val 1762"/>
                <a:gd name="f13" fmla="val 1126"/>
                <a:gd name="f14" fmla="val 3566"/>
                <a:gd name="f15" fmla="val 6193"/>
                <a:gd name="f16" fmla="val 3898"/>
                <a:gd name="f17" fmla="val 6987"/>
                <a:gd name="f18" fmla="val 4678"/>
                <a:gd name="f19" fmla="val 5544"/>
                <a:gd name="f20" fmla="val 12790"/>
                <a:gd name="f21" fmla="val 6453"/>
                <a:gd name="f22" fmla="val 6468"/>
                <a:gd name="f23" fmla="val 5111"/>
                <a:gd name="f24" fmla="val 4706"/>
                <a:gd name="f25" fmla="val 4533"/>
                <a:gd name="f26" fmla="val 5789"/>
                <a:gd name="f27" fmla="val 2743"/>
                <a:gd name="f28" fmla="val 722"/>
                <a:gd name="f29" fmla="val 2555"/>
                <a:gd name="f30" fmla="val 289"/>
                <a:gd name="f31" fmla="val 2137"/>
                <a:gd name="f32" fmla="*/ f0 1 13498"/>
                <a:gd name="f33" fmla="*/ f1 1 750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3498"/>
                <a:gd name="f40" fmla="*/ f37 1 750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3498" h="7507">
                  <a:moveTo>
                    <a:pt x="f5" y="f6"/>
                  </a:moveTo>
                  <a:cubicBezTo>
                    <a:pt x="f2" y="f6"/>
                    <a:pt x="f2" y="f7"/>
                    <a:pt x="f5" y="f7"/>
                  </a:cubicBezTo>
                  <a:lnTo>
                    <a:pt x="f8" y="f7"/>
                  </a:lnTo>
                  <a:cubicBezTo>
                    <a:pt x="f9" y="f7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4"/>
                    <a:pt x="f19" y="f4"/>
                  </a:cubicBezTo>
                  <a:lnTo>
                    <a:pt x="f20" y="f4"/>
                  </a:lnTo>
                  <a:cubicBezTo>
                    <a:pt x="f3" y="f4"/>
                    <a:pt x="f3" y="f21"/>
                    <a:pt x="f20" y="f21"/>
                  </a:cubicBezTo>
                  <a:lnTo>
                    <a:pt x="f20" y="f22"/>
                  </a:lnTo>
                  <a:lnTo>
                    <a:pt x="f19" y="f22"/>
                  </a:lnTo>
                  <a:cubicBezTo>
                    <a:pt x="f23" y="f22"/>
                    <a:pt x="f24" y="f15"/>
                    <a:pt x="f25" y="f26"/>
                  </a:cubicBezTo>
                  <a:lnTo>
                    <a:pt x="f27" y="f28"/>
                  </a:lnTo>
                  <a:cubicBezTo>
                    <a:pt x="f29" y="f30"/>
                    <a:pt x="f31" y="f6"/>
                    <a:pt x="f8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8" name="Google Shape;1585;p58">
              <a:extLst>
                <a:ext uri="{FF2B5EF4-FFF2-40B4-BE49-F238E27FC236}">
                  <a16:creationId xmlns:a16="http://schemas.microsoft.com/office/drawing/2014/main" id="{EB40540F-53E6-4BCE-9093-D8A3A7D4BB67}"/>
                </a:ext>
              </a:extLst>
            </p:cNvPr>
            <p:cNvSpPr/>
            <p:nvPr/>
          </p:nvSpPr>
          <p:spPr>
            <a:xfrm flipH="1">
              <a:off x="3286710" y="3661678"/>
              <a:ext cx="413656" cy="453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11"/>
                <a:gd name="f4" fmla="val 1055"/>
                <a:gd name="f5" fmla="val 9037"/>
                <a:gd name="f6" fmla="val 1"/>
                <a:gd name="f7" fmla="val 15"/>
                <a:gd name="f8" fmla="val 29"/>
                <a:gd name="f9" fmla="val 44"/>
                <a:gd name="f10" fmla="val 333"/>
                <a:gd name="f11" fmla="val 8792"/>
                <a:gd name="f12" fmla="val 578"/>
                <a:gd name="f13" fmla="val 8503"/>
                <a:gd name="f14" fmla="val 1256"/>
                <a:gd name="f15" fmla="val 809"/>
                <a:gd name="f16" fmla="val 361"/>
                <a:gd name="f17" fmla="val 434"/>
                <a:gd name="f18" fmla="val 159"/>
                <a:gd name="f19" fmla="val 405"/>
                <a:gd name="f20" fmla="val 722"/>
                <a:gd name="f21" fmla="val 1054"/>
                <a:gd name="f22" fmla="val 1747"/>
                <a:gd name="f23" fmla="val 8979"/>
                <a:gd name="f24" fmla="val 8984"/>
                <a:gd name="f25" fmla="val 8989"/>
                <a:gd name="f26" fmla="val 8994"/>
                <a:gd name="f27" fmla="val 9673"/>
                <a:gd name="f28" fmla="*/ f0 1 9711"/>
                <a:gd name="f29" fmla="*/ f1 1 1055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9711"/>
                <a:gd name="f36" fmla="*/ f33 1 1055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9711" h="1055">
                  <a:moveTo>
                    <a:pt x="f5" y="f6"/>
                  </a:moveTo>
                  <a:cubicBezTo>
                    <a:pt x="f5" y="f7"/>
                    <a:pt x="f5" y="f8"/>
                    <a:pt x="f5" y="f9"/>
                  </a:cubicBezTo>
                  <a:cubicBezTo>
                    <a:pt x="f5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2" y="f18"/>
                  </a:cubicBezTo>
                  <a:lnTo>
                    <a:pt x="f2" y="f18"/>
                  </a:lnTo>
                  <a:cubicBezTo>
                    <a:pt x="f19" y="f20"/>
                    <a:pt x="f21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1"/>
                    <a:pt x="f26" y="f21"/>
                  </a:cubicBezTo>
                  <a:cubicBezTo>
                    <a:pt x="f27" y="f21"/>
                    <a:pt x="f3" y="f9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9" name="Google Shape;1586;p58">
              <a:extLst>
                <a:ext uri="{FF2B5EF4-FFF2-40B4-BE49-F238E27FC236}">
                  <a16:creationId xmlns:a16="http://schemas.microsoft.com/office/drawing/2014/main" id="{D241AF51-A929-4873-8F79-9EC6C2C17D80}"/>
                </a:ext>
              </a:extLst>
            </p:cNvPr>
            <p:cNvSpPr/>
            <p:nvPr/>
          </p:nvSpPr>
          <p:spPr>
            <a:xfrm flipH="1">
              <a:off x="3348605" y="3676555"/>
              <a:ext cx="396017" cy="1260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297"/>
                <a:gd name="f4" fmla="val 2932"/>
                <a:gd name="f5" fmla="val 1169"/>
                <a:gd name="f6" fmla="val 1"/>
                <a:gd name="f7" fmla="val 621"/>
                <a:gd name="f8" fmla="val 766"/>
                <a:gd name="f9" fmla="val 1676"/>
                <a:gd name="f10" fmla="val 650"/>
                <a:gd name="f11" fmla="val 2931"/>
                <a:gd name="f12" fmla="val 1761"/>
                <a:gd name="f13" fmla="val 8604"/>
                <a:gd name="f14" fmla="val 9296"/>
                <a:gd name="f15" fmla="val 1878"/>
                <a:gd name="f16" fmla="val 1776"/>
                <a:gd name="f17" fmla="val 1516"/>
                <a:gd name="f18" fmla="val 1357"/>
                <a:gd name="f19" fmla="val 1589"/>
                <a:gd name="f20" fmla="val 1501"/>
                <a:gd name="f21" fmla="val 1372"/>
                <a:gd name="f22" fmla="val 2050"/>
                <a:gd name="f23" fmla="val 578"/>
                <a:gd name="f24" fmla="val 1703"/>
                <a:gd name="f25" fmla="val 463"/>
                <a:gd name="f26" fmla="val 1400"/>
                <a:gd name="f27" fmla="val 261"/>
                <a:gd name="f28" fmla="*/ f0 1 9297"/>
                <a:gd name="f29" fmla="*/ f1 1 2932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9297"/>
                <a:gd name="f36" fmla="*/ f33 1 2932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9297" h="2932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11"/>
                    <a:pt x="f12" y="f11"/>
                  </a:cubicBezTo>
                  <a:lnTo>
                    <a:pt x="f13" y="f11"/>
                  </a:lnTo>
                  <a:cubicBezTo>
                    <a:pt x="f14" y="f11"/>
                    <a:pt x="f14" y="f15"/>
                    <a:pt x="f13" y="f15"/>
                  </a:cubicBezTo>
                  <a:lnTo>
                    <a:pt x="f16" y="f15"/>
                  </a:lnTo>
                  <a:cubicBezTo>
                    <a:pt x="f17" y="f15"/>
                    <a:pt x="f18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0" name="Google Shape;1587;p58">
              <a:extLst>
                <a:ext uri="{FF2B5EF4-FFF2-40B4-BE49-F238E27FC236}">
                  <a16:creationId xmlns:a16="http://schemas.microsoft.com/office/drawing/2014/main" id="{2A11E9EE-FCDA-44FB-9A6F-BA04D211D4EE}"/>
                </a:ext>
              </a:extLst>
            </p:cNvPr>
            <p:cNvSpPr/>
            <p:nvPr/>
          </p:nvSpPr>
          <p:spPr>
            <a:xfrm flipH="1">
              <a:off x="3355381" y="3734903"/>
              <a:ext cx="376979" cy="6772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50"/>
                <a:gd name="f4" fmla="val 1575"/>
                <a:gd name="f5" fmla="val 116"/>
                <a:gd name="f6" fmla="val 1"/>
                <a:gd name="f7" fmla="val 795"/>
                <a:gd name="f8" fmla="val 593"/>
                <a:gd name="f9" fmla="val 1517"/>
                <a:gd name="f10" fmla="val 1401"/>
                <a:gd name="f11" fmla="val 1574"/>
                <a:gd name="f12" fmla="val 7911"/>
                <a:gd name="f13" fmla="val 8099"/>
                <a:gd name="f14" fmla="val 8301"/>
                <a:gd name="f15" fmla="val 1560"/>
                <a:gd name="f16" fmla="val 8489"/>
                <a:gd name="f17" fmla="val 1546"/>
                <a:gd name="f18" fmla="val 8518"/>
                <a:gd name="f19" fmla="val 1531"/>
                <a:gd name="f20" fmla="val 8547"/>
                <a:gd name="f21" fmla="val 8561"/>
                <a:gd name="f22" fmla="val 1502"/>
                <a:gd name="f23" fmla="val 8575"/>
                <a:gd name="f24" fmla="val 8633"/>
                <a:gd name="f25" fmla="val 1473"/>
                <a:gd name="f26" fmla="val 8662"/>
                <a:gd name="f27" fmla="val 1444"/>
                <a:gd name="f28" fmla="val 8691"/>
                <a:gd name="f29" fmla="val 1416"/>
                <a:gd name="f30" fmla="val 8705"/>
                <a:gd name="f31" fmla="val 8720"/>
                <a:gd name="f32" fmla="val 1387"/>
                <a:gd name="f33" fmla="val 8734"/>
                <a:gd name="f34" fmla="val 1372"/>
                <a:gd name="f35" fmla="val 8749"/>
                <a:gd name="f36" fmla="val 1343"/>
                <a:gd name="f37" fmla="val 8763"/>
                <a:gd name="f38" fmla="val 1315"/>
                <a:gd name="f39" fmla="val 8777"/>
                <a:gd name="f40" fmla="val 1300"/>
                <a:gd name="f41" fmla="val 8792"/>
                <a:gd name="f42" fmla="val 1271"/>
                <a:gd name="f43" fmla="val 1257"/>
                <a:gd name="f44" fmla="val 8806"/>
                <a:gd name="f45" fmla="val 1228"/>
                <a:gd name="f46" fmla="val 1213"/>
                <a:gd name="f47" fmla="val 1170"/>
                <a:gd name="f48" fmla="val 1112"/>
                <a:gd name="f49" fmla="val 1055"/>
                <a:gd name="f50" fmla="val 8821"/>
                <a:gd name="f51" fmla="val 1040"/>
                <a:gd name="f52" fmla="val 8835"/>
                <a:gd name="f53" fmla="val 1011"/>
                <a:gd name="f54" fmla="val 997"/>
                <a:gd name="f55" fmla="val 954"/>
                <a:gd name="f56" fmla="val 910"/>
                <a:gd name="f57" fmla="val 867"/>
                <a:gd name="f58" fmla="val 838"/>
                <a:gd name="f59" fmla="val 1098"/>
                <a:gd name="f60" fmla="val 8330"/>
                <a:gd name="f61" fmla="val 1488"/>
                <a:gd name="f62" fmla="val 824"/>
                <a:gd name="f63" fmla="val 261"/>
                <a:gd name="f64" fmla="val 636"/>
                <a:gd name="f65" fmla="*/ f0 1 8850"/>
                <a:gd name="f66" fmla="*/ f1 1 1575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8850"/>
                <a:gd name="f73" fmla="*/ f70 1 1575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8850" h="1575">
                  <a:moveTo>
                    <a:pt x="f5" y="f6"/>
                  </a:moveTo>
                  <a:lnTo>
                    <a:pt x="f5" y="f6"/>
                  </a:lnTo>
                  <a:cubicBezTo>
                    <a:pt x="f6" y="f7"/>
                    <a:pt x="f8" y="f9"/>
                    <a:pt x="f10" y="f11"/>
                  </a:cubicBezTo>
                  <a:lnTo>
                    <a:pt x="f12" y="f11"/>
                  </a:lnTo>
                  <a:cubicBezTo>
                    <a:pt x="f13" y="f11"/>
                    <a:pt x="f14" y="f15"/>
                    <a:pt x="f16" y="f17"/>
                  </a:cubicBezTo>
                  <a:cubicBezTo>
                    <a:pt x="f18" y="f19"/>
                    <a:pt x="f20" y="f9"/>
                    <a:pt x="f21" y="f22"/>
                  </a:cubicBezTo>
                  <a:lnTo>
                    <a:pt x="f23" y="f22"/>
                  </a:lnTo>
                  <a:lnTo>
                    <a:pt x="f24" y="f25"/>
                  </a:lnTo>
                  <a:lnTo>
                    <a:pt x="f26" y="f27"/>
                  </a:lnTo>
                  <a:lnTo>
                    <a:pt x="f28" y="f29"/>
                  </a:lnTo>
                  <a:lnTo>
                    <a:pt x="f30" y="f10"/>
                  </a:lnTo>
                  <a:lnTo>
                    <a:pt x="f31" y="f32"/>
                  </a:lnTo>
                  <a:lnTo>
                    <a:pt x="f33" y="f34"/>
                  </a:lnTo>
                  <a:lnTo>
                    <a:pt x="f35" y="f36"/>
                  </a:lnTo>
                  <a:lnTo>
                    <a:pt x="f37" y="f38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41" y="f43"/>
                  </a:lnTo>
                  <a:lnTo>
                    <a:pt x="f44" y="f45"/>
                  </a:lnTo>
                  <a:lnTo>
                    <a:pt x="f44" y="f46"/>
                  </a:lnTo>
                  <a:lnTo>
                    <a:pt x="f44" y="f47"/>
                  </a:lnTo>
                  <a:lnTo>
                    <a:pt x="f44" y="f48"/>
                  </a:lnTo>
                  <a:lnTo>
                    <a:pt x="f44" y="f49"/>
                  </a:lnTo>
                  <a:cubicBezTo>
                    <a:pt x="f50" y="f51"/>
                    <a:pt x="f52" y="f53"/>
                    <a:pt x="f3" y="f54"/>
                  </a:cubicBezTo>
                  <a:lnTo>
                    <a:pt x="f3" y="f55"/>
                  </a:lnTo>
                  <a:cubicBezTo>
                    <a:pt x="f52" y="f56"/>
                    <a:pt x="f50" y="f57"/>
                    <a:pt x="f50" y="f58"/>
                  </a:cubicBezTo>
                  <a:cubicBezTo>
                    <a:pt x="f30" y="f54"/>
                    <a:pt x="f18" y="f59"/>
                    <a:pt x="f60" y="f48"/>
                  </a:cubicBezTo>
                  <a:lnTo>
                    <a:pt x="f61" y="f48"/>
                  </a:lnTo>
                  <a:cubicBezTo>
                    <a:pt x="f62" y="f59"/>
                    <a:pt x="f63" y="f64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1" name="Google Shape;1588;p58">
              <a:extLst>
                <a:ext uri="{FF2B5EF4-FFF2-40B4-BE49-F238E27FC236}">
                  <a16:creationId xmlns:a16="http://schemas.microsoft.com/office/drawing/2014/main" id="{1688CDD2-26F4-4EC0-B8C5-779EAAFB685E}"/>
                </a:ext>
              </a:extLst>
            </p:cNvPr>
            <p:cNvSpPr/>
            <p:nvPr/>
          </p:nvSpPr>
          <p:spPr>
            <a:xfrm flipH="1">
              <a:off x="3657307" y="3675952"/>
              <a:ext cx="52312" cy="453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8"/>
                <a:gd name="f4" fmla="val 1055"/>
                <a:gd name="f5" fmla="val 347"/>
                <a:gd name="f6" fmla="val 1"/>
                <a:gd name="f7" fmla="val 506"/>
                <a:gd name="f8" fmla="val 261"/>
                <a:gd name="f9" fmla="val 766"/>
                <a:gd name="f10" fmla="val 564"/>
                <a:gd name="f11" fmla="val 953"/>
                <a:gd name="f12" fmla="val 910"/>
                <a:gd name="f13" fmla="val 1054"/>
                <a:gd name="f14" fmla="val 592"/>
                <a:gd name="f15" fmla="val 896"/>
                <a:gd name="f16" fmla="val 477"/>
                <a:gd name="f17" fmla="val 593"/>
                <a:gd name="f18" fmla="val 275"/>
                <a:gd name="f19" fmla="*/ f0 1 1228"/>
                <a:gd name="f20" fmla="*/ f1 1 1055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28"/>
                <a:gd name="f27" fmla="*/ f24 1 1055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28" h="1055">
                  <a:moveTo>
                    <a:pt x="f5" y="f6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lnTo>
                    <a:pt x="f3" y="f14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589;p58">
            <a:extLst>
              <a:ext uri="{FF2B5EF4-FFF2-40B4-BE49-F238E27FC236}">
                <a16:creationId xmlns:a16="http://schemas.microsoft.com/office/drawing/2014/main" id="{882F325A-69D1-428B-A638-4F78813C3D6F}"/>
              </a:ext>
            </a:extLst>
          </p:cNvPr>
          <p:cNvGrpSpPr/>
          <p:nvPr/>
        </p:nvGrpSpPr>
        <p:grpSpPr>
          <a:xfrm>
            <a:off x="7562124" y="3251021"/>
            <a:ext cx="520723" cy="575998"/>
            <a:chOff x="7562124" y="3251021"/>
            <a:chExt cx="520723" cy="575998"/>
          </a:xfrm>
        </p:grpSpPr>
        <p:sp>
          <p:nvSpPr>
            <p:cNvPr id="33" name="Google Shape;1590;p58">
              <a:extLst>
                <a:ext uri="{FF2B5EF4-FFF2-40B4-BE49-F238E27FC236}">
                  <a16:creationId xmlns:a16="http://schemas.microsoft.com/office/drawing/2014/main" id="{1518EA1F-C5B2-411D-98B4-CECC8CA834DE}"/>
                </a:ext>
              </a:extLst>
            </p:cNvPr>
            <p:cNvSpPr/>
            <p:nvPr/>
          </p:nvSpPr>
          <p:spPr>
            <a:xfrm>
              <a:off x="7646569" y="3349739"/>
              <a:ext cx="349309" cy="4474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6"/>
                <a:gd name="f4" fmla="val 10842"/>
                <a:gd name="f5" fmla="val 4418"/>
                <a:gd name="f6" fmla="val 1"/>
                <a:gd name="f7" fmla="val 2498"/>
                <a:gd name="f8" fmla="val 838"/>
                <a:gd name="f9" fmla="val 1329"/>
                <a:gd name="f10" fmla="val 420"/>
                <a:gd name="f11" fmla="val 3205"/>
                <a:gd name="f12" fmla="val 5082"/>
                <a:gd name="f13" fmla="val 939"/>
                <a:gd name="f14" fmla="val 6988"/>
                <a:gd name="f15" fmla="val 2672"/>
                <a:gd name="f16" fmla="val 7810"/>
                <a:gd name="f17" fmla="val 3004"/>
                <a:gd name="f18" fmla="val 7969"/>
                <a:gd name="f19" fmla="val 3220"/>
                <a:gd name="f20" fmla="val 8301"/>
                <a:gd name="f21" fmla="val 8676"/>
                <a:gd name="f22" fmla="val 10365"/>
                <a:gd name="f23" fmla="val 10625"/>
                <a:gd name="f24" fmla="val 3437"/>
                <a:gd name="f25" fmla="val 3696"/>
                <a:gd name="f26" fmla="val 5140"/>
                <a:gd name="f27" fmla="val 5414"/>
                <a:gd name="f28" fmla="val 5631"/>
                <a:gd name="f29" fmla="val 5833"/>
                <a:gd name="f30" fmla="val 6165"/>
                <a:gd name="f31" fmla="val 7897"/>
                <a:gd name="f32" fmla="val 8835"/>
                <a:gd name="f33" fmla="val 8417"/>
                <a:gd name="f34" fmla="val 7998"/>
                <a:gd name="f35" fmla="val 6338"/>
                <a:gd name="f36" fmla="*/ f0 1 8836"/>
                <a:gd name="f37" fmla="*/ f1 1 1084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8836"/>
                <a:gd name="f44" fmla="*/ f41 1 1084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8836" h="1084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4"/>
                    <a:pt x="f25" y="f4"/>
                  </a:cubicBezTo>
                  <a:lnTo>
                    <a:pt x="f26" y="f4"/>
                  </a:lnTo>
                  <a:cubicBezTo>
                    <a:pt x="f27" y="f4"/>
                    <a:pt x="f28" y="f23"/>
                    <a:pt x="f28" y="f22"/>
                  </a:cubicBezTo>
                  <a:lnTo>
                    <a:pt x="f28" y="f21"/>
                  </a:lnTo>
                  <a:cubicBezTo>
                    <a:pt x="f28" y="f20"/>
                    <a:pt x="f29" y="f18"/>
                    <a:pt x="f30" y="f16"/>
                  </a:cubicBezTo>
                  <a:cubicBezTo>
                    <a:pt x="f31" y="f14"/>
                    <a:pt x="f32" y="f12"/>
                    <a:pt x="f33" y="f11"/>
                  </a:cubicBezTo>
                  <a:cubicBezTo>
                    <a:pt x="f34" y="f9"/>
                    <a:pt x="f35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4" name="Google Shape;1591;p58">
              <a:extLst>
                <a:ext uri="{FF2B5EF4-FFF2-40B4-BE49-F238E27FC236}">
                  <a16:creationId xmlns:a16="http://schemas.microsoft.com/office/drawing/2014/main" id="{811FD01B-C619-4DF7-BE08-DA95CD50BB34}"/>
                </a:ext>
              </a:extLst>
            </p:cNvPr>
            <p:cNvSpPr/>
            <p:nvPr/>
          </p:nvSpPr>
          <p:spPr>
            <a:xfrm>
              <a:off x="7688229" y="3379540"/>
              <a:ext cx="266565" cy="2788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43"/>
                <a:gd name="f4" fmla="val 6757"/>
                <a:gd name="f5" fmla="val 3364"/>
                <a:gd name="f6" fmla="val 1"/>
                <a:gd name="f7" fmla="val 1502"/>
                <a:gd name="f8" fmla="val 1516"/>
                <a:gd name="f9" fmla="val 3378"/>
                <a:gd name="f10" fmla="val 5241"/>
                <a:gd name="f11" fmla="val 6756"/>
                <a:gd name="f12" fmla="val 5226"/>
                <a:gd name="f13" fmla="val 6742"/>
                <a:gd name="f14" fmla="*/ f0 1 6743"/>
                <a:gd name="f15" fmla="*/ f1 1 675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743"/>
                <a:gd name="f22" fmla="*/ f19 1 675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743" h="675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7" y="f11"/>
                    <a:pt x="f5" y="f11"/>
                  </a:cubicBezTo>
                  <a:cubicBezTo>
                    <a:pt x="f12" y="f11"/>
                    <a:pt x="f13" y="f10"/>
                    <a:pt x="f13" y="f9"/>
                  </a:cubicBezTo>
                  <a:cubicBezTo>
                    <a:pt x="f13" y="f8"/>
                    <a:pt x="f12" y="f6"/>
                    <a:pt x="f5" y="f6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5" name="Google Shape;1592;p58">
              <a:extLst>
                <a:ext uri="{FF2B5EF4-FFF2-40B4-BE49-F238E27FC236}">
                  <a16:creationId xmlns:a16="http://schemas.microsoft.com/office/drawing/2014/main" id="{7F2B0826-9F40-4A47-B9CC-A4BD82A26237}"/>
                </a:ext>
              </a:extLst>
            </p:cNvPr>
            <p:cNvSpPr/>
            <p:nvPr/>
          </p:nvSpPr>
          <p:spPr>
            <a:xfrm>
              <a:off x="7716777" y="3409340"/>
              <a:ext cx="209479" cy="219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99"/>
                <a:gd name="f4" fmla="val 5313"/>
                <a:gd name="f5" fmla="val 2642"/>
                <a:gd name="f6" fmla="val 1184"/>
                <a:gd name="f7" fmla="val 1"/>
                <a:gd name="f8" fmla="val 1199"/>
                <a:gd name="f9" fmla="val 2656"/>
                <a:gd name="f10" fmla="val 4114"/>
                <a:gd name="f11" fmla="val 4115"/>
                <a:gd name="f12" fmla="val 5298"/>
                <a:gd name="f13" fmla="*/ f0 1 5299"/>
                <a:gd name="f14" fmla="*/ f1 1 531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5299"/>
                <a:gd name="f21" fmla="*/ f18 1 531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5299" h="531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4"/>
                    <a:pt x="f5" y="f4"/>
                  </a:cubicBezTo>
                  <a:cubicBezTo>
                    <a:pt x="f11" y="f4"/>
                    <a:pt x="f12" y="f10"/>
                    <a:pt x="f12" y="f9"/>
                  </a:cubicBezTo>
                  <a:cubicBezTo>
                    <a:pt x="f12" y="f8"/>
                    <a:pt x="f11" y="f2"/>
                    <a:pt x="f5" y="f2"/>
                  </a:cubicBezTo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6" name="Google Shape;1593;p58">
              <a:extLst>
                <a:ext uri="{FF2B5EF4-FFF2-40B4-BE49-F238E27FC236}">
                  <a16:creationId xmlns:a16="http://schemas.microsoft.com/office/drawing/2014/main" id="{4900C0CF-6F61-49B7-99F2-A02B582FA331}"/>
                </a:ext>
              </a:extLst>
            </p:cNvPr>
            <p:cNvSpPr/>
            <p:nvPr/>
          </p:nvSpPr>
          <p:spPr>
            <a:xfrm>
              <a:off x="7792681" y="3787645"/>
              <a:ext cx="57085" cy="393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44"/>
                <a:gd name="f4" fmla="val 954"/>
                <a:gd name="f5" fmla="val 1"/>
                <a:gd name="f6" fmla="val 477"/>
                <a:gd name="f7" fmla="val 737"/>
                <a:gd name="f8" fmla="val 217"/>
                <a:gd name="f9" fmla="val 491"/>
                <a:gd name="f10" fmla="val 968"/>
                <a:gd name="f11" fmla="val 1227"/>
                <a:gd name="f12" fmla="*/ f0 1 1444"/>
                <a:gd name="f13" fmla="*/ f1 1 95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44"/>
                <a:gd name="f20" fmla="*/ f17 1 95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44" h="954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7" name="Google Shape;1594;p58">
              <a:extLst>
                <a:ext uri="{FF2B5EF4-FFF2-40B4-BE49-F238E27FC236}">
                  <a16:creationId xmlns:a16="http://schemas.microsoft.com/office/drawing/2014/main" id="{A1F73E76-97BC-4D92-A684-A78CE696C4F6}"/>
                </a:ext>
              </a:extLst>
            </p:cNvPr>
            <p:cNvSpPr/>
            <p:nvPr/>
          </p:nvSpPr>
          <p:spPr>
            <a:xfrm>
              <a:off x="8010107" y="3508772"/>
              <a:ext cx="72740" cy="203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40"/>
                <a:gd name="f4" fmla="val 494"/>
                <a:gd name="f5" fmla="val 1528"/>
                <a:gd name="f6" fmla="val 1"/>
                <a:gd name="f7" fmla="val 1519"/>
                <a:gd name="f8" fmla="val 1511"/>
                <a:gd name="f9" fmla="val 1502"/>
                <a:gd name="f10" fmla="val 2"/>
                <a:gd name="f11" fmla="val 289"/>
                <a:gd name="f12" fmla="val 31"/>
                <a:gd name="f13" fmla="val 464"/>
                <a:gd name="f14" fmla="val 493"/>
                <a:gd name="f15" fmla="val 1839"/>
                <a:gd name="f16" fmla="*/ f0 1 1840"/>
                <a:gd name="f17" fmla="*/ f1 1 49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40"/>
                <a:gd name="f24" fmla="*/ f21 1 49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40" h="494">
                  <a:moveTo>
                    <a:pt x="f5" y="f6"/>
                  </a:moveTo>
                  <a:cubicBezTo>
                    <a:pt x="f7" y="f6"/>
                    <a:pt x="f8" y="f6"/>
                    <a:pt x="f9" y="f10"/>
                  </a:cubicBezTo>
                  <a:lnTo>
                    <a:pt x="f11" y="f10"/>
                  </a:lnTo>
                  <a:cubicBezTo>
                    <a:pt x="f2" y="f12"/>
                    <a:pt x="f2" y="f13"/>
                    <a:pt x="f11" y="f14"/>
                  </a:cubicBezTo>
                  <a:lnTo>
                    <a:pt x="f9" y="f14"/>
                  </a:lnTo>
                  <a:cubicBezTo>
                    <a:pt x="f8" y="f4"/>
                    <a:pt x="f7" y="f4"/>
                    <a:pt x="f5" y="f4"/>
                  </a:cubicBezTo>
                  <a:cubicBezTo>
                    <a:pt x="f15" y="f4"/>
                    <a:pt x="f15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8" name="Google Shape;1595;p58">
              <a:extLst>
                <a:ext uri="{FF2B5EF4-FFF2-40B4-BE49-F238E27FC236}">
                  <a16:creationId xmlns:a16="http://schemas.microsoft.com/office/drawing/2014/main" id="{CE2C7891-C780-4787-8438-369F111AF75C}"/>
                </a:ext>
              </a:extLst>
            </p:cNvPr>
            <p:cNvSpPr/>
            <p:nvPr/>
          </p:nvSpPr>
          <p:spPr>
            <a:xfrm>
              <a:off x="7562124" y="3508772"/>
              <a:ext cx="82424" cy="203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85"/>
                <a:gd name="f4" fmla="val 494"/>
                <a:gd name="f5" fmla="val 1773"/>
                <a:gd name="f6" fmla="val 1"/>
                <a:gd name="f7" fmla="val 1765"/>
                <a:gd name="f8" fmla="val 1756"/>
                <a:gd name="f9" fmla="val 1747"/>
                <a:gd name="f10" fmla="val 2"/>
                <a:gd name="f11" fmla="val 304"/>
                <a:gd name="f12" fmla="val 31"/>
                <a:gd name="f13" fmla="val 464"/>
                <a:gd name="f14" fmla="val 493"/>
                <a:gd name="f15" fmla="*/ f0 1 2085"/>
                <a:gd name="f16" fmla="*/ f1 1 49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085"/>
                <a:gd name="f23" fmla="*/ f20 1 49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085" h="494">
                  <a:moveTo>
                    <a:pt x="f5" y="f6"/>
                  </a:moveTo>
                  <a:cubicBezTo>
                    <a:pt x="f7" y="f6"/>
                    <a:pt x="f8" y="f6"/>
                    <a:pt x="f9" y="f10"/>
                  </a:cubicBezTo>
                  <a:lnTo>
                    <a:pt x="f11" y="f10"/>
                  </a:lnTo>
                  <a:cubicBezTo>
                    <a:pt x="f6" y="f12"/>
                    <a:pt x="f6" y="f13"/>
                    <a:pt x="f11" y="f14"/>
                  </a:cubicBezTo>
                  <a:lnTo>
                    <a:pt x="f9" y="f14"/>
                  </a:lnTo>
                  <a:cubicBezTo>
                    <a:pt x="f8" y="f4"/>
                    <a:pt x="f7" y="f4"/>
                    <a:pt x="f5" y="f4"/>
                  </a:cubicBezTo>
                  <a:cubicBezTo>
                    <a:pt x="f3" y="f4"/>
                    <a:pt x="f3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9" name="Google Shape;1596;p58">
              <a:extLst>
                <a:ext uri="{FF2B5EF4-FFF2-40B4-BE49-F238E27FC236}">
                  <a16:creationId xmlns:a16="http://schemas.microsoft.com/office/drawing/2014/main" id="{90AA6112-1EDA-429F-8D63-EE2CB7ED27EE}"/>
                </a:ext>
              </a:extLst>
            </p:cNvPr>
            <p:cNvSpPr/>
            <p:nvPr/>
          </p:nvSpPr>
          <p:spPr>
            <a:xfrm>
              <a:off x="7812084" y="3251021"/>
              <a:ext cx="18854" cy="6900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7"/>
                <a:gd name="f4" fmla="val 1672"/>
                <a:gd name="f5" fmla="val 233"/>
                <a:gd name="f6" fmla="val 119"/>
                <a:gd name="f7" fmla="val 7"/>
                <a:gd name="f8" fmla="val 76"/>
                <a:gd name="f9" fmla="val 228"/>
                <a:gd name="f10" fmla="val 1426"/>
                <a:gd name="f11" fmla="val 1570"/>
                <a:gd name="f12" fmla="val 101"/>
                <a:gd name="f13" fmla="val 1671"/>
                <a:gd name="f14" fmla="val 231"/>
                <a:gd name="f15" fmla="val 361"/>
                <a:gd name="f16" fmla="val 462"/>
                <a:gd name="f17" fmla="val 347"/>
                <a:gd name="f18" fmla="*/ f0 1 477"/>
                <a:gd name="f19" fmla="*/ f1 1 167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477"/>
                <a:gd name="f26" fmla="*/ f23 1 167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477" h="1672">
                  <a:moveTo>
                    <a:pt x="f5" y="f2"/>
                  </a:moveTo>
                  <a:cubicBezTo>
                    <a:pt x="f6" y="f2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cubicBezTo>
                    <a:pt x="f15" y="f13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16" y="f8"/>
                    <a:pt x="f17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0" name="Google Shape;1597;p58">
              <a:extLst>
                <a:ext uri="{FF2B5EF4-FFF2-40B4-BE49-F238E27FC236}">
                  <a16:creationId xmlns:a16="http://schemas.microsoft.com/office/drawing/2014/main" id="{6447FCA6-0DAF-4A9A-ACC9-88535BAF1E10}"/>
                </a:ext>
              </a:extLst>
            </p:cNvPr>
            <p:cNvSpPr/>
            <p:nvPr/>
          </p:nvSpPr>
          <p:spPr>
            <a:xfrm>
              <a:off x="7802364" y="3419453"/>
              <a:ext cx="37709" cy="16926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54"/>
                <a:gd name="f4" fmla="val 4101"/>
                <a:gd name="f5" fmla="val 477"/>
                <a:gd name="f6" fmla="val 1"/>
                <a:gd name="f7" fmla="val 217"/>
                <a:gd name="f8" fmla="val 15"/>
                <a:gd name="f9" fmla="val 145"/>
                <a:gd name="f10" fmla="val 3783"/>
                <a:gd name="f11" fmla="val 160"/>
                <a:gd name="f12" fmla="val 3956"/>
                <a:gd name="f13" fmla="val 304"/>
                <a:gd name="f14" fmla="val 4100"/>
                <a:gd name="f15" fmla="val 665"/>
                <a:gd name="f16" fmla="val 809"/>
                <a:gd name="f17" fmla="val 939"/>
                <a:gd name="f18" fmla="val 737"/>
                <a:gd name="f19" fmla="*/ f0 1 954"/>
                <a:gd name="f20" fmla="*/ f1 1 4101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954"/>
                <a:gd name="f27" fmla="*/ f24 1 4101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954" h="4101">
                  <a:moveTo>
                    <a:pt x="f5" y="f6"/>
                  </a:moveTo>
                  <a:cubicBezTo>
                    <a:pt x="f7" y="f6"/>
                    <a:pt x="f6" y="f7"/>
                    <a:pt x="f8" y="f5"/>
                  </a:cubicBezTo>
                  <a:lnTo>
                    <a:pt x="f9" y="f10"/>
                  </a:ln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16" y="f10"/>
                  </a:cubicBezTo>
                  <a:lnTo>
                    <a:pt x="f17" y="f5"/>
                  </a:lnTo>
                  <a:cubicBezTo>
                    <a:pt x="f3" y="f7"/>
                    <a:pt x="f18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1" name="Google Shape;1598;p58">
              <a:extLst>
                <a:ext uri="{FF2B5EF4-FFF2-40B4-BE49-F238E27FC236}">
                  <a16:creationId xmlns:a16="http://schemas.microsoft.com/office/drawing/2014/main" id="{39BBEE08-914C-46C7-B89A-91C375C34D87}"/>
                </a:ext>
              </a:extLst>
            </p:cNvPr>
            <p:cNvSpPr/>
            <p:nvPr/>
          </p:nvSpPr>
          <p:spPr>
            <a:xfrm>
              <a:off x="7806946" y="3608313"/>
              <a:ext cx="28584" cy="29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3"/>
                <a:gd name="f4" fmla="val 361"/>
                <a:gd name="f5" fmla="val 1"/>
                <a:gd name="f6" fmla="val 159"/>
                <a:gd name="f7" fmla="val 160"/>
                <a:gd name="f8" fmla="val 362"/>
                <a:gd name="f9" fmla="val 564"/>
                <a:gd name="f10" fmla="val 563"/>
                <a:gd name="f11" fmla="val 722"/>
                <a:gd name="f12" fmla="*/ f0 1 723"/>
                <a:gd name="f13" fmla="*/ f1 1 723"/>
                <a:gd name="f14" fmla="val f2"/>
                <a:gd name="f15" fmla="val f3"/>
                <a:gd name="f16" fmla="+- f15 0 f14"/>
                <a:gd name="f17" fmla="*/ f16 1 723"/>
                <a:gd name="f18" fmla="*/ f14 1 f17"/>
                <a:gd name="f19" fmla="*/ f15 1 f17"/>
                <a:gd name="f20" fmla="*/ f18 f12 1"/>
                <a:gd name="f21" fmla="*/ f19 f12 1"/>
                <a:gd name="f22" fmla="*/ f19 f13 1"/>
                <a:gd name="f23" fmla="*/ f18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723" h="723">
                  <a:moveTo>
                    <a:pt x="f4" y="f5"/>
                  </a:moveTo>
                  <a:cubicBezTo>
                    <a:pt x="f6" y="f5"/>
                    <a:pt x="f2" y="f7"/>
                    <a:pt x="f2" y="f8"/>
                  </a:cubicBezTo>
                  <a:cubicBezTo>
                    <a:pt x="f2" y="f9"/>
                    <a:pt x="f6" y="f3"/>
                    <a:pt x="f4" y="f3"/>
                  </a:cubicBezTo>
                  <a:cubicBezTo>
                    <a:pt x="f10" y="f3"/>
                    <a:pt x="f11" y="f9"/>
                    <a:pt x="f11" y="f8"/>
                  </a:cubicBezTo>
                  <a:cubicBezTo>
                    <a:pt x="f11" y="f7"/>
                    <a:pt x="f10" y="f5"/>
                    <a:pt x="f4" y="f5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2" name="Google Shape;1599;p58">
              <a:extLst>
                <a:ext uri="{FF2B5EF4-FFF2-40B4-BE49-F238E27FC236}">
                  <a16:creationId xmlns:a16="http://schemas.microsoft.com/office/drawing/2014/main" id="{6F6EA5B6-A535-498D-948F-B5084BBCDD0C}"/>
                </a:ext>
              </a:extLst>
            </p:cNvPr>
            <p:cNvSpPr/>
            <p:nvPr/>
          </p:nvSpPr>
          <p:spPr>
            <a:xfrm>
              <a:off x="7909651" y="3303023"/>
              <a:ext cx="37828" cy="449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57"/>
                <a:gd name="f4" fmla="val 1090"/>
                <a:gd name="f5" fmla="val 646"/>
                <a:gd name="f6" fmla="val 574"/>
                <a:gd name="f7" fmla="val 502"/>
                <a:gd name="f8" fmla="val 32"/>
                <a:gd name="f9" fmla="val 448"/>
                <a:gd name="f10" fmla="val 108"/>
                <a:gd name="f11" fmla="val 87"/>
                <a:gd name="f12" fmla="val 729"/>
                <a:gd name="f13" fmla="val 1"/>
                <a:gd name="f14" fmla="val 887"/>
                <a:gd name="f15" fmla="val 116"/>
                <a:gd name="f16" fmla="val 304"/>
                <a:gd name="f17" fmla="val 376"/>
                <a:gd name="f18" fmla="val 463"/>
                <a:gd name="f19" fmla="val 1046"/>
                <a:gd name="f20" fmla="val 506"/>
                <a:gd name="f21" fmla="val 974"/>
                <a:gd name="f22" fmla="val 867"/>
                <a:gd name="f23" fmla="val 339"/>
                <a:gd name="f24" fmla="val 159"/>
                <a:gd name="f25" fmla="val 805"/>
                <a:gd name="f26" fmla="*/ f0 1 957"/>
                <a:gd name="f27" fmla="*/ f1 1 109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957"/>
                <a:gd name="f34" fmla="*/ f31 1 109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957" h="1090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22" y="f23"/>
                  </a:lnTo>
                  <a:cubicBezTo>
                    <a:pt x="f3" y="f24"/>
                    <a:pt x="f25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3" name="Google Shape;1600;p58">
              <a:extLst>
                <a:ext uri="{FF2B5EF4-FFF2-40B4-BE49-F238E27FC236}">
                  <a16:creationId xmlns:a16="http://schemas.microsoft.com/office/drawing/2014/main" id="{BDB5475A-577A-41E0-A551-A190C2F734FE}"/>
                </a:ext>
              </a:extLst>
            </p:cNvPr>
            <p:cNvSpPr/>
            <p:nvPr/>
          </p:nvSpPr>
          <p:spPr>
            <a:xfrm>
              <a:off x="7695069" y="3688845"/>
              <a:ext cx="39767" cy="4700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6"/>
                <a:gd name="f4" fmla="val 1139"/>
                <a:gd name="f5" fmla="val 665"/>
                <a:gd name="f6" fmla="val 1"/>
                <a:gd name="f7" fmla="val 587"/>
                <a:gd name="f8" fmla="val 509"/>
                <a:gd name="f9" fmla="val 42"/>
                <a:gd name="f10" fmla="val 463"/>
                <a:gd name="f11" fmla="val 143"/>
                <a:gd name="f12" fmla="val 102"/>
                <a:gd name="f13" fmla="val 778"/>
                <a:gd name="f14" fmla="val 937"/>
                <a:gd name="f15" fmla="val 116"/>
                <a:gd name="f16" fmla="val 304"/>
                <a:gd name="f17" fmla="val 391"/>
                <a:gd name="f18" fmla="val 1081"/>
                <a:gd name="f19" fmla="val 506"/>
                <a:gd name="f20" fmla="val 1009"/>
                <a:gd name="f21" fmla="val 867"/>
                <a:gd name="f22" fmla="val 388"/>
                <a:gd name="f23" fmla="val 1005"/>
                <a:gd name="f24" fmla="val 191"/>
                <a:gd name="f25" fmla="val 834"/>
                <a:gd name="f26" fmla="*/ f0 1 1006"/>
                <a:gd name="f27" fmla="*/ f1 1 1139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6"/>
                <a:gd name="f34" fmla="*/ f31 1 1139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6" h="113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5" y="f4"/>
                    <a:pt x="f16" y="f4"/>
                  </a:cubicBezTo>
                  <a:cubicBezTo>
                    <a:pt x="f17" y="f4"/>
                    <a:pt x="f10" y="f18"/>
                    <a:pt x="f19" y="f20"/>
                  </a:cubicBezTo>
                  <a:lnTo>
                    <a:pt x="f21" y="f22"/>
                  </a:ln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4" name="Google Shape;1601;p58">
              <a:extLst>
                <a:ext uri="{FF2B5EF4-FFF2-40B4-BE49-F238E27FC236}">
                  <a16:creationId xmlns:a16="http://schemas.microsoft.com/office/drawing/2014/main" id="{125FCAFF-2403-4A1F-B1EB-196800886724}"/>
                </a:ext>
              </a:extLst>
            </p:cNvPr>
            <p:cNvSpPr/>
            <p:nvPr/>
          </p:nvSpPr>
          <p:spPr>
            <a:xfrm>
              <a:off x="7693688" y="3301459"/>
              <a:ext cx="39694" cy="465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4"/>
                <a:gd name="f4" fmla="val 1128"/>
                <a:gd name="f5" fmla="val 333"/>
                <a:gd name="f6" fmla="val 167"/>
                <a:gd name="f7" fmla="val 1"/>
                <a:gd name="f8" fmla="val 182"/>
                <a:gd name="f9" fmla="val 137"/>
                <a:gd name="f10" fmla="val 377"/>
                <a:gd name="f11" fmla="val 498"/>
                <a:gd name="f12" fmla="val 1012"/>
                <a:gd name="f13" fmla="val 527"/>
                <a:gd name="f14" fmla="val 1084"/>
                <a:gd name="f15" fmla="val 613"/>
                <a:gd name="f16" fmla="val 700"/>
                <a:gd name="f17" fmla="val 888"/>
                <a:gd name="f18" fmla="val 1003"/>
                <a:gd name="f19" fmla="val 925"/>
                <a:gd name="f20" fmla="val 902"/>
                <a:gd name="f21" fmla="val 767"/>
                <a:gd name="f22" fmla="val 541"/>
                <a:gd name="f23" fmla="val 146"/>
                <a:gd name="f24" fmla="val 494"/>
                <a:gd name="f25" fmla="val 43"/>
                <a:gd name="f26" fmla="val 414"/>
                <a:gd name="f27" fmla="*/ f0 1 1004"/>
                <a:gd name="f28" fmla="*/ f1 1 112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1004"/>
                <a:gd name="f35" fmla="*/ f32 1 112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1004" h="112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6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5" name="Google Shape;1602;p58">
              <a:extLst>
                <a:ext uri="{FF2B5EF4-FFF2-40B4-BE49-F238E27FC236}">
                  <a16:creationId xmlns:a16="http://schemas.microsoft.com/office/drawing/2014/main" id="{9142B712-3E70-47DA-B7D1-C22F0F0C9C4E}"/>
                </a:ext>
              </a:extLst>
            </p:cNvPr>
            <p:cNvSpPr/>
            <p:nvPr/>
          </p:nvSpPr>
          <p:spPr>
            <a:xfrm>
              <a:off x="7909532" y="3690289"/>
              <a:ext cx="37792" cy="4556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56"/>
                <a:gd name="f4" fmla="val 1104"/>
                <a:gd name="f5" fmla="val 313"/>
                <a:gd name="f6" fmla="val 1"/>
                <a:gd name="f7" fmla="val 153"/>
                <a:gd name="f8" fmla="val 163"/>
                <a:gd name="f9" fmla="val 90"/>
                <a:gd name="f10" fmla="val 353"/>
                <a:gd name="f11" fmla="val 451"/>
                <a:gd name="f12" fmla="val 974"/>
                <a:gd name="f13" fmla="val 493"/>
                <a:gd name="f14" fmla="val 1043"/>
                <a:gd name="f15" fmla="val 574"/>
                <a:gd name="f16" fmla="val 1099"/>
                <a:gd name="f17" fmla="val 657"/>
                <a:gd name="f18" fmla="val 842"/>
                <a:gd name="f19" fmla="val 1087"/>
                <a:gd name="f20" fmla="val 901"/>
                <a:gd name="f21" fmla="val 870"/>
                <a:gd name="f22" fmla="val 743"/>
                <a:gd name="f23" fmla="val 509"/>
                <a:gd name="f24" fmla="val 108"/>
                <a:gd name="f25" fmla="val 456"/>
                <a:gd name="f26" fmla="val 33"/>
                <a:gd name="f27" fmla="val 384"/>
                <a:gd name="f28" fmla="val 656"/>
                <a:gd name="f29" fmla="val 655"/>
                <a:gd name="f30" fmla="val 653"/>
                <a:gd name="f31" fmla="val 668"/>
                <a:gd name="f32" fmla="val 664"/>
                <a:gd name="f33" fmla="val 661"/>
                <a:gd name="f34" fmla="*/ f0 1 956"/>
                <a:gd name="f35" fmla="*/ f1 1 1104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956"/>
                <a:gd name="f42" fmla="*/ f39 1 1104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956" h="1104">
                  <a:moveTo>
                    <a:pt x="f5" y="f6"/>
                  </a:moveTo>
                  <a:cubicBezTo>
                    <a:pt x="f7" y="f6"/>
                    <a:pt x="f2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7" y="f4"/>
                  </a:lnTo>
                  <a:cubicBezTo>
                    <a:pt x="f18" y="f19"/>
                    <a:pt x="f3" y="f20"/>
                    <a:pt x="f21" y="f22"/>
                  </a:cubicBezTo>
                  <a:lnTo>
                    <a:pt x="f23" y="f24"/>
                  </a:lnTo>
                  <a:cubicBezTo>
                    <a:pt x="f25" y="f26"/>
                    <a:pt x="f27" y="f6"/>
                    <a:pt x="f5" y="f6"/>
                  </a:cubicBezTo>
                  <a:close/>
                  <a:moveTo>
                    <a:pt x="f17" y="f4"/>
                  </a:moveTo>
                  <a:cubicBezTo>
                    <a:pt x="f28" y="f4"/>
                    <a:pt x="f29" y="f4"/>
                    <a:pt x="f30" y="f4"/>
                  </a:cubicBezTo>
                  <a:lnTo>
                    <a:pt x="f31" y="f4"/>
                  </a:lnTo>
                  <a:cubicBezTo>
                    <a:pt x="f32" y="f4"/>
                    <a:pt x="f33" y="f4"/>
                    <a:pt x="f17" y="f4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6" name="Google Shape;1603;p58">
              <a:extLst>
                <a:ext uri="{FF2B5EF4-FFF2-40B4-BE49-F238E27FC236}">
                  <a16:creationId xmlns:a16="http://schemas.microsoft.com/office/drawing/2014/main" id="{F860A97F-7A1A-43F9-A7A3-AA664EAFF422}"/>
                </a:ext>
              </a:extLst>
            </p:cNvPr>
            <p:cNvSpPr/>
            <p:nvPr/>
          </p:nvSpPr>
          <p:spPr>
            <a:xfrm>
              <a:off x="7979145" y="3612858"/>
              <a:ext cx="53245" cy="36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47"/>
                <a:gd name="f4" fmla="val 873"/>
                <a:gd name="f5" fmla="val 365"/>
                <a:gd name="f6" fmla="val 144"/>
                <a:gd name="f7" fmla="val 348"/>
                <a:gd name="f8" fmla="val 264"/>
                <a:gd name="f9" fmla="val 468"/>
                <a:gd name="f10" fmla="val 899"/>
                <a:gd name="f11" fmla="val 829"/>
                <a:gd name="f12" fmla="val 928"/>
                <a:gd name="f13" fmla="val 858"/>
                <a:gd name="f14" fmla="val 971"/>
                <a:gd name="f15" fmla="val 872"/>
                <a:gd name="f16" fmla="val 1014"/>
                <a:gd name="f17" fmla="val 1260"/>
                <a:gd name="f18" fmla="val 1346"/>
                <a:gd name="f19" fmla="val 540"/>
                <a:gd name="f20" fmla="val 1130"/>
                <a:gd name="f21" fmla="val 410"/>
                <a:gd name="f22" fmla="val 509"/>
                <a:gd name="f23" fmla="val 50"/>
                <a:gd name="f24" fmla="val 460"/>
                <a:gd name="f25" fmla="val 15"/>
                <a:gd name="f26" fmla="val 411"/>
                <a:gd name="f27" fmla="*/ f0 1 1347"/>
                <a:gd name="f28" fmla="*/ f1 1 873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1347"/>
                <a:gd name="f35" fmla="*/ f32 1 873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1347" h="873">
                  <a:moveTo>
                    <a:pt x="f5" y="f2"/>
                  </a:moveTo>
                  <a:cubicBezTo>
                    <a:pt x="f6" y="f2"/>
                    <a:pt x="f2" y="f7"/>
                    <a:pt x="f8" y="f9"/>
                  </a:cubicBezTo>
                  <a:lnTo>
                    <a:pt x="f10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3"/>
                    <a:pt x="f18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6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7" name="Google Shape;1604;p58">
              <a:extLst>
                <a:ext uri="{FF2B5EF4-FFF2-40B4-BE49-F238E27FC236}">
                  <a16:creationId xmlns:a16="http://schemas.microsoft.com/office/drawing/2014/main" id="{2639F827-8D13-40A4-AA68-A6BB77E7F6BD}"/>
                </a:ext>
              </a:extLst>
            </p:cNvPr>
            <p:cNvSpPr/>
            <p:nvPr/>
          </p:nvSpPr>
          <p:spPr>
            <a:xfrm>
              <a:off x="7610313" y="3389781"/>
              <a:ext cx="51151" cy="3450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4"/>
                <a:gd name="f4" fmla="val 836"/>
                <a:gd name="f5" fmla="val 343"/>
                <a:gd name="f6" fmla="val 129"/>
                <a:gd name="f7" fmla="val 297"/>
                <a:gd name="f8" fmla="val 211"/>
                <a:gd name="f9" fmla="val 446"/>
                <a:gd name="f10" fmla="val 846"/>
                <a:gd name="f11" fmla="val 806"/>
                <a:gd name="f12" fmla="val 875"/>
                <a:gd name="f13" fmla="val 835"/>
                <a:gd name="f14" fmla="val 918"/>
                <a:gd name="f15" fmla="val 961"/>
                <a:gd name="f16" fmla="val 1207"/>
                <a:gd name="f17" fmla="val 1293"/>
                <a:gd name="f18" fmla="val 518"/>
                <a:gd name="f19" fmla="val 1077"/>
                <a:gd name="f20" fmla="val 388"/>
                <a:gd name="f21" fmla="val 456"/>
                <a:gd name="f22" fmla="val 27"/>
                <a:gd name="f23" fmla="val 417"/>
                <a:gd name="f24" fmla="val 8"/>
                <a:gd name="f25" fmla="val 379"/>
                <a:gd name="f26" fmla="*/ f0 1 1294"/>
                <a:gd name="f27" fmla="*/ f1 1 83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294"/>
                <a:gd name="f34" fmla="*/ f31 1 83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294" h="836">
                  <a:moveTo>
                    <a:pt x="f5" y="f2"/>
                  </a:moveTo>
                  <a:cubicBezTo>
                    <a:pt x="f6" y="f2"/>
                    <a:pt x="f2" y="f7"/>
                    <a:pt x="f8" y="f9"/>
                  </a:cubicBezTo>
                  <a:lnTo>
                    <a:pt x="f10" y="f11"/>
                  </a:lnTo>
                  <a:cubicBezTo>
                    <a:pt x="f12" y="f13"/>
                    <a:pt x="f14" y="f13"/>
                    <a:pt x="f15" y="f13"/>
                  </a:cubicBezTo>
                  <a:cubicBezTo>
                    <a:pt x="f16" y="f13"/>
                    <a:pt x="f17" y="f18"/>
                    <a:pt x="f19" y="f20"/>
                  </a:cubicBezTo>
                  <a:lnTo>
                    <a:pt x="f21" y="f22"/>
                  </a:ln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8" name="Google Shape;1605;p58">
              <a:extLst>
                <a:ext uri="{FF2B5EF4-FFF2-40B4-BE49-F238E27FC236}">
                  <a16:creationId xmlns:a16="http://schemas.microsoft.com/office/drawing/2014/main" id="{CCFDE12C-9000-4BB8-A877-E9601E5A1C7B}"/>
                </a:ext>
              </a:extLst>
            </p:cNvPr>
            <p:cNvSpPr/>
            <p:nvPr/>
          </p:nvSpPr>
          <p:spPr>
            <a:xfrm>
              <a:off x="7981559" y="3388830"/>
              <a:ext cx="53245" cy="354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47"/>
                <a:gd name="f4" fmla="val 859"/>
                <a:gd name="f5" fmla="val 981"/>
                <a:gd name="f6" fmla="val 1"/>
                <a:gd name="f7" fmla="val 936"/>
                <a:gd name="f8" fmla="val 887"/>
                <a:gd name="f9" fmla="val 15"/>
                <a:gd name="f10" fmla="val 838"/>
                <a:gd name="f11" fmla="val 50"/>
                <a:gd name="f12" fmla="val 217"/>
                <a:gd name="f13" fmla="val 411"/>
                <a:gd name="f14" fmla="val 541"/>
                <a:gd name="f15" fmla="val 87"/>
                <a:gd name="f16" fmla="val 858"/>
                <a:gd name="f17" fmla="val 333"/>
                <a:gd name="f18" fmla="val 376"/>
                <a:gd name="f19" fmla="val 419"/>
                <a:gd name="f20" fmla="val 448"/>
                <a:gd name="f21" fmla="val 829"/>
                <a:gd name="f22" fmla="val 1083"/>
                <a:gd name="f23" fmla="val 469"/>
                <a:gd name="f24" fmla="val 349"/>
                <a:gd name="f25" fmla="val 1203"/>
                <a:gd name="f26" fmla="*/ f0 1 1347"/>
                <a:gd name="f27" fmla="*/ f1 1 859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347"/>
                <a:gd name="f34" fmla="*/ f31 1 859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347" h="8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5" y="f16"/>
                    <a:pt x="f17" y="f16"/>
                  </a:cubicBezTo>
                  <a:cubicBezTo>
                    <a:pt x="f18" y="f16"/>
                    <a:pt x="f19" y="f16"/>
                    <a:pt x="f20" y="f21"/>
                  </a:cubicBezTo>
                  <a:lnTo>
                    <a:pt x="f22" y="f23"/>
                  </a:lnTo>
                  <a:cubicBezTo>
                    <a:pt x="f3" y="f24"/>
                    <a:pt x="f25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9" name="Google Shape;1606;p58">
              <a:extLst>
                <a:ext uri="{FF2B5EF4-FFF2-40B4-BE49-F238E27FC236}">
                  <a16:creationId xmlns:a16="http://schemas.microsoft.com/office/drawing/2014/main" id="{6EB4DE99-EFDD-42E3-BD8B-FAFF5917C858}"/>
                </a:ext>
              </a:extLst>
            </p:cNvPr>
            <p:cNvSpPr/>
            <p:nvPr/>
          </p:nvSpPr>
          <p:spPr>
            <a:xfrm>
              <a:off x="7610633" y="3612858"/>
              <a:ext cx="52696" cy="36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33"/>
                <a:gd name="f4" fmla="val 873"/>
                <a:gd name="f5" fmla="val 967"/>
                <a:gd name="f6" fmla="val 921"/>
                <a:gd name="f7" fmla="val 15"/>
                <a:gd name="f8" fmla="val 823"/>
                <a:gd name="f9" fmla="val 50"/>
                <a:gd name="f10" fmla="val 203"/>
                <a:gd name="f11" fmla="val 410"/>
                <a:gd name="f12" fmla="val 1"/>
                <a:gd name="f13" fmla="val 540"/>
                <a:gd name="f14" fmla="val 73"/>
                <a:gd name="f15" fmla="val 858"/>
                <a:gd name="f16" fmla="val 318"/>
                <a:gd name="f17" fmla="val 872"/>
                <a:gd name="f18" fmla="val 361"/>
                <a:gd name="f19" fmla="val 405"/>
                <a:gd name="f20" fmla="val 448"/>
                <a:gd name="f21" fmla="val 829"/>
                <a:gd name="f22" fmla="val 1069"/>
                <a:gd name="f23" fmla="val 468"/>
                <a:gd name="f24" fmla="val 1332"/>
                <a:gd name="f25" fmla="val 348"/>
                <a:gd name="f26" fmla="val 1188"/>
                <a:gd name="f27" fmla="*/ f0 1 1333"/>
                <a:gd name="f28" fmla="*/ f1 1 873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1333"/>
                <a:gd name="f35" fmla="*/ f32 1 873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1333" h="873">
                  <a:moveTo>
                    <a:pt x="f5" y="f2"/>
                  </a:moveTo>
                  <a:cubicBezTo>
                    <a:pt x="f6" y="f2"/>
                    <a:pt x="f4" y="f7"/>
                    <a:pt x="f8" y="f9"/>
                  </a:cubicBezTo>
                  <a:lnTo>
                    <a:pt x="f10" y="f11"/>
                  </a:lnTo>
                  <a:cubicBezTo>
                    <a:pt x="f12" y="f13"/>
                    <a:pt x="f14" y="f15"/>
                    <a:pt x="f16" y="f17"/>
                  </a:cubicBezTo>
                  <a:cubicBezTo>
                    <a:pt x="f18" y="f17"/>
                    <a:pt x="f19" y="f15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6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0" name="Google Shape;1607;p58">
              <a:extLst>
                <a:ext uri="{FF2B5EF4-FFF2-40B4-BE49-F238E27FC236}">
                  <a16:creationId xmlns:a16="http://schemas.microsoft.com/office/drawing/2014/main" id="{2FC3A987-13E9-488F-9B4D-F04E70FAC57B}"/>
                </a:ext>
              </a:extLst>
            </p:cNvPr>
            <p:cNvSpPr/>
            <p:nvPr/>
          </p:nvSpPr>
          <p:spPr>
            <a:xfrm>
              <a:off x="7773863" y="3728091"/>
              <a:ext cx="95307" cy="69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11"/>
                <a:gd name="f4" fmla="val 1690"/>
                <a:gd name="f5" fmla="val 1198"/>
                <a:gd name="f6" fmla="val 1473"/>
                <a:gd name="f7" fmla="val 217"/>
                <a:gd name="f8" fmla="val 1689"/>
                <a:gd name="f9" fmla="val 476"/>
                <a:gd name="f10" fmla="val 1920"/>
                <a:gd name="f11" fmla="val 2194"/>
                <a:gd name="f12" fmla="*/ f0 1 2411"/>
                <a:gd name="f13" fmla="*/ f1 1 1690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411"/>
                <a:gd name="f20" fmla="*/ f17 1 1690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411" h="1690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6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1" name="Google Shape;1608;p58">
              <a:extLst>
                <a:ext uri="{FF2B5EF4-FFF2-40B4-BE49-F238E27FC236}">
                  <a16:creationId xmlns:a16="http://schemas.microsoft.com/office/drawing/2014/main" id="{07194055-C851-4510-9F9D-A46285FA921F}"/>
                </a:ext>
              </a:extLst>
            </p:cNvPr>
            <p:cNvSpPr/>
            <p:nvPr/>
          </p:nvSpPr>
          <p:spPr>
            <a:xfrm>
              <a:off x="7764133" y="3727469"/>
              <a:ext cx="114766" cy="203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03"/>
                <a:gd name="f4" fmla="val 492"/>
                <a:gd name="f5" fmla="val 246"/>
                <a:gd name="f6" fmla="val 1"/>
                <a:gd name="f7" fmla="val 116"/>
                <a:gd name="f8" fmla="val 376"/>
                <a:gd name="f9" fmla="val 2657"/>
                <a:gd name="f10" fmla="val 2787"/>
                <a:gd name="f11" fmla="val 2902"/>
                <a:gd name="f12" fmla="*/ f0 1 2903"/>
                <a:gd name="f13" fmla="*/ f1 1 49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903"/>
                <a:gd name="f20" fmla="*/ f17 1 49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903" h="492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11" y="f8"/>
                    <a:pt x="f11" y="f5"/>
                  </a:cubicBezTo>
                  <a:cubicBezTo>
                    <a:pt x="f11" y="f7"/>
                    <a:pt x="f10" y="f6"/>
                    <a:pt x="f9" y="f6"/>
                  </a:cubicBezTo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1609;p58">
            <a:extLst>
              <a:ext uri="{FF2B5EF4-FFF2-40B4-BE49-F238E27FC236}">
                <a16:creationId xmlns:a16="http://schemas.microsoft.com/office/drawing/2014/main" id="{0D716129-8A99-47D8-B1DA-1A9C7AD784F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36584" y="3001728"/>
            <a:ext cx="1799996" cy="381899"/>
          </a:xfrm>
        </p:spPr>
        <p:txBody>
          <a:bodyPr anchor="ctr"/>
          <a:lstStyle/>
          <a:p>
            <a:pPr marL="0" lvl="0" indent="0" algn="r">
              <a:lnSpc>
                <a:spcPct val="100000"/>
              </a:lnSpc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عنوان در این قسمت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53" name="Google Shape;1610;p58">
            <a:extLst>
              <a:ext uri="{FF2B5EF4-FFF2-40B4-BE49-F238E27FC236}">
                <a16:creationId xmlns:a16="http://schemas.microsoft.com/office/drawing/2014/main" id="{A0D5AFCF-45A0-41EB-A0AA-3AA82E74D94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061152" y="3001728"/>
            <a:ext cx="1799996" cy="381899"/>
          </a:xfrm>
        </p:spPr>
        <p:txBody>
          <a:bodyPr anchor="ctr"/>
          <a:lstStyle/>
          <a:p>
            <a:pPr marL="0" lvl="0" indent="0" algn="r">
              <a:lnSpc>
                <a:spcPct val="100000"/>
              </a:lnSpc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عنوان در این قسمت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54" name="Google Shape;1611;p58">
            <a:extLst>
              <a:ext uri="{FF2B5EF4-FFF2-40B4-BE49-F238E27FC236}">
                <a16:creationId xmlns:a16="http://schemas.microsoft.com/office/drawing/2014/main" id="{3BB1894B-4AA8-4E93-8923-54020C3D0E4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72661" y="99514"/>
            <a:ext cx="8100002" cy="721013"/>
          </a:xfrm>
          <a:solidFill>
            <a:srgbClr val="000000"/>
          </a:solidFill>
        </p:spPr>
        <p:txBody>
          <a:bodyPr/>
          <a:lstStyle/>
          <a:p>
            <a:pPr lvl="0"/>
            <a:r>
              <a:rPr lang="fa-IR" dirty="0">
                <a:solidFill>
                  <a:srgbClr val="FFFFFF"/>
                </a:solidFill>
                <a:cs typeface="B Nazanin" panose="00000700000000000000" pitchFamily="2" charset="-78"/>
              </a:rPr>
              <a:t>زمینه های تخصصی ما</a:t>
            </a:r>
            <a:endParaRPr lang="en-GB" dirty="0">
              <a:solidFill>
                <a:srgbClr val="FFFFFF"/>
              </a:solidFill>
              <a:cs typeface="B Nazanin" panose="00000700000000000000" pitchFamily="2" charset="-78"/>
            </a:endParaRPr>
          </a:p>
        </p:txBody>
      </p:sp>
      <p:pic>
        <p:nvPicPr>
          <p:cNvPr id="55" name="Imagen 54">
            <a:extLst>
              <a:ext uri="{FF2B5EF4-FFF2-40B4-BE49-F238E27FC236}">
                <a16:creationId xmlns:a16="http://schemas.microsoft.com/office/drawing/2014/main" id="{8E76CF84-2488-4DFF-B27C-AB402272FE6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3360420"/>
            <a:ext cx="9144000" cy="1777401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50">
            <a:extLst>
              <a:ext uri="{FF2B5EF4-FFF2-40B4-BE49-F238E27FC236}">
                <a16:creationId xmlns:a16="http://schemas.microsoft.com/office/drawing/2014/main" id="{EAAE74E0-CD73-4517-96D4-BCE2879961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3" y="3092125"/>
            <a:ext cx="9144000" cy="2495553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3" name="Google Shape;1616;p59">
            <a:extLst>
              <a:ext uri="{FF2B5EF4-FFF2-40B4-BE49-F238E27FC236}">
                <a16:creationId xmlns:a16="http://schemas.microsoft.com/office/drawing/2014/main" id="{E281AC15-B1FD-4DBD-8E88-85386BB37AF1}"/>
              </a:ext>
            </a:extLst>
          </p:cNvPr>
          <p:cNvGrpSpPr/>
          <p:nvPr/>
        </p:nvGrpSpPr>
        <p:grpSpPr>
          <a:xfrm>
            <a:off x="6854351" y="3463518"/>
            <a:ext cx="1298310" cy="1044262"/>
            <a:chOff x="6854351" y="3463518"/>
            <a:chExt cx="1298310" cy="1044262"/>
          </a:xfrm>
        </p:grpSpPr>
        <p:sp>
          <p:nvSpPr>
            <p:cNvPr id="4" name="Google Shape;1617;p59">
              <a:extLst>
                <a:ext uri="{FF2B5EF4-FFF2-40B4-BE49-F238E27FC236}">
                  <a16:creationId xmlns:a16="http://schemas.microsoft.com/office/drawing/2014/main" id="{5FA0BF1F-15C8-4F37-B8F4-F366F3F6DB1C}"/>
                </a:ext>
              </a:extLst>
            </p:cNvPr>
            <p:cNvSpPr/>
            <p:nvPr/>
          </p:nvSpPr>
          <p:spPr>
            <a:xfrm>
              <a:off x="6854351" y="3559045"/>
              <a:ext cx="1287301" cy="948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031"/>
                <a:gd name="f4" fmla="val 10319"/>
                <a:gd name="f5" fmla="val 1193"/>
                <a:gd name="f6" fmla="val 1077"/>
                <a:gd name="f7" fmla="val 972"/>
                <a:gd name="f8" fmla="val 10"/>
                <a:gd name="f9" fmla="val 866"/>
                <a:gd name="f10" fmla="val 49"/>
                <a:gd name="f11" fmla="val 818"/>
                <a:gd name="f12" fmla="val 58"/>
                <a:gd name="f13" fmla="val 327"/>
                <a:gd name="f14" fmla="val 222"/>
                <a:gd name="f15" fmla="val 674"/>
                <a:gd name="f16" fmla="val 1183"/>
                <a:gd name="f17" fmla="val 9126"/>
                <a:gd name="f18" fmla="val 9780"/>
                <a:gd name="f19" fmla="val 529"/>
                <a:gd name="f20" fmla="val 10309"/>
                <a:gd name="f21" fmla="val 10318"/>
                <a:gd name="f22" fmla="val 12838"/>
                <a:gd name="f23" fmla="val 13492"/>
                <a:gd name="f24" fmla="val 14030"/>
                <a:gd name="f25" fmla="*/ f0 1 14031"/>
                <a:gd name="f26" fmla="*/ f1 1 1031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4031"/>
                <a:gd name="f33" fmla="*/ f30 1 1031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4031" h="1031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2" y="f16"/>
                  </a:cubicBezTo>
                  <a:lnTo>
                    <a:pt x="f2" y="f17"/>
                  </a:lnTo>
                  <a:cubicBezTo>
                    <a:pt x="f2" y="f18"/>
                    <a:pt x="f19" y="f20"/>
                    <a:pt x="f5" y="f21"/>
                  </a:cubicBezTo>
                  <a:lnTo>
                    <a:pt x="f22" y="f21"/>
                  </a:lnTo>
                  <a:cubicBezTo>
                    <a:pt x="f23" y="f21"/>
                    <a:pt x="f24" y="f18"/>
                    <a:pt x="f24" y="f17"/>
                  </a:cubicBezTo>
                  <a:lnTo>
                    <a:pt x="f24" y="f16"/>
                  </a:lnTo>
                  <a:cubicBezTo>
                    <a:pt x="f24" y="f19"/>
                    <a:pt x="f23" y="f2"/>
                    <a:pt x="f22" y="f2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" name="Google Shape;1618;p59">
              <a:extLst>
                <a:ext uri="{FF2B5EF4-FFF2-40B4-BE49-F238E27FC236}">
                  <a16:creationId xmlns:a16="http://schemas.microsoft.com/office/drawing/2014/main" id="{86EC714A-D066-413C-BF25-77DE6D367C1B}"/>
                </a:ext>
              </a:extLst>
            </p:cNvPr>
            <p:cNvSpPr/>
            <p:nvPr/>
          </p:nvSpPr>
          <p:spPr>
            <a:xfrm>
              <a:off x="6927558" y="3559045"/>
              <a:ext cx="1225103" cy="8639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353"/>
                <a:gd name="f4" fmla="val 9397"/>
                <a:gd name="f5" fmla="val 385"/>
                <a:gd name="f6" fmla="val 279"/>
                <a:gd name="f7" fmla="val 164"/>
                <a:gd name="f8" fmla="val 10"/>
                <a:gd name="f9" fmla="val 58"/>
                <a:gd name="f10" fmla="val 49"/>
                <a:gd name="f11" fmla="val 20"/>
                <a:gd name="f12" fmla="val 116"/>
                <a:gd name="f13" fmla="val 183"/>
                <a:gd name="f14" fmla="val 241"/>
                <a:gd name="f15" fmla="val 8184"/>
                <a:gd name="f16" fmla="val 8838"/>
                <a:gd name="f17" fmla="val 529"/>
                <a:gd name="f18" fmla="val 9367"/>
                <a:gd name="f19" fmla="val 1193"/>
                <a:gd name="f20" fmla="val 12847"/>
                <a:gd name="f21" fmla="val 12891"/>
                <a:gd name="f22" fmla="val 9387"/>
                <a:gd name="f23" fmla="val 12934"/>
                <a:gd name="f24" fmla="val 12976"/>
                <a:gd name="f25" fmla="val 13185"/>
                <a:gd name="f26" fmla="val 13352"/>
                <a:gd name="f27" fmla="val 9161"/>
                <a:gd name="f28" fmla="val 13232"/>
                <a:gd name="f29" fmla="val 8953"/>
                <a:gd name="f30" fmla="val 1183"/>
                <a:gd name="f31" fmla="val 12694"/>
                <a:gd name="f32" fmla="val 12040"/>
                <a:gd name="f33" fmla="*/ f0 1 13353"/>
                <a:gd name="f34" fmla="*/ f1 1 93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3353"/>
                <a:gd name="f41" fmla="*/ f38 1 93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3353" h="939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9"/>
                  </a:lnTo>
                  <a:cubicBezTo>
                    <a:pt x="f8" y="f12"/>
                    <a:pt x="f2" y="f13"/>
                    <a:pt x="f2" y="f14"/>
                  </a:cubicBezTo>
                  <a:lnTo>
                    <a:pt x="f2" y="f15"/>
                  </a:lnTo>
                  <a:cubicBezTo>
                    <a:pt x="f2" y="f16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22"/>
                    <a:pt x="f23" y="f4"/>
                    <a:pt x="f24" y="f4"/>
                  </a:cubicBezTo>
                  <a:cubicBezTo>
                    <a:pt x="f25" y="f4"/>
                    <a:pt x="f26" y="f27"/>
                    <a:pt x="f28" y="f29"/>
                  </a:cubicBezTo>
                  <a:lnTo>
                    <a:pt x="f28" y="f30"/>
                  </a:lnTo>
                  <a:cubicBezTo>
                    <a:pt x="f28" y="f17"/>
                    <a:pt x="f31" y="f2"/>
                    <a:pt x="f32" y="f2"/>
                  </a:cubicBezTo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6" name="Google Shape;1619;p59">
              <a:extLst>
                <a:ext uri="{FF2B5EF4-FFF2-40B4-BE49-F238E27FC236}">
                  <a16:creationId xmlns:a16="http://schemas.microsoft.com/office/drawing/2014/main" id="{B4C0B68F-C0F8-45D5-994A-743D36370D3C}"/>
                </a:ext>
              </a:extLst>
            </p:cNvPr>
            <p:cNvSpPr/>
            <p:nvPr/>
          </p:nvSpPr>
          <p:spPr>
            <a:xfrm>
              <a:off x="7110136" y="3463518"/>
              <a:ext cx="74221" cy="1869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9"/>
                <a:gd name="f4" fmla="val 2033"/>
                <a:gd name="f5" fmla="val 405"/>
                <a:gd name="f6" fmla="val 1"/>
                <a:gd name="f7" fmla="val 203"/>
                <a:gd name="f8" fmla="val 136"/>
                <a:gd name="f9" fmla="val 1636"/>
                <a:gd name="f10" fmla="val 1900"/>
                <a:gd name="f11" fmla="val 2032"/>
                <a:gd name="f12" fmla="val 607"/>
                <a:gd name="f13" fmla="*/ f0 1 809"/>
                <a:gd name="f14" fmla="*/ f1 1 203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809"/>
                <a:gd name="f21" fmla="*/ f18 1 203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809" h="2033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9"/>
                  </a:lnTo>
                  <a:cubicBezTo>
                    <a:pt x="f6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lnTo>
                    <a:pt x="f3" y="f5"/>
                  </a:ln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7" name="Google Shape;1620;p59">
              <a:extLst>
                <a:ext uri="{FF2B5EF4-FFF2-40B4-BE49-F238E27FC236}">
                  <a16:creationId xmlns:a16="http://schemas.microsoft.com/office/drawing/2014/main" id="{A44D31A7-880B-4373-BEE4-C62A7FADF350}"/>
                </a:ext>
              </a:extLst>
            </p:cNvPr>
            <p:cNvSpPr/>
            <p:nvPr/>
          </p:nvSpPr>
          <p:spPr>
            <a:xfrm>
              <a:off x="7344003" y="3463518"/>
              <a:ext cx="74130" cy="1869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8"/>
                <a:gd name="f4" fmla="val 2033"/>
                <a:gd name="f5" fmla="val 404"/>
                <a:gd name="f6" fmla="val 1"/>
                <a:gd name="f7" fmla="val 202"/>
                <a:gd name="f8" fmla="val 136"/>
                <a:gd name="f9" fmla="val 405"/>
                <a:gd name="f10" fmla="val 1636"/>
                <a:gd name="f11" fmla="val 1900"/>
                <a:gd name="f12" fmla="val 2032"/>
                <a:gd name="f13" fmla="val 606"/>
                <a:gd name="f14" fmla="*/ f0 1 808"/>
                <a:gd name="f15" fmla="*/ f1 1 2033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808"/>
                <a:gd name="f22" fmla="*/ f19 1 2033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808" h="203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12"/>
                    <a:pt x="f5" y="f12"/>
                  </a:cubicBezTo>
                  <a:cubicBezTo>
                    <a:pt x="f13" y="f12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3" y="f6"/>
                    <a:pt x="f5" y="f6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" name="Google Shape;1621;p59">
              <a:extLst>
                <a:ext uri="{FF2B5EF4-FFF2-40B4-BE49-F238E27FC236}">
                  <a16:creationId xmlns:a16="http://schemas.microsoft.com/office/drawing/2014/main" id="{D5E67814-3DA6-402F-8A53-562E6CB830D3}"/>
                </a:ext>
              </a:extLst>
            </p:cNvPr>
            <p:cNvSpPr/>
            <p:nvPr/>
          </p:nvSpPr>
          <p:spPr>
            <a:xfrm>
              <a:off x="7577769" y="3463518"/>
              <a:ext cx="74221" cy="1869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9"/>
                <a:gd name="f4" fmla="val 2033"/>
                <a:gd name="f5" fmla="val 404"/>
                <a:gd name="f6" fmla="val 1"/>
                <a:gd name="f7" fmla="val 202"/>
                <a:gd name="f8" fmla="val 136"/>
                <a:gd name="f9" fmla="val 405"/>
                <a:gd name="f10" fmla="val 1636"/>
                <a:gd name="f11" fmla="val 1900"/>
                <a:gd name="f12" fmla="val 200"/>
                <a:gd name="f13" fmla="val 2032"/>
                <a:gd name="f14" fmla="val 401"/>
                <a:gd name="f15" fmla="val 601"/>
                <a:gd name="f16" fmla="val 803"/>
                <a:gd name="f17" fmla="val 808"/>
                <a:gd name="f18" fmla="val 606"/>
                <a:gd name="f19" fmla="*/ f0 1 809"/>
                <a:gd name="f20" fmla="*/ f1 1 203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809"/>
                <a:gd name="f27" fmla="*/ f24 1 203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809" h="203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17" y="f10"/>
                  </a:cubicBezTo>
                  <a:lnTo>
                    <a:pt x="f17" y="f9"/>
                  </a:lnTo>
                  <a:cubicBezTo>
                    <a:pt x="f17" y="f8"/>
                    <a:pt x="f18" y="f6"/>
                    <a:pt x="f5" y="f6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" name="Google Shape;1622;p59">
              <a:extLst>
                <a:ext uri="{FF2B5EF4-FFF2-40B4-BE49-F238E27FC236}">
                  <a16:creationId xmlns:a16="http://schemas.microsoft.com/office/drawing/2014/main" id="{1E3A85E9-DA30-4F73-9E34-423B7A669484}"/>
                </a:ext>
              </a:extLst>
            </p:cNvPr>
            <p:cNvSpPr/>
            <p:nvPr/>
          </p:nvSpPr>
          <p:spPr>
            <a:xfrm>
              <a:off x="7812459" y="3463518"/>
              <a:ext cx="73307" cy="1869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9"/>
                <a:gd name="f4" fmla="val 2033"/>
                <a:gd name="f5" fmla="val 399"/>
                <a:gd name="f6" fmla="val 1"/>
                <a:gd name="f7" fmla="val 200"/>
                <a:gd name="f8" fmla="val 136"/>
                <a:gd name="f9" fmla="val 405"/>
                <a:gd name="f10" fmla="val 1636"/>
                <a:gd name="f11" fmla="val 1900"/>
                <a:gd name="f12" fmla="val 2032"/>
                <a:gd name="f13" fmla="val 599"/>
                <a:gd name="f14" fmla="val 798"/>
                <a:gd name="f15" fmla="*/ f0 1 799"/>
                <a:gd name="f16" fmla="*/ f1 1 203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799"/>
                <a:gd name="f23" fmla="*/ f20 1 203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799" h="203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lnTo>
                    <a:pt x="f14" y="f9"/>
                  </a:lnTo>
                  <a:cubicBezTo>
                    <a:pt x="f14" y="f8"/>
                    <a:pt x="f13" y="f6"/>
                    <a:pt x="f5" y="f6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0" name="Google Shape;1623;p59">
              <a:extLst>
                <a:ext uri="{FF2B5EF4-FFF2-40B4-BE49-F238E27FC236}">
                  <a16:creationId xmlns:a16="http://schemas.microsoft.com/office/drawing/2014/main" id="{B6FC78A2-F4C9-4FFB-B31E-2E4BCAFAA5B8}"/>
                </a:ext>
              </a:extLst>
            </p:cNvPr>
            <p:cNvSpPr/>
            <p:nvPr/>
          </p:nvSpPr>
          <p:spPr>
            <a:xfrm>
              <a:off x="7110136" y="3463518"/>
              <a:ext cx="74221" cy="1038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9"/>
                <a:gd name="f4" fmla="val 1129"/>
                <a:gd name="f5" fmla="val 405"/>
                <a:gd name="f6" fmla="val 1"/>
                <a:gd name="f7" fmla="val 203"/>
                <a:gd name="f8" fmla="val 136"/>
                <a:gd name="f9" fmla="val 732"/>
                <a:gd name="f10" fmla="val 996"/>
                <a:gd name="f11" fmla="val 1128"/>
                <a:gd name="f12" fmla="val 607"/>
                <a:gd name="f13" fmla="*/ f0 1 809"/>
                <a:gd name="f14" fmla="*/ f1 1 112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809"/>
                <a:gd name="f21" fmla="*/ f18 1 112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809" h="1129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9"/>
                  </a:lnTo>
                  <a:cubicBezTo>
                    <a:pt x="f6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lnTo>
                    <a:pt x="f3" y="f5"/>
                  </a:ln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" name="Google Shape;1624;p59">
              <a:extLst>
                <a:ext uri="{FF2B5EF4-FFF2-40B4-BE49-F238E27FC236}">
                  <a16:creationId xmlns:a16="http://schemas.microsoft.com/office/drawing/2014/main" id="{65156C6E-79FB-413C-AE3A-2BC35889E33E}"/>
                </a:ext>
              </a:extLst>
            </p:cNvPr>
            <p:cNvSpPr/>
            <p:nvPr/>
          </p:nvSpPr>
          <p:spPr>
            <a:xfrm>
              <a:off x="7344003" y="3463518"/>
              <a:ext cx="74130" cy="1038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8"/>
                <a:gd name="f4" fmla="val 1129"/>
                <a:gd name="f5" fmla="val 404"/>
                <a:gd name="f6" fmla="val 1"/>
                <a:gd name="f7" fmla="val 202"/>
                <a:gd name="f8" fmla="val 136"/>
                <a:gd name="f9" fmla="val 405"/>
                <a:gd name="f10" fmla="val 732"/>
                <a:gd name="f11" fmla="val 996"/>
                <a:gd name="f12" fmla="val 1128"/>
                <a:gd name="f13" fmla="val 606"/>
                <a:gd name="f14" fmla="*/ f0 1 808"/>
                <a:gd name="f15" fmla="*/ f1 1 112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808"/>
                <a:gd name="f22" fmla="*/ f19 1 112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808" h="112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12"/>
                    <a:pt x="f5" y="f12"/>
                  </a:cubicBezTo>
                  <a:cubicBezTo>
                    <a:pt x="f13" y="f12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3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2" name="Google Shape;1625;p59">
              <a:extLst>
                <a:ext uri="{FF2B5EF4-FFF2-40B4-BE49-F238E27FC236}">
                  <a16:creationId xmlns:a16="http://schemas.microsoft.com/office/drawing/2014/main" id="{40098133-BF15-49FB-9CF1-C84E3F4C9A43}"/>
                </a:ext>
              </a:extLst>
            </p:cNvPr>
            <p:cNvSpPr/>
            <p:nvPr/>
          </p:nvSpPr>
          <p:spPr>
            <a:xfrm>
              <a:off x="7577769" y="3463518"/>
              <a:ext cx="74221" cy="1038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9"/>
                <a:gd name="f4" fmla="val 1129"/>
                <a:gd name="f5" fmla="val 404"/>
                <a:gd name="f6" fmla="val 1"/>
                <a:gd name="f7" fmla="val 202"/>
                <a:gd name="f8" fmla="val 136"/>
                <a:gd name="f9" fmla="val 405"/>
                <a:gd name="f10" fmla="val 732"/>
                <a:gd name="f11" fmla="val 996"/>
                <a:gd name="f12" fmla="val 200"/>
                <a:gd name="f13" fmla="val 1128"/>
                <a:gd name="f14" fmla="val 401"/>
                <a:gd name="f15" fmla="val 601"/>
                <a:gd name="f16" fmla="val 803"/>
                <a:gd name="f17" fmla="val 808"/>
                <a:gd name="f18" fmla="val 606"/>
                <a:gd name="f19" fmla="*/ f0 1 809"/>
                <a:gd name="f20" fmla="*/ f1 1 1129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809"/>
                <a:gd name="f27" fmla="*/ f24 1 1129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809" h="112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17" y="f10"/>
                  </a:cubicBezTo>
                  <a:lnTo>
                    <a:pt x="f17" y="f9"/>
                  </a:lnTo>
                  <a:cubicBezTo>
                    <a:pt x="f17" y="f8"/>
                    <a:pt x="f18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3" name="Google Shape;1626;p59">
              <a:extLst>
                <a:ext uri="{FF2B5EF4-FFF2-40B4-BE49-F238E27FC236}">
                  <a16:creationId xmlns:a16="http://schemas.microsoft.com/office/drawing/2014/main" id="{7FED9616-78D1-4220-B5D1-6D447EDCE827}"/>
                </a:ext>
              </a:extLst>
            </p:cNvPr>
            <p:cNvSpPr/>
            <p:nvPr/>
          </p:nvSpPr>
          <p:spPr>
            <a:xfrm>
              <a:off x="7812459" y="3463518"/>
              <a:ext cx="73307" cy="1038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9"/>
                <a:gd name="f4" fmla="val 1129"/>
                <a:gd name="f5" fmla="val 399"/>
                <a:gd name="f6" fmla="val 1"/>
                <a:gd name="f7" fmla="val 200"/>
                <a:gd name="f8" fmla="val 136"/>
                <a:gd name="f9" fmla="val 405"/>
                <a:gd name="f10" fmla="val 732"/>
                <a:gd name="f11" fmla="val 996"/>
                <a:gd name="f12" fmla="val 1128"/>
                <a:gd name="f13" fmla="val 599"/>
                <a:gd name="f14" fmla="val 798"/>
                <a:gd name="f15" fmla="*/ f0 1 799"/>
                <a:gd name="f16" fmla="*/ f1 1 112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799"/>
                <a:gd name="f23" fmla="*/ f20 1 112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799" h="112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lnTo>
                    <a:pt x="f14" y="f9"/>
                  </a:lnTo>
                  <a:cubicBezTo>
                    <a:pt x="f14" y="f8"/>
                    <a:pt x="f13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4" name="Google Shape;1627;p59">
              <a:extLst>
                <a:ext uri="{FF2B5EF4-FFF2-40B4-BE49-F238E27FC236}">
                  <a16:creationId xmlns:a16="http://schemas.microsoft.com/office/drawing/2014/main" id="{7431AEAD-5867-4BD4-9DBD-431C0D9923F1}"/>
                </a:ext>
              </a:extLst>
            </p:cNvPr>
            <p:cNvSpPr/>
            <p:nvPr/>
          </p:nvSpPr>
          <p:spPr>
            <a:xfrm>
              <a:off x="6925821" y="3735845"/>
              <a:ext cx="588004" cy="5739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09"/>
                <a:gd name="f4" fmla="val 6243"/>
                <a:gd name="f5" fmla="val 226"/>
                <a:gd name="f6" fmla="val 1"/>
                <a:gd name="f7" fmla="val 113"/>
                <a:gd name="f8" fmla="val 78"/>
                <a:gd name="f9" fmla="val 10"/>
                <a:gd name="f10" fmla="val 231"/>
                <a:gd name="f11" fmla="val 1607"/>
                <a:gd name="f12" fmla="val 19"/>
                <a:gd name="f13" fmla="val 2626"/>
                <a:gd name="f14" fmla="val 837"/>
                <a:gd name="f15" fmla="val 3443"/>
                <a:gd name="f16" fmla="val 1856"/>
                <a:gd name="f17" fmla="val 3453"/>
                <a:gd name="f18" fmla="val 2606"/>
                <a:gd name="f19" fmla="val 3260"/>
                <a:gd name="f20" fmla="val 3789"/>
                <a:gd name="f21" fmla="val 3972"/>
                <a:gd name="f22" fmla="val 4626"/>
                <a:gd name="f23" fmla="val 5520"/>
                <a:gd name="f24" fmla="val 4510"/>
                <a:gd name="f25" fmla="val 6241"/>
                <a:gd name="f26" fmla="val 5404"/>
                <a:gd name="f27" fmla="val 6106"/>
                <a:gd name="f28" fmla="val 6113"/>
                <a:gd name="f29" fmla="val 6242"/>
                <a:gd name="f30" fmla="val 6119"/>
                <a:gd name="f31" fmla="val 6124"/>
                <a:gd name="f32" fmla="val 6408"/>
                <a:gd name="f33" fmla="val 5808"/>
                <a:gd name="f34" fmla="val 5809"/>
                <a:gd name="f35" fmla="val 5818"/>
                <a:gd name="f36" fmla="val 4751"/>
                <a:gd name="f37" fmla="val 4222"/>
                <a:gd name="f38" fmla="val 5290"/>
                <a:gd name="f39" fmla="val 4636"/>
                <a:gd name="f40" fmla="val 3741"/>
                <a:gd name="f41" fmla="val 3500"/>
                <a:gd name="f42" fmla="val 3020"/>
                <a:gd name="f43" fmla="val 1077"/>
                <a:gd name="f44" fmla="val 443"/>
                <a:gd name="f45" fmla="val 2385"/>
                <a:gd name="f46" fmla="val 452"/>
                <a:gd name="f47" fmla="val 339"/>
                <a:gd name="f48" fmla="*/ f0 1 6409"/>
                <a:gd name="f49" fmla="*/ f1 1 6243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6409"/>
                <a:gd name="f56" fmla="*/ f53 1 6243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6409" h="6243">
                  <a:moveTo>
                    <a:pt x="f5" y="f6"/>
                  </a:moveTo>
                  <a:cubicBezTo>
                    <a:pt x="f7" y="f6"/>
                    <a:pt x="f2" y="f8"/>
                    <a:pt x="f9" y="f10"/>
                  </a:cubicBezTo>
                  <a:lnTo>
                    <a:pt x="f9" y="f11"/>
                  </a:lnTo>
                  <a:cubicBezTo>
                    <a:pt x="f12" y="f13"/>
                    <a:pt x="f14" y="f15"/>
                    <a:pt x="f16" y="f17"/>
                  </a:cubicBezTo>
                  <a:lnTo>
                    <a:pt x="f18" y="f17"/>
                  </a:lnTo>
                  <a:cubicBezTo>
                    <a:pt x="f19" y="f17"/>
                    <a:pt x="f20" y="f21"/>
                    <a:pt x="f20" y="f22"/>
                  </a:cubicBezTo>
                  <a:cubicBezTo>
                    <a:pt x="f20" y="f23"/>
                    <a:pt x="f24" y="f25"/>
                    <a:pt x="f26" y="f25"/>
                  </a:cubicBezTo>
                  <a:lnTo>
                    <a:pt x="f27" y="f25"/>
                  </a:lnTo>
                  <a:cubicBezTo>
                    <a:pt x="f28" y="f29"/>
                    <a:pt x="f30" y="f29"/>
                    <a:pt x="f31" y="f29"/>
                  </a:cubicBezTo>
                  <a:cubicBezTo>
                    <a:pt x="f32" y="f29"/>
                    <a:pt x="f32" y="f33"/>
                    <a:pt x="f31" y="f33"/>
                  </a:cubicBezTo>
                  <a:cubicBezTo>
                    <a:pt x="f30" y="f33"/>
                    <a:pt x="f28" y="f33"/>
                    <a:pt x="f27" y="f34"/>
                  </a:cubicBezTo>
                  <a:lnTo>
                    <a:pt x="f27" y="f35"/>
                  </a:lnTo>
                  <a:lnTo>
                    <a:pt x="f26" y="f35"/>
                  </a:lnTo>
                  <a:cubicBezTo>
                    <a:pt x="f36" y="f35"/>
                    <a:pt x="f37" y="f38"/>
                    <a:pt x="f37" y="f39"/>
                  </a:cubicBezTo>
                  <a:cubicBezTo>
                    <a:pt x="f37" y="f40"/>
                    <a:pt x="f41" y="f42"/>
                    <a:pt x="f18" y="f42"/>
                  </a:cubicBezTo>
                  <a:lnTo>
                    <a:pt x="f16" y="f42"/>
                  </a:lnTo>
                  <a:cubicBezTo>
                    <a:pt x="f43" y="f42"/>
                    <a:pt x="f44" y="f45"/>
                    <a:pt x="f44" y="f11"/>
                  </a:cubicBezTo>
                  <a:lnTo>
                    <a:pt x="f44" y="f10"/>
                  </a:lnTo>
                  <a:cubicBezTo>
                    <a:pt x="f46" y="f8"/>
                    <a:pt x="f47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5" name="Google Shape;1628;p59">
              <a:extLst>
                <a:ext uri="{FF2B5EF4-FFF2-40B4-BE49-F238E27FC236}">
                  <a16:creationId xmlns:a16="http://schemas.microsoft.com/office/drawing/2014/main" id="{5DECA561-9301-4E93-B245-80A699406910}"/>
                </a:ext>
              </a:extLst>
            </p:cNvPr>
            <p:cNvSpPr/>
            <p:nvPr/>
          </p:nvSpPr>
          <p:spPr>
            <a:xfrm>
              <a:off x="7563276" y="3793315"/>
              <a:ext cx="516535" cy="5057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30"/>
                <a:gd name="f4" fmla="val 5501"/>
                <a:gd name="f5" fmla="val 4505"/>
                <a:gd name="f6" fmla="val 1"/>
                <a:gd name="f7" fmla="val 4244"/>
                <a:gd name="f8" fmla="val 3983"/>
                <a:gd name="f9" fmla="val 99"/>
                <a:gd name="f10" fmla="val 3784"/>
                <a:gd name="f11" fmla="val 299"/>
                <a:gd name="f12" fmla="val 3764"/>
                <a:gd name="f13" fmla="val 308"/>
                <a:gd name="f14" fmla="val 3120"/>
                <a:gd name="f15" fmla="val 953"/>
                <a:gd name="f16" fmla="val 755"/>
                <a:gd name="f17" fmla="val 3318"/>
                <a:gd name="f18" fmla="val 658"/>
                <a:gd name="f19" fmla="val 3414"/>
                <a:gd name="f20" fmla="val 582"/>
                <a:gd name="f21" fmla="val 3539"/>
                <a:gd name="f22" fmla="val 543"/>
                <a:gd name="f23" fmla="val 3674"/>
                <a:gd name="f24" fmla="val 245"/>
                <a:gd name="f25" fmla="val 4636"/>
                <a:gd name="f26" fmla="val 33"/>
                <a:gd name="f27" fmla="val 5347"/>
                <a:gd name="f28" fmla="val 5420"/>
                <a:gd name="f29" fmla="val 58"/>
                <a:gd name="f30" fmla="val 5500"/>
                <a:gd name="f31" fmla="val 134"/>
                <a:gd name="f32" fmla="val 148"/>
                <a:gd name="f33" fmla="val 163"/>
                <a:gd name="f34" fmla="val 5497"/>
                <a:gd name="f35" fmla="val 178"/>
                <a:gd name="f36" fmla="val 5491"/>
                <a:gd name="f37" fmla="val 880"/>
                <a:gd name="f38" fmla="val 5270"/>
                <a:gd name="f39" fmla="val 1841"/>
                <a:gd name="f40" fmla="val 4972"/>
                <a:gd name="f41" fmla="val 1918"/>
                <a:gd name="f42" fmla="val 4953"/>
                <a:gd name="f43" fmla="val 1985"/>
                <a:gd name="f44" fmla="val 4924"/>
                <a:gd name="f45" fmla="val 2043"/>
                <a:gd name="f46" fmla="val 4886"/>
                <a:gd name="f47" fmla="val 2101"/>
                <a:gd name="f48" fmla="val 4847"/>
                <a:gd name="f49" fmla="val 2159"/>
                <a:gd name="f50" fmla="val 4809"/>
                <a:gd name="f51" fmla="val 2197"/>
                <a:gd name="f52" fmla="val 4761"/>
                <a:gd name="f53" fmla="val 4563"/>
                <a:gd name="f54" fmla="val 2405"/>
                <a:gd name="f55" fmla="val 5226"/>
                <a:gd name="f56" fmla="val 1741"/>
                <a:gd name="f57" fmla="val 1337"/>
                <a:gd name="f58" fmla="val 5620"/>
                <a:gd name="f59" fmla="val 674"/>
                <a:gd name="f60" fmla="val 5207"/>
                <a:gd name="f61" fmla="val 280"/>
                <a:gd name="f62" fmla="val 5012"/>
                <a:gd name="f63" fmla="val 94"/>
                <a:gd name="f64" fmla="val 4759"/>
                <a:gd name="f65" fmla="*/ f0 1 5630"/>
                <a:gd name="f66" fmla="*/ f1 1 5501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5630"/>
                <a:gd name="f73" fmla="*/ f70 1 5501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5630" h="550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6" y="f28"/>
                    <a:pt x="f29" y="f30"/>
                    <a:pt x="f31" y="f30"/>
                  </a:cubicBezTo>
                  <a:cubicBezTo>
                    <a:pt x="f32" y="f30"/>
                    <a:pt x="f33" y="f34"/>
                    <a:pt x="f35" y="f36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6"/>
                  </a:cubicBez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lnTo>
                    <a:pt x="f55" y="f56"/>
                  </a:lnTo>
                  <a:cubicBezTo>
                    <a:pt x="f3" y="f57"/>
                    <a:pt x="f58" y="f59"/>
                    <a:pt x="f60" y="f61"/>
                  </a:cubicBezTo>
                  <a:cubicBezTo>
                    <a:pt x="f62" y="f63"/>
                    <a:pt x="f64" y="f6"/>
                    <a:pt x="f5" y="f6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6" name="Google Shape;1629;p59">
              <a:extLst>
                <a:ext uri="{FF2B5EF4-FFF2-40B4-BE49-F238E27FC236}">
                  <a16:creationId xmlns:a16="http://schemas.microsoft.com/office/drawing/2014/main" id="{7098E29A-5EFD-4739-AD9E-2E05B9DAC231}"/>
                </a:ext>
              </a:extLst>
            </p:cNvPr>
            <p:cNvSpPr/>
            <p:nvPr/>
          </p:nvSpPr>
          <p:spPr>
            <a:xfrm>
              <a:off x="7563916" y="4219453"/>
              <a:ext cx="80101" cy="79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73"/>
                <a:gd name="f4" fmla="val 860"/>
                <a:gd name="f5" fmla="val 238"/>
                <a:gd name="f6" fmla="val 1"/>
                <a:gd name="f7" fmla="val 26"/>
                <a:gd name="f8" fmla="val 712"/>
                <a:gd name="f9" fmla="val 790"/>
                <a:gd name="f10" fmla="val 60"/>
                <a:gd name="f11" fmla="val 859"/>
                <a:gd name="f12" fmla="val 134"/>
                <a:gd name="f13" fmla="val 143"/>
                <a:gd name="f14" fmla="val 152"/>
                <a:gd name="f15" fmla="val 161"/>
                <a:gd name="f16" fmla="val 856"/>
                <a:gd name="f17" fmla="val 635"/>
                <a:gd name="f18" fmla="val 844"/>
                <a:gd name="f19" fmla="val 299"/>
                <a:gd name="f20" fmla="val 575"/>
                <a:gd name="f21" fmla="val 30"/>
                <a:gd name="f22" fmla="*/ f0 1 873"/>
                <a:gd name="f23" fmla="*/ f1 1 860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873"/>
                <a:gd name="f30" fmla="*/ f27 1 860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873" h="860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10" y="f11"/>
                    <a:pt x="f12" y="f11"/>
                  </a:cubicBezTo>
                  <a:cubicBezTo>
                    <a:pt x="f13" y="f11"/>
                    <a:pt x="f14" y="f11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7" name="Google Shape;1630;p59">
              <a:extLst>
                <a:ext uri="{FF2B5EF4-FFF2-40B4-BE49-F238E27FC236}">
                  <a16:creationId xmlns:a16="http://schemas.microsoft.com/office/drawing/2014/main" id="{60FECF00-79DC-411A-AFDC-71225B1434CB}"/>
                </a:ext>
              </a:extLst>
            </p:cNvPr>
            <p:cNvSpPr/>
            <p:nvPr/>
          </p:nvSpPr>
          <p:spPr>
            <a:xfrm>
              <a:off x="7621898" y="3880832"/>
              <a:ext cx="360017" cy="3608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924"/>
                <a:gd name="f4" fmla="val 3925"/>
                <a:gd name="f5" fmla="val 2472"/>
                <a:gd name="f6" fmla="val 1"/>
                <a:gd name="f7" fmla="val 116"/>
                <a:gd name="f8" fmla="val 2357"/>
                <a:gd name="f9" fmla="val 68"/>
                <a:gd name="f10" fmla="val 2405"/>
                <a:gd name="f11" fmla="val 29"/>
                <a:gd name="f12" fmla="val 2453"/>
                <a:gd name="f13" fmla="val 2511"/>
                <a:gd name="f14" fmla="val 673"/>
                <a:gd name="f15" fmla="val 3193"/>
                <a:gd name="f16" fmla="val 1395"/>
                <a:gd name="f17" fmla="val 3914"/>
                <a:gd name="f18" fmla="val 1404"/>
                <a:gd name="f19" fmla="val 1462"/>
                <a:gd name="f20" fmla="val 3895"/>
                <a:gd name="f21" fmla="val 1520"/>
                <a:gd name="f22" fmla="val 3847"/>
                <a:gd name="f23" fmla="val 1558"/>
                <a:gd name="f24" fmla="val 3809"/>
                <a:gd name="f25" fmla="val 1443"/>
                <a:gd name="f26" fmla="*/ f0 1 3924"/>
                <a:gd name="f27" fmla="*/ f1 1 3925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924"/>
                <a:gd name="f34" fmla="*/ f31 1 3925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924" h="3925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2" y="f13"/>
                  </a:cubicBezTo>
                  <a:lnTo>
                    <a:pt x="f14" y="f15"/>
                  </a:lnTo>
                  <a:lnTo>
                    <a:pt x="f16" y="f17"/>
                  </a:lnTo>
                  <a:lnTo>
                    <a:pt x="f18" y="f3"/>
                  </a:lnTo>
                  <a:cubicBezTo>
                    <a:pt x="f19" y="f20"/>
                    <a:pt x="f21" y="f22"/>
                    <a:pt x="f23" y="f24"/>
                  </a:cubicBezTo>
                  <a:lnTo>
                    <a:pt x="f3" y="f25"/>
                  </a:lnTo>
                  <a:lnTo>
                    <a:pt x="f5" y="f6"/>
                  </a:lnTo>
                  <a:close/>
                </a:path>
              </a:pathLst>
            </a:custGeom>
            <a:solidFill>
              <a:srgbClr val="93808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" name="Google Shape;1631;p59">
              <a:extLst>
                <a:ext uri="{FF2B5EF4-FFF2-40B4-BE49-F238E27FC236}">
                  <a16:creationId xmlns:a16="http://schemas.microsoft.com/office/drawing/2014/main" id="{C856F93A-C2AE-4A56-8204-92ED813AF4EE}"/>
                </a:ext>
              </a:extLst>
            </p:cNvPr>
            <p:cNvSpPr/>
            <p:nvPr/>
          </p:nvSpPr>
          <p:spPr>
            <a:xfrm>
              <a:off x="7910355" y="3793772"/>
              <a:ext cx="169456" cy="15969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47"/>
                <a:gd name="f4" fmla="val 1737"/>
                <a:gd name="f5" fmla="val 722"/>
                <a:gd name="f6" fmla="val 1"/>
                <a:gd name="f7" fmla="val 461"/>
                <a:gd name="f8" fmla="val 200"/>
                <a:gd name="f9" fmla="val 99"/>
                <a:gd name="f10" fmla="val 294"/>
                <a:gd name="f11" fmla="val 1443"/>
                <a:gd name="f12" fmla="val 1736"/>
                <a:gd name="f13" fmla="val 1332"/>
                <a:gd name="f14" fmla="val 1837"/>
                <a:gd name="f15" fmla="val 678"/>
                <a:gd name="f16" fmla="val 1424"/>
                <a:gd name="f17" fmla="val 284"/>
                <a:gd name="f18" fmla="val 1229"/>
                <a:gd name="f19" fmla="val 94"/>
                <a:gd name="f20" fmla="val 976"/>
                <a:gd name="f21" fmla="*/ f0 1 1847"/>
                <a:gd name="f22" fmla="*/ f1 1 173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847"/>
                <a:gd name="f29" fmla="*/ f26 1 173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847" h="1737">
                  <a:moveTo>
                    <a:pt x="f5" y="f6"/>
                  </a:moveTo>
                  <a:cubicBezTo>
                    <a:pt x="f7" y="f6"/>
                    <a:pt x="f8" y="f9"/>
                    <a:pt x="f6" y="f10"/>
                  </a:cubicBezTo>
                  <a:lnTo>
                    <a:pt x="f11" y="f12"/>
                  </a:lnTo>
                  <a:cubicBezTo>
                    <a:pt x="f3" y="f13"/>
                    <a:pt x="f14" y="f15"/>
                    <a:pt x="f16" y="f17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solidFill>
              <a:srgbClr val="65788A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" name="Google Shape;1632;p59">
              <a:extLst>
                <a:ext uri="{FF2B5EF4-FFF2-40B4-BE49-F238E27FC236}">
                  <a16:creationId xmlns:a16="http://schemas.microsoft.com/office/drawing/2014/main" id="{A6F04E2D-6F95-4114-8C37-D6F30BCD51DD}"/>
                </a:ext>
              </a:extLst>
            </p:cNvPr>
            <p:cNvSpPr/>
            <p:nvPr/>
          </p:nvSpPr>
          <p:spPr>
            <a:xfrm>
              <a:off x="7683648" y="3942709"/>
              <a:ext cx="298268" cy="29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251"/>
                <a:gd name="f4" fmla="val 3252"/>
                <a:gd name="f5" fmla="val 2481"/>
                <a:gd name="f6" fmla="val 1"/>
                <a:gd name="f7" fmla="val 116"/>
                <a:gd name="f8" fmla="val 2366"/>
                <a:gd name="f9" fmla="val 77"/>
                <a:gd name="f10" fmla="val 2405"/>
                <a:gd name="f11" fmla="val 29"/>
                <a:gd name="f12" fmla="val 2463"/>
                <a:gd name="f13" fmla="val 2520"/>
                <a:gd name="f14" fmla="val 722"/>
                <a:gd name="f15" fmla="val 3241"/>
                <a:gd name="f16" fmla="val 731"/>
                <a:gd name="f17" fmla="val 789"/>
                <a:gd name="f18" fmla="val 3222"/>
                <a:gd name="f19" fmla="val 847"/>
                <a:gd name="f20" fmla="val 3174"/>
                <a:gd name="f21" fmla="val 885"/>
                <a:gd name="f22" fmla="val 3136"/>
                <a:gd name="f23" fmla="val 770"/>
                <a:gd name="f24" fmla="*/ f0 1 3251"/>
                <a:gd name="f25" fmla="*/ f1 1 325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251"/>
                <a:gd name="f32" fmla="*/ f29 1 325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251" h="3252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2" y="f13"/>
                  </a:cubicBezTo>
                  <a:lnTo>
                    <a:pt x="f14" y="f15"/>
                  </a:lnTo>
                  <a:lnTo>
                    <a:pt x="f16" y="f3"/>
                  </a:lnTo>
                  <a:cubicBezTo>
                    <a:pt x="f17" y="f18"/>
                    <a:pt x="f19" y="f20"/>
                    <a:pt x="f21" y="f22"/>
                  </a:cubicBezTo>
                  <a:lnTo>
                    <a:pt x="f3" y="f23"/>
                  </a:lnTo>
                  <a:lnTo>
                    <a:pt x="f5" y="f6"/>
                  </a:lnTo>
                  <a:close/>
                </a:path>
              </a:pathLst>
            </a:custGeom>
            <a:solidFill>
              <a:srgbClr val="93808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" name="Google Shape;1633;p59">
              <a:extLst>
                <a:ext uri="{FF2B5EF4-FFF2-40B4-BE49-F238E27FC236}">
                  <a16:creationId xmlns:a16="http://schemas.microsoft.com/office/drawing/2014/main" id="{D7857659-18BB-407C-9237-E766CCBABDF4}"/>
                </a:ext>
              </a:extLst>
            </p:cNvPr>
            <p:cNvSpPr/>
            <p:nvPr/>
          </p:nvSpPr>
          <p:spPr>
            <a:xfrm>
              <a:off x="7910355" y="3793772"/>
              <a:ext cx="168633" cy="15969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38"/>
                <a:gd name="f4" fmla="val 1737"/>
                <a:gd name="f5" fmla="val 718"/>
                <a:gd name="f6" fmla="val 1"/>
                <a:gd name="f7" fmla="val 459"/>
                <a:gd name="f8" fmla="val 200"/>
                <a:gd name="f9" fmla="val 99"/>
                <a:gd name="f10" fmla="val 294"/>
                <a:gd name="f11" fmla="val 674"/>
                <a:gd name="f12" fmla="val 967"/>
                <a:gd name="f13" fmla="val 1443"/>
                <a:gd name="f14" fmla="val 1736"/>
                <a:gd name="f15" fmla="val 1837"/>
                <a:gd name="f16" fmla="val 1332"/>
                <a:gd name="f17" fmla="val 678"/>
                <a:gd name="f18" fmla="val 1424"/>
                <a:gd name="f19" fmla="val 284"/>
                <a:gd name="f20" fmla="val 1224"/>
                <a:gd name="f21" fmla="val 94"/>
                <a:gd name="f22" fmla="val 971"/>
                <a:gd name="f23" fmla="*/ f0 1 1838"/>
                <a:gd name="f24" fmla="*/ f1 1 1737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1838"/>
                <a:gd name="f31" fmla="*/ f28 1 1737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1838" h="1737">
                  <a:moveTo>
                    <a:pt x="f5" y="f6"/>
                  </a:moveTo>
                  <a:cubicBezTo>
                    <a:pt x="f7" y="f6"/>
                    <a:pt x="f8" y="f9"/>
                    <a:pt x="f6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" name="Google Shape;1634;p59">
              <a:extLst>
                <a:ext uri="{FF2B5EF4-FFF2-40B4-BE49-F238E27FC236}">
                  <a16:creationId xmlns:a16="http://schemas.microsoft.com/office/drawing/2014/main" id="{B73088D1-3B69-48FD-959A-DE27317936CF}"/>
                </a:ext>
              </a:extLst>
            </p:cNvPr>
            <p:cNvSpPr/>
            <p:nvPr/>
          </p:nvSpPr>
          <p:spPr>
            <a:xfrm>
              <a:off x="7972104" y="3855741"/>
              <a:ext cx="103308" cy="977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26"/>
                <a:gd name="f4" fmla="val 1063"/>
                <a:gd name="f5" fmla="val 728"/>
                <a:gd name="f6" fmla="val 1"/>
                <a:gd name="f7" fmla="val 461"/>
                <a:gd name="f8" fmla="val 198"/>
                <a:gd name="f9" fmla="val 103"/>
                <a:gd name="f10" fmla="val 293"/>
                <a:gd name="f11" fmla="val 770"/>
                <a:gd name="f12" fmla="val 1062"/>
                <a:gd name="f13" fmla="val 1030"/>
                <a:gd name="f14" fmla="val 793"/>
                <a:gd name="f15" fmla="val 408"/>
                <a:gd name="f16" fmla="val 1020"/>
                <a:gd name="f17" fmla="val 43"/>
                <a:gd name="f18" fmla="val 924"/>
                <a:gd name="f19" fmla="val 15"/>
                <a:gd name="f20" fmla="val 826"/>
                <a:gd name="f21" fmla="*/ f0 1 1126"/>
                <a:gd name="f22" fmla="*/ f1 1 10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26"/>
                <a:gd name="f29" fmla="*/ f26 1 10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26" h="1063">
                  <a:moveTo>
                    <a:pt x="f5" y="f6"/>
                  </a:moveTo>
                  <a:cubicBezTo>
                    <a:pt x="f7" y="f6"/>
                    <a:pt x="f8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3" y="f15"/>
                    <a:pt x="f16" y="f17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2" name="Google Shape;1635;p59">
              <a:extLst>
                <a:ext uri="{FF2B5EF4-FFF2-40B4-BE49-F238E27FC236}">
                  <a16:creationId xmlns:a16="http://schemas.microsoft.com/office/drawing/2014/main" id="{A898D3F6-2DF8-4090-9937-6A50229F0609}"/>
                </a:ext>
              </a:extLst>
            </p:cNvPr>
            <p:cNvSpPr/>
            <p:nvPr/>
          </p:nvSpPr>
          <p:spPr>
            <a:xfrm>
              <a:off x="7849529" y="3820710"/>
              <a:ext cx="193313" cy="1937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07"/>
                <a:gd name="f4" fmla="val 664"/>
                <a:gd name="f5" fmla="val 1"/>
                <a:gd name="f6" fmla="val 644"/>
                <a:gd name="f7" fmla="val 10"/>
                <a:gd name="f8" fmla="val 1443"/>
                <a:gd name="f9" fmla="val 2106"/>
                <a:gd name="f10" fmla="*/ f0 1 2107"/>
                <a:gd name="f11" fmla="*/ f1 1 2107"/>
                <a:gd name="f12" fmla="val f2"/>
                <a:gd name="f13" fmla="val f3"/>
                <a:gd name="f14" fmla="+- f13 0 f12"/>
                <a:gd name="f15" fmla="*/ f14 1 210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107" h="2107">
                  <a:moveTo>
                    <a:pt x="f4" y="f5"/>
                  </a:moveTo>
                  <a:lnTo>
                    <a:pt x="f6" y="f7"/>
                  </a:lnTo>
                  <a:lnTo>
                    <a:pt x="f2" y="f4"/>
                  </a:lnTo>
                  <a:lnTo>
                    <a:pt x="f8" y="f3"/>
                  </a:lnTo>
                  <a:lnTo>
                    <a:pt x="f9" y="f8"/>
                  </a:lnTo>
                  <a:lnTo>
                    <a:pt x="f4" y="f5"/>
                  </a:ln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3" name="Google Shape;1636;p59">
              <a:extLst>
                <a:ext uri="{FF2B5EF4-FFF2-40B4-BE49-F238E27FC236}">
                  <a16:creationId xmlns:a16="http://schemas.microsoft.com/office/drawing/2014/main" id="{5F51F526-0795-40B0-9994-6141649055AA}"/>
                </a:ext>
              </a:extLst>
            </p:cNvPr>
            <p:cNvSpPr/>
            <p:nvPr/>
          </p:nvSpPr>
          <p:spPr>
            <a:xfrm>
              <a:off x="7911269" y="3882578"/>
              <a:ext cx="131563" cy="131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34"/>
                <a:gd name="f4" fmla="val 664"/>
                <a:gd name="f5" fmla="val 1"/>
                <a:gd name="f6" fmla="val 654"/>
                <a:gd name="f7" fmla="val 20"/>
                <a:gd name="f8" fmla="val 770"/>
                <a:gd name="f9" fmla="val 1433"/>
                <a:gd name="f10" fmla="*/ f0 1 1434"/>
                <a:gd name="f11" fmla="*/ f1 1 1434"/>
                <a:gd name="f12" fmla="val f2"/>
                <a:gd name="f13" fmla="val f3"/>
                <a:gd name="f14" fmla="+- f13 0 f12"/>
                <a:gd name="f15" fmla="*/ f14 1 1434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34" h="1434">
                  <a:moveTo>
                    <a:pt x="f4" y="f5"/>
                  </a:moveTo>
                  <a:lnTo>
                    <a:pt x="f6" y="f7"/>
                  </a:lnTo>
                  <a:lnTo>
                    <a:pt x="f2" y="f4"/>
                  </a:lnTo>
                  <a:lnTo>
                    <a:pt x="f8" y="f3"/>
                  </a:lnTo>
                  <a:lnTo>
                    <a:pt x="f9" y="f8"/>
                  </a:lnTo>
                  <a:lnTo>
                    <a:pt x="f4" y="f5"/>
                  </a:lnTo>
                  <a:close/>
                </a:path>
              </a:pathLst>
            </a:custGeom>
            <a:solidFill>
              <a:srgbClr val="EAEEF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4" name="Google Shape;1637;p59">
              <a:extLst>
                <a:ext uri="{FF2B5EF4-FFF2-40B4-BE49-F238E27FC236}">
                  <a16:creationId xmlns:a16="http://schemas.microsoft.com/office/drawing/2014/main" id="{9706BF50-F987-4A79-9BA3-8D8A56328153}"/>
                </a:ext>
              </a:extLst>
            </p:cNvPr>
            <p:cNvSpPr/>
            <p:nvPr/>
          </p:nvSpPr>
          <p:spPr>
            <a:xfrm>
              <a:off x="7911269" y="3882578"/>
              <a:ext cx="131563" cy="131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34"/>
                <a:gd name="f4" fmla="val 664"/>
                <a:gd name="f5" fmla="val 1"/>
                <a:gd name="f6" fmla="val 654"/>
                <a:gd name="f7" fmla="val 20"/>
                <a:gd name="f8" fmla="val 770"/>
                <a:gd name="f9" fmla="val 1433"/>
                <a:gd name="f10" fmla="*/ f0 1 1434"/>
                <a:gd name="f11" fmla="*/ f1 1 1434"/>
                <a:gd name="f12" fmla="val f2"/>
                <a:gd name="f13" fmla="val f3"/>
                <a:gd name="f14" fmla="+- f13 0 f12"/>
                <a:gd name="f15" fmla="*/ f14 1 1434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34" h="1434">
                  <a:moveTo>
                    <a:pt x="f4" y="f5"/>
                  </a:moveTo>
                  <a:lnTo>
                    <a:pt x="f6" y="f7"/>
                  </a:lnTo>
                  <a:lnTo>
                    <a:pt x="f2" y="f4"/>
                  </a:lnTo>
                  <a:lnTo>
                    <a:pt x="f8" y="f3"/>
                  </a:lnTo>
                  <a:lnTo>
                    <a:pt x="f9" y="f8"/>
                  </a:lnTo>
                  <a:lnTo>
                    <a:pt x="f4" y="f5"/>
                  </a:ln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oogle Shape;1638;p59">
            <a:extLst>
              <a:ext uri="{FF2B5EF4-FFF2-40B4-BE49-F238E27FC236}">
                <a16:creationId xmlns:a16="http://schemas.microsoft.com/office/drawing/2014/main" id="{27BF5434-6A87-4741-A1F5-C5EFFBB9324F}"/>
              </a:ext>
            </a:extLst>
          </p:cNvPr>
          <p:cNvGrpSpPr/>
          <p:nvPr/>
        </p:nvGrpSpPr>
        <p:grpSpPr>
          <a:xfrm>
            <a:off x="4054275" y="3416170"/>
            <a:ext cx="1027210" cy="1179713"/>
            <a:chOff x="4054275" y="3416170"/>
            <a:chExt cx="1027210" cy="1179713"/>
          </a:xfrm>
        </p:grpSpPr>
        <p:sp>
          <p:nvSpPr>
            <p:cNvPr id="26" name="Google Shape;1639;p59">
              <a:extLst>
                <a:ext uri="{FF2B5EF4-FFF2-40B4-BE49-F238E27FC236}">
                  <a16:creationId xmlns:a16="http://schemas.microsoft.com/office/drawing/2014/main" id="{405669AA-8752-41D1-910F-D2469F07579A}"/>
                </a:ext>
              </a:extLst>
            </p:cNvPr>
            <p:cNvSpPr/>
            <p:nvPr/>
          </p:nvSpPr>
          <p:spPr>
            <a:xfrm>
              <a:off x="4054275" y="3416170"/>
              <a:ext cx="1027209" cy="11797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42"/>
                <a:gd name="f4" fmla="val 14030"/>
                <a:gd name="f5" fmla="val 6121"/>
                <a:gd name="f6" fmla="val 6010"/>
                <a:gd name="f7" fmla="val 5899"/>
                <a:gd name="f8" fmla="val 29"/>
                <a:gd name="f9" fmla="val 5799"/>
                <a:gd name="f10" fmla="val 87"/>
                <a:gd name="f11" fmla="val 442"/>
                <a:gd name="f12" fmla="val 3183"/>
                <a:gd name="f13" fmla="val 308"/>
                <a:gd name="f14" fmla="val 3260"/>
                <a:gd name="f15" fmla="val 202"/>
                <a:gd name="f16" fmla="val 3366"/>
                <a:gd name="f17" fmla="val 125"/>
                <a:gd name="f18" fmla="val 3500"/>
                <a:gd name="f19" fmla="val 48"/>
                <a:gd name="f20" fmla="val 3635"/>
                <a:gd name="f21" fmla="val 10"/>
                <a:gd name="f22" fmla="val 3779"/>
                <a:gd name="f23" fmla="val 3933"/>
                <a:gd name="f24" fmla="val 10135"/>
                <a:gd name="f25" fmla="val 10356"/>
                <a:gd name="f26" fmla="val 10558"/>
                <a:gd name="f27" fmla="val 317"/>
                <a:gd name="f28" fmla="val 10674"/>
                <a:gd name="f29" fmla="val 6125"/>
                <a:gd name="f30" fmla="val 12107"/>
                <a:gd name="f31" fmla="val 11953"/>
                <a:gd name="f32" fmla="val 10683"/>
                <a:gd name="f33" fmla="val 12049"/>
                <a:gd name="f34" fmla="val 10587"/>
                <a:gd name="f35" fmla="val 12174"/>
                <a:gd name="f36" fmla="val 10472"/>
                <a:gd name="f37" fmla="val 12241"/>
                <a:gd name="f38" fmla="val 10308"/>
                <a:gd name="f39" fmla="val 3875"/>
                <a:gd name="f40" fmla="val 3596"/>
                <a:gd name="f41" fmla="val 12087"/>
                <a:gd name="f42" fmla="val 3346"/>
                <a:gd name="f43" fmla="val 11857"/>
                <a:gd name="f44" fmla="val 3212"/>
                <a:gd name="f45" fmla="val 6981"/>
                <a:gd name="f46" fmla="val 394"/>
                <a:gd name="f47" fmla="val 6443"/>
                <a:gd name="f48" fmla="val 6342"/>
                <a:gd name="f49" fmla="val 6231"/>
                <a:gd name="f50" fmla="*/ f0 1 12242"/>
                <a:gd name="f51" fmla="*/ f1 1 14030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12242"/>
                <a:gd name="f58" fmla="*/ f55 1 14030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12242" h="14030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8"/>
                  </a:cubicBezTo>
                  <a:cubicBezTo>
                    <a:pt x="f19" y="f20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" y="f25"/>
                    <a:pt x="f17" y="f26"/>
                    <a:pt x="f27" y="f28"/>
                  </a:cubicBezTo>
                  <a:lnTo>
                    <a:pt x="f29" y="f4"/>
                  </a:lnTo>
                  <a:cubicBezTo>
                    <a:pt x="f30" y="f26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24"/>
                  </a:cubicBezTo>
                  <a:lnTo>
                    <a:pt x="f37" y="f39"/>
                  </a:lnTo>
                  <a:cubicBezTo>
                    <a:pt x="f37" y="f40"/>
                    <a:pt x="f41" y="f42"/>
                    <a:pt x="f43" y="f44"/>
                  </a:cubicBezTo>
                  <a:lnTo>
                    <a:pt x="f45" y="f46"/>
                  </a:lnTo>
                  <a:lnTo>
                    <a:pt x="f47" y="f10"/>
                  </a:lnTo>
                  <a:cubicBezTo>
                    <a:pt x="f48" y="f8"/>
                    <a:pt x="f49" y="f2"/>
                    <a:pt x="f5" y="f2"/>
                  </a:cubicBezTo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7" name="Google Shape;1640;p59">
              <a:extLst>
                <a:ext uri="{FF2B5EF4-FFF2-40B4-BE49-F238E27FC236}">
                  <a16:creationId xmlns:a16="http://schemas.microsoft.com/office/drawing/2014/main" id="{258605B2-04CF-47D2-BABB-3528EC4343F0}"/>
                </a:ext>
              </a:extLst>
            </p:cNvPr>
            <p:cNvSpPr/>
            <p:nvPr/>
          </p:nvSpPr>
          <p:spPr>
            <a:xfrm>
              <a:off x="4054275" y="3709629"/>
              <a:ext cx="1027209" cy="8862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42"/>
                <a:gd name="f4" fmla="val 10540"/>
                <a:gd name="f5" fmla="val 12135"/>
                <a:gd name="f6" fmla="val 1"/>
                <a:gd name="f7" fmla="val 6125"/>
                <a:gd name="f8" fmla="val 3443"/>
                <a:gd name="f9" fmla="val 875"/>
                <a:gd name="f10" fmla="val 433"/>
                <a:gd name="f11" fmla="val 125"/>
                <a:gd name="f12" fmla="val 10"/>
                <a:gd name="f13" fmla="val 48"/>
                <a:gd name="f14" fmla="val 145"/>
                <a:gd name="f15" fmla="val 289"/>
                <a:gd name="f16" fmla="val 443"/>
                <a:gd name="f17" fmla="val 6645"/>
                <a:gd name="f18" fmla="val 6866"/>
                <a:gd name="f19" fmla="val 7068"/>
                <a:gd name="f20" fmla="val 317"/>
                <a:gd name="f21" fmla="val 7184"/>
                <a:gd name="f22" fmla="val 12107"/>
                <a:gd name="f23" fmla="val 11953"/>
                <a:gd name="f24" fmla="val 7193"/>
                <a:gd name="f25" fmla="val 12049"/>
                <a:gd name="f26" fmla="val 7097"/>
                <a:gd name="f27" fmla="val 12174"/>
                <a:gd name="f28" fmla="val 6982"/>
                <a:gd name="f29" fmla="val 12241"/>
                <a:gd name="f30" fmla="val 6818"/>
                <a:gd name="f31" fmla="val 385"/>
                <a:gd name="f32" fmla="val 251"/>
                <a:gd name="f33" fmla="val 12203"/>
                <a:gd name="f34" fmla="val 116"/>
                <a:gd name="f35" fmla="*/ f0 1 12242"/>
                <a:gd name="f36" fmla="*/ f1 1 10540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12242"/>
                <a:gd name="f43" fmla="*/ f40 1 10540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12242" h="10540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2" y="f15"/>
                    <a:pt x="f12" y="f16"/>
                  </a:cubicBezTo>
                  <a:lnTo>
                    <a:pt x="f12" y="f17"/>
                  </a:lnTo>
                  <a:cubicBezTo>
                    <a:pt x="f2" y="f18"/>
                    <a:pt x="f11" y="f19"/>
                    <a:pt x="f20" y="f21"/>
                  </a:cubicBezTo>
                  <a:lnTo>
                    <a:pt x="f7" y="f4"/>
                  </a:lnTo>
                  <a:cubicBezTo>
                    <a:pt x="f22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7"/>
                  </a:cubicBezTo>
                  <a:lnTo>
                    <a:pt x="f29" y="f31"/>
                  </a:lnTo>
                  <a:cubicBezTo>
                    <a:pt x="f29" y="f32"/>
                    <a:pt x="f33" y="f34"/>
                    <a:pt x="f5" y="f6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8" name="Google Shape;1641;p59">
              <a:extLst>
                <a:ext uri="{FF2B5EF4-FFF2-40B4-BE49-F238E27FC236}">
                  <a16:creationId xmlns:a16="http://schemas.microsoft.com/office/drawing/2014/main" id="{964393DE-3940-4582-AE8E-E5724AD67CA0}"/>
                </a:ext>
              </a:extLst>
            </p:cNvPr>
            <p:cNvSpPr/>
            <p:nvPr/>
          </p:nvSpPr>
          <p:spPr>
            <a:xfrm>
              <a:off x="4055034" y="3709629"/>
              <a:ext cx="513271" cy="800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17"/>
                <a:gd name="f4" fmla="val 9521"/>
                <a:gd name="f5" fmla="val 116"/>
                <a:gd name="f6" fmla="val 1"/>
                <a:gd name="f7" fmla="val 10"/>
                <a:gd name="f8" fmla="val 39"/>
                <a:gd name="f9" fmla="val 145"/>
                <a:gd name="f10" fmla="val 289"/>
                <a:gd name="f11" fmla="val 443"/>
                <a:gd name="f12" fmla="val 5982"/>
                <a:gd name="f13" fmla="val 6116"/>
                <a:gd name="f14" fmla="val 9520"/>
                <a:gd name="f15" fmla="val 3443"/>
                <a:gd name="f16" fmla="*/ f0 1 6117"/>
                <a:gd name="f17" fmla="*/ f1 1 9521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6117"/>
                <a:gd name="f24" fmla="*/ f21 1 9521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6117" h="9521">
                  <a:moveTo>
                    <a:pt x="f5" y="f6"/>
                  </a:moveTo>
                  <a:lnTo>
                    <a:pt x="f5" y="f7"/>
                  </a:lnTo>
                  <a:cubicBezTo>
                    <a:pt x="f8" y="f9"/>
                    <a:pt x="f6" y="f10"/>
                    <a:pt x="f6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3" y="f15"/>
                  </a:lnTo>
                  <a:lnTo>
                    <a:pt x="f5" y="f6"/>
                  </a:lnTo>
                  <a:close/>
                </a:path>
              </a:pathLst>
            </a:custGeom>
            <a:solidFill>
              <a:srgbClr val="93808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9" name="Google Shape;1642;p59">
              <a:extLst>
                <a:ext uri="{FF2B5EF4-FFF2-40B4-BE49-F238E27FC236}">
                  <a16:creationId xmlns:a16="http://schemas.microsoft.com/office/drawing/2014/main" id="{D781A7A8-7EB0-4424-94E3-7B000D814AAD}"/>
                </a:ext>
              </a:extLst>
            </p:cNvPr>
            <p:cNvSpPr/>
            <p:nvPr/>
          </p:nvSpPr>
          <p:spPr>
            <a:xfrm>
              <a:off x="4568214" y="3710470"/>
              <a:ext cx="513271" cy="8854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17"/>
                <a:gd name="f4" fmla="val 10530"/>
                <a:gd name="f5" fmla="val 6010"/>
                <a:gd name="f6" fmla="val 3433"/>
                <a:gd name="f7" fmla="val 5809"/>
                <a:gd name="f8" fmla="val 7174"/>
                <a:gd name="f9" fmla="val 6001"/>
                <a:gd name="f10" fmla="val 7058"/>
                <a:gd name="f11" fmla="val 6116"/>
                <a:gd name="f12" fmla="val 6856"/>
                <a:gd name="f13" fmla="val 6635"/>
                <a:gd name="f14" fmla="val 375"/>
                <a:gd name="f15" fmla="val 241"/>
                <a:gd name="f16" fmla="val 6078"/>
                <a:gd name="f17" fmla="val 116"/>
                <a:gd name="f18" fmla="*/ f0 1 6117"/>
                <a:gd name="f19" fmla="*/ f1 1 10530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6117"/>
                <a:gd name="f26" fmla="*/ f23 1 10530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6117" h="10530">
                  <a:moveTo>
                    <a:pt x="f5" y="f2"/>
                  </a:moveTo>
                  <a:lnTo>
                    <a:pt x="f2" y="f6"/>
                  </a:lnTo>
                  <a:lnTo>
                    <a:pt x="f2" y="f4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1" y="f15"/>
                    <a:pt x="f16" y="f17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0" name="Google Shape;1643;p59">
              <a:extLst>
                <a:ext uri="{FF2B5EF4-FFF2-40B4-BE49-F238E27FC236}">
                  <a16:creationId xmlns:a16="http://schemas.microsoft.com/office/drawing/2014/main" id="{99B6037A-34F5-41B2-939B-5B410BFEBC13}"/>
                </a:ext>
              </a:extLst>
            </p:cNvPr>
            <p:cNvSpPr/>
            <p:nvPr/>
          </p:nvSpPr>
          <p:spPr>
            <a:xfrm>
              <a:off x="4568214" y="3709629"/>
              <a:ext cx="513271" cy="800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17"/>
                <a:gd name="f4" fmla="val 9521"/>
                <a:gd name="f5" fmla="val 6010"/>
                <a:gd name="f6" fmla="val 1"/>
                <a:gd name="f7" fmla="val 3443"/>
                <a:gd name="f8" fmla="val 9520"/>
                <a:gd name="f9" fmla="val 5809"/>
                <a:gd name="f10" fmla="val 6164"/>
                <a:gd name="f11" fmla="val 6001"/>
                <a:gd name="f12" fmla="val 6059"/>
                <a:gd name="f13" fmla="val 6116"/>
                <a:gd name="f14" fmla="val 5847"/>
                <a:gd name="f15" fmla="val 5626"/>
                <a:gd name="f16" fmla="val 385"/>
                <a:gd name="f17" fmla="val 251"/>
                <a:gd name="f18" fmla="val 6078"/>
                <a:gd name="f19" fmla="val 116"/>
                <a:gd name="f20" fmla="*/ f0 1 6117"/>
                <a:gd name="f21" fmla="*/ f1 1 9521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117"/>
                <a:gd name="f28" fmla="*/ f25 1 9521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117" h="9521">
                  <a:moveTo>
                    <a:pt x="f5" y="f6"/>
                  </a:moveTo>
                  <a:lnTo>
                    <a:pt x="f2" y="f7"/>
                  </a:lnTo>
                  <a:lnTo>
                    <a:pt x="f2" y="f8"/>
                  </a:lnTo>
                  <a:lnTo>
                    <a:pt x="f9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5" y="f6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644;p59">
            <a:extLst>
              <a:ext uri="{FF2B5EF4-FFF2-40B4-BE49-F238E27FC236}">
                <a16:creationId xmlns:a16="http://schemas.microsoft.com/office/drawing/2014/main" id="{553471EA-F99D-4874-8EBB-25EDDDE8505D}"/>
              </a:ext>
            </a:extLst>
          </p:cNvPr>
          <p:cNvGrpSpPr/>
          <p:nvPr/>
        </p:nvGrpSpPr>
        <p:grpSpPr>
          <a:xfrm>
            <a:off x="1153689" y="3338602"/>
            <a:ext cx="1127729" cy="1229465"/>
            <a:chOff x="1153689" y="3338602"/>
            <a:chExt cx="1127729" cy="1229465"/>
          </a:xfrm>
        </p:grpSpPr>
        <p:sp>
          <p:nvSpPr>
            <p:cNvPr id="32" name="Google Shape;1645;p59">
              <a:extLst>
                <a:ext uri="{FF2B5EF4-FFF2-40B4-BE49-F238E27FC236}">
                  <a16:creationId xmlns:a16="http://schemas.microsoft.com/office/drawing/2014/main" id="{95F1C61F-1694-4CA2-AC31-7F36832C7221}"/>
                </a:ext>
              </a:extLst>
            </p:cNvPr>
            <p:cNvSpPr/>
            <p:nvPr/>
          </p:nvSpPr>
          <p:spPr>
            <a:xfrm>
              <a:off x="1249536" y="3397572"/>
              <a:ext cx="936034" cy="111020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704"/>
                <a:gd name="f4" fmla="val 12669"/>
                <a:gd name="f5" fmla="val 5405"/>
                <a:gd name="f6" fmla="val 4784"/>
                <a:gd name="f7" fmla="val 5563"/>
                <a:gd name="f8" fmla="val 5722"/>
                <a:gd name="f9" fmla="val 4875"/>
                <a:gd name="f10" fmla="val 5780"/>
                <a:gd name="f11" fmla="val 5058"/>
                <a:gd name="f12" fmla="val 6424"/>
                <a:gd name="f13" fmla="val 7183"/>
                <a:gd name="f14" fmla="val 6499"/>
                <a:gd name="f15" fmla="val 7419"/>
                <a:gd name="f16" fmla="val 6334"/>
                <a:gd name="f17" fmla="val 7655"/>
                <a:gd name="f18" fmla="val 6092"/>
                <a:gd name="f19" fmla="val 6087"/>
                <a:gd name="f20" fmla="val 6083"/>
                <a:gd name="f21" fmla="val 6078"/>
                <a:gd name="f22" fmla="val 7654"/>
                <a:gd name="f23" fmla="val 4731"/>
                <a:gd name="f24" fmla="val 4481"/>
                <a:gd name="f25" fmla="val 4299"/>
                <a:gd name="f26" fmla="val 7414"/>
                <a:gd name="f27" fmla="val 4385"/>
                <a:gd name="f28" fmla="val 5030"/>
                <a:gd name="f29" fmla="val 5087"/>
                <a:gd name="f30" fmla="val 5246"/>
                <a:gd name="f31" fmla="val 5010"/>
                <a:gd name="f32" fmla="val 4212"/>
                <a:gd name="f33" fmla="val 3501"/>
                <a:gd name="f34" fmla="val 519"/>
                <a:gd name="f35" fmla="val 3260"/>
                <a:gd name="f36" fmla="val 1269"/>
                <a:gd name="f37" fmla="val 270"/>
                <a:gd name="f38" fmla="val 10539"/>
                <a:gd name="f39" fmla="val 11395"/>
                <a:gd name="f40" fmla="val 472"/>
                <a:gd name="f41" fmla="val 12299"/>
                <a:gd name="f42" fmla="val 1327"/>
                <a:gd name="f43" fmla="val 12578"/>
                <a:gd name="f44" fmla="val 1497"/>
                <a:gd name="f45" fmla="val 12634"/>
                <a:gd name="f46" fmla="val 1669"/>
                <a:gd name="f47" fmla="val 12660"/>
                <a:gd name="f48" fmla="val 1838"/>
                <a:gd name="f49" fmla="val 2514"/>
                <a:gd name="f50" fmla="val 3147"/>
                <a:gd name="f51" fmla="val 12236"/>
                <a:gd name="f52" fmla="val 3385"/>
                <a:gd name="f53" fmla="val 11559"/>
                <a:gd name="f54" fmla="val 3655"/>
                <a:gd name="f55" fmla="val 10751"/>
                <a:gd name="f56" fmla="val 3856"/>
                <a:gd name="f57" fmla="val 10126"/>
                <a:gd name="f58" fmla="val 4433"/>
                <a:gd name="f59" fmla="val 9712"/>
                <a:gd name="f60" fmla="val 5616"/>
                <a:gd name="f61" fmla="val 5741"/>
                <a:gd name="f62" fmla="val 5857"/>
                <a:gd name="f63" fmla="val 9722"/>
                <a:gd name="f64" fmla="val 5982"/>
                <a:gd name="f65" fmla="val 9751"/>
                <a:gd name="f66" fmla="val 6482"/>
                <a:gd name="f67" fmla="val 9876"/>
                <a:gd name="f68" fmla="val 6895"/>
                <a:gd name="f69" fmla="val 10251"/>
                <a:gd name="f70" fmla="val 7059"/>
                <a:gd name="f71" fmla="val 7328"/>
                <a:gd name="f72" fmla="val 7559"/>
                <a:gd name="f73" fmla="val 12237"/>
                <a:gd name="f74" fmla="val 8193"/>
                <a:gd name="f75" fmla="val 8877"/>
                <a:gd name="f76" fmla="val 9045"/>
                <a:gd name="f77" fmla="val 9216"/>
                <a:gd name="f78" fmla="val 12643"/>
                <a:gd name="f79" fmla="val 9386"/>
                <a:gd name="f80" fmla="val 12588"/>
                <a:gd name="f81" fmla="val 10232"/>
                <a:gd name="f82" fmla="val 12309"/>
                <a:gd name="f83" fmla="val 10703"/>
                <a:gd name="f84" fmla="val 10443"/>
                <a:gd name="f85" fmla="val 10549"/>
                <a:gd name="f86" fmla="val 10434"/>
                <a:gd name="f87" fmla="val 7443"/>
                <a:gd name="f88" fmla="val 7193"/>
                <a:gd name="f89" fmla="val 6491"/>
                <a:gd name="f90" fmla="val 5693"/>
                <a:gd name="f91" fmla="*/ f0 1 10704"/>
                <a:gd name="f92" fmla="*/ f1 1 12669"/>
                <a:gd name="f93" fmla="val f2"/>
                <a:gd name="f94" fmla="val f3"/>
                <a:gd name="f95" fmla="val f4"/>
                <a:gd name="f96" fmla="+- f95 0 f93"/>
                <a:gd name="f97" fmla="+- f94 0 f93"/>
                <a:gd name="f98" fmla="*/ f97 1 10704"/>
                <a:gd name="f99" fmla="*/ f96 1 12669"/>
                <a:gd name="f100" fmla="*/ f93 1 f98"/>
                <a:gd name="f101" fmla="*/ f94 1 f98"/>
                <a:gd name="f102" fmla="*/ f93 1 f99"/>
                <a:gd name="f103" fmla="*/ f95 1 f99"/>
                <a:gd name="f104" fmla="*/ f100 f91 1"/>
                <a:gd name="f105" fmla="*/ f101 f91 1"/>
                <a:gd name="f106" fmla="*/ f103 f92 1"/>
                <a:gd name="f107" fmla="*/ f102 f9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4" t="f107" r="f105" b="f106"/>
              <a:pathLst>
                <a:path w="10704" h="1266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7"/>
                    <a:pt x="f21" y="f22"/>
                  </a:cubicBezTo>
                  <a:lnTo>
                    <a:pt x="f23" y="f22"/>
                  </a:lnTo>
                  <a:cubicBezTo>
                    <a:pt x="f24" y="f22"/>
                    <a:pt x="f25" y="f26"/>
                    <a:pt x="f27" y="f13"/>
                  </a:cubicBezTo>
                  <a:lnTo>
                    <a:pt x="f28" y="f11"/>
                  </a:lnTo>
                  <a:cubicBezTo>
                    <a:pt x="f29" y="f9"/>
                    <a:pt x="f30" y="f6"/>
                    <a:pt x="f5" y="f6"/>
                  </a:cubicBezTo>
                  <a:close/>
                  <a:moveTo>
                    <a:pt x="f31" y="f2"/>
                  </a:moveTo>
                  <a:cubicBezTo>
                    <a:pt x="f32" y="f2"/>
                    <a:pt x="f33" y="f34"/>
                    <a:pt x="f35" y="f36"/>
                  </a:cubicBezTo>
                  <a:lnTo>
                    <a:pt x="f37" y="f38"/>
                  </a:lnTo>
                  <a:cubicBezTo>
                    <a:pt x="f2" y="f39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lnTo>
                    <a:pt x="f54" y="f55"/>
                  </a:lnTo>
                  <a:cubicBezTo>
                    <a:pt x="f56" y="f57"/>
                    <a:pt x="f58" y="f59"/>
                    <a:pt x="f29" y="f59"/>
                  </a:cubicBezTo>
                  <a:lnTo>
                    <a:pt x="f60" y="f59"/>
                  </a:lnTo>
                  <a:cubicBezTo>
                    <a:pt x="f61" y="f59"/>
                    <a:pt x="f62" y="f63"/>
                    <a:pt x="f64" y="f65"/>
                  </a:cubicBezTo>
                  <a:cubicBezTo>
                    <a:pt x="f66" y="f67"/>
                    <a:pt x="f68" y="f69"/>
                    <a:pt x="f70" y="f55"/>
                  </a:cubicBezTo>
                  <a:lnTo>
                    <a:pt x="f71" y="f53"/>
                  </a:lnTo>
                  <a:cubicBezTo>
                    <a:pt x="f72" y="f73"/>
                    <a:pt x="f74" y="f4"/>
                    <a:pt x="f75" y="f4"/>
                  </a:cubicBezTo>
                  <a:cubicBezTo>
                    <a:pt x="f76" y="f4"/>
                    <a:pt x="f77" y="f78"/>
                    <a:pt x="f79" y="f80"/>
                  </a:cubicBezTo>
                  <a:cubicBezTo>
                    <a:pt x="f81" y="f82"/>
                    <a:pt x="f83" y="f39"/>
                    <a:pt x="f84" y="f85"/>
                  </a:cubicBezTo>
                  <a:lnTo>
                    <a:pt x="f86" y="f38"/>
                  </a:lnTo>
                  <a:lnTo>
                    <a:pt x="f87" y="f36"/>
                  </a:lnTo>
                  <a:cubicBezTo>
                    <a:pt x="f88" y="f34"/>
                    <a:pt x="f89" y="f2"/>
                    <a:pt x="f90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3" name="Google Shape;1646;p59">
              <a:extLst>
                <a:ext uri="{FF2B5EF4-FFF2-40B4-BE49-F238E27FC236}">
                  <a16:creationId xmlns:a16="http://schemas.microsoft.com/office/drawing/2014/main" id="{81B068A4-1066-4293-A745-981D211C395C}"/>
                </a:ext>
              </a:extLst>
            </p:cNvPr>
            <p:cNvSpPr/>
            <p:nvPr/>
          </p:nvSpPr>
          <p:spPr>
            <a:xfrm>
              <a:off x="1358844" y="3408261"/>
              <a:ext cx="826727" cy="10995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4"/>
                <a:gd name="f4" fmla="val 12547"/>
                <a:gd name="f5" fmla="val 4155"/>
                <a:gd name="f6" fmla="val 4662"/>
                <a:gd name="f7" fmla="val 4313"/>
                <a:gd name="f8" fmla="val 4472"/>
                <a:gd name="f9" fmla="val 4753"/>
                <a:gd name="f10" fmla="val 4530"/>
                <a:gd name="f11" fmla="val 4936"/>
                <a:gd name="f12" fmla="val 5174"/>
                <a:gd name="f13" fmla="val 7061"/>
                <a:gd name="f14" fmla="val 5249"/>
                <a:gd name="f15" fmla="val 7297"/>
                <a:gd name="f16" fmla="val 5084"/>
                <a:gd name="f17" fmla="val 7533"/>
                <a:gd name="f18" fmla="val 4842"/>
                <a:gd name="f19" fmla="val 4837"/>
                <a:gd name="f20" fmla="val 4833"/>
                <a:gd name="f21" fmla="val 4828"/>
                <a:gd name="f22" fmla="val 7532"/>
                <a:gd name="f23" fmla="val 3481"/>
                <a:gd name="f24" fmla="val 3231"/>
                <a:gd name="f25" fmla="val 3049"/>
                <a:gd name="f26" fmla="val 7292"/>
                <a:gd name="f27" fmla="val 3135"/>
                <a:gd name="f28" fmla="val 3780"/>
                <a:gd name="f29" fmla="val 3837"/>
                <a:gd name="f30" fmla="val 3996"/>
                <a:gd name="f31" fmla="val 4722"/>
                <a:gd name="f32" fmla="val 1"/>
                <a:gd name="f33" fmla="val 4083"/>
                <a:gd name="f34" fmla="val 3443"/>
                <a:gd name="f35" fmla="val 383"/>
                <a:gd name="f36" fmla="val 3251"/>
                <a:gd name="f37" fmla="val 1147"/>
                <a:gd name="f38" fmla="val 260"/>
                <a:gd name="f39" fmla="val 10417"/>
                <a:gd name="f40" fmla="val 11235"/>
                <a:gd name="f41" fmla="val 404"/>
                <a:gd name="f42" fmla="val 12110"/>
                <a:gd name="f43" fmla="val 1202"/>
                <a:gd name="f44" fmla="val 12437"/>
                <a:gd name="f45" fmla="val 1645"/>
                <a:gd name="f46" fmla="val 12254"/>
                <a:gd name="f47" fmla="val 1981"/>
                <a:gd name="f48" fmla="val 11889"/>
                <a:gd name="f49" fmla="val 2135"/>
                <a:gd name="f50" fmla="val 11437"/>
                <a:gd name="f51" fmla="val 2405"/>
                <a:gd name="f52" fmla="val 10629"/>
                <a:gd name="f53" fmla="val 2606"/>
                <a:gd name="f54" fmla="val 10004"/>
                <a:gd name="f55" fmla="val 3183"/>
                <a:gd name="f56" fmla="val 9590"/>
                <a:gd name="f57" fmla="val 4366"/>
                <a:gd name="f58" fmla="val 4491"/>
                <a:gd name="f59" fmla="val 4607"/>
                <a:gd name="f60" fmla="val 9600"/>
                <a:gd name="f61" fmla="val 9629"/>
                <a:gd name="f62" fmla="val 5232"/>
                <a:gd name="f63" fmla="val 9754"/>
                <a:gd name="f64" fmla="val 5645"/>
                <a:gd name="f65" fmla="val 10129"/>
                <a:gd name="f66" fmla="val 5809"/>
                <a:gd name="f67" fmla="val 6078"/>
                <a:gd name="f68" fmla="val 6309"/>
                <a:gd name="f69" fmla="val 12115"/>
                <a:gd name="f70" fmla="val 6943"/>
                <a:gd name="f71" fmla="val 7627"/>
                <a:gd name="f72" fmla="val 7795"/>
                <a:gd name="f73" fmla="val 7966"/>
                <a:gd name="f74" fmla="val 12521"/>
                <a:gd name="f75" fmla="val 8136"/>
                <a:gd name="f76" fmla="val 12466"/>
                <a:gd name="f77" fmla="val 8982"/>
                <a:gd name="f78" fmla="val 12187"/>
                <a:gd name="f79" fmla="val 9453"/>
                <a:gd name="f80" fmla="val 11273"/>
                <a:gd name="f81" fmla="val 9193"/>
                <a:gd name="f82" fmla="val 10427"/>
                <a:gd name="f83" fmla="val 9184"/>
                <a:gd name="f84" fmla="val 6193"/>
                <a:gd name="f85" fmla="val 6001"/>
                <a:gd name="f86" fmla="val 5361"/>
                <a:gd name="f87" fmla="*/ f0 1 9454"/>
                <a:gd name="f88" fmla="*/ f1 1 12547"/>
                <a:gd name="f89" fmla="val f2"/>
                <a:gd name="f90" fmla="val f3"/>
                <a:gd name="f91" fmla="val f4"/>
                <a:gd name="f92" fmla="+- f91 0 f89"/>
                <a:gd name="f93" fmla="+- f90 0 f89"/>
                <a:gd name="f94" fmla="*/ f93 1 9454"/>
                <a:gd name="f95" fmla="*/ f92 1 12547"/>
                <a:gd name="f96" fmla="*/ f89 1 f94"/>
                <a:gd name="f97" fmla="*/ f90 1 f94"/>
                <a:gd name="f98" fmla="*/ f89 1 f95"/>
                <a:gd name="f99" fmla="*/ f91 1 f95"/>
                <a:gd name="f100" fmla="*/ f96 f87 1"/>
                <a:gd name="f101" fmla="*/ f97 f87 1"/>
                <a:gd name="f102" fmla="*/ f99 f88 1"/>
                <a:gd name="f103" fmla="*/ f98 f8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0" t="f103" r="f101" b="f102"/>
              <a:pathLst>
                <a:path w="9454" h="125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7"/>
                    <a:pt x="f21" y="f22"/>
                  </a:cubicBezTo>
                  <a:lnTo>
                    <a:pt x="f23" y="f22"/>
                  </a:lnTo>
                  <a:cubicBezTo>
                    <a:pt x="f24" y="f22"/>
                    <a:pt x="f25" y="f26"/>
                    <a:pt x="f27" y="f13"/>
                  </a:cubicBezTo>
                  <a:lnTo>
                    <a:pt x="f28" y="f11"/>
                  </a:lnTo>
                  <a:cubicBezTo>
                    <a:pt x="f29" y="f9"/>
                    <a:pt x="f30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2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56"/>
                    <a:pt x="f29" y="f56"/>
                  </a:cubicBezTo>
                  <a:lnTo>
                    <a:pt x="f57" y="f56"/>
                  </a:lnTo>
                  <a:cubicBezTo>
                    <a:pt x="f58" y="f56"/>
                    <a:pt x="f59" y="f60"/>
                    <a:pt x="f31" y="f61"/>
                  </a:cubicBezTo>
                  <a:cubicBezTo>
                    <a:pt x="f62" y="f63"/>
                    <a:pt x="f64" y="f65"/>
                    <a:pt x="f66" y="f52"/>
                  </a:cubicBezTo>
                  <a:lnTo>
                    <a:pt x="f67" y="f50"/>
                  </a:lnTo>
                  <a:cubicBezTo>
                    <a:pt x="f68" y="f69"/>
                    <a:pt x="f70" y="f4"/>
                    <a:pt x="f71" y="f4"/>
                  </a:cubicBezTo>
                  <a:cubicBezTo>
                    <a:pt x="f72" y="f4"/>
                    <a:pt x="f73" y="f74"/>
                    <a:pt x="f75" y="f76"/>
                  </a:cubicBezTo>
                  <a:cubicBezTo>
                    <a:pt x="f77" y="f78"/>
                    <a:pt x="f79" y="f80"/>
                    <a:pt x="f81" y="f82"/>
                  </a:cubicBezTo>
                  <a:lnTo>
                    <a:pt x="f83" y="f39"/>
                  </a:lnTo>
                  <a:lnTo>
                    <a:pt x="f84" y="f37"/>
                  </a:lnTo>
                  <a:cubicBezTo>
                    <a:pt x="f85" y="f35"/>
                    <a:pt x="f86" y="f32"/>
                    <a:pt x="f31" y="f3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4" name="Google Shape;1647;p59">
              <a:extLst>
                <a:ext uri="{FF2B5EF4-FFF2-40B4-BE49-F238E27FC236}">
                  <a16:creationId xmlns:a16="http://schemas.microsoft.com/office/drawing/2014/main" id="{65E5EB29-1063-44AE-A11A-9E85E6A15696}"/>
                </a:ext>
              </a:extLst>
            </p:cNvPr>
            <p:cNvSpPr/>
            <p:nvPr/>
          </p:nvSpPr>
          <p:spPr>
            <a:xfrm>
              <a:off x="1194005" y="3378991"/>
              <a:ext cx="1047006" cy="114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13108"/>
                <a:gd name="f5" fmla="val 11540"/>
                <a:gd name="f6" fmla="val 424"/>
                <a:gd name="f7" fmla="val 12674"/>
                <a:gd name="f8" fmla="val 433"/>
                <a:gd name="f9" fmla="val 212"/>
                <a:gd name="f10" fmla="val 1"/>
                <a:gd name="f11" fmla="val 97"/>
                <a:gd name="f12" fmla="val 12896"/>
                <a:gd name="f13" fmla="val 13011"/>
                <a:gd name="f14" fmla="val 13107"/>
                <a:gd name="f15" fmla="val 11752"/>
                <a:gd name="f16" fmla="val 11877"/>
                <a:gd name="f17" fmla="*/ f0 1 11973"/>
                <a:gd name="f18" fmla="*/ f1 1 1310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1973"/>
                <a:gd name="f25" fmla="*/ f22 1 1310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1973" h="13108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6"/>
                  </a:lnTo>
                  <a:close/>
                  <a:moveTo>
                    <a:pt x="f9" y="f10"/>
                  </a:moveTo>
                  <a:cubicBezTo>
                    <a:pt x="f11" y="f10"/>
                    <a:pt x="f10" y="f11"/>
                    <a:pt x="f10" y="f9"/>
                  </a:cubicBezTo>
                  <a:lnTo>
                    <a:pt x="f10" y="f12"/>
                  </a:lnTo>
                  <a:cubicBezTo>
                    <a:pt x="f10" y="f13"/>
                    <a:pt x="f11" y="f14"/>
                    <a:pt x="f9" y="f14"/>
                  </a:cubicBezTo>
                  <a:lnTo>
                    <a:pt x="f15" y="f14"/>
                  </a:lnTo>
                  <a:cubicBezTo>
                    <a:pt x="f16" y="f14"/>
                    <a:pt x="f3" y="f13"/>
                    <a:pt x="f3" y="f12"/>
                  </a:cubicBezTo>
                  <a:lnTo>
                    <a:pt x="f3" y="f9"/>
                  </a:lnTo>
                  <a:cubicBezTo>
                    <a:pt x="f3" y="f11"/>
                    <a:pt x="f16" y="f10"/>
                    <a:pt x="f15" y="f10"/>
                  </a:cubicBezTo>
                  <a:close/>
                </a:path>
              </a:pathLst>
            </a:custGeom>
            <a:solidFill>
              <a:srgbClr val="E4BBA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5" name="Google Shape;1648;p59">
              <a:extLst>
                <a:ext uri="{FF2B5EF4-FFF2-40B4-BE49-F238E27FC236}">
                  <a16:creationId xmlns:a16="http://schemas.microsoft.com/office/drawing/2014/main" id="{C76B889A-64B0-42C6-BC45-CFCDCD6B6896}"/>
                </a:ext>
              </a:extLst>
            </p:cNvPr>
            <p:cNvSpPr/>
            <p:nvPr/>
          </p:nvSpPr>
          <p:spPr>
            <a:xfrm>
              <a:off x="1153689" y="3338602"/>
              <a:ext cx="118670" cy="118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7"/>
                <a:gd name="f4" fmla="val 1347"/>
                <a:gd name="f5" fmla="val 241"/>
                <a:gd name="f6" fmla="val 106"/>
                <a:gd name="f7" fmla="val 231"/>
                <a:gd name="f8" fmla="val 1115"/>
                <a:gd name="f9" fmla="val 1240"/>
                <a:gd name="f10" fmla="val 1346"/>
                <a:gd name="f11" fmla="val 1116"/>
                <a:gd name="f12" fmla="val 1250"/>
                <a:gd name="f13" fmla="val 1356"/>
                <a:gd name="f14" fmla="*/ f0 1 1357"/>
                <a:gd name="f15" fmla="*/ f1 1 134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357"/>
                <a:gd name="f22" fmla="*/ f19 1 134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357" h="134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2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9"/>
                    <a:pt x="f13" y="f8"/>
                  </a:cubicBezTo>
                  <a:lnTo>
                    <a:pt x="f13" y="f7"/>
                  </a:lnTo>
                  <a:cubicBezTo>
                    <a:pt x="f13" y="f6"/>
                    <a:pt x="f12" y="f2"/>
                    <a:pt x="f11" y="f2"/>
                  </a:cubicBezTo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6" name="Google Shape;1649;p59">
              <a:extLst>
                <a:ext uri="{FF2B5EF4-FFF2-40B4-BE49-F238E27FC236}">
                  <a16:creationId xmlns:a16="http://schemas.microsoft.com/office/drawing/2014/main" id="{227D0672-F677-474A-8B47-B0733D6B18A6}"/>
                </a:ext>
              </a:extLst>
            </p:cNvPr>
            <p:cNvSpPr/>
            <p:nvPr/>
          </p:nvSpPr>
          <p:spPr>
            <a:xfrm>
              <a:off x="1659919" y="3338602"/>
              <a:ext cx="117793" cy="118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47"/>
                <a:gd name="f4" fmla="val 231"/>
                <a:gd name="f5" fmla="val 106"/>
                <a:gd name="f6" fmla="val 1115"/>
                <a:gd name="f7" fmla="val 1240"/>
                <a:gd name="f8" fmla="val 1346"/>
                <a:gd name="f9" fmla="val 1241"/>
                <a:gd name="f10" fmla="*/ f0 1 1347"/>
                <a:gd name="f11" fmla="*/ f1 1 1347"/>
                <a:gd name="f12" fmla="val f2"/>
                <a:gd name="f13" fmla="val f3"/>
                <a:gd name="f14" fmla="+- f13 0 f12"/>
                <a:gd name="f15" fmla="*/ f14 1 134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347" h="1347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lnTo>
                    <a:pt x="f2" y="f6"/>
                  </a:lnTo>
                  <a:cubicBezTo>
                    <a:pt x="f2" y="f7"/>
                    <a:pt x="f5" y="f8"/>
                    <a:pt x="f4" y="f8"/>
                  </a:cubicBezTo>
                  <a:lnTo>
                    <a:pt x="f6" y="f8"/>
                  </a:lnTo>
                  <a:cubicBezTo>
                    <a:pt x="f9" y="f8"/>
                    <a:pt x="f8" y="f7"/>
                    <a:pt x="f8" y="f6"/>
                  </a:cubicBezTo>
                  <a:lnTo>
                    <a:pt x="f8" y="f4"/>
                  </a:lnTo>
                  <a:cubicBezTo>
                    <a:pt x="f8" y="f5"/>
                    <a:pt x="f9" y="f2"/>
                    <a:pt x="f6" y="f2"/>
                  </a:cubicBezTo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7" name="Google Shape;1650;p59">
              <a:extLst>
                <a:ext uri="{FF2B5EF4-FFF2-40B4-BE49-F238E27FC236}">
                  <a16:creationId xmlns:a16="http://schemas.microsoft.com/office/drawing/2014/main" id="{F94D6CDF-9ECE-46A0-A9AF-DF2473BA1B96}"/>
                </a:ext>
              </a:extLst>
            </p:cNvPr>
            <p:cNvSpPr/>
            <p:nvPr/>
          </p:nvSpPr>
          <p:spPr>
            <a:xfrm>
              <a:off x="2162748" y="3338602"/>
              <a:ext cx="118670" cy="118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7"/>
                <a:gd name="f4" fmla="val 1347"/>
                <a:gd name="f5" fmla="val 241"/>
                <a:gd name="f6" fmla="val 106"/>
                <a:gd name="f7" fmla="val 231"/>
                <a:gd name="f8" fmla="val 1115"/>
                <a:gd name="f9" fmla="val 1240"/>
                <a:gd name="f10" fmla="val 1346"/>
                <a:gd name="f11" fmla="val 1116"/>
                <a:gd name="f12" fmla="val 1251"/>
                <a:gd name="f13" fmla="val 1356"/>
                <a:gd name="f14" fmla="*/ f0 1 1357"/>
                <a:gd name="f15" fmla="*/ f1 1 134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357"/>
                <a:gd name="f22" fmla="*/ f19 1 134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357" h="134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2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9"/>
                    <a:pt x="f13" y="f8"/>
                  </a:cubicBezTo>
                  <a:lnTo>
                    <a:pt x="f13" y="f7"/>
                  </a:lnTo>
                  <a:cubicBezTo>
                    <a:pt x="f13" y="f6"/>
                    <a:pt x="f12" y="f2"/>
                    <a:pt x="f11" y="f2"/>
                  </a:cubicBezTo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8" name="Google Shape;1651;p59">
              <a:extLst>
                <a:ext uri="{FF2B5EF4-FFF2-40B4-BE49-F238E27FC236}">
                  <a16:creationId xmlns:a16="http://schemas.microsoft.com/office/drawing/2014/main" id="{491B49D8-AFFB-40F8-B886-6AF98A3E8C91}"/>
                </a:ext>
              </a:extLst>
            </p:cNvPr>
            <p:cNvSpPr/>
            <p:nvPr/>
          </p:nvSpPr>
          <p:spPr>
            <a:xfrm>
              <a:off x="1153689" y="4449150"/>
              <a:ext cx="118670" cy="1189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7"/>
                <a:gd name="f4" fmla="val 241"/>
                <a:gd name="f5" fmla="val 1"/>
                <a:gd name="f6" fmla="val 106"/>
                <a:gd name="f7" fmla="val 107"/>
                <a:gd name="f8" fmla="val 1116"/>
                <a:gd name="f9" fmla="val 1251"/>
                <a:gd name="f10" fmla="val 1250"/>
                <a:gd name="f11" fmla="val 1356"/>
                <a:gd name="f12" fmla="*/ f0 1 1357"/>
                <a:gd name="f13" fmla="*/ f1 1 1357"/>
                <a:gd name="f14" fmla="val f2"/>
                <a:gd name="f15" fmla="val f3"/>
                <a:gd name="f16" fmla="+- f15 0 f14"/>
                <a:gd name="f17" fmla="*/ f16 1 1357"/>
                <a:gd name="f18" fmla="*/ f14 1 f17"/>
                <a:gd name="f19" fmla="*/ f15 1 f17"/>
                <a:gd name="f20" fmla="*/ f18 f12 1"/>
                <a:gd name="f21" fmla="*/ f19 f12 1"/>
                <a:gd name="f22" fmla="*/ f19 f13 1"/>
                <a:gd name="f23" fmla="*/ f18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357" h="1357">
                  <a:moveTo>
                    <a:pt x="f4" y="f5"/>
                  </a:moveTo>
                  <a:cubicBezTo>
                    <a:pt x="f6" y="f5"/>
                    <a:pt x="f2" y="f7"/>
                    <a:pt x="f2" y="f4"/>
                  </a:cubicBezTo>
                  <a:lnTo>
                    <a:pt x="f2" y="f8"/>
                  </a:lnTo>
                  <a:cubicBezTo>
                    <a:pt x="f2" y="f9"/>
                    <a:pt x="f6" y="f3"/>
                    <a:pt x="f4" y="f3"/>
                  </a:cubicBezTo>
                  <a:lnTo>
                    <a:pt x="f8" y="f3"/>
                  </a:lnTo>
                  <a:cubicBezTo>
                    <a:pt x="f10" y="f3"/>
                    <a:pt x="f11" y="f9"/>
                    <a:pt x="f11" y="f8"/>
                  </a:cubicBezTo>
                  <a:lnTo>
                    <a:pt x="f11" y="f4"/>
                  </a:lnTo>
                  <a:cubicBezTo>
                    <a:pt x="f11" y="f7"/>
                    <a:pt x="f10" y="f5"/>
                    <a:pt x="f8" y="f5"/>
                  </a:cubicBezTo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9" name="Google Shape;1652;p59">
              <a:extLst>
                <a:ext uri="{FF2B5EF4-FFF2-40B4-BE49-F238E27FC236}">
                  <a16:creationId xmlns:a16="http://schemas.microsoft.com/office/drawing/2014/main" id="{9C893B08-42DB-4C29-971C-2EFD6F9A016C}"/>
                </a:ext>
              </a:extLst>
            </p:cNvPr>
            <p:cNvSpPr/>
            <p:nvPr/>
          </p:nvSpPr>
          <p:spPr>
            <a:xfrm>
              <a:off x="1659919" y="4450028"/>
              <a:ext cx="117793" cy="118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47"/>
                <a:gd name="f4" fmla="val 240"/>
                <a:gd name="f5" fmla="val 1"/>
                <a:gd name="f6" fmla="val 106"/>
                <a:gd name="f7" fmla="val 241"/>
                <a:gd name="f8" fmla="val 1106"/>
                <a:gd name="f9" fmla="val 1231"/>
                <a:gd name="f10" fmla="val 1241"/>
                <a:gd name="f11" fmla="val 1346"/>
                <a:gd name="f12" fmla="*/ f0 1 1347"/>
                <a:gd name="f13" fmla="*/ f1 1 1347"/>
                <a:gd name="f14" fmla="val f2"/>
                <a:gd name="f15" fmla="val f3"/>
                <a:gd name="f16" fmla="+- f15 0 f14"/>
                <a:gd name="f17" fmla="*/ f16 1 1347"/>
                <a:gd name="f18" fmla="*/ f14 1 f17"/>
                <a:gd name="f19" fmla="*/ f15 1 f17"/>
                <a:gd name="f20" fmla="*/ f18 f12 1"/>
                <a:gd name="f21" fmla="*/ f19 f12 1"/>
                <a:gd name="f22" fmla="*/ f19 f13 1"/>
                <a:gd name="f23" fmla="*/ f18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347" h="1347">
                  <a:moveTo>
                    <a:pt x="f4" y="f5"/>
                  </a:moveTo>
                  <a:cubicBezTo>
                    <a:pt x="f6" y="f5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2" y="f9"/>
                    <a:pt x="f6" y="f3"/>
                    <a:pt x="f4" y="f3"/>
                  </a:cubicBezTo>
                  <a:lnTo>
                    <a:pt x="f8" y="f3"/>
                  </a:lnTo>
                  <a:cubicBezTo>
                    <a:pt x="f10" y="f3"/>
                    <a:pt x="f11" y="f9"/>
                    <a:pt x="f11" y="f8"/>
                  </a:cubicBezTo>
                  <a:lnTo>
                    <a:pt x="f11" y="f7"/>
                  </a:lnTo>
                  <a:cubicBezTo>
                    <a:pt x="f11" y="f6"/>
                    <a:pt x="f10" y="f5"/>
                    <a:pt x="f8" y="f5"/>
                  </a:cubicBezTo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0" name="Google Shape;1653;p59">
              <a:extLst>
                <a:ext uri="{FF2B5EF4-FFF2-40B4-BE49-F238E27FC236}">
                  <a16:creationId xmlns:a16="http://schemas.microsoft.com/office/drawing/2014/main" id="{BA0F53BF-5279-4012-9412-D3CE678E7B1B}"/>
                </a:ext>
              </a:extLst>
            </p:cNvPr>
            <p:cNvSpPr/>
            <p:nvPr/>
          </p:nvSpPr>
          <p:spPr>
            <a:xfrm>
              <a:off x="2162748" y="4449150"/>
              <a:ext cx="118670" cy="1189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7"/>
                <a:gd name="f4" fmla="val 241"/>
                <a:gd name="f5" fmla="val 1"/>
                <a:gd name="f6" fmla="val 106"/>
                <a:gd name="f7" fmla="val 107"/>
                <a:gd name="f8" fmla="val 1116"/>
                <a:gd name="f9" fmla="val 1251"/>
                <a:gd name="f10" fmla="val 1356"/>
                <a:gd name="f11" fmla="*/ f0 1 1357"/>
                <a:gd name="f12" fmla="*/ f1 1 1357"/>
                <a:gd name="f13" fmla="val f2"/>
                <a:gd name="f14" fmla="val f3"/>
                <a:gd name="f15" fmla="+- f14 0 f13"/>
                <a:gd name="f16" fmla="*/ f15 1 1357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357" h="1357">
                  <a:moveTo>
                    <a:pt x="f4" y="f5"/>
                  </a:moveTo>
                  <a:cubicBezTo>
                    <a:pt x="f6" y="f5"/>
                    <a:pt x="f2" y="f7"/>
                    <a:pt x="f2" y="f4"/>
                  </a:cubicBezTo>
                  <a:lnTo>
                    <a:pt x="f2" y="f8"/>
                  </a:lnTo>
                  <a:cubicBezTo>
                    <a:pt x="f2" y="f9"/>
                    <a:pt x="f6" y="f3"/>
                    <a:pt x="f4" y="f3"/>
                  </a:cubicBezTo>
                  <a:lnTo>
                    <a:pt x="f8" y="f3"/>
                  </a:lnTo>
                  <a:cubicBezTo>
                    <a:pt x="f9" y="f3"/>
                    <a:pt x="f10" y="f9"/>
                    <a:pt x="f10" y="f8"/>
                  </a:cubicBezTo>
                  <a:lnTo>
                    <a:pt x="f10" y="f4"/>
                  </a:lnTo>
                  <a:cubicBezTo>
                    <a:pt x="f10" y="f7"/>
                    <a:pt x="f9" y="f5"/>
                    <a:pt x="f8" y="f5"/>
                  </a:cubicBezTo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1" name="Google Shape;1654;p59">
              <a:extLst>
                <a:ext uri="{FF2B5EF4-FFF2-40B4-BE49-F238E27FC236}">
                  <a16:creationId xmlns:a16="http://schemas.microsoft.com/office/drawing/2014/main" id="{F238D022-BE3A-498C-BA5C-D4C408DA958B}"/>
                </a:ext>
              </a:extLst>
            </p:cNvPr>
            <p:cNvSpPr/>
            <p:nvPr/>
          </p:nvSpPr>
          <p:spPr>
            <a:xfrm>
              <a:off x="1153689" y="3895581"/>
              <a:ext cx="118670" cy="118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7"/>
                <a:gd name="f4" fmla="val 1347"/>
                <a:gd name="f5" fmla="val 241"/>
                <a:gd name="f6" fmla="val 106"/>
                <a:gd name="f7" fmla="val 231"/>
                <a:gd name="f8" fmla="val 1116"/>
                <a:gd name="f9" fmla="val 1241"/>
                <a:gd name="f10" fmla="val 1346"/>
                <a:gd name="f11" fmla="val 1250"/>
                <a:gd name="f12" fmla="val 1356"/>
                <a:gd name="f13" fmla="*/ f0 1 1357"/>
                <a:gd name="f14" fmla="*/ f1 1 134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357"/>
                <a:gd name="f21" fmla="*/ f18 1 134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357" h="134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2" y="f9"/>
                    <a:pt x="f6" y="f10"/>
                    <a:pt x="f5" y="f10"/>
                  </a:cubicBezTo>
                  <a:lnTo>
                    <a:pt x="f8" y="f10"/>
                  </a:lnTo>
                  <a:cubicBezTo>
                    <a:pt x="f11" y="f10"/>
                    <a:pt x="f12" y="f9"/>
                    <a:pt x="f12" y="f8"/>
                  </a:cubicBezTo>
                  <a:lnTo>
                    <a:pt x="f12" y="f7"/>
                  </a:lnTo>
                  <a:cubicBezTo>
                    <a:pt x="f12" y="f6"/>
                    <a:pt x="f11" y="f2"/>
                    <a:pt x="f8" y="f2"/>
                  </a:cubicBezTo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2" name="Google Shape;1655;p59">
              <a:extLst>
                <a:ext uri="{FF2B5EF4-FFF2-40B4-BE49-F238E27FC236}">
                  <a16:creationId xmlns:a16="http://schemas.microsoft.com/office/drawing/2014/main" id="{F8443A14-BF0A-4124-9790-641F9146448F}"/>
                </a:ext>
              </a:extLst>
            </p:cNvPr>
            <p:cNvSpPr/>
            <p:nvPr/>
          </p:nvSpPr>
          <p:spPr>
            <a:xfrm>
              <a:off x="2162748" y="3895581"/>
              <a:ext cx="118670" cy="118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7"/>
                <a:gd name="f4" fmla="val 1347"/>
                <a:gd name="f5" fmla="val 241"/>
                <a:gd name="f6" fmla="val 106"/>
                <a:gd name="f7" fmla="val 231"/>
                <a:gd name="f8" fmla="val 1116"/>
                <a:gd name="f9" fmla="val 1241"/>
                <a:gd name="f10" fmla="val 1346"/>
                <a:gd name="f11" fmla="val 1251"/>
                <a:gd name="f12" fmla="val 1356"/>
                <a:gd name="f13" fmla="*/ f0 1 1357"/>
                <a:gd name="f14" fmla="*/ f1 1 134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357"/>
                <a:gd name="f21" fmla="*/ f18 1 134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357" h="134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2" y="f9"/>
                    <a:pt x="f6" y="f10"/>
                    <a:pt x="f5" y="f10"/>
                  </a:cubicBezTo>
                  <a:lnTo>
                    <a:pt x="f8" y="f10"/>
                  </a:lnTo>
                  <a:cubicBezTo>
                    <a:pt x="f11" y="f10"/>
                    <a:pt x="f12" y="f9"/>
                    <a:pt x="f12" y="f8"/>
                  </a:cubicBezTo>
                  <a:lnTo>
                    <a:pt x="f12" y="f7"/>
                  </a:lnTo>
                  <a:cubicBezTo>
                    <a:pt x="f12" y="f6"/>
                    <a:pt x="f11" y="f2"/>
                    <a:pt x="f8" y="f2"/>
                  </a:cubicBezTo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cxnSp>
        <p:nvCxnSpPr>
          <p:cNvPr id="43" name="Google Shape;1656;p59">
            <a:extLst>
              <a:ext uri="{FF2B5EF4-FFF2-40B4-BE49-F238E27FC236}">
                <a16:creationId xmlns:a16="http://schemas.microsoft.com/office/drawing/2014/main" id="{E9688134-A5D2-40A6-B5D4-C0179E6FDA6B}"/>
              </a:ext>
            </a:extLst>
          </p:cNvPr>
          <p:cNvCxnSpPr/>
          <p:nvPr/>
        </p:nvCxnSpPr>
        <p:spPr>
          <a:xfrm rot="10799991">
            <a:off x="2548066" y="3707178"/>
            <a:ext cx="1069802" cy="0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cxnSp>
        <p:nvCxnSpPr>
          <p:cNvPr id="44" name="Google Shape;1657;p59">
            <a:extLst>
              <a:ext uri="{FF2B5EF4-FFF2-40B4-BE49-F238E27FC236}">
                <a16:creationId xmlns:a16="http://schemas.microsoft.com/office/drawing/2014/main" id="{E4F07054-3CFA-47E1-AB94-49EC53981E7F}"/>
              </a:ext>
            </a:extLst>
          </p:cNvPr>
          <p:cNvCxnSpPr/>
          <p:nvPr/>
        </p:nvCxnSpPr>
        <p:spPr>
          <a:xfrm rot="10799991">
            <a:off x="5544116" y="3707178"/>
            <a:ext cx="1069802" cy="0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sp>
        <p:nvSpPr>
          <p:cNvPr id="45" name="Google Shape;1658;p59">
            <a:extLst>
              <a:ext uri="{FF2B5EF4-FFF2-40B4-BE49-F238E27FC236}">
                <a16:creationId xmlns:a16="http://schemas.microsoft.com/office/drawing/2014/main" id="{0FEC02D7-ACBA-4583-8EB1-0A8DFFFE9D8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1010" y="3049770"/>
            <a:ext cx="2455200" cy="281699"/>
          </a:xfrm>
        </p:spPr>
        <p:txBody>
          <a:bodyPr anchor="b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عنوان در اینجا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46" name="Google Shape;1659;p59">
            <a:extLst>
              <a:ext uri="{FF2B5EF4-FFF2-40B4-BE49-F238E27FC236}">
                <a16:creationId xmlns:a16="http://schemas.microsoft.com/office/drawing/2014/main" id="{35C4FD3C-756F-4FC5-B39A-790090433B0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335402" y="3049770"/>
            <a:ext cx="2455200" cy="302995"/>
          </a:xfrm>
        </p:spPr>
        <p:txBody>
          <a:bodyPr anchor="b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عنوان در اینجا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47" name="Google Shape;1660;p59">
            <a:extLst>
              <a:ext uri="{FF2B5EF4-FFF2-40B4-BE49-F238E27FC236}">
                <a16:creationId xmlns:a16="http://schemas.microsoft.com/office/drawing/2014/main" id="{61B2B5E2-C835-4E54-97A6-727B69095E1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157789" y="3049770"/>
            <a:ext cx="2455200" cy="302995"/>
          </a:xfrm>
        </p:spPr>
        <p:txBody>
          <a:bodyPr anchor="b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عنوان در اینجا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48" name="Google Shape;1661;p59">
            <a:extLst>
              <a:ext uri="{FF2B5EF4-FFF2-40B4-BE49-F238E27FC236}">
                <a16:creationId xmlns:a16="http://schemas.microsoft.com/office/drawing/2014/main" id="{CDB78517-8932-4793-9F0E-3B174F5346B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1010" y="2327577"/>
            <a:ext cx="2455200" cy="658797"/>
          </a:xfrm>
        </p:spPr>
        <p:txBody>
          <a:bodyPr anchor="b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49" name="Google Shape;1662;p59">
            <a:extLst>
              <a:ext uri="{FF2B5EF4-FFF2-40B4-BE49-F238E27FC236}">
                <a16:creationId xmlns:a16="http://schemas.microsoft.com/office/drawing/2014/main" id="{579552C2-C4B4-4679-8F86-7FFA327E6FD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335402" y="2327577"/>
            <a:ext cx="2455200" cy="658797"/>
          </a:xfrm>
        </p:spPr>
        <p:txBody>
          <a:bodyPr anchor="b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50" name="Google Shape;1663;p59">
            <a:extLst>
              <a:ext uri="{FF2B5EF4-FFF2-40B4-BE49-F238E27FC236}">
                <a16:creationId xmlns:a16="http://schemas.microsoft.com/office/drawing/2014/main" id="{218BA936-7E42-4D89-9C32-A8E896A51DB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157789" y="2327577"/>
            <a:ext cx="2455200" cy="658797"/>
          </a:xfrm>
        </p:spPr>
        <p:txBody>
          <a:bodyPr anchor="b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51" name="Google Shape;1664;p59">
            <a:extLst>
              <a:ext uri="{FF2B5EF4-FFF2-40B4-BE49-F238E27FC236}">
                <a16:creationId xmlns:a16="http://schemas.microsoft.com/office/drawing/2014/main" id="{1072645F-DDC0-43B6-B6F6-065F72D25B3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1010" y="169648"/>
            <a:ext cx="8100002" cy="1464301"/>
          </a:xfrm>
        </p:spPr>
        <p:txBody>
          <a:bodyPr/>
          <a:lstStyle/>
          <a:p>
            <a:pPr lvl="0"/>
            <a:r>
              <a:rPr lang="fa-IR" dirty="0">
                <a:solidFill>
                  <a:srgbClr val="000000"/>
                </a:solidFill>
                <a:cs typeface="B Nazanin" panose="00000700000000000000" pitchFamily="2" charset="-78"/>
              </a:rPr>
              <a:t>ما چه محتوایی هستیم قصد ایجاد؟</a:t>
            </a:r>
            <a:endParaRPr lang="en-US" dirty="0">
              <a:solidFill>
                <a:srgbClr val="00000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06;p60">
            <a:extLst>
              <a:ext uri="{FF2B5EF4-FFF2-40B4-BE49-F238E27FC236}">
                <a16:creationId xmlns:a16="http://schemas.microsoft.com/office/drawing/2014/main" id="{9C3A0670-198B-4C50-B03D-68F09010F67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750164" y="3345670"/>
            <a:ext cx="1643698" cy="978901"/>
          </a:xfrm>
        </p:spPr>
        <p:txBody>
          <a:bodyPr anchorCtr="1"/>
          <a:lstStyle/>
          <a:p>
            <a:pPr marL="0" lvl="0" indent="0" algn="ctr">
              <a:buNone/>
            </a:pP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3" name="Google Shape;1707;p60">
            <a:extLst>
              <a:ext uri="{FF2B5EF4-FFF2-40B4-BE49-F238E27FC236}">
                <a16:creationId xmlns:a16="http://schemas.microsoft.com/office/drawing/2014/main" id="{04C139EA-C3EC-44E1-AE06-BACBC5B70F2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641823" y="2913827"/>
            <a:ext cx="1246802" cy="381899"/>
          </a:xfrm>
        </p:spPr>
        <p:txBody>
          <a:bodyPr tIns="0" bIns="0" anchor="ctr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عنوان در اینجا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4" name="Google Shape;1708;p60">
            <a:extLst>
              <a:ext uri="{FF2B5EF4-FFF2-40B4-BE49-F238E27FC236}">
                <a16:creationId xmlns:a16="http://schemas.microsoft.com/office/drawing/2014/main" id="{44D5C688-1717-45AB-B3B9-31C2FCA1D49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930621" y="2913827"/>
            <a:ext cx="1282802" cy="381899"/>
          </a:xfrm>
        </p:spPr>
        <p:txBody>
          <a:bodyPr tIns="0" bIns="0" anchor="ctr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عنوان در اینجا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5" name="Google Shape;1709;p60">
            <a:extLst>
              <a:ext uri="{FF2B5EF4-FFF2-40B4-BE49-F238E27FC236}">
                <a16:creationId xmlns:a16="http://schemas.microsoft.com/office/drawing/2014/main" id="{6023F60B-E4BD-46C5-99A1-95119452BB1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255474" y="2913827"/>
            <a:ext cx="1246802" cy="381899"/>
          </a:xfrm>
        </p:spPr>
        <p:txBody>
          <a:bodyPr tIns="0" bIns="0" anchor="ctr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عنوان در اینجا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cxnSp>
        <p:nvCxnSpPr>
          <p:cNvPr id="6" name="Google Shape;1710;p60">
            <a:extLst>
              <a:ext uri="{FF2B5EF4-FFF2-40B4-BE49-F238E27FC236}">
                <a16:creationId xmlns:a16="http://schemas.microsoft.com/office/drawing/2014/main" id="{DD4D72C7-DC1A-4847-8A48-A8C38FBA344A}"/>
              </a:ext>
            </a:extLst>
          </p:cNvPr>
          <p:cNvCxnSpPr/>
          <p:nvPr/>
        </p:nvCxnSpPr>
        <p:spPr>
          <a:xfrm>
            <a:off x="7502222" y="2951171"/>
            <a:ext cx="0" cy="307201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cxnSp>
        <p:nvCxnSpPr>
          <p:cNvPr id="7" name="Google Shape;1711;p60">
            <a:extLst>
              <a:ext uri="{FF2B5EF4-FFF2-40B4-BE49-F238E27FC236}">
                <a16:creationId xmlns:a16="http://schemas.microsoft.com/office/drawing/2014/main" id="{D66A8674-09C1-4077-A4C0-82A24FBE6D24}"/>
              </a:ext>
            </a:extLst>
          </p:cNvPr>
          <p:cNvCxnSpPr/>
          <p:nvPr/>
        </p:nvCxnSpPr>
        <p:spPr>
          <a:xfrm>
            <a:off x="6255474" y="2951171"/>
            <a:ext cx="0" cy="307201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cxnSp>
        <p:nvCxnSpPr>
          <p:cNvPr id="8" name="Google Shape;1712;p60">
            <a:extLst>
              <a:ext uri="{FF2B5EF4-FFF2-40B4-BE49-F238E27FC236}">
                <a16:creationId xmlns:a16="http://schemas.microsoft.com/office/drawing/2014/main" id="{90FE3943-EC60-4411-B756-16859A000D13}"/>
              </a:ext>
            </a:extLst>
          </p:cNvPr>
          <p:cNvCxnSpPr/>
          <p:nvPr/>
        </p:nvCxnSpPr>
        <p:spPr>
          <a:xfrm>
            <a:off x="5195373" y="2951171"/>
            <a:ext cx="0" cy="307201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cxnSp>
        <p:nvCxnSpPr>
          <p:cNvPr id="9" name="Google Shape;1713;p60">
            <a:extLst>
              <a:ext uri="{FF2B5EF4-FFF2-40B4-BE49-F238E27FC236}">
                <a16:creationId xmlns:a16="http://schemas.microsoft.com/office/drawing/2014/main" id="{FB11868B-12CD-4A15-8DC4-2ABBFBA29AC2}"/>
              </a:ext>
            </a:extLst>
          </p:cNvPr>
          <p:cNvCxnSpPr/>
          <p:nvPr/>
        </p:nvCxnSpPr>
        <p:spPr>
          <a:xfrm>
            <a:off x="3948626" y="2951171"/>
            <a:ext cx="0" cy="307201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cxnSp>
        <p:nvCxnSpPr>
          <p:cNvPr id="10" name="Google Shape;1714;p60">
            <a:extLst>
              <a:ext uri="{FF2B5EF4-FFF2-40B4-BE49-F238E27FC236}">
                <a16:creationId xmlns:a16="http://schemas.microsoft.com/office/drawing/2014/main" id="{B7B6D7E8-8D07-476C-A149-6CB0706660CF}"/>
              </a:ext>
            </a:extLst>
          </p:cNvPr>
          <p:cNvCxnSpPr/>
          <p:nvPr/>
        </p:nvCxnSpPr>
        <p:spPr>
          <a:xfrm>
            <a:off x="2888525" y="2951171"/>
            <a:ext cx="0" cy="307201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cxnSp>
        <p:nvCxnSpPr>
          <p:cNvPr id="11" name="Google Shape;1715;p60">
            <a:extLst>
              <a:ext uri="{FF2B5EF4-FFF2-40B4-BE49-F238E27FC236}">
                <a16:creationId xmlns:a16="http://schemas.microsoft.com/office/drawing/2014/main" id="{114C3A25-9F4D-4222-9D59-AED139239C7C}"/>
              </a:ext>
            </a:extLst>
          </p:cNvPr>
          <p:cNvCxnSpPr/>
          <p:nvPr/>
        </p:nvCxnSpPr>
        <p:spPr>
          <a:xfrm>
            <a:off x="1641777" y="2951171"/>
            <a:ext cx="0" cy="307201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sp>
        <p:nvSpPr>
          <p:cNvPr id="12" name="Google Shape;1720;p60">
            <a:extLst>
              <a:ext uri="{FF2B5EF4-FFF2-40B4-BE49-F238E27FC236}">
                <a16:creationId xmlns:a16="http://schemas.microsoft.com/office/drawing/2014/main" id="{45176F9D-5054-4AD3-A86F-36449D9B1C6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a-IR" dirty="0">
                <a:cs typeface="B Nazanin" panose="00000700000000000000" pitchFamily="2" charset="-78"/>
              </a:rPr>
              <a:t>ما چه لحنی هستیم قصد استفاده دارید؟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13" name="Google Shape;1721;p60">
            <a:extLst>
              <a:ext uri="{FF2B5EF4-FFF2-40B4-BE49-F238E27FC236}">
                <a16:creationId xmlns:a16="http://schemas.microsoft.com/office/drawing/2014/main" id="{29530BE8-3C34-4F1E-8A7A-9940B8FCB0E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057013" y="3345670"/>
            <a:ext cx="1643698" cy="978901"/>
          </a:xfrm>
        </p:spPr>
        <p:txBody>
          <a:bodyPr anchorCtr="1"/>
          <a:lstStyle/>
          <a:p>
            <a:pPr marL="0" lvl="0" indent="0" algn="ctr">
              <a:buNone/>
            </a:pP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14" name="Google Shape;1722;p60">
            <a:extLst>
              <a:ext uri="{FF2B5EF4-FFF2-40B4-BE49-F238E27FC236}">
                <a16:creationId xmlns:a16="http://schemas.microsoft.com/office/drawing/2014/main" id="{60C07F7D-7909-4F50-B15F-33F082DB070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443316" y="3345670"/>
            <a:ext cx="1643698" cy="978901"/>
          </a:xfrm>
        </p:spPr>
        <p:txBody>
          <a:bodyPr anchorCtr="1"/>
          <a:lstStyle/>
          <a:p>
            <a:pPr marL="0" lvl="0" indent="0" algn="ctr">
              <a:buNone/>
            </a:pP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18" name="Google Shape;133;p21">
            <a:extLst>
              <a:ext uri="{FF2B5EF4-FFF2-40B4-BE49-F238E27FC236}">
                <a16:creationId xmlns:a16="http://schemas.microsoft.com/office/drawing/2014/main" id="{2CA523E4-5131-4994-9A72-6746D514FB14}"/>
              </a:ext>
            </a:extLst>
          </p:cNvPr>
          <p:cNvSpPr txBox="1"/>
          <p:nvPr/>
        </p:nvSpPr>
        <p:spPr>
          <a:xfrm>
            <a:off x="163284" y="4646825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19" name="Imagen 20">
            <a:extLst>
              <a:ext uri="{FF2B5EF4-FFF2-40B4-BE49-F238E27FC236}">
                <a16:creationId xmlns:a16="http://schemas.microsoft.com/office/drawing/2014/main" id="{81ACFCC0-3989-4D6D-9EC2-7C6065F1C3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7253" y="4436513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20" name="Group 4">
            <a:extLst>
              <a:ext uri="{FF2B5EF4-FFF2-40B4-BE49-F238E27FC236}">
                <a16:creationId xmlns:a16="http://schemas.microsoft.com/office/drawing/2014/main" id="{F20D41CE-769A-D25D-6B79-3FA3AF8716C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20851" y="1997075"/>
            <a:ext cx="1096963" cy="811212"/>
            <a:chOff x="1084" y="1258"/>
            <a:chExt cx="691" cy="511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51C481A2-4D96-BE0A-4CAD-0A96361F7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" y="1492"/>
              <a:ext cx="548" cy="277"/>
            </a:xfrm>
            <a:custGeom>
              <a:avLst/>
              <a:gdLst>
                <a:gd name="T0" fmla="*/ 214 w 416"/>
                <a:gd name="T1" fmla="*/ 0 h 210"/>
                <a:gd name="T2" fmla="*/ 262 w 416"/>
                <a:gd name="T3" fmla="*/ 5 h 210"/>
                <a:gd name="T4" fmla="*/ 312 w 416"/>
                <a:gd name="T5" fmla="*/ 8 h 210"/>
                <a:gd name="T6" fmla="*/ 337 w 416"/>
                <a:gd name="T7" fmla="*/ 11 h 210"/>
                <a:gd name="T8" fmla="*/ 348 w 416"/>
                <a:gd name="T9" fmla="*/ 21 h 210"/>
                <a:gd name="T10" fmla="*/ 340 w 416"/>
                <a:gd name="T11" fmla="*/ 35 h 210"/>
                <a:gd name="T12" fmla="*/ 312 w 416"/>
                <a:gd name="T13" fmla="*/ 52 h 210"/>
                <a:gd name="T14" fmla="*/ 281 w 416"/>
                <a:gd name="T15" fmla="*/ 72 h 210"/>
                <a:gd name="T16" fmla="*/ 272 w 416"/>
                <a:gd name="T17" fmla="*/ 85 h 210"/>
                <a:gd name="T18" fmla="*/ 296 w 416"/>
                <a:gd name="T19" fmla="*/ 90 h 210"/>
                <a:gd name="T20" fmla="*/ 311 w 416"/>
                <a:gd name="T21" fmla="*/ 95 h 210"/>
                <a:gd name="T22" fmla="*/ 314 w 416"/>
                <a:gd name="T23" fmla="*/ 114 h 210"/>
                <a:gd name="T24" fmla="*/ 259 w 416"/>
                <a:gd name="T25" fmla="*/ 138 h 210"/>
                <a:gd name="T26" fmla="*/ 219 w 416"/>
                <a:gd name="T27" fmla="*/ 140 h 210"/>
                <a:gd name="T28" fmla="*/ 218 w 416"/>
                <a:gd name="T29" fmla="*/ 140 h 210"/>
                <a:gd name="T30" fmla="*/ 208 w 416"/>
                <a:gd name="T31" fmla="*/ 146 h 210"/>
                <a:gd name="T32" fmla="*/ 213 w 416"/>
                <a:gd name="T33" fmla="*/ 158 h 210"/>
                <a:gd name="T34" fmla="*/ 246 w 416"/>
                <a:gd name="T35" fmla="*/ 172 h 210"/>
                <a:gd name="T36" fmla="*/ 344 w 416"/>
                <a:gd name="T37" fmla="*/ 176 h 210"/>
                <a:gd name="T38" fmla="*/ 400 w 416"/>
                <a:gd name="T39" fmla="*/ 178 h 210"/>
                <a:gd name="T40" fmla="*/ 410 w 416"/>
                <a:gd name="T41" fmla="*/ 180 h 210"/>
                <a:gd name="T42" fmla="*/ 411 w 416"/>
                <a:gd name="T43" fmla="*/ 190 h 210"/>
                <a:gd name="T44" fmla="*/ 403 w 416"/>
                <a:gd name="T45" fmla="*/ 194 h 210"/>
                <a:gd name="T46" fmla="*/ 348 w 416"/>
                <a:gd name="T47" fmla="*/ 205 h 210"/>
                <a:gd name="T48" fmla="*/ 234 w 416"/>
                <a:gd name="T49" fmla="*/ 209 h 210"/>
                <a:gd name="T50" fmla="*/ 185 w 416"/>
                <a:gd name="T51" fmla="*/ 208 h 210"/>
                <a:gd name="T52" fmla="*/ 114 w 416"/>
                <a:gd name="T53" fmla="*/ 210 h 210"/>
                <a:gd name="T54" fmla="*/ 40 w 416"/>
                <a:gd name="T55" fmla="*/ 200 h 210"/>
                <a:gd name="T56" fmla="*/ 11 w 416"/>
                <a:gd name="T57" fmla="*/ 181 h 210"/>
                <a:gd name="T58" fmla="*/ 16 w 416"/>
                <a:gd name="T59" fmla="*/ 137 h 210"/>
                <a:gd name="T60" fmla="*/ 63 w 416"/>
                <a:gd name="T61" fmla="*/ 110 h 210"/>
                <a:gd name="T62" fmla="*/ 158 w 416"/>
                <a:gd name="T63" fmla="*/ 79 h 210"/>
                <a:gd name="T64" fmla="*/ 230 w 416"/>
                <a:gd name="T65" fmla="*/ 62 h 210"/>
                <a:gd name="T66" fmla="*/ 264 w 416"/>
                <a:gd name="T67" fmla="*/ 45 h 210"/>
                <a:gd name="T68" fmla="*/ 263 w 416"/>
                <a:gd name="T69" fmla="*/ 28 h 210"/>
                <a:gd name="T70" fmla="*/ 225 w 416"/>
                <a:gd name="T71" fmla="*/ 9 h 210"/>
                <a:gd name="T72" fmla="*/ 213 w 416"/>
                <a:gd name="T73" fmla="*/ 3 h 210"/>
                <a:gd name="T74" fmla="*/ 214 w 416"/>
                <a:gd name="T7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6" h="210">
                  <a:moveTo>
                    <a:pt x="214" y="0"/>
                  </a:moveTo>
                  <a:cubicBezTo>
                    <a:pt x="230" y="2"/>
                    <a:pt x="246" y="4"/>
                    <a:pt x="262" y="5"/>
                  </a:cubicBezTo>
                  <a:cubicBezTo>
                    <a:pt x="278" y="6"/>
                    <a:pt x="295" y="7"/>
                    <a:pt x="312" y="8"/>
                  </a:cubicBezTo>
                  <a:cubicBezTo>
                    <a:pt x="321" y="9"/>
                    <a:pt x="329" y="10"/>
                    <a:pt x="337" y="11"/>
                  </a:cubicBezTo>
                  <a:cubicBezTo>
                    <a:pt x="342" y="12"/>
                    <a:pt x="347" y="15"/>
                    <a:pt x="348" y="21"/>
                  </a:cubicBezTo>
                  <a:cubicBezTo>
                    <a:pt x="349" y="28"/>
                    <a:pt x="345" y="32"/>
                    <a:pt x="340" y="35"/>
                  </a:cubicBezTo>
                  <a:cubicBezTo>
                    <a:pt x="331" y="41"/>
                    <a:pt x="322" y="46"/>
                    <a:pt x="312" y="52"/>
                  </a:cubicBezTo>
                  <a:cubicBezTo>
                    <a:pt x="302" y="58"/>
                    <a:pt x="291" y="65"/>
                    <a:pt x="281" y="72"/>
                  </a:cubicBezTo>
                  <a:cubicBezTo>
                    <a:pt x="277" y="75"/>
                    <a:pt x="273" y="79"/>
                    <a:pt x="272" y="85"/>
                  </a:cubicBezTo>
                  <a:cubicBezTo>
                    <a:pt x="281" y="86"/>
                    <a:pt x="289" y="88"/>
                    <a:pt x="296" y="90"/>
                  </a:cubicBezTo>
                  <a:cubicBezTo>
                    <a:pt x="301" y="91"/>
                    <a:pt x="306" y="93"/>
                    <a:pt x="311" y="95"/>
                  </a:cubicBezTo>
                  <a:cubicBezTo>
                    <a:pt x="320" y="99"/>
                    <a:pt x="322" y="107"/>
                    <a:pt x="314" y="114"/>
                  </a:cubicBezTo>
                  <a:cubicBezTo>
                    <a:pt x="298" y="128"/>
                    <a:pt x="280" y="137"/>
                    <a:pt x="259" y="138"/>
                  </a:cubicBezTo>
                  <a:cubicBezTo>
                    <a:pt x="246" y="139"/>
                    <a:pt x="233" y="139"/>
                    <a:pt x="219" y="140"/>
                  </a:cubicBezTo>
                  <a:cubicBezTo>
                    <a:pt x="219" y="140"/>
                    <a:pt x="218" y="140"/>
                    <a:pt x="218" y="140"/>
                  </a:cubicBezTo>
                  <a:cubicBezTo>
                    <a:pt x="214" y="141"/>
                    <a:pt x="209" y="142"/>
                    <a:pt x="208" y="146"/>
                  </a:cubicBezTo>
                  <a:cubicBezTo>
                    <a:pt x="208" y="150"/>
                    <a:pt x="210" y="155"/>
                    <a:pt x="213" y="158"/>
                  </a:cubicBezTo>
                  <a:cubicBezTo>
                    <a:pt x="221" y="167"/>
                    <a:pt x="234" y="170"/>
                    <a:pt x="246" y="172"/>
                  </a:cubicBezTo>
                  <a:cubicBezTo>
                    <a:pt x="278" y="177"/>
                    <a:pt x="311" y="176"/>
                    <a:pt x="344" y="176"/>
                  </a:cubicBezTo>
                  <a:cubicBezTo>
                    <a:pt x="362" y="176"/>
                    <a:pt x="381" y="177"/>
                    <a:pt x="400" y="178"/>
                  </a:cubicBezTo>
                  <a:cubicBezTo>
                    <a:pt x="403" y="178"/>
                    <a:pt x="407" y="179"/>
                    <a:pt x="410" y="180"/>
                  </a:cubicBezTo>
                  <a:cubicBezTo>
                    <a:pt x="415" y="182"/>
                    <a:pt x="416" y="187"/>
                    <a:pt x="411" y="190"/>
                  </a:cubicBezTo>
                  <a:cubicBezTo>
                    <a:pt x="409" y="192"/>
                    <a:pt x="406" y="193"/>
                    <a:pt x="403" y="194"/>
                  </a:cubicBezTo>
                  <a:cubicBezTo>
                    <a:pt x="385" y="201"/>
                    <a:pt x="366" y="204"/>
                    <a:pt x="348" y="205"/>
                  </a:cubicBezTo>
                  <a:cubicBezTo>
                    <a:pt x="310" y="207"/>
                    <a:pt x="272" y="208"/>
                    <a:pt x="234" y="209"/>
                  </a:cubicBezTo>
                  <a:cubicBezTo>
                    <a:pt x="218" y="209"/>
                    <a:pt x="201" y="208"/>
                    <a:pt x="185" y="208"/>
                  </a:cubicBezTo>
                  <a:cubicBezTo>
                    <a:pt x="161" y="209"/>
                    <a:pt x="137" y="210"/>
                    <a:pt x="114" y="210"/>
                  </a:cubicBezTo>
                  <a:cubicBezTo>
                    <a:pt x="89" y="209"/>
                    <a:pt x="64" y="208"/>
                    <a:pt x="40" y="200"/>
                  </a:cubicBezTo>
                  <a:cubicBezTo>
                    <a:pt x="29" y="196"/>
                    <a:pt x="19" y="191"/>
                    <a:pt x="11" y="181"/>
                  </a:cubicBezTo>
                  <a:cubicBezTo>
                    <a:pt x="0" y="167"/>
                    <a:pt x="3" y="150"/>
                    <a:pt x="16" y="137"/>
                  </a:cubicBezTo>
                  <a:cubicBezTo>
                    <a:pt x="30" y="125"/>
                    <a:pt x="46" y="117"/>
                    <a:pt x="63" y="110"/>
                  </a:cubicBezTo>
                  <a:cubicBezTo>
                    <a:pt x="94" y="97"/>
                    <a:pt x="126" y="88"/>
                    <a:pt x="158" y="79"/>
                  </a:cubicBezTo>
                  <a:cubicBezTo>
                    <a:pt x="182" y="73"/>
                    <a:pt x="206" y="68"/>
                    <a:pt x="230" y="62"/>
                  </a:cubicBezTo>
                  <a:cubicBezTo>
                    <a:pt x="243" y="59"/>
                    <a:pt x="254" y="54"/>
                    <a:pt x="264" y="45"/>
                  </a:cubicBezTo>
                  <a:cubicBezTo>
                    <a:pt x="271" y="39"/>
                    <a:pt x="271" y="33"/>
                    <a:pt x="263" y="28"/>
                  </a:cubicBezTo>
                  <a:cubicBezTo>
                    <a:pt x="251" y="21"/>
                    <a:pt x="238" y="16"/>
                    <a:pt x="225" y="9"/>
                  </a:cubicBezTo>
                  <a:cubicBezTo>
                    <a:pt x="221" y="7"/>
                    <a:pt x="217" y="5"/>
                    <a:pt x="213" y="3"/>
                  </a:cubicBezTo>
                  <a:cubicBezTo>
                    <a:pt x="214" y="2"/>
                    <a:pt x="214" y="1"/>
                    <a:pt x="214" y="0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A0626B89-C510-BED2-9E9A-2606E0AC7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" y="1258"/>
              <a:ext cx="579" cy="230"/>
            </a:xfrm>
            <a:custGeom>
              <a:avLst/>
              <a:gdLst>
                <a:gd name="T0" fmla="*/ 154 w 439"/>
                <a:gd name="T1" fmla="*/ 81 h 174"/>
                <a:gd name="T2" fmla="*/ 168 w 439"/>
                <a:gd name="T3" fmla="*/ 81 h 174"/>
                <a:gd name="T4" fmla="*/ 168 w 439"/>
                <a:gd name="T5" fmla="*/ 96 h 174"/>
                <a:gd name="T6" fmla="*/ 208 w 439"/>
                <a:gd name="T7" fmla="*/ 96 h 174"/>
                <a:gd name="T8" fmla="*/ 208 w 439"/>
                <a:gd name="T9" fmla="*/ 54 h 174"/>
                <a:gd name="T10" fmla="*/ 233 w 439"/>
                <a:gd name="T11" fmla="*/ 54 h 174"/>
                <a:gd name="T12" fmla="*/ 237 w 439"/>
                <a:gd name="T13" fmla="*/ 58 h 174"/>
                <a:gd name="T14" fmla="*/ 248 w 439"/>
                <a:gd name="T15" fmla="*/ 91 h 174"/>
                <a:gd name="T16" fmla="*/ 255 w 439"/>
                <a:gd name="T17" fmla="*/ 96 h 174"/>
                <a:gd name="T18" fmla="*/ 260 w 439"/>
                <a:gd name="T19" fmla="*/ 96 h 174"/>
                <a:gd name="T20" fmla="*/ 282 w 439"/>
                <a:gd name="T21" fmla="*/ 85 h 174"/>
                <a:gd name="T22" fmla="*/ 337 w 439"/>
                <a:gd name="T23" fmla="*/ 14 h 174"/>
                <a:gd name="T24" fmla="*/ 347 w 439"/>
                <a:gd name="T25" fmla="*/ 10 h 174"/>
                <a:gd name="T26" fmla="*/ 347 w 439"/>
                <a:gd name="T27" fmla="*/ 78 h 174"/>
                <a:gd name="T28" fmla="*/ 367 w 439"/>
                <a:gd name="T29" fmla="*/ 96 h 174"/>
                <a:gd name="T30" fmla="*/ 372 w 439"/>
                <a:gd name="T31" fmla="*/ 96 h 174"/>
                <a:gd name="T32" fmla="*/ 432 w 439"/>
                <a:gd name="T33" fmla="*/ 96 h 174"/>
                <a:gd name="T34" fmla="*/ 438 w 439"/>
                <a:gd name="T35" fmla="*/ 103 h 174"/>
                <a:gd name="T36" fmla="*/ 437 w 439"/>
                <a:gd name="T37" fmla="*/ 105 h 174"/>
                <a:gd name="T38" fmla="*/ 416 w 439"/>
                <a:gd name="T39" fmla="*/ 123 h 174"/>
                <a:gd name="T40" fmla="*/ 366 w 439"/>
                <a:gd name="T41" fmla="*/ 172 h 174"/>
                <a:gd name="T42" fmla="*/ 360 w 439"/>
                <a:gd name="T43" fmla="*/ 174 h 174"/>
                <a:gd name="T44" fmla="*/ 221 w 439"/>
                <a:gd name="T45" fmla="*/ 174 h 174"/>
                <a:gd name="T46" fmla="*/ 62 w 439"/>
                <a:gd name="T47" fmla="*/ 174 h 174"/>
                <a:gd name="T48" fmla="*/ 55 w 439"/>
                <a:gd name="T49" fmla="*/ 174 h 174"/>
                <a:gd name="T50" fmla="*/ 55 w 439"/>
                <a:gd name="T51" fmla="*/ 162 h 174"/>
                <a:gd name="T52" fmla="*/ 47 w 439"/>
                <a:gd name="T53" fmla="*/ 144 h 174"/>
                <a:gd name="T54" fmla="*/ 14 w 439"/>
                <a:gd name="T55" fmla="*/ 110 h 174"/>
                <a:gd name="T56" fmla="*/ 5 w 439"/>
                <a:gd name="T57" fmla="*/ 106 h 174"/>
                <a:gd name="T58" fmla="*/ 0 w 439"/>
                <a:gd name="T59" fmla="*/ 101 h 174"/>
                <a:gd name="T60" fmla="*/ 5 w 439"/>
                <a:gd name="T61" fmla="*/ 96 h 174"/>
                <a:gd name="T62" fmla="*/ 95 w 439"/>
                <a:gd name="T63" fmla="*/ 96 h 174"/>
                <a:gd name="T64" fmla="*/ 127 w 439"/>
                <a:gd name="T65" fmla="*/ 96 h 174"/>
                <a:gd name="T66" fmla="*/ 127 w 439"/>
                <a:gd name="T67" fmla="*/ 85 h 174"/>
                <a:gd name="T68" fmla="*/ 131 w 439"/>
                <a:gd name="T69" fmla="*/ 81 h 174"/>
                <a:gd name="T70" fmla="*/ 147 w 439"/>
                <a:gd name="T71" fmla="*/ 81 h 174"/>
                <a:gd name="T72" fmla="*/ 147 w 439"/>
                <a:gd name="T73" fmla="*/ 0 h 174"/>
                <a:gd name="T74" fmla="*/ 154 w 439"/>
                <a:gd name="T75" fmla="*/ 0 h 174"/>
                <a:gd name="T76" fmla="*/ 154 w 439"/>
                <a:gd name="T77" fmla="*/ 8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9" h="174">
                  <a:moveTo>
                    <a:pt x="154" y="81"/>
                  </a:moveTo>
                  <a:cubicBezTo>
                    <a:pt x="159" y="81"/>
                    <a:pt x="163" y="81"/>
                    <a:pt x="168" y="81"/>
                  </a:cubicBezTo>
                  <a:cubicBezTo>
                    <a:pt x="168" y="86"/>
                    <a:pt x="168" y="91"/>
                    <a:pt x="168" y="96"/>
                  </a:cubicBezTo>
                  <a:cubicBezTo>
                    <a:pt x="181" y="96"/>
                    <a:pt x="194" y="96"/>
                    <a:pt x="208" y="96"/>
                  </a:cubicBezTo>
                  <a:cubicBezTo>
                    <a:pt x="208" y="82"/>
                    <a:pt x="208" y="68"/>
                    <a:pt x="208" y="54"/>
                  </a:cubicBezTo>
                  <a:cubicBezTo>
                    <a:pt x="217" y="54"/>
                    <a:pt x="225" y="54"/>
                    <a:pt x="233" y="54"/>
                  </a:cubicBezTo>
                  <a:cubicBezTo>
                    <a:pt x="235" y="54"/>
                    <a:pt x="236" y="57"/>
                    <a:pt x="237" y="58"/>
                  </a:cubicBezTo>
                  <a:cubicBezTo>
                    <a:pt x="241" y="69"/>
                    <a:pt x="245" y="80"/>
                    <a:pt x="248" y="91"/>
                  </a:cubicBezTo>
                  <a:cubicBezTo>
                    <a:pt x="249" y="95"/>
                    <a:pt x="251" y="96"/>
                    <a:pt x="255" y="96"/>
                  </a:cubicBezTo>
                  <a:cubicBezTo>
                    <a:pt x="257" y="96"/>
                    <a:pt x="259" y="96"/>
                    <a:pt x="260" y="96"/>
                  </a:cubicBezTo>
                  <a:cubicBezTo>
                    <a:pt x="274" y="96"/>
                    <a:pt x="274" y="96"/>
                    <a:pt x="282" y="85"/>
                  </a:cubicBezTo>
                  <a:cubicBezTo>
                    <a:pt x="300" y="61"/>
                    <a:pt x="319" y="38"/>
                    <a:pt x="337" y="14"/>
                  </a:cubicBezTo>
                  <a:cubicBezTo>
                    <a:pt x="339" y="11"/>
                    <a:pt x="342" y="8"/>
                    <a:pt x="347" y="10"/>
                  </a:cubicBezTo>
                  <a:cubicBezTo>
                    <a:pt x="347" y="32"/>
                    <a:pt x="347" y="55"/>
                    <a:pt x="347" y="78"/>
                  </a:cubicBezTo>
                  <a:cubicBezTo>
                    <a:pt x="361" y="80"/>
                    <a:pt x="365" y="83"/>
                    <a:pt x="367" y="96"/>
                  </a:cubicBezTo>
                  <a:cubicBezTo>
                    <a:pt x="368" y="96"/>
                    <a:pt x="370" y="96"/>
                    <a:pt x="372" y="96"/>
                  </a:cubicBezTo>
                  <a:cubicBezTo>
                    <a:pt x="392" y="96"/>
                    <a:pt x="412" y="96"/>
                    <a:pt x="432" y="96"/>
                  </a:cubicBezTo>
                  <a:cubicBezTo>
                    <a:pt x="438" y="96"/>
                    <a:pt x="439" y="98"/>
                    <a:pt x="438" y="103"/>
                  </a:cubicBezTo>
                  <a:cubicBezTo>
                    <a:pt x="438" y="104"/>
                    <a:pt x="437" y="105"/>
                    <a:pt x="437" y="105"/>
                  </a:cubicBezTo>
                  <a:cubicBezTo>
                    <a:pt x="427" y="109"/>
                    <a:pt x="423" y="117"/>
                    <a:pt x="416" y="123"/>
                  </a:cubicBezTo>
                  <a:cubicBezTo>
                    <a:pt x="399" y="139"/>
                    <a:pt x="383" y="156"/>
                    <a:pt x="366" y="172"/>
                  </a:cubicBezTo>
                  <a:cubicBezTo>
                    <a:pt x="365" y="174"/>
                    <a:pt x="362" y="174"/>
                    <a:pt x="360" y="174"/>
                  </a:cubicBezTo>
                  <a:cubicBezTo>
                    <a:pt x="314" y="174"/>
                    <a:pt x="267" y="174"/>
                    <a:pt x="221" y="174"/>
                  </a:cubicBezTo>
                  <a:cubicBezTo>
                    <a:pt x="168" y="174"/>
                    <a:pt x="115" y="174"/>
                    <a:pt x="62" y="174"/>
                  </a:cubicBezTo>
                  <a:cubicBezTo>
                    <a:pt x="60" y="174"/>
                    <a:pt x="58" y="174"/>
                    <a:pt x="55" y="174"/>
                  </a:cubicBezTo>
                  <a:cubicBezTo>
                    <a:pt x="55" y="170"/>
                    <a:pt x="55" y="166"/>
                    <a:pt x="55" y="162"/>
                  </a:cubicBezTo>
                  <a:cubicBezTo>
                    <a:pt x="57" y="154"/>
                    <a:pt x="52" y="149"/>
                    <a:pt x="47" y="144"/>
                  </a:cubicBezTo>
                  <a:cubicBezTo>
                    <a:pt x="36" y="133"/>
                    <a:pt x="25" y="121"/>
                    <a:pt x="14" y="110"/>
                  </a:cubicBezTo>
                  <a:cubicBezTo>
                    <a:pt x="11" y="108"/>
                    <a:pt x="8" y="107"/>
                    <a:pt x="5" y="106"/>
                  </a:cubicBezTo>
                  <a:cubicBezTo>
                    <a:pt x="1" y="106"/>
                    <a:pt x="0" y="105"/>
                    <a:pt x="0" y="101"/>
                  </a:cubicBezTo>
                  <a:cubicBezTo>
                    <a:pt x="0" y="97"/>
                    <a:pt x="1" y="96"/>
                    <a:pt x="5" y="96"/>
                  </a:cubicBezTo>
                  <a:cubicBezTo>
                    <a:pt x="35" y="96"/>
                    <a:pt x="65" y="96"/>
                    <a:pt x="95" y="96"/>
                  </a:cubicBezTo>
                  <a:cubicBezTo>
                    <a:pt x="105" y="96"/>
                    <a:pt x="116" y="96"/>
                    <a:pt x="127" y="96"/>
                  </a:cubicBezTo>
                  <a:cubicBezTo>
                    <a:pt x="127" y="92"/>
                    <a:pt x="127" y="88"/>
                    <a:pt x="127" y="85"/>
                  </a:cubicBezTo>
                  <a:cubicBezTo>
                    <a:pt x="126" y="82"/>
                    <a:pt x="128" y="81"/>
                    <a:pt x="131" y="81"/>
                  </a:cubicBezTo>
                  <a:cubicBezTo>
                    <a:pt x="136" y="81"/>
                    <a:pt x="141" y="81"/>
                    <a:pt x="147" y="81"/>
                  </a:cubicBezTo>
                  <a:cubicBezTo>
                    <a:pt x="147" y="54"/>
                    <a:pt x="147" y="27"/>
                    <a:pt x="147" y="0"/>
                  </a:cubicBezTo>
                  <a:cubicBezTo>
                    <a:pt x="150" y="0"/>
                    <a:pt x="152" y="0"/>
                    <a:pt x="154" y="0"/>
                  </a:cubicBezTo>
                  <a:cubicBezTo>
                    <a:pt x="154" y="27"/>
                    <a:pt x="154" y="53"/>
                    <a:pt x="154" y="81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9">
            <a:extLst>
              <a:ext uri="{FF2B5EF4-FFF2-40B4-BE49-F238E27FC236}">
                <a16:creationId xmlns:a16="http://schemas.microsoft.com/office/drawing/2014/main" id="{30EE3CE1-4757-107D-66CD-38EC03B20AF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256340" y="1957388"/>
            <a:ext cx="1096963" cy="811213"/>
            <a:chOff x="3941" y="1233"/>
            <a:chExt cx="691" cy="511"/>
          </a:xfrm>
        </p:grpSpPr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0FFFA9DB-8D3D-894B-888C-D1E8B4419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4" y="1467"/>
              <a:ext cx="548" cy="277"/>
            </a:xfrm>
            <a:custGeom>
              <a:avLst/>
              <a:gdLst>
                <a:gd name="T0" fmla="*/ 214 w 416"/>
                <a:gd name="T1" fmla="*/ 0 h 210"/>
                <a:gd name="T2" fmla="*/ 262 w 416"/>
                <a:gd name="T3" fmla="*/ 5 h 210"/>
                <a:gd name="T4" fmla="*/ 312 w 416"/>
                <a:gd name="T5" fmla="*/ 8 h 210"/>
                <a:gd name="T6" fmla="*/ 337 w 416"/>
                <a:gd name="T7" fmla="*/ 11 h 210"/>
                <a:gd name="T8" fmla="*/ 348 w 416"/>
                <a:gd name="T9" fmla="*/ 21 h 210"/>
                <a:gd name="T10" fmla="*/ 340 w 416"/>
                <a:gd name="T11" fmla="*/ 35 h 210"/>
                <a:gd name="T12" fmla="*/ 312 w 416"/>
                <a:gd name="T13" fmla="*/ 52 h 210"/>
                <a:gd name="T14" fmla="*/ 281 w 416"/>
                <a:gd name="T15" fmla="*/ 72 h 210"/>
                <a:gd name="T16" fmla="*/ 272 w 416"/>
                <a:gd name="T17" fmla="*/ 85 h 210"/>
                <a:gd name="T18" fmla="*/ 296 w 416"/>
                <a:gd name="T19" fmla="*/ 90 h 210"/>
                <a:gd name="T20" fmla="*/ 311 w 416"/>
                <a:gd name="T21" fmla="*/ 95 h 210"/>
                <a:gd name="T22" fmla="*/ 314 w 416"/>
                <a:gd name="T23" fmla="*/ 114 h 210"/>
                <a:gd name="T24" fmla="*/ 259 w 416"/>
                <a:gd name="T25" fmla="*/ 138 h 210"/>
                <a:gd name="T26" fmla="*/ 219 w 416"/>
                <a:gd name="T27" fmla="*/ 140 h 210"/>
                <a:gd name="T28" fmla="*/ 218 w 416"/>
                <a:gd name="T29" fmla="*/ 140 h 210"/>
                <a:gd name="T30" fmla="*/ 208 w 416"/>
                <a:gd name="T31" fmla="*/ 146 h 210"/>
                <a:gd name="T32" fmla="*/ 213 w 416"/>
                <a:gd name="T33" fmla="*/ 158 h 210"/>
                <a:gd name="T34" fmla="*/ 246 w 416"/>
                <a:gd name="T35" fmla="*/ 172 h 210"/>
                <a:gd name="T36" fmla="*/ 344 w 416"/>
                <a:gd name="T37" fmla="*/ 176 h 210"/>
                <a:gd name="T38" fmla="*/ 400 w 416"/>
                <a:gd name="T39" fmla="*/ 178 h 210"/>
                <a:gd name="T40" fmla="*/ 410 w 416"/>
                <a:gd name="T41" fmla="*/ 180 h 210"/>
                <a:gd name="T42" fmla="*/ 411 w 416"/>
                <a:gd name="T43" fmla="*/ 190 h 210"/>
                <a:gd name="T44" fmla="*/ 403 w 416"/>
                <a:gd name="T45" fmla="*/ 194 h 210"/>
                <a:gd name="T46" fmla="*/ 348 w 416"/>
                <a:gd name="T47" fmla="*/ 205 h 210"/>
                <a:gd name="T48" fmla="*/ 234 w 416"/>
                <a:gd name="T49" fmla="*/ 209 h 210"/>
                <a:gd name="T50" fmla="*/ 185 w 416"/>
                <a:gd name="T51" fmla="*/ 208 h 210"/>
                <a:gd name="T52" fmla="*/ 114 w 416"/>
                <a:gd name="T53" fmla="*/ 210 h 210"/>
                <a:gd name="T54" fmla="*/ 40 w 416"/>
                <a:gd name="T55" fmla="*/ 200 h 210"/>
                <a:gd name="T56" fmla="*/ 11 w 416"/>
                <a:gd name="T57" fmla="*/ 181 h 210"/>
                <a:gd name="T58" fmla="*/ 16 w 416"/>
                <a:gd name="T59" fmla="*/ 137 h 210"/>
                <a:gd name="T60" fmla="*/ 63 w 416"/>
                <a:gd name="T61" fmla="*/ 110 h 210"/>
                <a:gd name="T62" fmla="*/ 158 w 416"/>
                <a:gd name="T63" fmla="*/ 79 h 210"/>
                <a:gd name="T64" fmla="*/ 230 w 416"/>
                <a:gd name="T65" fmla="*/ 62 h 210"/>
                <a:gd name="T66" fmla="*/ 264 w 416"/>
                <a:gd name="T67" fmla="*/ 45 h 210"/>
                <a:gd name="T68" fmla="*/ 263 w 416"/>
                <a:gd name="T69" fmla="*/ 28 h 210"/>
                <a:gd name="T70" fmla="*/ 225 w 416"/>
                <a:gd name="T71" fmla="*/ 9 h 210"/>
                <a:gd name="T72" fmla="*/ 213 w 416"/>
                <a:gd name="T73" fmla="*/ 3 h 210"/>
                <a:gd name="T74" fmla="*/ 214 w 416"/>
                <a:gd name="T7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6" h="210">
                  <a:moveTo>
                    <a:pt x="214" y="0"/>
                  </a:moveTo>
                  <a:cubicBezTo>
                    <a:pt x="230" y="2"/>
                    <a:pt x="246" y="4"/>
                    <a:pt x="262" y="5"/>
                  </a:cubicBezTo>
                  <a:cubicBezTo>
                    <a:pt x="278" y="6"/>
                    <a:pt x="295" y="7"/>
                    <a:pt x="312" y="8"/>
                  </a:cubicBezTo>
                  <a:cubicBezTo>
                    <a:pt x="321" y="9"/>
                    <a:pt x="329" y="10"/>
                    <a:pt x="337" y="11"/>
                  </a:cubicBezTo>
                  <a:cubicBezTo>
                    <a:pt x="342" y="12"/>
                    <a:pt x="347" y="15"/>
                    <a:pt x="348" y="21"/>
                  </a:cubicBezTo>
                  <a:cubicBezTo>
                    <a:pt x="349" y="28"/>
                    <a:pt x="345" y="32"/>
                    <a:pt x="340" y="35"/>
                  </a:cubicBezTo>
                  <a:cubicBezTo>
                    <a:pt x="331" y="41"/>
                    <a:pt x="322" y="46"/>
                    <a:pt x="312" y="52"/>
                  </a:cubicBezTo>
                  <a:cubicBezTo>
                    <a:pt x="302" y="58"/>
                    <a:pt x="291" y="65"/>
                    <a:pt x="281" y="72"/>
                  </a:cubicBezTo>
                  <a:cubicBezTo>
                    <a:pt x="277" y="75"/>
                    <a:pt x="273" y="79"/>
                    <a:pt x="272" y="85"/>
                  </a:cubicBezTo>
                  <a:cubicBezTo>
                    <a:pt x="281" y="86"/>
                    <a:pt x="289" y="88"/>
                    <a:pt x="296" y="90"/>
                  </a:cubicBezTo>
                  <a:cubicBezTo>
                    <a:pt x="301" y="91"/>
                    <a:pt x="306" y="93"/>
                    <a:pt x="311" y="95"/>
                  </a:cubicBezTo>
                  <a:cubicBezTo>
                    <a:pt x="320" y="99"/>
                    <a:pt x="322" y="107"/>
                    <a:pt x="314" y="114"/>
                  </a:cubicBezTo>
                  <a:cubicBezTo>
                    <a:pt x="298" y="128"/>
                    <a:pt x="280" y="137"/>
                    <a:pt x="259" y="138"/>
                  </a:cubicBezTo>
                  <a:cubicBezTo>
                    <a:pt x="246" y="139"/>
                    <a:pt x="233" y="139"/>
                    <a:pt x="219" y="140"/>
                  </a:cubicBezTo>
                  <a:cubicBezTo>
                    <a:pt x="219" y="140"/>
                    <a:pt x="218" y="140"/>
                    <a:pt x="218" y="140"/>
                  </a:cubicBezTo>
                  <a:cubicBezTo>
                    <a:pt x="214" y="141"/>
                    <a:pt x="209" y="142"/>
                    <a:pt x="208" y="146"/>
                  </a:cubicBezTo>
                  <a:cubicBezTo>
                    <a:pt x="208" y="150"/>
                    <a:pt x="210" y="155"/>
                    <a:pt x="213" y="158"/>
                  </a:cubicBezTo>
                  <a:cubicBezTo>
                    <a:pt x="221" y="167"/>
                    <a:pt x="234" y="170"/>
                    <a:pt x="246" y="172"/>
                  </a:cubicBezTo>
                  <a:cubicBezTo>
                    <a:pt x="278" y="177"/>
                    <a:pt x="311" y="176"/>
                    <a:pt x="344" y="176"/>
                  </a:cubicBezTo>
                  <a:cubicBezTo>
                    <a:pt x="362" y="176"/>
                    <a:pt x="381" y="177"/>
                    <a:pt x="400" y="178"/>
                  </a:cubicBezTo>
                  <a:cubicBezTo>
                    <a:pt x="403" y="178"/>
                    <a:pt x="407" y="179"/>
                    <a:pt x="410" y="180"/>
                  </a:cubicBezTo>
                  <a:cubicBezTo>
                    <a:pt x="415" y="182"/>
                    <a:pt x="416" y="187"/>
                    <a:pt x="411" y="190"/>
                  </a:cubicBezTo>
                  <a:cubicBezTo>
                    <a:pt x="409" y="192"/>
                    <a:pt x="406" y="193"/>
                    <a:pt x="403" y="194"/>
                  </a:cubicBezTo>
                  <a:cubicBezTo>
                    <a:pt x="385" y="201"/>
                    <a:pt x="366" y="204"/>
                    <a:pt x="348" y="205"/>
                  </a:cubicBezTo>
                  <a:cubicBezTo>
                    <a:pt x="310" y="207"/>
                    <a:pt x="272" y="208"/>
                    <a:pt x="234" y="209"/>
                  </a:cubicBezTo>
                  <a:cubicBezTo>
                    <a:pt x="218" y="209"/>
                    <a:pt x="201" y="208"/>
                    <a:pt x="185" y="208"/>
                  </a:cubicBezTo>
                  <a:cubicBezTo>
                    <a:pt x="161" y="209"/>
                    <a:pt x="137" y="210"/>
                    <a:pt x="114" y="210"/>
                  </a:cubicBezTo>
                  <a:cubicBezTo>
                    <a:pt x="89" y="209"/>
                    <a:pt x="64" y="208"/>
                    <a:pt x="40" y="200"/>
                  </a:cubicBezTo>
                  <a:cubicBezTo>
                    <a:pt x="29" y="196"/>
                    <a:pt x="19" y="191"/>
                    <a:pt x="11" y="181"/>
                  </a:cubicBezTo>
                  <a:cubicBezTo>
                    <a:pt x="0" y="167"/>
                    <a:pt x="3" y="150"/>
                    <a:pt x="16" y="137"/>
                  </a:cubicBezTo>
                  <a:cubicBezTo>
                    <a:pt x="30" y="125"/>
                    <a:pt x="46" y="117"/>
                    <a:pt x="63" y="110"/>
                  </a:cubicBezTo>
                  <a:cubicBezTo>
                    <a:pt x="94" y="97"/>
                    <a:pt x="126" y="88"/>
                    <a:pt x="158" y="79"/>
                  </a:cubicBezTo>
                  <a:cubicBezTo>
                    <a:pt x="182" y="73"/>
                    <a:pt x="206" y="68"/>
                    <a:pt x="230" y="62"/>
                  </a:cubicBezTo>
                  <a:cubicBezTo>
                    <a:pt x="243" y="59"/>
                    <a:pt x="254" y="54"/>
                    <a:pt x="264" y="45"/>
                  </a:cubicBezTo>
                  <a:cubicBezTo>
                    <a:pt x="271" y="39"/>
                    <a:pt x="271" y="33"/>
                    <a:pt x="263" y="28"/>
                  </a:cubicBezTo>
                  <a:cubicBezTo>
                    <a:pt x="251" y="21"/>
                    <a:pt x="238" y="16"/>
                    <a:pt x="225" y="9"/>
                  </a:cubicBezTo>
                  <a:cubicBezTo>
                    <a:pt x="221" y="7"/>
                    <a:pt x="217" y="5"/>
                    <a:pt x="213" y="3"/>
                  </a:cubicBezTo>
                  <a:cubicBezTo>
                    <a:pt x="214" y="2"/>
                    <a:pt x="214" y="1"/>
                    <a:pt x="214" y="0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45BEDD42-6F2C-21BD-2EF3-31C71A82F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1" y="1233"/>
              <a:ext cx="579" cy="230"/>
            </a:xfrm>
            <a:custGeom>
              <a:avLst/>
              <a:gdLst>
                <a:gd name="T0" fmla="*/ 154 w 439"/>
                <a:gd name="T1" fmla="*/ 81 h 174"/>
                <a:gd name="T2" fmla="*/ 168 w 439"/>
                <a:gd name="T3" fmla="*/ 81 h 174"/>
                <a:gd name="T4" fmla="*/ 168 w 439"/>
                <a:gd name="T5" fmla="*/ 96 h 174"/>
                <a:gd name="T6" fmla="*/ 208 w 439"/>
                <a:gd name="T7" fmla="*/ 96 h 174"/>
                <a:gd name="T8" fmla="*/ 208 w 439"/>
                <a:gd name="T9" fmla="*/ 54 h 174"/>
                <a:gd name="T10" fmla="*/ 233 w 439"/>
                <a:gd name="T11" fmla="*/ 54 h 174"/>
                <a:gd name="T12" fmla="*/ 237 w 439"/>
                <a:gd name="T13" fmla="*/ 58 h 174"/>
                <a:gd name="T14" fmla="*/ 248 w 439"/>
                <a:gd name="T15" fmla="*/ 91 h 174"/>
                <a:gd name="T16" fmla="*/ 255 w 439"/>
                <a:gd name="T17" fmla="*/ 96 h 174"/>
                <a:gd name="T18" fmla="*/ 260 w 439"/>
                <a:gd name="T19" fmla="*/ 96 h 174"/>
                <a:gd name="T20" fmla="*/ 282 w 439"/>
                <a:gd name="T21" fmla="*/ 85 h 174"/>
                <a:gd name="T22" fmla="*/ 337 w 439"/>
                <a:gd name="T23" fmla="*/ 14 h 174"/>
                <a:gd name="T24" fmla="*/ 347 w 439"/>
                <a:gd name="T25" fmla="*/ 10 h 174"/>
                <a:gd name="T26" fmla="*/ 347 w 439"/>
                <a:gd name="T27" fmla="*/ 78 h 174"/>
                <a:gd name="T28" fmla="*/ 367 w 439"/>
                <a:gd name="T29" fmla="*/ 96 h 174"/>
                <a:gd name="T30" fmla="*/ 372 w 439"/>
                <a:gd name="T31" fmla="*/ 96 h 174"/>
                <a:gd name="T32" fmla="*/ 432 w 439"/>
                <a:gd name="T33" fmla="*/ 96 h 174"/>
                <a:gd name="T34" fmla="*/ 438 w 439"/>
                <a:gd name="T35" fmla="*/ 103 h 174"/>
                <a:gd name="T36" fmla="*/ 437 w 439"/>
                <a:gd name="T37" fmla="*/ 105 h 174"/>
                <a:gd name="T38" fmla="*/ 416 w 439"/>
                <a:gd name="T39" fmla="*/ 123 h 174"/>
                <a:gd name="T40" fmla="*/ 366 w 439"/>
                <a:gd name="T41" fmla="*/ 172 h 174"/>
                <a:gd name="T42" fmla="*/ 360 w 439"/>
                <a:gd name="T43" fmla="*/ 174 h 174"/>
                <a:gd name="T44" fmla="*/ 221 w 439"/>
                <a:gd name="T45" fmla="*/ 174 h 174"/>
                <a:gd name="T46" fmla="*/ 62 w 439"/>
                <a:gd name="T47" fmla="*/ 174 h 174"/>
                <a:gd name="T48" fmla="*/ 55 w 439"/>
                <a:gd name="T49" fmla="*/ 174 h 174"/>
                <a:gd name="T50" fmla="*/ 55 w 439"/>
                <a:gd name="T51" fmla="*/ 162 h 174"/>
                <a:gd name="T52" fmla="*/ 47 w 439"/>
                <a:gd name="T53" fmla="*/ 144 h 174"/>
                <a:gd name="T54" fmla="*/ 14 w 439"/>
                <a:gd name="T55" fmla="*/ 110 h 174"/>
                <a:gd name="T56" fmla="*/ 5 w 439"/>
                <a:gd name="T57" fmla="*/ 106 h 174"/>
                <a:gd name="T58" fmla="*/ 0 w 439"/>
                <a:gd name="T59" fmla="*/ 101 h 174"/>
                <a:gd name="T60" fmla="*/ 5 w 439"/>
                <a:gd name="T61" fmla="*/ 96 h 174"/>
                <a:gd name="T62" fmla="*/ 95 w 439"/>
                <a:gd name="T63" fmla="*/ 96 h 174"/>
                <a:gd name="T64" fmla="*/ 127 w 439"/>
                <a:gd name="T65" fmla="*/ 96 h 174"/>
                <a:gd name="T66" fmla="*/ 127 w 439"/>
                <a:gd name="T67" fmla="*/ 85 h 174"/>
                <a:gd name="T68" fmla="*/ 131 w 439"/>
                <a:gd name="T69" fmla="*/ 81 h 174"/>
                <a:gd name="T70" fmla="*/ 147 w 439"/>
                <a:gd name="T71" fmla="*/ 81 h 174"/>
                <a:gd name="T72" fmla="*/ 147 w 439"/>
                <a:gd name="T73" fmla="*/ 0 h 174"/>
                <a:gd name="T74" fmla="*/ 154 w 439"/>
                <a:gd name="T75" fmla="*/ 0 h 174"/>
                <a:gd name="T76" fmla="*/ 154 w 439"/>
                <a:gd name="T77" fmla="*/ 8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9" h="174">
                  <a:moveTo>
                    <a:pt x="154" y="81"/>
                  </a:moveTo>
                  <a:cubicBezTo>
                    <a:pt x="159" y="81"/>
                    <a:pt x="163" y="81"/>
                    <a:pt x="168" y="81"/>
                  </a:cubicBezTo>
                  <a:cubicBezTo>
                    <a:pt x="168" y="86"/>
                    <a:pt x="168" y="91"/>
                    <a:pt x="168" y="96"/>
                  </a:cubicBezTo>
                  <a:cubicBezTo>
                    <a:pt x="181" y="96"/>
                    <a:pt x="194" y="96"/>
                    <a:pt x="208" y="96"/>
                  </a:cubicBezTo>
                  <a:cubicBezTo>
                    <a:pt x="208" y="82"/>
                    <a:pt x="208" y="68"/>
                    <a:pt x="208" y="54"/>
                  </a:cubicBezTo>
                  <a:cubicBezTo>
                    <a:pt x="217" y="54"/>
                    <a:pt x="225" y="54"/>
                    <a:pt x="233" y="54"/>
                  </a:cubicBezTo>
                  <a:cubicBezTo>
                    <a:pt x="235" y="54"/>
                    <a:pt x="236" y="57"/>
                    <a:pt x="237" y="58"/>
                  </a:cubicBezTo>
                  <a:cubicBezTo>
                    <a:pt x="241" y="69"/>
                    <a:pt x="245" y="80"/>
                    <a:pt x="248" y="91"/>
                  </a:cubicBezTo>
                  <a:cubicBezTo>
                    <a:pt x="249" y="95"/>
                    <a:pt x="251" y="96"/>
                    <a:pt x="255" y="96"/>
                  </a:cubicBezTo>
                  <a:cubicBezTo>
                    <a:pt x="257" y="96"/>
                    <a:pt x="259" y="96"/>
                    <a:pt x="260" y="96"/>
                  </a:cubicBezTo>
                  <a:cubicBezTo>
                    <a:pt x="274" y="96"/>
                    <a:pt x="274" y="96"/>
                    <a:pt x="282" y="85"/>
                  </a:cubicBezTo>
                  <a:cubicBezTo>
                    <a:pt x="300" y="61"/>
                    <a:pt x="319" y="38"/>
                    <a:pt x="337" y="14"/>
                  </a:cubicBezTo>
                  <a:cubicBezTo>
                    <a:pt x="339" y="11"/>
                    <a:pt x="342" y="8"/>
                    <a:pt x="347" y="10"/>
                  </a:cubicBezTo>
                  <a:cubicBezTo>
                    <a:pt x="347" y="32"/>
                    <a:pt x="347" y="55"/>
                    <a:pt x="347" y="78"/>
                  </a:cubicBezTo>
                  <a:cubicBezTo>
                    <a:pt x="361" y="80"/>
                    <a:pt x="365" y="83"/>
                    <a:pt x="367" y="96"/>
                  </a:cubicBezTo>
                  <a:cubicBezTo>
                    <a:pt x="368" y="96"/>
                    <a:pt x="370" y="96"/>
                    <a:pt x="372" y="96"/>
                  </a:cubicBezTo>
                  <a:cubicBezTo>
                    <a:pt x="392" y="96"/>
                    <a:pt x="412" y="96"/>
                    <a:pt x="432" y="96"/>
                  </a:cubicBezTo>
                  <a:cubicBezTo>
                    <a:pt x="438" y="96"/>
                    <a:pt x="439" y="98"/>
                    <a:pt x="438" y="103"/>
                  </a:cubicBezTo>
                  <a:cubicBezTo>
                    <a:pt x="438" y="104"/>
                    <a:pt x="437" y="105"/>
                    <a:pt x="437" y="105"/>
                  </a:cubicBezTo>
                  <a:cubicBezTo>
                    <a:pt x="427" y="109"/>
                    <a:pt x="423" y="117"/>
                    <a:pt x="416" y="123"/>
                  </a:cubicBezTo>
                  <a:cubicBezTo>
                    <a:pt x="399" y="139"/>
                    <a:pt x="383" y="156"/>
                    <a:pt x="366" y="172"/>
                  </a:cubicBezTo>
                  <a:cubicBezTo>
                    <a:pt x="365" y="174"/>
                    <a:pt x="362" y="174"/>
                    <a:pt x="360" y="174"/>
                  </a:cubicBezTo>
                  <a:cubicBezTo>
                    <a:pt x="314" y="174"/>
                    <a:pt x="267" y="174"/>
                    <a:pt x="221" y="174"/>
                  </a:cubicBezTo>
                  <a:cubicBezTo>
                    <a:pt x="168" y="174"/>
                    <a:pt x="115" y="174"/>
                    <a:pt x="62" y="174"/>
                  </a:cubicBezTo>
                  <a:cubicBezTo>
                    <a:pt x="60" y="174"/>
                    <a:pt x="58" y="174"/>
                    <a:pt x="55" y="174"/>
                  </a:cubicBezTo>
                  <a:cubicBezTo>
                    <a:pt x="55" y="170"/>
                    <a:pt x="55" y="166"/>
                    <a:pt x="55" y="162"/>
                  </a:cubicBezTo>
                  <a:cubicBezTo>
                    <a:pt x="57" y="154"/>
                    <a:pt x="52" y="149"/>
                    <a:pt x="47" y="144"/>
                  </a:cubicBezTo>
                  <a:cubicBezTo>
                    <a:pt x="36" y="133"/>
                    <a:pt x="25" y="121"/>
                    <a:pt x="14" y="110"/>
                  </a:cubicBezTo>
                  <a:cubicBezTo>
                    <a:pt x="11" y="108"/>
                    <a:pt x="8" y="107"/>
                    <a:pt x="5" y="106"/>
                  </a:cubicBezTo>
                  <a:cubicBezTo>
                    <a:pt x="1" y="106"/>
                    <a:pt x="0" y="105"/>
                    <a:pt x="0" y="101"/>
                  </a:cubicBezTo>
                  <a:cubicBezTo>
                    <a:pt x="0" y="97"/>
                    <a:pt x="1" y="96"/>
                    <a:pt x="5" y="96"/>
                  </a:cubicBezTo>
                  <a:cubicBezTo>
                    <a:pt x="35" y="96"/>
                    <a:pt x="65" y="96"/>
                    <a:pt x="95" y="96"/>
                  </a:cubicBezTo>
                  <a:cubicBezTo>
                    <a:pt x="105" y="96"/>
                    <a:pt x="116" y="96"/>
                    <a:pt x="127" y="96"/>
                  </a:cubicBezTo>
                  <a:cubicBezTo>
                    <a:pt x="127" y="92"/>
                    <a:pt x="127" y="88"/>
                    <a:pt x="127" y="85"/>
                  </a:cubicBezTo>
                  <a:cubicBezTo>
                    <a:pt x="126" y="82"/>
                    <a:pt x="128" y="81"/>
                    <a:pt x="131" y="81"/>
                  </a:cubicBezTo>
                  <a:cubicBezTo>
                    <a:pt x="136" y="81"/>
                    <a:pt x="141" y="81"/>
                    <a:pt x="147" y="81"/>
                  </a:cubicBezTo>
                  <a:cubicBezTo>
                    <a:pt x="147" y="54"/>
                    <a:pt x="147" y="27"/>
                    <a:pt x="147" y="0"/>
                  </a:cubicBezTo>
                  <a:cubicBezTo>
                    <a:pt x="150" y="0"/>
                    <a:pt x="152" y="0"/>
                    <a:pt x="154" y="0"/>
                  </a:cubicBezTo>
                  <a:cubicBezTo>
                    <a:pt x="154" y="27"/>
                    <a:pt x="154" y="53"/>
                    <a:pt x="154" y="81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14">
            <a:extLst>
              <a:ext uri="{FF2B5EF4-FFF2-40B4-BE49-F238E27FC236}">
                <a16:creationId xmlns:a16="http://schemas.microsoft.com/office/drawing/2014/main" id="{60123BB7-C0E3-EA01-22DC-479F836D4E4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49702" y="1997075"/>
            <a:ext cx="1096963" cy="811212"/>
            <a:chOff x="2488" y="1258"/>
            <a:chExt cx="691" cy="511"/>
          </a:xfrm>
        </p:grpSpPr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id="{9FFDB759-9E6E-32BD-E179-D8021D48D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1" y="1492"/>
              <a:ext cx="548" cy="277"/>
            </a:xfrm>
            <a:custGeom>
              <a:avLst/>
              <a:gdLst>
                <a:gd name="T0" fmla="*/ 214 w 416"/>
                <a:gd name="T1" fmla="*/ 0 h 210"/>
                <a:gd name="T2" fmla="*/ 262 w 416"/>
                <a:gd name="T3" fmla="*/ 5 h 210"/>
                <a:gd name="T4" fmla="*/ 312 w 416"/>
                <a:gd name="T5" fmla="*/ 8 h 210"/>
                <a:gd name="T6" fmla="*/ 337 w 416"/>
                <a:gd name="T7" fmla="*/ 11 h 210"/>
                <a:gd name="T8" fmla="*/ 348 w 416"/>
                <a:gd name="T9" fmla="*/ 21 h 210"/>
                <a:gd name="T10" fmla="*/ 340 w 416"/>
                <a:gd name="T11" fmla="*/ 35 h 210"/>
                <a:gd name="T12" fmla="*/ 312 w 416"/>
                <a:gd name="T13" fmla="*/ 52 h 210"/>
                <a:gd name="T14" fmla="*/ 281 w 416"/>
                <a:gd name="T15" fmla="*/ 72 h 210"/>
                <a:gd name="T16" fmla="*/ 272 w 416"/>
                <a:gd name="T17" fmla="*/ 85 h 210"/>
                <a:gd name="T18" fmla="*/ 296 w 416"/>
                <a:gd name="T19" fmla="*/ 90 h 210"/>
                <a:gd name="T20" fmla="*/ 311 w 416"/>
                <a:gd name="T21" fmla="*/ 95 h 210"/>
                <a:gd name="T22" fmla="*/ 314 w 416"/>
                <a:gd name="T23" fmla="*/ 114 h 210"/>
                <a:gd name="T24" fmla="*/ 259 w 416"/>
                <a:gd name="T25" fmla="*/ 138 h 210"/>
                <a:gd name="T26" fmla="*/ 219 w 416"/>
                <a:gd name="T27" fmla="*/ 140 h 210"/>
                <a:gd name="T28" fmla="*/ 218 w 416"/>
                <a:gd name="T29" fmla="*/ 140 h 210"/>
                <a:gd name="T30" fmla="*/ 208 w 416"/>
                <a:gd name="T31" fmla="*/ 146 h 210"/>
                <a:gd name="T32" fmla="*/ 213 w 416"/>
                <a:gd name="T33" fmla="*/ 158 h 210"/>
                <a:gd name="T34" fmla="*/ 246 w 416"/>
                <a:gd name="T35" fmla="*/ 172 h 210"/>
                <a:gd name="T36" fmla="*/ 344 w 416"/>
                <a:gd name="T37" fmla="*/ 176 h 210"/>
                <a:gd name="T38" fmla="*/ 400 w 416"/>
                <a:gd name="T39" fmla="*/ 178 h 210"/>
                <a:gd name="T40" fmla="*/ 410 w 416"/>
                <a:gd name="T41" fmla="*/ 180 h 210"/>
                <a:gd name="T42" fmla="*/ 411 w 416"/>
                <a:gd name="T43" fmla="*/ 190 h 210"/>
                <a:gd name="T44" fmla="*/ 403 w 416"/>
                <a:gd name="T45" fmla="*/ 194 h 210"/>
                <a:gd name="T46" fmla="*/ 348 w 416"/>
                <a:gd name="T47" fmla="*/ 205 h 210"/>
                <a:gd name="T48" fmla="*/ 234 w 416"/>
                <a:gd name="T49" fmla="*/ 209 h 210"/>
                <a:gd name="T50" fmla="*/ 185 w 416"/>
                <a:gd name="T51" fmla="*/ 208 h 210"/>
                <a:gd name="T52" fmla="*/ 114 w 416"/>
                <a:gd name="T53" fmla="*/ 210 h 210"/>
                <a:gd name="T54" fmla="*/ 40 w 416"/>
                <a:gd name="T55" fmla="*/ 200 h 210"/>
                <a:gd name="T56" fmla="*/ 11 w 416"/>
                <a:gd name="T57" fmla="*/ 181 h 210"/>
                <a:gd name="T58" fmla="*/ 16 w 416"/>
                <a:gd name="T59" fmla="*/ 137 h 210"/>
                <a:gd name="T60" fmla="*/ 63 w 416"/>
                <a:gd name="T61" fmla="*/ 110 h 210"/>
                <a:gd name="T62" fmla="*/ 158 w 416"/>
                <a:gd name="T63" fmla="*/ 79 h 210"/>
                <a:gd name="T64" fmla="*/ 230 w 416"/>
                <a:gd name="T65" fmla="*/ 62 h 210"/>
                <a:gd name="T66" fmla="*/ 264 w 416"/>
                <a:gd name="T67" fmla="*/ 45 h 210"/>
                <a:gd name="T68" fmla="*/ 263 w 416"/>
                <a:gd name="T69" fmla="*/ 28 h 210"/>
                <a:gd name="T70" fmla="*/ 225 w 416"/>
                <a:gd name="T71" fmla="*/ 9 h 210"/>
                <a:gd name="T72" fmla="*/ 213 w 416"/>
                <a:gd name="T73" fmla="*/ 3 h 210"/>
                <a:gd name="T74" fmla="*/ 214 w 416"/>
                <a:gd name="T7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6" h="210">
                  <a:moveTo>
                    <a:pt x="214" y="0"/>
                  </a:moveTo>
                  <a:cubicBezTo>
                    <a:pt x="230" y="2"/>
                    <a:pt x="246" y="4"/>
                    <a:pt x="262" y="5"/>
                  </a:cubicBezTo>
                  <a:cubicBezTo>
                    <a:pt x="278" y="6"/>
                    <a:pt x="295" y="7"/>
                    <a:pt x="312" y="8"/>
                  </a:cubicBezTo>
                  <a:cubicBezTo>
                    <a:pt x="321" y="9"/>
                    <a:pt x="329" y="10"/>
                    <a:pt x="337" y="11"/>
                  </a:cubicBezTo>
                  <a:cubicBezTo>
                    <a:pt x="342" y="12"/>
                    <a:pt x="347" y="15"/>
                    <a:pt x="348" y="21"/>
                  </a:cubicBezTo>
                  <a:cubicBezTo>
                    <a:pt x="349" y="28"/>
                    <a:pt x="345" y="32"/>
                    <a:pt x="340" y="35"/>
                  </a:cubicBezTo>
                  <a:cubicBezTo>
                    <a:pt x="331" y="41"/>
                    <a:pt x="322" y="46"/>
                    <a:pt x="312" y="52"/>
                  </a:cubicBezTo>
                  <a:cubicBezTo>
                    <a:pt x="302" y="58"/>
                    <a:pt x="291" y="65"/>
                    <a:pt x="281" y="72"/>
                  </a:cubicBezTo>
                  <a:cubicBezTo>
                    <a:pt x="277" y="75"/>
                    <a:pt x="273" y="79"/>
                    <a:pt x="272" y="85"/>
                  </a:cubicBezTo>
                  <a:cubicBezTo>
                    <a:pt x="281" y="86"/>
                    <a:pt x="289" y="88"/>
                    <a:pt x="296" y="90"/>
                  </a:cubicBezTo>
                  <a:cubicBezTo>
                    <a:pt x="301" y="91"/>
                    <a:pt x="306" y="93"/>
                    <a:pt x="311" y="95"/>
                  </a:cubicBezTo>
                  <a:cubicBezTo>
                    <a:pt x="320" y="99"/>
                    <a:pt x="322" y="107"/>
                    <a:pt x="314" y="114"/>
                  </a:cubicBezTo>
                  <a:cubicBezTo>
                    <a:pt x="298" y="128"/>
                    <a:pt x="280" y="137"/>
                    <a:pt x="259" y="138"/>
                  </a:cubicBezTo>
                  <a:cubicBezTo>
                    <a:pt x="246" y="139"/>
                    <a:pt x="233" y="139"/>
                    <a:pt x="219" y="140"/>
                  </a:cubicBezTo>
                  <a:cubicBezTo>
                    <a:pt x="219" y="140"/>
                    <a:pt x="218" y="140"/>
                    <a:pt x="218" y="140"/>
                  </a:cubicBezTo>
                  <a:cubicBezTo>
                    <a:pt x="214" y="141"/>
                    <a:pt x="209" y="142"/>
                    <a:pt x="208" y="146"/>
                  </a:cubicBezTo>
                  <a:cubicBezTo>
                    <a:pt x="208" y="150"/>
                    <a:pt x="210" y="155"/>
                    <a:pt x="213" y="158"/>
                  </a:cubicBezTo>
                  <a:cubicBezTo>
                    <a:pt x="221" y="167"/>
                    <a:pt x="234" y="170"/>
                    <a:pt x="246" y="172"/>
                  </a:cubicBezTo>
                  <a:cubicBezTo>
                    <a:pt x="278" y="177"/>
                    <a:pt x="311" y="176"/>
                    <a:pt x="344" y="176"/>
                  </a:cubicBezTo>
                  <a:cubicBezTo>
                    <a:pt x="362" y="176"/>
                    <a:pt x="381" y="177"/>
                    <a:pt x="400" y="178"/>
                  </a:cubicBezTo>
                  <a:cubicBezTo>
                    <a:pt x="403" y="178"/>
                    <a:pt x="407" y="179"/>
                    <a:pt x="410" y="180"/>
                  </a:cubicBezTo>
                  <a:cubicBezTo>
                    <a:pt x="415" y="182"/>
                    <a:pt x="416" y="187"/>
                    <a:pt x="411" y="190"/>
                  </a:cubicBezTo>
                  <a:cubicBezTo>
                    <a:pt x="409" y="192"/>
                    <a:pt x="406" y="193"/>
                    <a:pt x="403" y="194"/>
                  </a:cubicBezTo>
                  <a:cubicBezTo>
                    <a:pt x="385" y="201"/>
                    <a:pt x="366" y="204"/>
                    <a:pt x="348" y="205"/>
                  </a:cubicBezTo>
                  <a:cubicBezTo>
                    <a:pt x="310" y="207"/>
                    <a:pt x="272" y="208"/>
                    <a:pt x="234" y="209"/>
                  </a:cubicBezTo>
                  <a:cubicBezTo>
                    <a:pt x="218" y="209"/>
                    <a:pt x="201" y="208"/>
                    <a:pt x="185" y="208"/>
                  </a:cubicBezTo>
                  <a:cubicBezTo>
                    <a:pt x="161" y="209"/>
                    <a:pt x="137" y="210"/>
                    <a:pt x="114" y="210"/>
                  </a:cubicBezTo>
                  <a:cubicBezTo>
                    <a:pt x="89" y="209"/>
                    <a:pt x="64" y="208"/>
                    <a:pt x="40" y="200"/>
                  </a:cubicBezTo>
                  <a:cubicBezTo>
                    <a:pt x="29" y="196"/>
                    <a:pt x="19" y="191"/>
                    <a:pt x="11" y="181"/>
                  </a:cubicBezTo>
                  <a:cubicBezTo>
                    <a:pt x="0" y="167"/>
                    <a:pt x="3" y="150"/>
                    <a:pt x="16" y="137"/>
                  </a:cubicBezTo>
                  <a:cubicBezTo>
                    <a:pt x="30" y="125"/>
                    <a:pt x="46" y="117"/>
                    <a:pt x="63" y="110"/>
                  </a:cubicBezTo>
                  <a:cubicBezTo>
                    <a:pt x="94" y="97"/>
                    <a:pt x="126" y="88"/>
                    <a:pt x="158" y="79"/>
                  </a:cubicBezTo>
                  <a:cubicBezTo>
                    <a:pt x="182" y="73"/>
                    <a:pt x="206" y="68"/>
                    <a:pt x="230" y="62"/>
                  </a:cubicBezTo>
                  <a:cubicBezTo>
                    <a:pt x="243" y="59"/>
                    <a:pt x="254" y="54"/>
                    <a:pt x="264" y="45"/>
                  </a:cubicBezTo>
                  <a:cubicBezTo>
                    <a:pt x="271" y="39"/>
                    <a:pt x="271" y="33"/>
                    <a:pt x="263" y="28"/>
                  </a:cubicBezTo>
                  <a:cubicBezTo>
                    <a:pt x="251" y="21"/>
                    <a:pt x="238" y="16"/>
                    <a:pt x="225" y="9"/>
                  </a:cubicBezTo>
                  <a:cubicBezTo>
                    <a:pt x="221" y="7"/>
                    <a:pt x="217" y="5"/>
                    <a:pt x="213" y="3"/>
                  </a:cubicBezTo>
                  <a:cubicBezTo>
                    <a:pt x="214" y="2"/>
                    <a:pt x="214" y="1"/>
                    <a:pt x="214" y="0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34A37C04-7B45-DB12-1B81-EB842A415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" y="1258"/>
              <a:ext cx="579" cy="230"/>
            </a:xfrm>
            <a:custGeom>
              <a:avLst/>
              <a:gdLst>
                <a:gd name="T0" fmla="*/ 154 w 439"/>
                <a:gd name="T1" fmla="*/ 81 h 174"/>
                <a:gd name="T2" fmla="*/ 168 w 439"/>
                <a:gd name="T3" fmla="*/ 81 h 174"/>
                <a:gd name="T4" fmla="*/ 168 w 439"/>
                <a:gd name="T5" fmla="*/ 96 h 174"/>
                <a:gd name="T6" fmla="*/ 208 w 439"/>
                <a:gd name="T7" fmla="*/ 96 h 174"/>
                <a:gd name="T8" fmla="*/ 208 w 439"/>
                <a:gd name="T9" fmla="*/ 54 h 174"/>
                <a:gd name="T10" fmla="*/ 233 w 439"/>
                <a:gd name="T11" fmla="*/ 54 h 174"/>
                <a:gd name="T12" fmla="*/ 237 w 439"/>
                <a:gd name="T13" fmla="*/ 58 h 174"/>
                <a:gd name="T14" fmla="*/ 248 w 439"/>
                <a:gd name="T15" fmla="*/ 91 h 174"/>
                <a:gd name="T16" fmla="*/ 255 w 439"/>
                <a:gd name="T17" fmla="*/ 96 h 174"/>
                <a:gd name="T18" fmla="*/ 260 w 439"/>
                <a:gd name="T19" fmla="*/ 96 h 174"/>
                <a:gd name="T20" fmla="*/ 282 w 439"/>
                <a:gd name="T21" fmla="*/ 85 h 174"/>
                <a:gd name="T22" fmla="*/ 337 w 439"/>
                <a:gd name="T23" fmla="*/ 14 h 174"/>
                <a:gd name="T24" fmla="*/ 347 w 439"/>
                <a:gd name="T25" fmla="*/ 10 h 174"/>
                <a:gd name="T26" fmla="*/ 347 w 439"/>
                <a:gd name="T27" fmla="*/ 78 h 174"/>
                <a:gd name="T28" fmla="*/ 367 w 439"/>
                <a:gd name="T29" fmla="*/ 96 h 174"/>
                <a:gd name="T30" fmla="*/ 372 w 439"/>
                <a:gd name="T31" fmla="*/ 96 h 174"/>
                <a:gd name="T32" fmla="*/ 432 w 439"/>
                <a:gd name="T33" fmla="*/ 96 h 174"/>
                <a:gd name="T34" fmla="*/ 438 w 439"/>
                <a:gd name="T35" fmla="*/ 103 h 174"/>
                <a:gd name="T36" fmla="*/ 437 w 439"/>
                <a:gd name="T37" fmla="*/ 105 h 174"/>
                <a:gd name="T38" fmla="*/ 416 w 439"/>
                <a:gd name="T39" fmla="*/ 123 h 174"/>
                <a:gd name="T40" fmla="*/ 366 w 439"/>
                <a:gd name="T41" fmla="*/ 172 h 174"/>
                <a:gd name="T42" fmla="*/ 360 w 439"/>
                <a:gd name="T43" fmla="*/ 174 h 174"/>
                <a:gd name="T44" fmla="*/ 221 w 439"/>
                <a:gd name="T45" fmla="*/ 174 h 174"/>
                <a:gd name="T46" fmla="*/ 62 w 439"/>
                <a:gd name="T47" fmla="*/ 174 h 174"/>
                <a:gd name="T48" fmla="*/ 55 w 439"/>
                <a:gd name="T49" fmla="*/ 174 h 174"/>
                <a:gd name="T50" fmla="*/ 55 w 439"/>
                <a:gd name="T51" fmla="*/ 162 h 174"/>
                <a:gd name="T52" fmla="*/ 47 w 439"/>
                <a:gd name="T53" fmla="*/ 144 h 174"/>
                <a:gd name="T54" fmla="*/ 14 w 439"/>
                <a:gd name="T55" fmla="*/ 110 h 174"/>
                <a:gd name="T56" fmla="*/ 5 w 439"/>
                <a:gd name="T57" fmla="*/ 106 h 174"/>
                <a:gd name="T58" fmla="*/ 0 w 439"/>
                <a:gd name="T59" fmla="*/ 101 h 174"/>
                <a:gd name="T60" fmla="*/ 5 w 439"/>
                <a:gd name="T61" fmla="*/ 96 h 174"/>
                <a:gd name="T62" fmla="*/ 95 w 439"/>
                <a:gd name="T63" fmla="*/ 96 h 174"/>
                <a:gd name="T64" fmla="*/ 127 w 439"/>
                <a:gd name="T65" fmla="*/ 96 h 174"/>
                <a:gd name="T66" fmla="*/ 127 w 439"/>
                <a:gd name="T67" fmla="*/ 85 h 174"/>
                <a:gd name="T68" fmla="*/ 131 w 439"/>
                <a:gd name="T69" fmla="*/ 81 h 174"/>
                <a:gd name="T70" fmla="*/ 147 w 439"/>
                <a:gd name="T71" fmla="*/ 81 h 174"/>
                <a:gd name="T72" fmla="*/ 147 w 439"/>
                <a:gd name="T73" fmla="*/ 0 h 174"/>
                <a:gd name="T74" fmla="*/ 154 w 439"/>
                <a:gd name="T75" fmla="*/ 0 h 174"/>
                <a:gd name="T76" fmla="*/ 154 w 439"/>
                <a:gd name="T77" fmla="*/ 8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9" h="174">
                  <a:moveTo>
                    <a:pt x="154" y="81"/>
                  </a:moveTo>
                  <a:cubicBezTo>
                    <a:pt x="159" y="81"/>
                    <a:pt x="163" y="81"/>
                    <a:pt x="168" y="81"/>
                  </a:cubicBezTo>
                  <a:cubicBezTo>
                    <a:pt x="168" y="86"/>
                    <a:pt x="168" y="91"/>
                    <a:pt x="168" y="96"/>
                  </a:cubicBezTo>
                  <a:cubicBezTo>
                    <a:pt x="181" y="96"/>
                    <a:pt x="194" y="96"/>
                    <a:pt x="208" y="96"/>
                  </a:cubicBezTo>
                  <a:cubicBezTo>
                    <a:pt x="208" y="82"/>
                    <a:pt x="208" y="68"/>
                    <a:pt x="208" y="54"/>
                  </a:cubicBezTo>
                  <a:cubicBezTo>
                    <a:pt x="217" y="54"/>
                    <a:pt x="225" y="54"/>
                    <a:pt x="233" y="54"/>
                  </a:cubicBezTo>
                  <a:cubicBezTo>
                    <a:pt x="235" y="54"/>
                    <a:pt x="236" y="57"/>
                    <a:pt x="237" y="58"/>
                  </a:cubicBezTo>
                  <a:cubicBezTo>
                    <a:pt x="241" y="69"/>
                    <a:pt x="245" y="80"/>
                    <a:pt x="248" y="91"/>
                  </a:cubicBezTo>
                  <a:cubicBezTo>
                    <a:pt x="249" y="95"/>
                    <a:pt x="251" y="96"/>
                    <a:pt x="255" y="96"/>
                  </a:cubicBezTo>
                  <a:cubicBezTo>
                    <a:pt x="257" y="96"/>
                    <a:pt x="259" y="96"/>
                    <a:pt x="260" y="96"/>
                  </a:cubicBezTo>
                  <a:cubicBezTo>
                    <a:pt x="274" y="96"/>
                    <a:pt x="274" y="96"/>
                    <a:pt x="282" y="85"/>
                  </a:cubicBezTo>
                  <a:cubicBezTo>
                    <a:pt x="300" y="61"/>
                    <a:pt x="319" y="38"/>
                    <a:pt x="337" y="14"/>
                  </a:cubicBezTo>
                  <a:cubicBezTo>
                    <a:pt x="339" y="11"/>
                    <a:pt x="342" y="8"/>
                    <a:pt x="347" y="10"/>
                  </a:cubicBezTo>
                  <a:cubicBezTo>
                    <a:pt x="347" y="32"/>
                    <a:pt x="347" y="55"/>
                    <a:pt x="347" y="78"/>
                  </a:cubicBezTo>
                  <a:cubicBezTo>
                    <a:pt x="361" y="80"/>
                    <a:pt x="365" y="83"/>
                    <a:pt x="367" y="96"/>
                  </a:cubicBezTo>
                  <a:cubicBezTo>
                    <a:pt x="368" y="96"/>
                    <a:pt x="370" y="96"/>
                    <a:pt x="372" y="96"/>
                  </a:cubicBezTo>
                  <a:cubicBezTo>
                    <a:pt x="392" y="96"/>
                    <a:pt x="412" y="96"/>
                    <a:pt x="432" y="96"/>
                  </a:cubicBezTo>
                  <a:cubicBezTo>
                    <a:pt x="438" y="96"/>
                    <a:pt x="439" y="98"/>
                    <a:pt x="438" y="103"/>
                  </a:cubicBezTo>
                  <a:cubicBezTo>
                    <a:pt x="438" y="104"/>
                    <a:pt x="437" y="105"/>
                    <a:pt x="437" y="105"/>
                  </a:cubicBezTo>
                  <a:cubicBezTo>
                    <a:pt x="427" y="109"/>
                    <a:pt x="423" y="117"/>
                    <a:pt x="416" y="123"/>
                  </a:cubicBezTo>
                  <a:cubicBezTo>
                    <a:pt x="399" y="139"/>
                    <a:pt x="383" y="156"/>
                    <a:pt x="366" y="172"/>
                  </a:cubicBezTo>
                  <a:cubicBezTo>
                    <a:pt x="365" y="174"/>
                    <a:pt x="362" y="174"/>
                    <a:pt x="360" y="174"/>
                  </a:cubicBezTo>
                  <a:cubicBezTo>
                    <a:pt x="314" y="174"/>
                    <a:pt x="267" y="174"/>
                    <a:pt x="221" y="174"/>
                  </a:cubicBezTo>
                  <a:cubicBezTo>
                    <a:pt x="168" y="174"/>
                    <a:pt x="115" y="174"/>
                    <a:pt x="62" y="174"/>
                  </a:cubicBezTo>
                  <a:cubicBezTo>
                    <a:pt x="60" y="174"/>
                    <a:pt x="58" y="174"/>
                    <a:pt x="55" y="174"/>
                  </a:cubicBezTo>
                  <a:cubicBezTo>
                    <a:pt x="55" y="170"/>
                    <a:pt x="55" y="166"/>
                    <a:pt x="55" y="162"/>
                  </a:cubicBezTo>
                  <a:cubicBezTo>
                    <a:pt x="57" y="154"/>
                    <a:pt x="52" y="149"/>
                    <a:pt x="47" y="144"/>
                  </a:cubicBezTo>
                  <a:cubicBezTo>
                    <a:pt x="36" y="133"/>
                    <a:pt x="25" y="121"/>
                    <a:pt x="14" y="110"/>
                  </a:cubicBezTo>
                  <a:cubicBezTo>
                    <a:pt x="11" y="108"/>
                    <a:pt x="8" y="107"/>
                    <a:pt x="5" y="106"/>
                  </a:cubicBezTo>
                  <a:cubicBezTo>
                    <a:pt x="1" y="106"/>
                    <a:pt x="0" y="105"/>
                    <a:pt x="0" y="101"/>
                  </a:cubicBezTo>
                  <a:cubicBezTo>
                    <a:pt x="0" y="97"/>
                    <a:pt x="1" y="96"/>
                    <a:pt x="5" y="96"/>
                  </a:cubicBezTo>
                  <a:cubicBezTo>
                    <a:pt x="35" y="96"/>
                    <a:pt x="65" y="96"/>
                    <a:pt x="95" y="96"/>
                  </a:cubicBezTo>
                  <a:cubicBezTo>
                    <a:pt x="105" y="96"/>
                    <a:pt x="116" y="96"/>
                    <a:pt x="127" y="96"/>
                  </a:cubicBezTo>
                  <a:cubicBezTo>
                    <a:pt x="127" y="92"/>
                    <a:pt x="127" y="88"/>
                    <a:pt x="127" y="85"/>
                  </a:cubicBezTo>
                  <a:cubicBezTo>
                    <a:pt x="126" y="82"/>
                    <a:pt x="128" y="81"/>
                    <a:pt x="131" y="81"/>
                  </a:cubicBezTo>
                  <a:cubicBezTo>
                    <a:pt x="136" y="81"/>
                    <a:pt x="141" y="81"/>
                    <a:pt x="147" y="81"/>
                  </a:cubicBezTo>
                  <a:cubicBezTo>
                    <a:pt x="147" y="54"/>
                    <a:pt x="147" y="27"/>
                    <a:pt x="147" y="0"/>
                  </a:cubicBezTo>
                  <a:cubicBezTo>
                    <a:pt x="150" y="0"/>
                    <a:pt x="152" y="0"/>
                    <a:pt x="154" y="0"/>
                  </a:cubicBezTo>
                  <a:cubicBezTo>
                    <a:pt x="154" y="27"/>
                    <a:pt x="154" y="53"/>
                    <a:pt x="154" y="81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>
            <a:extLst>
              <a:ext uri="{FF2B5EF4-FFF2-40B4-BE49-F238E27FC236}">
                <a16:creationId xmlns:a16="http://schemas.microsoft.com/office/drawing/2014/main" id="{207A78CC-1A3C-4A7D-8650-4F0506A9247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1000"/>
          </a:blip>
          <a:stretch>
            <a:fillRect/>
          </a:stretch>
        </p:blipFill>
        <p:spPr>
          <a:xfrm>
            <a:off x="0" y="1064096"/>
            <a:ext cx="9144000" cy="4079403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3" name="Google Shape;1727;p61">
            <a:extLst>
              <a:ext uri="{FF2B5EF4-FFF2-40B4-BE49-F238E27FC236}">
                <a16:creationId xmlns:a16="http://schemas.microsoft.com/office/drawing/2014/main" id="{0F64F5A2-095D-4809-B615-B21C6480F830}"/>
              </a:ext>
            </a:extLst>
          </p:cNvPr>
          <p:cNvCxnSpPr/>
          <p:nvPr/>
        </p:nvCxnSpPr>
        <p:spPr>
          <a:xfrm>
            <a:off x="6454383" y="2984683"/>
            <a:ext cx="0" cy="922200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cxnSp>
        <p:nvCxnSpPr>
          <p:cNvPr id="4" name="Google Shape;1728;p61">
            <a:extLst>
              <a:ext uri="{FF2B5EF4-FFF2-40B4-BE49-F238E27FC236}">
                <a16:creationId xmlns:a16="http://schemas.microsoft.com/office/drawing/2014/main" id="{D713895D-C929-47A0-BEEE-A001ADAB4C4C}"/>
              </a:ext>
            </a:extLst>
          </p:cNvPr>
          <p:cNvCxnSpPr/>
          <p:nvPr/>
        </p:nvCxnSpPr>
        <p:spPr>
          <a:xfrm>
            <a:off x="4351958" y="2984683"/>
            <a:ext cx="0" cy="922200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sp>
        <p:nvSpPr>
          <p:cNvPr id="5" name="Google Shape;1729;p61">
            <a:extLst>
              <a:ext uri="{FF2B5EF4-FFF2-40B4-BE49-F238E27FC236}">
                <a16:creationId xmlns:a16="http://schemas.microsoft.com/office/drawing/2014/main" id="{EA6257D9-1D7C-4822-BB22-6BCA175977D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337127" y="4035612"/>
            <a:ext cx="1799996" cy="668097"/>
          </a:xfrm>
        </p:spPr>
        <p:txBody>
          <a:bodyPr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6" name="Google Shape;1730;p61">
            <a:extLst>
              <a:ext uri="{FF2B5EF4-FFF2-40B4-BE49-F238E27FC236}">
                <a16:creationId xmlns:a16="http://schemas.microsoft.com/office/drawing/2014/main" id="{0D26455D-7B8B-45E2-B3AB-F3CCA142618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405804" y="2984683"/>
            <a:ext cx="1296902" cy="381899"/>
          </a:xfrm>
        </p:spPr>
        <p:txBody>
          <a:bodyPr/>
          <a:lstStyle/>
          <a:p>
            <a:pPr marL="0" lvl="0" indent="0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توییتر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cxnSp>
        <p:nvCxnSpPr>
          <p:cNvPr id="7" name="Google Shape;1731;p61">
            <a:extLst>
              <a:ext uri="{FF2B5EF4-FFF2-40B4-BE49-F238E27FC236}">
                <a16:creationId xmlns:a16="http://schemas.microsoft.com/office/drawing/2014/main" id="{B3E508E3-7612-4AB9-B4BA-0CC826FF0431}"/>
              </a:ext>
            </a:extLst>
          </p:cNvPr>
          <p:cNvCxnSpPr/>
          <p:nvPr/>
        </p:nvCxnSpPr>
        <p:spPr>
          <a:xfrm>
            <a:off x="2249533" y="2984683"/>
            <a:ext cx="0" cy="922200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cxnSp>
        <p:nvCxnSpPr>
          <p:cNvPr id="8" name="Google Shape;1732;p61">
            <a:extLst>
              <a:ext uri="{FF2B5EF4-FFF2-40B4-BE49-F238E27FC236}">
                <a16:creationId xmlns:a16="http://schemas.microsoft.com/office/drawing/2014/main" id="{4D26ECD1-DD11-4299-AB27-FD5DD62C9BA4}"/>
              </a:ext>
            </a:extLst>
          </p:cNvPr>
          <p:cNvCxnSpPr/>
          <p:nvPr/>
        </p:nvCxnSpPr>
        <p:spPr>
          <a:xfrm rot="10799991">
            <a:off x="1323008" y="3906883"/>
            <a:ext cx="6057900" cy="0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sp>
        <p:nvSpPr>
          <p:cNvPr id="9" name="Google Shape;1733;p61">
            <a:extLst>
              <a:ext uri="{FF2B5EF4-FFF2-40B4-BE49-F238E27FC236}">
                <a16:creationId xmlns:a16="http://schemas.microsoft.com/office/drawing/2014/main" id="{06B9E1D9-5330-4F1D-B465-DC5223AEAB09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451951" y="4035612"/>
            <a:ext cx="1799996" cy="668097"/>
          </a:xfrm>
        </p:spPr>
        <p:txBody>
          <a:bodyPr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10" name="Google Shape;1734;p61">
            <a:extLst>
              <a:ext uri="{FF2B5EF4-FFF2-40B4-BE49-F238E27FC236}">
                <a16:creationId xmlns:a16="http://schemas.microsoft.com/office/drawing/2014/main" id="{A14ED8AC-AF25-4AC5-830A-4AFB618F21D3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554376" y="4035612"/>
            <a:ext cx="1799996" cy="668097"/>
          </a:xfrm>
        </p:spPr>
        <p:txBody>
          <a:bodyPr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11" name="Google Shape;1735;p61">
            <a:extLst>
              <a:ext uri="{FF2B5EF4-FFF2-40B4-BE49-F238E27FC236}">
                <a16:creationId xmlns:a16="http://schemas.microsoft.com/office/drawing/2014/main" id="{3A9E8EE2-6164-4A34-8216-D88F0925844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405804" y="3366592"/>
            <a:ext cx="1296902" cy="381899"/>
          </a:xfrm>
        </p:spPr>
        <p:txBody>
          <a:bodyPr anchor="ctr"/>
          <a:lstStyle/>
          <a:p>
            <a:pPr marL="0" lvl="0" indent="0">
              <a:buNone/>
            </a:pPr>
            <a:r>
              <a:rPr lang="en-GB" sz="1600" dirty="0">
                <a:cs typeface="B Nazanin" panose="00000700000000000000" pitchFamily="2" charset="-78"/>
              </a:rPr>
              <a:t>2010-2020</a:t>
            </a:r>
          </a:p>
        </p:txBody>
      </p:sp>
      <p:sp>
        <p:nvSpPr>
          <p:cNvPr id="12" name="Google Shape;1736;p61">
            <a:extLst>
              <a:ext uri="{FF2B5EF4-FFF2-40B4-BE49-F238E27FC236}">
                <a16:creationId xmlns:a16="http://schemas.microsoft.com/office/drawing/2014/main" id="{D66A01FE-8AFA-49B6-AFA0-D606F09C9B9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511183" y="2984683"/>
            <a:ext cx="1296902" cy="381899"/>
          </a:xfrm>
        </p:spPr>
        <p:txBody>
          <a:bodyPr/>
          <a:lstStyle/>
          <a:p>
            <a:pPr marL="0" lvl="0" indent="0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فیس بوک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13" name="Google Shape;1737;p61">
            <a:extLst>
              <a:ext uri="{FF2B5EF4-FFF2-40B4-BE49-F238E27FC236}">
                <a16:creationId xmlns:a16="http://schemas.microsoft.com/office/drawing/2014/main" id="{5A6D88C7-719D-4297-8359-A53F9A4AEF2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511183" y="3366592"/>
            <a:ext cx="1296902" cy="381899"/>
          </a:xfrm>
        </p:spPr>
        <p:txBody>
          <a:bodyPr anchor="ctr"/>
          <a:lstStyle/>
          <a:p>
            <a:pPr marL="0" lvl="0" indent="0">
              <a:buNone/>
            </a:pPr>
            <a:r>
              <a:rPr lang="en-GB" sz="1600">
                <a:cs typeface="B Nazanin" panose="00000700000000000000" pitchFamily="2" charset="-78"/>
              </a:rPr>
              <a:t>2010-2020</a:t>
            </a:r>
          </a:p>
        </p:txBody>
      </p:sp>
      <p:sp>
        <p:nvSpPr>
          <p:cNvPr id="14" name="Google Shape;1738;p61">
            <a:extLst>
              <a:ext uri="{FF2B5EF4-FFF2-40B4-BE49-F238E27FC236}">
                <a16:creationId xmlns:a16="http://schemas.microsoft.com/office/drawing/2014/main" id="{9A8C8400-67D3-48DC-9563-F31E6BCE939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616552" y="2984683"/>
            <a:ext cx="1296902" cy="381899"/>
          </a:xfrm>
        </p:spPr>
        <p:txBody>
          <a:bodyPr/>
          <a:lstStyle/>
          <a:p>
            <a:pPr marL="0" lvl="0" indent="0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یوتویوب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15" name="Google Shape;1739;p61">
            <a:extLst>
              <a:ext uri="{FF2B5EF4-FFF2-40B4-BE49-F238E27FC236}">
                <a16:creationId xmlns:a16="http://schemas.microsoft.com/office/drawing/2014/main" id="{7882CEFC-F29D-4260-BE96-F13728CA4FB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616552" y="3366592"/>
            <a:ext cx="1296902" cy="381899"/>
          </a:xfrm>
        </p:spPr>
        <p:txBody>
          <a:bodyPr anchor="ctr"/>
          <a:lstStyle/>
          <a:p>
            <a:pPr marL="0" lvl="0" indent="0">
              <a:buNone/>
            </a:pPr>
            <a:r>
              <a:rPr lang="en-GB" sz="1600">
                <a:cs typeface="B Nazanin" panose="00000700000000000000" pitchFamily="2" charset="-78"/>
              </a:rPr>
              <a:t>2010-2020</a:t>
            </a:r>
          </a:p>
        </p:txBody>
      </p:sp>
      <p:grpSp>
        <p:nvGrpSpPr>
          <p:cNvPr id="17" name="Google Shape;1741;p61">
            <a:extLst>
              <a:ext uri="{FF2B5EF4-FFF2-40B4-BE49-F238E27FC236}">
                <a16:creationId xmlns:a16="http://schemas.microsoft.com/office/drawing/2014/main" id="{1EAE8DA9-C734-449E-B897-B50B6C4EA494}"/>
              </a:ext>
            </a:extLst>
          </p:cNvPr>
          <p:cNvGrpSpPr/>
          <p:nvPr/>
        </p:nvGrpSpPr>
        <p:grpSpPr>
          <a:xfrm>
            <a:off x="1963189" y="2446239"/>
            <a:ext cx="572698" cy="572697"/>
            <a:chOff x="1963189" y="2446239"/>
            <a:chExt cx="572698" cy="572697"/>
          </a:xfrm>
        </p:grpSpPr>
        <p:sp>
          <p:nvSpPr>
            <p:cNvPr id="18" name="Google Shape;1742;p61">
              <a:extLst>
                <a:ext uri="{FF2B5EF4-FFF2-40B4-BE49-F238E27FC236}">
                  <a16:creationId xmlns:a16="http://schemas.microsoft.com/office/drawing/2014/main" id="{B36D8CF6-BD15-4765-B01B-E1846CD199F5}"/>
                </a:ext>
              </a:extLst>
            </p:cNvPr>
            <p:cNvSpPr/>
            <p:nvPr/>
          </p:nvSpPr>
          <p:spPr>
            <a:xfrm rot="10799991">
              <a:off x="1963189" y="2446239"/>
              <a:ext cx="572697" cy="572697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EDD2B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" name="Google Shape;1743;p61">
              <a:extLst>
                <a:ext uri="{FF2B5EF4-FFF2-40B4-BE49-F238E27FC236}">
                  <a16:creationId xmlns:a16="http://schemas.microsoft.com/office/drawing/2014/main" id="{AF46DE1C-80A5-421E-A251-737E41C676F4}"/>
                </a:ext>
              </a:extLst>
            </p:cNvPr>
            <p:cNvSpPr/>
            <p:nvPr/>
          </p:nvSpPr>
          <p:spPr>
            <a:xfrm rot="10799991">
              <a:off x="2018090" y="2528791"/>
              <a:ext cx="517797" cy="466499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20" name="Google Shape;1744;p61">
            <a:extLst>
              <a:ext uri="{FF2B5EF4-FFF2-40B4-BE49-F238E27FC236}">
                <a16:creationId xmlns:a16="http://schemas.microsoft.com/office/drawing/2014/main" id="{9AD66AC7-6861-4546-8289-A3009D0E8E79}"/>
              </a:ext>
            </a:extLst>
          </p:cNvPr>
          <p:cNvSpPr/>
          <p:nvPr/>
        </p:nvSpPr>
        <p:spPr>
          <a:xfrm>
            <a:off x="2122194" y="2602537"/>
            <a:ext cx="320698" cy="260119"/>
          </a:xfrm>
          <a:custGeom>
            <a:avLst/>
            <a:gdLst>
              <a:gd name="f0" fmla="val 180"/>
              <a:gd name="f1" fmla="val w"/>
              <a:gd name="f2" fmla="val h"/>
              <a:gd name="f3" fmla="val 0"/>
              <a:gd name="f4" fmla="val 8688"/>
              <a:gd name="f5" fmla="val 7151"/>
              <a:gd name="f6" fmla="val 5678"/>
              <a:gd name="f7" fmla="val 4639"/>
              <a:gd name="f8" fmla="val 3643"/>
              <a:gd name="f9" fmla="val 810"/>
              <a:gd name="f10" fmla="val 3652"/>
              <a:gd name="f11" fmla="val 2026"/>
              <a:gd name="f12" fmla="val 2070"/>
              <a:gd name="f13" fmla="val 3551"/>
              <a:gd name="f14" fmla="val 3219"/>
              <a:gd name="f15" fmla="val 2012"/>
              <a:gd name="f16" fmla="val 2887"/>
              <a:gd name="f17" fmla="val 1940"/>
              <a:gd name="f18" fmla="val 2570"/>
              <a:gd name="f19" fmla="val 1839"/>
              <a:gd name="f20" fmla="val 1819"/>
              <a:gd name="f21" fmla="val 1579"/>
              <a:gd name="f22" fmla="val 1155"/>
              <a:gd name="f23" fmla="val 1160"/>
              <a:gd name="f24" fmla="val 592"/>
              <a:gd name="f25" fmla="val 612"/>
              <a:gd name="f26" fmla="val 390"/>
              <a:gd name="f27" fmla="val 410"/>
              <a:gd name="f28" fmla="val 375"/>
              <a:gd name="f29" fmla="val 395"/>
              <a:gd name="f30" fmla="val 358"/>
              <a:gd name="f31" fmla="val 388"/>
              <a:gd name="f32" fmla="val 342"/>
              <a:gd name="f33" fmla="val 312"/>
              <a:gd name="f34" fmla="val 284"/>
              <a:gd name="f35" fmla="val 275"/>
              <a:gd name="f36" fmla="val 438"/>
              <a:gd name="f37" fmla="val 202"/>
              <a:gd name="f38" fmla="val 727"/>
              <a:gd name="f39" fmla="val 1492"/>
              <a:gd name="f40" fmla="val 318"/>
              <a:gd name="f41" fmla="val 2301"/>
              <a:gd name="f42" fmla="val 982"/>
              <a:gd name="f43" fmla="val 2734"/>
              <a:gd name="f44" fmla="val 852"/>
              <a:gd name="f45" fmla="val 708"/>
              <a:gd name="f46" fmla="val 2719"/>
              <a:gd name="f47" fmla="val 578"/>
              <a:gd name="f48" fmla="val 2690"/>
              <a:gd name="f49" fmla="val 332"/>
              <a:gd name="f50" fmla="val 2633"/>
              <a:gd name="f51" fmla="val 327"/>
              <a:gd name="f52" fmla="val 2631"/>
              <a:gd name="f53" fmla="val 321"/>
              <a:gd name="f54" fmla="val 2630"/>
              <a:gd name="f55" fmla="val 315"/>
              <a:gd name="f56" fmla="val 278"/>
              <a:gd name="f57" fmla="val 246"/>
              <a:gd name="f58" fmla="val 2667"/>
              <a:gd name="f59" fmla="val 2705"/>
              <a:gd name="f60" fmla="val 289"/>
              <a:gd name="f61" fmla="val 2950"/>
              <a:gd name="f62" fmla="val 3513"/>
              <a:gd name="f63" fmla="val 751"/>
              <a:gd name="f64" fmla="val 3990"/>
              <a:gd name="f65" fmla="val 1256"/>
              <a:gd name="f66" fmla="val 4221"/>
              <a:gd name="f67" fmla="val 1314"/>
              <a:gd name="f68" fmla="val 4249"/>
              <a:gd name="f69" fmla="val 1299"/>
              <a:gd name="f70" fmla="val 4336"/>
              <a:gd name="f71" fmla="val 1242"/>
              <a:gd name="f72" fmla="val 4350"/>
              <a:gd name="f73" fmla="val 967"/>
              <a:gd name="f74" fmla="val 910"/>
              <a:gd name="f75" fmla="val 4365"/>
              <a:gd name="f76" fmla="val 881"/>
              <a:gd name="f77" fmla="val 4408"/>
              <a:gd name="f78" fmla="val 4452"/>
              <a:gd name="f79" fmla="val 1040"/>
              <a:gd name="f80" fmla="val 4697"/>
              <a:gd name="f81" fmla="val 5173"/>
              <a:gd name="f82" fmla="val 1790"/>
              <a:gd name="f83" fmla="val 5491"/>
              <a:gd name="f84" fmla="val 2324"/>
              <a:gd name="f85" fmla="val 5563"/>
              <a:gd name="f86" fmla="val 2382"/>
              <a:gd name="f87" fmla="val 5577"/>
              <a:gd name="f88" fmla="val 2397"/>
              <a:gd name="f89" fmla="val 5650"/>
              <a:gd name="f90" fmla="val 2353"/>
              <a:gd name="f91" fmla="val 5693"/>
              <a:gd name="f92" fmla="val 1891"/>
              <a:gd name="f93" fmla="val 6025"/>
              <a:gd name="f94" fmla="val 1357"/>
              <a:gd name="f95" fmla="val 6256"/>
              <a:gd name="f96" fmla="val 794"/>
              <a:gd name="f97" fmla="val 6357"/>
              <a:gd name="f98" fmla="val 188"/>
              <a:gd name="f99" fmla="val 6458"/>
              <a:gd name="f100" fmla="val 116"/>
              <a:gd name="f101" fmla="val 6472"/>
              <a:gd name="f102" fmla="val 6559"/>
              <a:gd name="f103" fmla="val 174"/>
              <a:gd name="f104" fmla="val 6588"/>
              <a:gd name="f105" fmla="val 6804"/>
              <a:gd name="f106" fmla="val 1328"/>
              <a:gd name="f107" fmla="val 7035"/>
              <a:gd name="f108" fmla="val 1949"/>
              <a:gd name="f109" fmla="val 5385"/>
              <a:gd name="f110" fmla="val 7136"/>
              <a:gd name="f111" fmla="val 7680"/>
              <a:gd name="f112" fmla="val 4870"/>
              <a:gd name="f113" fmla="val 7694"/>
              <a:gd name="f114" fmla="val 2055"/>
              <a:gd name="f115" fmla="val 1983"/>
              <a:gd name="f116" fmla="val 1969"/>
              <a:gd name="f117" fmla="val 7896"/>
              <a:gd name="f118" fmla="val 8070"/>
              <a:gd name="f119" fmla="val 1680"/>
              <a:gd name="f120" fmla="val 8243"/>
              <a:gd name="f121" fmla="val 1507"/>
              <a:gd name="f122" fmla="val 8647"/>
              <a:gd name="f123" fmla="val 1088"/>
              <a:gd name="f124" fmla="val 8687"/>
              <a:gd name="f125" fmla="val 1048"/>
              <a:gd name="f126" fmla="val 8653"/>
              <a:gd name="f127" fmla="val 971"/>
              <a:gd name="f128" fmla="val 8591"/>
              <a:gd name="f129" fmla="val 8586"/>
              <a:gd name="f130" fmla="val 8580"/>
              <a:gd name="f131" fmla="val 8575"/>
              <a:gd name="f132" fmla="val 973"/>
              <a:gd name="f133" fmla="val 8012"/>
              <a:gd name="f134" fmla="val 1117"/>
              <a:gd name="f135" fmla="val 7824"/>
              <a:gd name="f136" fmla="val 1146"/>
              <a:gd name="f137" fmla="val 7820"/>
              <a:gd name="f138" fmla="val 1147"/>
              <a:gd name="f139" fmla="val 7816"/>
              <a:gd name="f140" fmla="val 7812"/>
              <a:gd name="f141" fmla="val 7761"/>
              <a:gd name="f142" fmla="val 7728"/>
              <a:gd name="f143" fmla="val 1070"/>
              <a:gd name="f144" fmla="val 7781"/>
              <a:gd name="f145" fmla="val 1030"/>
              <a:gd name="f146" fmla="val 7839"/>
              <a:gd name="f147" fmla="val 915"/>
              <a:gd name="f148" fmla="val 7954"/>
              <a:gd name="f149" fmla="val 857"/>
              <a:gd name="f150" fmla="val 8402"/>
              <a:gd name="f151" fmla="val 366"/>
              <a:gd name="f152" fmla="val 8439"/>
              <a:gd name="f153" fmla="val 329"/>
              <a:gd name="f154" fmla="val 8401"/>
              <a:gd name="f155" fmla="val 259"/>
              <a:gd name="f156" fmla="val 8353"/>
              <a:gd name="f157" fmla="val 8346"/>
              <a:gd name="f158" fmla="val 8338"/>
              <a:gd name="f159" fmla="val 261"/>
              <a:gd name="f160" fmla="val 8330"/>
              <a:gd name="f161" fmla="val 265"/>
              <a:gd name="f162" fmla="val 7709"/>
              <a:gd name="f163" fmla="val 467"/>
              <a:gd name="f164" fmla="val 7521"/>
              <a:gd name="f165" fmla="val 525"/>
              <a:gd name="f166" fmla="val 7334"/>
              <a:gd name="f167" fmla="val 583"/>
              <a:gd name="f168" fmla="val 7131"/>
              <a:gd name="f169" fmla="val 7117"/>
              <a:gd name="f170" fmla="val 7088"/>
              <a:gd name="f171" fmla="val 597"/>
              <a:gd name="f172" fmla="val 7074"/>
              <a:gd name="f173" fmla="val 6667"/>
              <a:gd name="f174" fmla="val 6168"/>
              <a:gd name="f175" fmla="*/ f1 1 8688"/>
              <a:gd name="f176" fmla="*/ f2 1 7151"/>
              <a:gd name="f177" fmla="val f3"/>
              <a:gd name="f178" fmla="val f4"/>
              <a:gd name="f179" fmla="val f5"/>
              <a:gd name="f180" fmla="+- f179 0 f177"/>
              <a:gd name="f181" fmla="+- f178 0 f177"/>
              <a:gd name="f182" fmla="*/ f181 1 8688"/>
              <a:gd name="f183" fmla="*/ f180 1 7151"/>
              <a:gd name="f184" fmla="*/ f177 1 f182"/>
              <a:gd name="f185" fmla="*/ f178 1 f182"/>
              <a:gd name="f186" fmla="*/ f177 1 f183"/>
              <a:gd name="f187" fmla="*/ f179 1 f183"/>
              <a:gd name="f188" fmla="*/ f184 f175 1"/>
              <a:gd name="f189" fmla="*/ f185 f175 1"/>
              <a:gd name="f190" fmla="*/ f187 f176 1"/>
              <a:gd name="f191" fmla="*/ f186 f17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8" t="f191" r="f189" b="f190"/>
            <a:pathLst>
              <a:path w="8688" h="7151">
                <a:moveTo>
                  <a:pt x="f6" y="f3"/>
                </a:moveTo>
                <a:cubicBezTo>
                  <a:pt x="f7" y="f3"/>
                  <a:pt x="f8" y="f9"/>
                  <a:pt x="f10" y="f11"/>
                </a:cubicBezTo>
                <a:lnTo>
                  <a:pt x="f10" y="f12"/>
                </a:lnTo>
                <a:lnTo>
                  <a:pt x="f13" y="f12"/>
                </a:lnTo>
                <a:cubicBezTo>
                  <a:pt x="f14" y="f15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32" y="f31"/>
                </a:cubicBezTo>
                <a:cubicBezTo>
                  <a:pt x="f33" y="f31"/>
                  <a:pt x="f34" y="f27"/>
                  <a:pt x="f35" y="f36"/>
                </a:cubicBezTo>
                <a:lnTo>
                  <a:pt x="f37" y="f38"/>
                </a:lnTo>
                <a:cubicBezTo>
                  <a:pt x="f3" y="f39"/>
                  <a:pt x="f40" y="f41"/>
                  <a:pt x="f42" y="f43"/>
                </a:cubicBezTo>
                <a:cubicBezTo>
                  <a:pt x="f44" y="f43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4"/>
                </a:cubicBezTo>
                <a:cubicBezTo>
                  <a:pt x="f56" y="f54"/>
                  <a:pt x="f57" y="f58"/>
                  <a:pt x="f57" y="f59"/>
                </a:cubicBezTo>
                <a:lnTo>
                  <a:pt x="f60" y="f61"/>
                </a:lnTo>
                <a:cubicBezTo>
                  <a:pt x="f26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lnTo>
                  <a:pt x="f73" y="f72"/>
                </a:lnTo>
                <a:cubicBezTo>
                  <a:pt x="f74" y="f75"/>
                  <a:pt x="f76" y="f77"/>
                  <a:pt x="f74" y="f78"/>
                </a:cubicBezTo>
                <a:lnTo>
                  <a:pt x="f79" y="f80"/>
                </a:lnTo>
                <a:cubicBezTo>
                  <a:pt x="f67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lnTo>
                  <a:pt x="f98" y="f99"/>
                </a:lnTo>
                <a:cubicBezTo>
                  <a:pt x="f100" y="f101"/>
                  <a:pt x="f100" y="f102"/>
                  <a:pt x="f103" y="f104"/>
                </a:cubicBezTo>
                <a:lnTo>
                  <a:pt x="f63" y="f105"/>
                </a:lnTo>
                <a:cubicBezTo>
                  <a:pt x="f106" y="f107"/>
                  <a:pt x="f108" y="f5"/>
                  <a:pt x="f18" y="f5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113" y="f11"/>
                </a:lnTo>
                <a:lnTo>
                  <a:pt x="f113" y="f115"/>
                </a:lnTo>
                <a:lnTo>
                  <a:pt x="f113" y="f116"/>
                </a:lnTo>
                <a:cubicBezTo>
                  <a:pt x="f117" y="f19"/>
                  <a:pt x="f118" y="f119"/>
                  <a:pt x="f120" y="f121"/>
                </a:cubicBezTo>
                <a:lnTo>
                  <a:pt x="f122" y="f123"/>
                </a:lnTo>
                <a:cubicBezTo>
                  <a:pt x="f124" y="f125"/>
                  <a:pt x="f126" y="f127"/>
                  <a:pt x="f128" y="f127"/>
                </a:cubicBezTo>
                <a:cubicBezTo>
                  <a:pt x="f129" y="f127"/>
                  <a:pt x="f130" y="f127"/>
                  <a:pt x="f131" y="f132"/>
                </a:cubicBez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38"/>
                  <a:pt x="f140" y="f138"/>
                </a:cubicBezTo>
                <a:cubicBezTo>
                  <a:pt x="f141" y="f138"/>
                  <a:pt x="f142" y="f143"/>
                  <a:pt x="f144" y="f145"/>
                </a:cubicBezTo>
                <a:cubicBezTo>
                  <a:pt x="f146" y="f132"/>
                  <a:pt x="f117" y="f147"/>
                  <a:pt x="f148" y="f149"/>
                </a:cubicBezTo>
                <a:lnTo>
                  <a:pt x="f150" y="f151"/>
                </a:lnTo>
                <a:cubicBezTo>
                  <a:pt x="f152" y="f153"/>
                  <a:pt x="f154" y="f155"/>
                  <a:pt x="f156" y="f155"/>
                </a:cubicBezTo>
                <a:cubicBezTo>
                  <a:pt x="f157" y="f155"/>
                  <a:pt x="f158" y="f159"/>
                  <a:pt x="f160" y="f161"/>
                </a:cubicBezTo>
                <a:lnTo>
                  <a:pt x="f162" y="f163"/>
                </a:lnTo>
                <a:cubicBezTo>
                  <a:pt x="f164" y="f165"/>
                  <a:pt x="f166" y="f167"/>
                  <a:pt x="f168" y="f25"/>
                </a:cubicBezTo>
                <a:cubicBezTo>
                  <a:pt x="f169" y="f25"/>
                  <a:pt x="f170" y="f171"/>
                  <a:pt x="f172" y="f167"/>
                </a:cubicBezTo>
                <a:cubicBezTo>
                  <a:pt x="f173" y="f0"/>
                  <a:pt x="f174" y="f3"/>
                  <a:pt x="f6" y="f3"/>
                </a:cubicBezTo>
                <a:close/>
              </a:path>
            </a:pathLst>
          </a:custGeom>
          <a:solidFill>
            <a:srgbClr val="61444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2" name="Google Shape;1746;p61">
            <a:extLst>
              <a:ext uri="{FF2B5EF4-FFF2-40B4-BE49-F238E27FC236}">
                <a16:creationId xmlns:a16="http://schemas.microsoft.com/office/drawing/2014/main" id="{5F477985-0D02-491C-AAF9-6089470E3116}"/>
              </a:ext>
            </a:extLst>
          </p:cNvPr>
          <p:cNvSpPr/>
          <p:nvPr/>
        </p:nvSpPr>
        <p:spPr>
          <a:xfrm rot="10799991">
            <a:off x="4065614" y="2446239"/>
            <a:ext cx="572697" cy="57269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EDD2B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3" name="Google Shape;1747;p61">
            <a:extLst>
              <a:ext uri="{FF2B5EF4-FFF2-40B4-BE49-F238E27FC236}">
                <a16:creationId xmlns:a16="http://schemas.microsoft.com/office/drawing/2014/main" id="{3DD3E319-8644-4C23-9134-BB796B88AFA3}"/>
              </a:ext>
            </a:extLst>
          </p:cNvPr>
          <p:cNvSpPr/>
          <p:nvPr/>
        </p:nvSpPr>
        <p:spPr>
          <a:xfrm rot="10799991">
            <a:off x="4120515" y="2528791"/>
            <a:ext cx="517797" cy="4664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6F1E1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4" name="Google Shape;1748;p61">
            <a:extLst>
              <a:ext uri="{FF2B5EF4-FFF2-40B4-BE49-F238E27FC236}">
                <a16:creationId xmlns:a16="http://schemas.microsoft.com/office/drawing/2014/main" id="{DE7A39C1-C1CE-44F9-83DC-EC0D3AB20706}"/>
              </a:ext>
            </a:extLst>
          </p:cNvPr>
          <p:cNvSpPr/>
          <p:nvPr/>
        </p:nvSpPr>
        <p:spPr>
          <a:xfrm>
            <a:off x="4238134" y="2590614"/>
            <a:ext cx="238045" cy="342845"/>
          </a:xfrm>
          <a:custGeom>
            <a:avLst/>
            <a:gdLst>
              <a:gd name="f0" fmla="val w"/>
              <a:gd name="f1" fmla="val h"/>
              <a:gd name="f2" fmla="val 0"/>
              <a:gd name="f3" fmla="val 7407"/>
              <a:gd name="f4" fmla="val 10668"/>
              <a:gd name="f5" fmla="val 6208"/>
              <a:gd name="f6" fmla="val 4086"/>
              <a:gd name="f7" fmla="val 14"/>
              <a:gd name="f8" fmla="val 2079"/>
              <a:gd name="f9" fmla="val 1732"/>
              <a:gd name="f10" fmla="val 3854"/>
              <a:gd name="f11" fmla="val 4114"/>
              <a:gd name="f12" fmla="val 4129"/>
              <a:gd name="f13" fmla="val 2051"/>
              <a:gd name="f14" fmla="val 4157"/>
              <a:gd name="f15" fmla="val 2036"/>
              <a:gd name="f16" fmla="val 174"/>
              <a:gd name="f17" fmla="val 73"/>
              <a:gd name="f18" fmla="val 1"/>
              <a:gd name="f19" fmla="val 4230"/>
              <a:gd name="f20" fmla="val 4331"/>
              <a:gd name="f21" fmla="val 6048"/>
              <a:gd name="f22" fmla="val 6149"/>
              <a:gd name="f23" fmla="val 6236"/>
              <a:gd name="f24" fmla="val 6251"/>
              <a:gd name="f25" fmla="val 6279"/>
              <a:gd name="f26" fmla="val 10220"/>
              <a:gd name="f27" fmla="val 10235"/>
              <a:gd name="f28" fmla="val 10249"/>
              <a:gd name="f29" fmla="val 2108"/>
              <a:gd name="f30" fmla="val 10264"/>
              <a:gd name="f31" fmla="val 2743"/>
              <a:gd name="f32" fmla="val 10495"/>
              <a:gd name="f33" fmla="val 3422"/>
              <a:gd name="f34" fmla="val 10624"/>
              <a:gd name="f35" fmla="val 4100"/>
              <a:gd name="f36" fmla="val 4144"/>
              <a:gd name="f37" fmla="val 10639"/>
              <a:gd name="f38" fmla="val 4158"/>
              <a:gd name="f39" fmla="val 4187"/>
              <a:gd name="f40" fmla="val 7218"/>
              <a:gd name="f41" fmla="val 7319"/>
              <a:gd name="f42" fmla="val 7406"/>
              <a:gd name="f43" fmla="val 4143"/>
              <a:gd name="f44" fmla="val 2714"/>
              <a:gd name="f45" fmla="val 5068"/>
              <a:gd name="f46" fmla="val 1992"/>
              <a:gd name="f47" fmla="val 1891"/>
              <a:gd name="f48" fmla="val 173"/>
              <a:gd name="f49" fmla="val 72"/>
              <a:gd name="f50" fmla="*/ f0 1 7407"/>
              <a:gd name="f51" fmla="*/ f1 1 10668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7407"/>
              <a:gd name="f58" fmla="*/ f55 1 10668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7407" h="10668">
                <a:moveTo>
                  <a:pt x="f5" y="f2"/>
                </a:moveTo>
                <a:cubicBezTo>
                  <a:pt x="f6" y="f7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9"/>
                  <a:pt x="f18" y="f20"/>
                </a:cubicBezTo>
                <a:lnTo>
                  <a:pt x="f18" y="f21"/>
                </a:lnTo>
                <a:cubicBezTo>
                  <a:pt x="f18" y="f22"/>
                  <a:pt x="f17" y="f23"/>
                  <a:pt x="f16" y="f23"/>
                </a:cubicBezTo>
                <a:lnTo>
                  <a:pt x="f15" y="f23"/>
                </a:lnTo>
                <a:cubicBezTo>
                  <a:pt x="f13" y="f23"/>
                  <a:pt x="f8" y="f24"/>
                  <a:pt x="f8" y="f25"/>
                </a:cubicBezTo>
                <a:lnTo>
                  <a:pt x="f8" y="f26"/>
                </a:lnTo>
                <a:cubicBezTo>
                  <a:pt x="f8" y="f27"/>
                  <a:pt x="f8" y="f28"/>
                  <a:pt x="f29" y="f30"/>
                </a:cubicBezTo>
                <a:cubicBezTo>
                  <a:pt x="f31" y="f32"/>
                  <a:pt x="f33" y="f34"/>
                  <a:pt x="f35" y="f4"/>
                </a:cubicBezTo>
                <a:cubicBezTo>
                  <a:pt x="f12" y="f4"/>
                  <a:pt x="f36" y="f37"/>
                  <a:pt x="f36" y="f34"/>
                </a:cubicBezTo>
                <a:lnTo>
                  <a:pt x="f36" y="f25"/>
                </a:lnTo>
                <a:cubicBezTo>
                  <a:pt x="f36" y="f24"/>
                  <a:pt x="f38" y="f23"/>
                  <a:pt x="f39" y="f23"/>
                </a:cubicBezTo>
                <a:lnTo>
                  <a:pt x="f40" y="f23"/>
                </a:lnTo>
                <a:cubicBezTo>
                  <a:pt x="f41" y="f23"/>
                  <a:pt x="f42" y="f22"/>
                  <a:pt x="f42" y="f21"/>
                </a:cubicBezTo>
                <a:lnTo>
                  <a:pt x="f42" y="f20"/>
                </a:lnTo>
                <a:cubicBezTo>
                  <a:pt x="f42" y="f19"/>
                  <a:pt x="f41" y="f43"/>
                  <a:pt x="f40" y="f43"/>
                </a:cubicBezTo>
                <a:lnTo>
                  <a:pt x="f39" y="f43"/>
                </a:lnTo>
                <a:cubicBezTo>
                  <a:pt x="f38" y="f43"/>
                  <a:pt x="f36" y="f12"/>
                  <a:pt x="f36" y="f35"/>
                </a:cubicBezTo>
                <a:lnTo>
                  <a:pt x="f36" y="f10"/>
                </a:lnTo>
                <a:cubicBezTo>
                  <a:pt x="f36" y="f44"/>
                  <a:pt x="f45" y="f8"/>
                  <a:pt x="f5" y="f8"/>
                </a:cubicBezTo>
                <a:lnTo>
                  <a:pt x="f40" y="f8"/>
                </a:lnTo>
                <a:cubicBezTo>
                  <a:pt x="f41" y="f8"/>
                  <a:pt x="f42" y="f46"/>
                  <a:pt x="f42" y="f47"/>
                </a:cubicBezTo>
                <a:lnTo>
                  <a:pt x="f42" y="f48"/>
                </a:lnTo>
                <a:cubicBezTo>
                  <a:pt x="f42" y="f49"/>
                  <a:pt x="f41" y="f2"/>
                  <a:pt x="f40" y="f2"/>
                </a:cubicBezTo>
                <a:close/>
              </a:path>
            </a:pathLst>
          </a:custGeom>
          <a:solidFill>
            <a:srgbClr val="61444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grpSp>
        <p:nvGrpSpPr>
          <p:cNvPr id="26" name="Google Shape;1750;p61">
            <a:extLst>
              <a:ext uri="{FF2B5EF4-FFF2-40B4-BE49-F238E27FC236}">
                <a16:creationId xmlns:a16="http://schemas.microsoft.com/office/drawing/2014/main" id="{E146802D-C0E3-465F-8312-77F0DB72F6AF}"/>
              </a:ext>
            </a:extLst>
          </p:cNvPr>
          <p:cNvGrpSpPr/>
          <p:nvPr/>
        </p:nvGrpSpPr>
        <p:grpSpPr>
          <a:xfrm>
            <a:off x="6168039" y="2446239"/>
            <a:ext cx="572698" cy="572697"/>
            <a:chOff x="6168039" y="2446239"/>
            <a:chExt cx="572698" cy="572697"/>
          </a:xfrm>
        </p:grpSpPr>
        <p:sp>
          <p:nvSpPr>
            <p:cNvPr id="27" name="Google Shape;1751;p61">
              <a:extLst>
                <a:ext uri="{FF2B5EF4-FFF2-40B4-BE49-F238E27FC236}">
                  <a16:creationId xmlns:a16="http://schemas.microsoft.com/office/drawing/2014/main" id="{7FDA02CA-4601-4B75-9653-2A008604CD60}"/>
                </a:ext>
              </a:extLst>
            </p:cNvPr>
            <p:cNvSpPr/>
            <p:nvPr/>
          </p:nvSpPr>
          <p:spPr>
            <a:xfrm rot="10799991">
              <a:off x="6168039" y="2446239"/>
              <a:ext cx="572697" cy="572697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EDD2B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8" name="Google Shape;1752;p61">
              <a:extLst>
                <a:ext uri="{FF2B5EF4-FFF2-40B4-BE49-F238E27FC236}">
                  <a16:creationId xmlns:a16="http://schemas.microsoft.com/office/drawing/2014/main" id="{45395475-5CAC-486A-A015-4B39B939F051}"/>
                </a:ext>
              </a:extLst>
            </p:cNvPr>
            <p:cNvSpPr/>
            <p:nvPr/>
          </p:nvSpPr>
          <p:spPr>
            <a:xfrm rot="10799991">
              <a:off x="6222940" y="2528791"/>
              <a:ext cx="517797" cy="466499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1753;p61">
            <a:extLst>
              <a:ext uri="{FF2B5EF4-FFF2-40B4-BE49-F238E27FC236}">
                <a16:creationId xmlns:a16="http://schemas.microsoft.com/office/drawing/2014/main" id="{DD4C3B21-D20B-4341-A74C-82DAED3E6E90}"/>
              </a:ext>
            </a:extLst>
          </p:cNvPr>
          <p:cNvGrpSpPr/>
          <p:nvPr/>
        </p:nvGrpSpPr>
        <p:grpSpPr>
          <a:xfrm>
            <a:off x="6284323" y="2610355"/>
            <a:ext cx="340120" cy="244446"/>
            <a:chOff x="6284323" y="2610355"/>
            <a:chExt cx="340120" cy="244446"/>
          </a:xfrm>
        </p:grpSpPr>
        <p:sp>
          <p:nvSpPr>
            <p:cNvPr id="30" name="Google Shape;1754;p61">
              <a:extLst>
                <a:ext uri="{FF2B5EF4-FFF2-40B4-BE49-F238E27FC236}">
                  <a16:creationId xmlns:a16="http://schemas.microsoft.com/office/drawing/2014/main" id="{C5B222FD-F23D-4A8F-B7AD-B0AA473FB944}"/>
                </a:ext>
              </a:extLst>
            </p:cNvPr>
            <p:cNvSpPr/>
            <p:nvPr/>
          </p:nvSpPr>
          <p:spPr>
            <a:xfrm>
              <a:off x="6284323" y="2610355"/>
              <a:ext cx="340120" cy="2444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36"/>
                <a:gd name="f4" fmla="val 7727"/>
                <a:gd name="f5" fmla="val 5118"/>
                <a:gd name="f6" fmla="val 3685"/>
                <a:gd name="f7" fmla="val 2253"/>
                <a:gd name="f8" fmla="val 83"/>
                <a:gd name="f9" fmla="val 824"/>
                <a:gd name="f10" fmla="val 249"/>
                <a:gd name="f11" fmla="val 564"/>
                <a:gd name="f12" fmla="val 278"/>
                <a:gd name="f13" fmla="val 347"/>
                <a:gd name="f14" fmla="val 480"/>
                <a:gd name="f15" fmla="val 304"/>
                <a:gd name="f16" fmla="val 755"/>
                <a:gd name="f17" fmla="val 1"/>
                <a:gd name="f18" fmla="val 2819"/>
                <a:gd name="f19" fmla="val 4912"/>
                <a:gd name="f20" fmla="val 6976"/>
                <a:gd name="f21" fmla="val 7236"/>
                <a:gd name="f22" fmla="val 7453"/>
                <a:gd name="f23" fmla="val 7482"/>
                <a:gd name="f24" fmla="val 7640"/>
                <a:gd name="f25" fmla="val 3682"/>
                <a:gd name="f26" fmla="val 7712"/>
                <a:gd name="f27" fmla="val 5125"/>
                <a:gd name="f28" fmla="val 6554"/>
                <a:gd name="f29" fmla="val 7984"/>
                <a:gd name="f30" fmla="val 9413"/>
                <a:gd name="f31" fmla="val 9673"/>
                <a:gd name="f32" fmla="val 9889"/>
                <a:gd name="f33" fmla="val 9932"/>
                <a:gd name="f34" fmla="val 6551"/>
                <a:gd name="f35" fmla="*/ f0 1 10236"/>
                <a:gd name="f36" fmla="*/ f1 1 7727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10236"/>
                <a:gd name="f43" fmla="*/ f40 1 7727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10236" h="772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7" y="f19"/>
                    <a:pt x="f15" y="f20"/>
                  </a:cubicBezTo>
                  <a:cubicBezTo>
                    <a:pt x="f13" y="f21"/>
                    <a:pt x="f11" y="f22"/>
                    <a:pt x="f9" y="f23"/>
                  </a:cubicBezTo>
                  <a:cubicBezTo>
                    <a:pt x="f7" y="f24"/>
                    <a:pt x="f25" y="f26"/>
                    <a:pt x="f27" y="f4"/>
                  </a:cubicBezTo>
                  <a:cubicBezTo>
                    <a:pt x="f28" y="f26"/>
                    <a:pt x="f29" y="f24"/>
                    <a:pt x="f30" y="f23"/>
                  </a:cubicBezTo>
                  <a:cubicBezTo>
                    <a:pt x="f31" y="f22"/>
                    <a:pt x="f32" y="f21"/>
                    <a:pt x="f33" y="f20"/>
                  </a:cubicBezTo>
                  <a:cubicBezTo>
                    <a:pt x="f3" y="f19"/>
                    <a:pt x="f3" y="f18"/>
                    <a:pt x="f33" y="f16"/>
                  </a:cubicBezTo>
                  <a:cubicBezTo>
                    <a:pt x="f32" y="f14"/>
                    <a:pt x="f31" y="f12"/>
                    <a:pt x="f30" y="f10"/>
                  </a:cubicBezTo>
                  <a:cubicBezTo>
                    <a:pt x="f29" y="f8"/>
                    <a:pt x="f34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1" name="Google Shape;1755;p61">
              <a:extLst>
                <a:ext uri="{FF2B5EF4-FFF2-40B4-BE49-F238E27FC236}">
                  <a16:creationId xmlns:a16="http://schemas.microsoft.com/office/drawing/2014/main" id="{0F713F35-1195-4506-B3BB-0267CAE9175A}"/>
                </a:ext>
              </a:extLst>
            </p:cNvPr>
            <p:cNvSpPr/>
            <p:nvPr/>
          </p:nvSpPr>
          <p:spPr>
            <a:xfrm>
              <a:off x="6404704" y="2670724"/>
              <a:ext cx="124733" cy="123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54"/>
                <a:gd name="f4" fmla="val 3911"/>
                <a:gd name="f5" fmla="val 129"/>
                <a:gd name="f6" fmla="val 58"/>
                <a:gd name="f7" fmla="val 60"/>
                <a:gd name="f8" fmla="val 136"/>
                <a:gd name="f9" fmla="val 3774"/>
                <a:gd name="f10" fmla="val 3850"/>
                <a:gd name="f11" fmla="val 3910"/>
                <a:gd name="f12" fmla="val 123"/>
                <a:gd name="f13" fmla="val 144"/>
                <a:gd name="f14" fmla="val 166"/>
                <a:gd name="f15" fmla="val 3904"/>
                <a:gd name="f16" fmla="val 188"/>
                <a:gd name="f17" fmla="val 3890"/>
                <a:gd name="f18" fmla="val 3667"/>
                <a:gd name="f19" fmla="val 2071"/>
                <a:gd name="f20" fmla="val 3753"/>
                <a:gd name="f21" fmla="val 2027"/>
                <a:gd name="f22" fmla="val 1883"/>
                <a:gd name="f23" fmla="val 1840"/>
                <a:gd name="f24" fmla="val 202"/>
                <a:gd name="f25" fmla="val 21"/>
                <a:gd name="f26" fmla="val 177"/>
                <a:gd name="f27" fmla="val 7"/>
                <a:gd name="f28" fmla="val 153"/>
                <a:gd name="f29" fmla="*/ f0 1 3754"/>
                <a:gd name="f30" fmla="*/ f1 1 391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754"/>
                <a:gd name="f37" fmla="*/ f34 1 391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754" h="3911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12" y="f11"/>
                  </a:cubicBezTo>
                  <a:cubicBezTo>
                    <a:pt x="f13" y="f11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32" name="Google Shape;1795;p61">
            <a:extLst>
              <a:ext uri="{FF2B5EF4-FFF2-40B4-BE49-F238E27FC236}">
                <a16:creationId xmlns:a16="http://schemas.microsoft.com/office/drawing/2014/main" id="{86354A52-E743-4655-AD5A-89F4691DEFE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a-IR" dirty="0">
                <a:cs typeface="B Nazanin" panose="00000700000000000000" pitchFamily="2" charset="-78"/>
              </a:rPr>
              <a:t>ما چه پلتفرم هایی هستیم قصد استفاده دارید؟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5" name="Group 4">
            <a:extLst>
              <a:ext uri="{FF2B5EF4-FFF2-40B4-BE49-F238E27FC236}">
                <a16:creationId xmlns:a16="http://schemas.microsoft.com/office/drawing/2014/main" id="{3EEED19F-3202-B764-426E-A92D7C91A6C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373941" y="1030288"/>
            <a:ext cx="1458913" cy="1882774"/>
            <a:chOff x="4645" y="649"/>
            <a:chExt cx="919" cy="1186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38A4B504-B78F-BB59-F810-1FBB4163C4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4" y="649"/>
              <a:ext cx="652" cy="730"/>
            </a:xfrm>
            <a:custGeom>
              <a:avLst/>
              <a:gdLst>
                <a:gd name="T0" fmla="*/ 57 w 144"/>
                <a:gd name="T1" fmla="*/ 124 h 162"/>
                <a:gd name="T2" fmla="*/ 60 w 144"/>
                <a:gd name="T3" fmla="*/ 112 h 162"/>
                <a:gd name="T4" fmla="*/ 68 w 144"/>
                <a:gd name="T5" fmla="*/ 105 h 162"/>
                <a:gd name="T6" fmla="*/ 77 w 144"/>
                <a:gd name="T7" fmla="*/ 111 h 162"/>
                <a:gd name="T8" fmla="*/ 80 w 144"/>
                <a:gd name="T9" fmla="*/ 118 h 162"/>
                <a:gd name="T10" fmla="*/ 80 w 144"/>
                <a:gd name="T11" fmla="*/ 124 h 162"/>
                <a:gd name="T12" fmla="*/ 73 w 144"/>
                <a:gd name="T13" fmla="*/ 123 h 162"/>
                <a:gd name="T14" fmla="*/ 70 w 144"/>
                <a:gd name="T15" fmla="*/ 120 h 162"/>
                <a:gd name="T16" fmla="*/ 57 w 144"/>
                <a:gd name="T17" fmla="*/ 124 h 162"/>
                <a:gd name="T18" fmla="*/ 43 w 144"/>
                <a:gd name="T19" fmla="*/ 99 h 162"/>
                <a:gd name="T20" fmla="*/ 43 w 144"/>
                <a:gd name="T21" fmla="*/ 99 h 162"/>
                <a:gd name="T22" fmla="*/ 27 w 144"/>
                <a:gd name="T23" fmla="*/ 83 h 162"/>
                <a:gd name="T24" fmla="*/ 43 w 144"/>
                <a:gd name="T25" fmla="*/ 67 h 162"/>
                <a:gd name="T26" fmla="*/ 43 w 144"/>
                <a:gd name="T27" fmla="*/ 67 h 162"/>
                <a:gd name="T28" fmla="*/ 59 w 144"/>
                <a:gd name="T29" fmla="*/ 84 h 162"/>
                <a:gd name="T30" fmla="*/ 43 w 144"/>
                <a:gd name="T31" fmla="*/ 99 h 162"/>
                <a:gd name="T32" fmla="*/ 93 w 144"/>
                <a:gd name="T33" fmla="*/ 99 h 162"/>
                <a:gd name="T34" fmla="*/ 93 w 144"/>
                <a:gd name="T35" fmla="*/ 99 h 162"/>
                <a:gd name="T36" fmla="*/ 78 w 144"/>
                <a:gd name="T37" fmla="*/ 83 h 162"/>
                <a:gd name="T38" fmla="*/ 94 w 144"/>
                <a:gd name="T39" fmla="*/ 67 h 162"/>
                <a:gd name="T40" fmla="*/ 94 w 144"/>
                <a:gd name="T41" fmla="*/ 67 h 162"/>
                <a:gd name="T42" fmla="*/ 110 w 144"/>
                <a:gd name="T43" fmla="*/ 83 h 162"/>
                <a:gd name="T44" fmla="*/ 93 w 144"/>
                <a:gd name="T45" fmla="*/ 99 h 162"/>
                <a:gd name="T46" fmla="*/ 68 w 144"/>
                <a:gd name="T47" fmla="*/ 0 h 162"/>
                <a:gd name="T48" fmla="*/ 31 w 144"/>
                <a:gd name="T49" fmla="*/ 10 h 162"/>
                <a:gd name="T50" fmla="*/ 0 w 144"/>
                <a:gd name="T51" fmla="*/ 60 h 162"/>
                <a:gd name="T52" fmla="*/ 12 w 144"/>
                <a:gd name="T53" fmla="*/ 89 h 162"/>
                <a:gd name="T54" fmla="*/ 9 w 144"/>
                <a:gd name="T55" fmla="*/ 95 h 162"/>
                <a:gd name="T56" fmla="*/ 24 w 144"/>
                <a:gd name="T57" fmla="*/ 121 h 162"/>
                <a:gd name="T58" fmla="*/ 29 w 144"/>
                <a:gd name="T59" fmla="*/ 128 h 162"/>
                <a:gd name="T60" fmla="*/ 30 w 144"/>
                <a:gd name="T61" fmla="*/ 141 h 162"/>
                <a:gd name="T62" fmla="*/ 48 w 144"/>
                <a:gd name="T63" fmla="*/ 158 h 162"/>
                <a:gd name="T64" fmla="*/ 48 w 144"/>
                <a:gd name="T65" fmla="*/ 158 h 162"/>
                <a:gd name="T66" fmla="*/ 48 w 144"/>
                <a:gd name="T67" fmla="*/ 147 h 162"/>
                <a:gd name="T68" fmla="*/ 52 w 144"/>
                <a:gd name="T69" fmla="*/ 142 h 162"/>
                <a:gd name="T70" fmla="*/ 55 w 144"/>
                <a:gd name="T71" fmla="*/ 147 h 162"/>
                <a:gd name="T72" fmla="*/ 55 w 144"/>
                <a:gd name="T73" fmla="*/ 161 h 162"/>
                <a:gd name="T74" fmla="*/ 62 w 144"/>
                <a:gd name="T75" fmla="*/ 162 h 162"/>
                <a:gd name="T76" fmla="*/ 65 w 144"/>
                <a:gd name="T77" fmla="*/ 155 h 162"/>
                <a:gd name="T78" fmla="*/ 65 w 144"/>
                <a:gd name="T79" fmla="*/ 148 h 162"/>
                <a:gd name="T80" fmla="*/ 69 w 144"/>
                <a:gd name="T81" fmla="*/ 142 h 162"/>
                <a:gd name="T82" fmla="*/ 72 w 144"/>
                <a:gd name="T83" fmla="*/ 147 h 162"/>
                <a:gd name="T84" fmla="*/ 72 w 144"/>
                <a:gd name="T85" fmla="*/ 158 h 162"/>
                <a:gd name="T86" fmla="*/ 76 w 144"/>
                <a:gd name="T87" fmla="*/ 162 h 162"/>
                <a:gd name="T88" fmla="*/ 78 w 144"/>
                <a:gd name="T89" fmla="*/ 162 h 162"/>
                <a:gd name="T90" fmla="*/ 82 w 144"/>
                <a:gd name="T91" fmla="*/ 158 h 162"/>
                <a:gd name="T92" fmla="*/ 82 w 144"/>
                <a:gd name="T93" fmla="*/ 146 h 162"/>
                <a:gd name="T94" fmla="*/ 85 w 144"/>
                <a:gd name="T95" fmla="*/ 142 h 162"/>
                <a:gd name="T96" fmla="*/ 89 w 144"/>
                <a:gd name="T97" fmla="*/ 146 h 162"/>
                <a:gd name="T98" fmla="*/ 89 w 144"/>
                <a:gd name="T99" fmla="*/ 155 h 162"/>
                <a:gd name="T100" fmla="*/ 91 w 144"/>
                <a:gd name="T101" fmla="*/ 158 h 162"/>
                <a:gd name="T102" fmla="*/ 94 w 144"/>
                <a:gd name="T103" fmla="*/ 157 h 162"/>
                <a:gd name="T104" fmla="*/ 108 w 144"/>
                <a:gd name="T105" fmla="*/ 134 h 162"/>
                <a:gd name="T106" fmla="*/ 108 w 144"/>
                <a:gd name="T107" fmla="*/ 123 h 162"/>
                <a:gd name="T108" fmla="*/ 126 w 144"/>
                <a:gd name="T109" fmla="*/ 90 h 162"/>
                <a:gd name="T110" fmla="*/ 133 w 144"/>
                <a:gd name="T111" fmla="*/ 76 h 162"/>
                <a:gd name="T112" fmla="*/ 106 w 144"/>
                <a:gd name="T113" fmla="*/ 10 h 162"/>
                <a:gd name="T114" fmla="*/ 68 w 144"/>
                <a:gd name="T11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4" h="162">
                  <a:moveTo>
                    <a:pt x="57" y="124"/>
                  </a:moveTo>
                  <a:cubicBezTo>
                    <a:pt x="58" y="120"/>
                    <a:pt x="58" y="116"/>
                    <a:pt x="60" y="112"/>
                  </a:cubicBezTo>
                  <a:cubicBezTo>
                    <a:pt x="62" y="107"/>
                    <a:pt x="65" y="105"/>
                    <a:pt x="68" y="105"/>
                  </a:cubicBezTo>
                  <a:cubicBezTo>
                    <a:pt x="71" y="105"/>
                    <a:pt x="74" y="107"/>
                    <a:pt x="77" y="111"/>
                  </a:cubicBezTo>
                  <a:cubicBezTo>
                    <a:pt x="78" y="113"/>
                    <a:pt x="79" y="116"/>
                    <a:pt x="80" y="118"/>
                  </a:cubicBezTo>
                  <a:cubicBezTo>
                    <a:pt x="80" y="120"/>
                    <a:pt x="80" y="122"/>
                    <a:pt x="80" y="124"/>
                  </a:cubicBezTo>
                  <a:cubicBezTo>
                    <a:pt x="77" y="124"/>
                    <a:pt x="75" y="124"/>
                    <a:pt x="73" y="123"/>
                  </a:cubicBezTo>
                  <a:cubicBezTo>
                    <a:pt x="72" y="122"/>
                    <a:pt x="71" y="120"/>
                    <a:pt x="70" y="120"/>
                  </a:cubicBezTo>
                  <a:cubicBezTo>
                    <a:pt x="65" y="122"/>
                    <a:pt x="61" y="123"/>
                    <a:pt x="57" y="124"/>
                  </a:cubicBezTo>
                  <a:moveTo>
                    <a:pt x="43" y="99"/>
                  </a:moveTo>
                  <a:cubicBezTo>
                    <a:pt x="43" y="99"/>
                    <a:pt x="43" y="99"/>
                    <a:pt x="43" y="99"/>
                  </a:cubicBezTo>
                  <a:cubicBezTo>
                    <a:pt x="35" y="98"/>
                    <a:pt x="27" y="91"/>
                    <a:pt x="27" y="83"/>
                  </a:cubicBezTo>
                  <a:cubicBezTo>
                    <a:pt x="28" y="74"/>
                    <a:pt x="35" y="67"/>
                    <a:pt x="43" y="67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52" y="67"/>
                    <a:pt x="59" y="74"/>
                    <a:pt x="59" y="84"/>
                  </a:cubicBezTo>
                  <a:cubicBezTo>
                    <a:pt x="59" y="91"/>
                    <a:pt x="51" y="99"/>
                    <a:pt x="43" y="99"/>
                  </a:cubicBezTo>
                  <a:moveTo>
                    <a:pt x="93" y="99"/>
                  </a:moveTo>
                  <a:cubicBezTo>
                    <a:pt x="93" y="99"/>
                    <a:pt x="93" y="99"/>
                    <a:pt x="93" y="99"/>
                  </a:cubicBezTo>
                  <a:cubicBezTo>
                    <a:pt x="86" y="99"/>
                    <a:pt x="78" y="91"/>
                    <a:pt x="78" y="83"/>
                  </a:cubicBezTo>
                  <a:cubicBezTo>
                    <a:pt x="78" y="75"/>
                    <a:pt x="85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102" y="67"/>
                    <a:pt x="110" y="75"/>
                    <a:pt x="110" y="83"/>
                  </a:cubicBezTo>
                  <a:cubicBezTo>
                    <a:pt x="110" y="91"/>
                    <a:pt x="102" y="99"/>
                    <a:pt x="93" y="99"/>
                  </a:cubicBezTo>
                  <a:moveTo>
                    <a:pt x="68" y="0"/>
                  </a:moveTo>
                  <a:cubicBezTo>
                    <a:pt x="56" y="0"/>
                    <a:pt x="44" y="3"/>
                    <a:pt x="31" y="10"/>
                  </a:cubicBezTo>
                  <a:cubicBezTo>
                    <a:pt x="12" y="20"/>
                    <a:pt x="0" y="37"/>
                    <a:pt x="0" y="60"/>
                  </a:cubicBezTo>
                  <a:cubicBezTo>
                    <a:pt x="1" y="71"/>
                    <a:pt x="5" y="81"/>
                    <a:pt x="12" y="89"/>
                  </a:cubicBezTo>
                  <a:cubicBezTo>
                    <a:pt x="11" y="92"/>
                    <a:pt x="9" y="93"/>
                    <a:pt x="9" y="95"/>
                  </a:cubicBezTo>
                  <a:cubicBezTo>
                    <a:pt x="4" y="106"/>
                    <a:pt x="11" y="118"/>
                    <a:pt x="24" y="121"/>
                  </a:cubicBezTo>
                  <a:cubicBezTo>
                    <a:pt x="28" y="122"/>
                    <a:pt x="30" y="124"/>
                    <a:pt x="29" y="128"/>
                  </a:cubicBezTo>
                  <a:cubicBezTo>
                    <a:pt x="29" y="132"/>
                    <a:pt x="29" y="136"/>
                    <a:pt x="30" y="141"/>
                  </a:cubicBezTo>
                  <a:cubicBezTo>
                    <a:pt x="31" y="149"/>
                    <a:pt x="41" y="158"/>
                    <a:pt x="48" y="158"/>
                  </a:cubicBezTo>
                  <a:cubicBezTo>
                    <a:pt x="48" y="158"/>
                    <a:pt x="48" y="158"/>
                    <a:pt x="48" y="158"/>
                  </a:cubicBezTo>
                  <a:cubicBezTo>
                    <a:pt x="48" y="154"/>
                    <a:pt x="48" y="150"/>
                    <a:pt x="48" y="147"/>
                  </a:cubicBezTo>
                  <a:cubicBezTo>
                    <a:pt x="49" y="145"/>
                    <a:pt x="50" y="144"/>
                    <a:pt x="52" y="142"/>
                  </a:cubicBezTo>
                  <a:cubicBezTo>
                    <a:pt x="53" y="144"/>
                    <a:pt x="55" y="145"/>
                    <a:pt x="55" y="147"/>
                  </a:cubicBezTo>
                  <a:cubicBezTo>
                    <a:pt x="56" y="152"/>
                    <a:pt x="55" y="157"/>
                    <a:pt x="55" y="161"/>
                  </a:cubicBezTo>
                  <a:cubicBezTo>
                    <a:pt x="58" y="162"/>
                    <a:pt x="60" y="162"/>
                    <a:pt x="62" y="162"/>
                  </a:cubicBezTo>
                  <a:cubicBezTo>
                    <a:pt x="65" y="162"/>
                    <a:pt x="65" y="160"/>
                    <a:pt x="65" y="155"/>
                  </a:cubicBezTo>
                  <a:cubicBezTo>
                    <a:pt x="65" y="152"/>
                    <a:pt x="65" y="150"/>
                    <a:pt x="65" y="148"/>
                  </a:cubicBezTo>
                  <a:cubicBezTo>
                    <a:pt x="66" y="146"/>
                    <a:pt x="68" y="144"/>
                    <a:pt x="69" y="142"/>
                  </a:cubicBezTo>
                  <a:cubicBezTo>
                    <a:pt x="70" y="144"/>
                    <a:pt x="72" y="146"/>
                    <a:pt x="72" y="147"/>
                  </a:cubicBezTo>
                  <a:cubicBezTo>
                    <a:pt x="72" y="151"/>
                    <a:pt x="72" y="155"/>
                    <a:pt x="72" y="158"/>
                  </a:cubicBezTo>
                  <a:cubicBezTo>
                    <a:pt x="72" y="160"/>
                    <a:pt x="75" y="162"/>
                    <a:pt x="76" y="162"/>
                  </a:cubicBezTo>
                  <a:cubicBezTo>
                    <a:pt x="77" y="162"/>
                    <a:pt x="78" y="162"/>
                    <a:pt x="78" y="162"/>
                  </a:cubicBezTo>
                  <a:cubicBezTo>
                    <a:pt x="80" y="162"/>
                    <a:pt x="82" y="162"/>
                    <a:pt x="82" y="158"/>
                  </a:cubicBezTo>
                  <a:cubicBezTo>
                    <a:pt x="82" y="154"/>
                    <a:pt x="82" y="150"/>
                    <a:pt x="82" y="146"/>
                  </a:cubicBezTo>
                  <a:cubicBezTo>
                    <a:pt x="82" y="145"/>
                    <a:pt x="84" y="143"/>
                    <a:pt x="85" y="142"/>
                  </a:cubicBezTo>
                  <a:cubicBezTo>
                    <a:pt x="86" y="143"/>
                    <a:pt x="88" y="144"/>
                    <a:pt x="89" y="146"/>
                  </a:cubicBezTo>
                  <a:cubicBezTo>
                    <a:pt x="89" y="149"/>
                    <a:pt x="89" y="152"/>
                    <a:pt x="89" y="155"/>
                  </a:cubicBezTo>
                  <a:cubicBezTo>
                    <a:pt x="89" y="157"/>
                    <a:pt x="90" y="158"/>
                    <a:pt x="91" y="158"/>
                  </a:cubicBezTo>
                  <a:cubicBezTo>
                    <a:pt x="92" y="158"/>
                    <a:pt x="92" y="158"/>
                    <a:pt x="94" y="157"/>
                  </a:cubicBezTo>
                  <a:cubicBezTo>
                    <a:pt x="102" y="152"/>
                    <a:pt x="108" y="145"/>
                    <a:pt x="108" y="134"/>
                  </a:cubicBezTo>
                  <a:cubicBezTo>
                    <a:pt x="108" y="131"/>
                    <a:pt x="108" y="127"/>
                    <a:pt x="108" y="123"/>
                  </a:cubicBezTo>
                  <a:cubicBezTo>
                    <a:pt x="130" y="114"/>
                    <a:pt x="135" y="104"/>
                    <a:pt x="126" y="90"/>
                  </a:cubicBezTo>
                  <a:cubicBezTo>
                    <a:pt x="128" y="85"/>
                    <a:pt x="131" y="81"/>
                    <a:pt x="133" y="76"/>
                  </a:cubicBezTo>
                  <a:cubicBezTo>
                    <a:pt x="144" y="49"/>
                    <a:pt x="129" y="22"/>
                    <a:pt x="106" y="10"/>
                  </a:cubicBezTo>
                  <a:cubicBezTo>
                    <a:pt x="94" y="4"/>
                    <a:pt x="81" y="0"/>
                    <a:pt x="68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534F64C3-07FA-57B5-D435-CEABCEA31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" y="1217"/>
              <a:ext cx="919" cy="618"/>
            </a:xfrm>
            <a:custGeom>
              <a:avLst/>
              <a:gdLst>
                <a:gd name="T0" fmla="*/ 175 w 203"/>
                <a:gd name="T1" fmla="*/ 0 h 137"/>
                <a:gd name="T2" fmla="*/ 162 w 203"/>
                <a:gd name="T3" fmla="*/ 11 h 137"/>
                <a:gd name="T4" fmla="*/ 160 w 203"/>
                <a:gd name="T5" fmla="*/ 17 h 137"/>
                <a:gd name="T6" fmla="*/ 156 w 203"/>
                <a:gd name="T7" fmla="*/ 22 h 137"/>
                <a:gd name="T8" fmla="*/ 105 w 203"/>
                <a:gd name="T9" fmla="*/ 50 h 137"/>
                <a:gd name="T10" fmla="*/ 102 w 203"/>
                <a:gd name="T11" fmla="*/ 51 h 137"/>
                <a:gd name="T12" fmla="*/ 97 w 203"/>
                <a:gd name="T13" fmla="*/ 50 h 137"/>
                <a:gd name="T14" fmla="*/ 57 w 203"/>
                <a:gd name="T15" fmla="*/ 28 h 137"/>
                <a:gd name="T16" fmla="*/ 41 w 203"/>
                <a:gd name="T17" fmla="*/ 11 h 137"/>
                <a:gd name="T18" fmla="*/ 28 w 203"/>
                <a:gd name="T19" fmla="*/ 0 h 137"/>
                <a:gd name="T20" fmla="*/ 28 w 203"/>
                <a:gd name="T21" fmla="*/ 0 h 137"/>
                <a:gd name="T22" fmla="*/ 15 w 203"/>
                <a:gd name="T23" fmla="*/ 9 h 137"/>
                <a:gd name="T24" fmla="*/ 15 w 203"/>
                <a:gd name="T25" fmla="*/ 23 h 137"/>
                <a:gd name="T26" fmla="*/ 7 w 203"/>
                <a:gd name="T27" fmla="*/ 27 h 137"/>
                <a:gd name="T28" fmla="*/ 3 w 203"/>
                <a:gd name="T29" fmla="*/ 45 h 137"/>
                <a:gd name="T30" fmla="*/ 15 w 203"/>
                <a:gd name="T31" fmla="*/ 52 h 137"/>
                <a:gd name="T32" fmla="*/ 21 w 203"/>
                <a:gd name="T33" fmla="*/ 50 h 137"/>
                <a:gd name="T34" fmla="*/ 28 w 203"/>
                <a:gd name="T35" fmla="*/ 48 h 137"/>
                <a:gd name="T36" fmla="*/ 40 w 203"/>
                <a:gd name="T37" fmla="*/ 52 h 137"/>
                <a:gd name="T38" fmla="*/ 44 w 203"/>
                <a:gd name="T39" fmla="*/ 55 h 137"/>
                <a:gd name="T40" fmla="*/ 69 w 203"/>
                <a:gd name="T41" fmla="*/ 68 h 137"/>
                <a:gd name="T42" fmla="*/ 67 w 203"/>
                <a:gd name="T43" fmla="*/ 70 h 137"/>
                <a:gd name="T44" fmla="*/ 37 w 203"/>
                <a:gd name="T45" fmla="*/ 86 h 137"/>
                <a:gd name="T46" fmla="*/ 29 w 203"/>
                <a:gd name="T47" fmla="*/ 89 h 137"/>
                <a:gd name="T48" fmla="*/ 22 w 203"/>
                <a:gd name="T49" fmla="*/ 87 h 137"/>
                <a:gd name="T50" fmla="*/ 16 w 203"/>
                <a:gd name="T51" fmla="*/ 85 h 137"/>
                <a:gd name="T52" fmla="*/ 5 w 203"/>
                <a:gd name="T53" fmla="*/ 90 h 137"/>
                <a:gd name="T54" fmla="*/ 3 w 203"/>
                <a:gd name="T55" fmla="*/ 106 h 137"/>
                <a:gd name="T56" fmla="*/ 17 w 203"/>
                <a:gd name="T57" fmla="*/ 114 h 137"/>
                <a:gd name="T58" fmla="*/ 15 w 203"/>
                <a:gd name="T59" fmla="*/ 118 h 137"/>
                <a:gd name="T60" fmla="*/ 18 w 203"/>
                <a:gd name="T61" fmla="*/ 133 h 137"/>
                <a:gd name="T62" fmla="*/ 28 w 203"/>
                <a:gd name="T63" fmla="*/ 137 h 137"/>
                <a:gd name="T64" fmla="*/ 34 w 203"/>
                <a:gd name="T65" fmla="*/ 135 h 137"/>
                <a:gd name="T66" fmla="*/ 43 w 203"/>
                <a:gd name="T67" fmla="*/ 120 h 137"/>
                <a:gd name="T68" fmla="*/ 47 w 203"/>
                <a:gd name="T69" fmla="*/ 114 h 137"/>
                <a:gd name="T70" fmla="*/ 98 w 203"/>
                <a:gd name="T71" fmla="*/ 87 h 137"/>
                <a:gd name="T72" fmla="*/ 102 w 203"/>
                <a:gd name="T73" fmla="*/ 86 h 137"/>
                <a:gd name="T74" fmla="*/ 105 w 203"/>
                <a:gd name="T75" fmla="*/ 87 h 137"/>
                <a:gd name="T76" fmla="*/ 143 w 203"/>
                <a:gd name="T77" fmla="*/ 107 h 137"/>
                <a:gd name="T78" fmla="*/ 163 w 203"/>
                <a:gd name="T79" fmla="*/ 128 h 137"/>
                <a:gd name="T80" fmla="*/ 174 w 203"/>
                <a:gd name="T81" fmla="*/ 137 h 137"/>
                <a:gd name="T82" fmla="*/ 184 w 203"/>
                <a:gd name="T83" fmla="*/ 133 h 137"/>
                <a:gd name="T84" fmla="*/ 187 w 203"/>
                <a:gd name="T85" fmla="*/ 113 h 137"/>
                <a:gd name="T86" fmla="*/ 201 w 203"/>
                <a:gd name="T87" fmla="*/ 103 h 137"/>
                <a:gd name="T88" fmla="*/ 188 w 203"/>
                <a:gd name="T89" fmla="*/ 86 h 137"/>
                <a:gd name="T90" fmla="*/ 182 w 203"/>
                <a:gd name="T91" fmla="*/ 87 h 137"/>
                <a:gd name="T92" fmla="*/ 174 w 203"/>
                <a:gd name="T93" fmla="*/ 89 h 137"/>
                <a:gd name="T94" fmla="*/ 165 w 203"/>
                <a:gd name="T95" fmla="*/ 86 h 137"/>
                <a:gd name="T96" fmla="*/ 133 w 203"/>
                <a:gd name="T97" fmla="*/ 69 h 137"/>
                <a:gd name="T98" fmla="*/ 150 w 203"/>
                <a:gd name="T99" fmla="*/ 59 h 137"/>
                <a:gd name="T100" fmla="*/ 166 w 203"/>
                <a:gd name="T101" fmla="*/ 51 h 137"/>
                <a:gd name="T102" fmla="*/ 174 w 203"/>
                <a:gd name="T103" fmla="*/ 48 h 137"/>
                <a:gd name="T104" fmla="*/ 180 w 203"/>
                <a:gd name="T105" fmla="*/ 50 h 137"/>
                <a:gd name="T106" fmla="*/ 188 w 203"/>
                <a:gd name="T107" fmla="*/ 51 h 137"/>
                <a:gd name="T108" fmla="*/ 189 w 203"/>
                <a:gd name="T109" fmla="*/ 51 h 137"/>
                <a:gd name="T110" fmla="*/ 201 w 203"/>
                <a:gd name="T111" fmla="*/ 39 h 137"/>
                <a:gd name="T112" fmla="*/ 191 w 203"/>
                <a:gd name="T113" fmla="*/ 24 h 137"/>
                <a:gd name="T114" fmla="*/ 187 w 203"/>
                <a:gd name="T115" fmla="*/ 24 h 137"/>
                <a:gd name="T116" fmla="*/ 188 w 203"/>
                <a:gd name="T117" fmla="*/ 19 h 137"/>
                <a:gd name="T118" fmla="*/ 179 w 203"/>
                <a:gd name="T119" fmla="*/ 1 h 137"/>
                <a:gd name="T120" fmla="*/ 175 w 203"/>
                <a:gd name="T1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3" h="137">
                  <a:moveTo>
                    <a:pt x="175" y="0"/>
                  </a:moveTo>
                  <a:cubicBezTo>
                    <a:pt x="170" y="0"/>
                    <a:pt x="164" y="5"/>
                    <a:pt x="162" y="11"/>
                  </a:cubicBezTo>
                  <a:cubicBezTo>
                    <a:pt x="161" y="13"/>
                    <a:pt x="161" y="15"/>
                    <a:pt x="160" y="17"/>
                  </a:cubicBezTo>
                  <a:cubicBezTo>
                    <a:pt x="159" y="19"/>
                    <a:pt x="158" y="21"/>
                    <a:pt x="156" y="22"/>
                  </a:cubicBezTo>
                  <a:cubicBezTo>
                    <a:pt x="139" y="32"/>
                    <a:pt x="122" y="41"/>
                    <a:pt x="105" y="50"/>
                  </a:cubicBezTo>
                  <a:cubicBezTo>
                    <a:pt x="104" y="50"/>
                    <a:pt x="103" y="51"/>
                    <a:pt x="102" y="51"/>
                  </a:cubicBezTo>
                  <a:cubicBezTo>
                    <a:pt x="100" y="51"/>
                    <a:pt x="99" y="50"/>
                    <a:pt x="97" y="50"/>
                  </a:cubicBezTo>
                  <a:cubicBezTo>
                    <a:pt x="84" y="43"/>
                    <a:pt x="70" y="36"/>
                    <a:pt x="57" y="28"/>
                  </a:cubicBezTo>
                  <a:cubicBezTo>
                    <a:pt x="50" y="25"/>
                    <a:pt x="41" y="22"/>
                    <a:pt x="41" y="11"/>
                  </a:cubicBezTo>
                  <a:cubicBezTo>
                    <a:pt x="41" y="5"/>
                    <a:pt x="34" y="1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0"/>
                    <a:pt x="16" y="4"/>
                    <a:pt x="15" y="9"/>
                  </a:cubicBezTo>
                  <a:cubicBezTo>
                    <a:pt x="14" y="13"/>
                    <a:pt x="15" y="18"/>
                    <a:pt x="15" y="23"/>
                  </a:cubicBezTo>
                  <a:cubicBezTo>
                    <a:pt x="13" y="24"/>
                    <a:pt x="9" y="25"/>
                    <a:pt x="7" y="27"/>
                  </a:cubicBezTo>
                  <a:cubicBezTo>
                    <a:pt x="1" y="31"/>
                    <a:pt x="0" y="38"/>
                    <a:pt x="3" y="45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17" y="52"/>
                    <a:pt x="20" y="51"/>
                    <a:pt x="21" y="50"/>
                  </a:cubicBezTo>
                  <a:cubicBezTo>
                    <a:pt x="24" y="49"/>
                    <a:pt x="26" y="48"/>
                    <a:pt x="28" y="48"/>
                  </a:cubicBezTo>
                  <a:cubicBezTo>
                    <a:pt x="32" y="48"/>
                    <a:pt x="36" y="50"/>
                    <a:pt x="40" y="52"/>
                  </a:cubicBezTo>
                  <a:cubicBezTo>
                    <a:pt x="41" y="53"/>
                    <a:pt x="43" y="54"/>
                    <a:pt x="44" y="55"/>
                  </a:cubicBezTo>
                  <a:cubicBezTo>
                    <a:pt x="52" y="59"/>
                    <a:pt x="61" y="64"/>
                    <a:pt x="69" y="68"/>
                  </a:cubicBezTo>
                  <a:cubicBezTo>
                    <a:pt x="68" y="69"/>
                    <a:pt x="68" y="70"/>
                    <a:pt x="67" y="70"/>
                  </a:cubicBezTo>
                  <a:cubicBezTo>
                    <a:pt x="57" y="75"/>
                    <a:pt x="47" y="80"/>
                    <a:pt x="37" y="86"/>
                  </a:cubicBezTo>
                  <a:cubicBezTo>
                    <a:pt x="34" y="88"/>
                    <a:pt x="32" y="89"/>
                    <a:pt x="29" y="89"/>
                  </a:cubicBezTo>
                  <a:cubicBezTo>
                    <a:pt x="27" y="89"/>
                    <a:pt x="25" y="88"/>
                    <a:pt x="22" y="87"/>
                  </a:cubicBezTo>
                  <a:cubicBezTo>
                    <a:pt x="20" y="86"/>
                    <a:pt x="18" y="85"/>
                    <a:pt x="16" y="85"/>
                  </a:cubicBezTo>
                  <a:cubicBezTo>
                    <a:pt x="12" y="85"/>
                    <a:pt x="8" y="87"/>
                    <a:pt x="5" y="90"/>
                  </a:cubicBezTo>
                  <a:cubicBezTo>
                    <a:pt x="1" y="95"/>
                    <a:pt x="0" y="100"/>
                    <a:pt x="3" y="106"/>
                  </a:cubicBezTo>
                  <a:cubicBezTo>
                    <a:pt x="5" y="112"/>
                    <a:pt x="11" y="113"/>
                    <a:pt x="17" y="114"/>
                  </a:cubicBezTo>
                  <a:cubicBezTo>
                    <a:pt x="16" y="116"/>
                    <a:pt x="16" y="117"/>
                    <a:pt x="15" y="118"/>
                  </a:cubicBezTo>
                  <a:cubicBezTo>
                    <a:pt x="12" y="124"/>
                    <a:pt x="13" y="129"/>
                    <a:pt x="18" y="133"/>
                  </a:cubicBezTo>
                  <a:cubicBezTo>
                    <a:pt x="21" y="136"/>
                    <a:pt x="25" y="137"/>
                    <a:pt x="28" y="137"/>
                  </a:cubicBezTo>
                  <a:cubicBezTo>
                    <a:pt x="30" y="137"/>
                    <a:pt x="32" y="136"/>
                    <a:pt x="34" y="135"/>
                  </a:cubicBezTo>
                  <a:cubicBezTo>
                    <a:pt x="40" y="132"/>
                    <a:pt x="41" y="126"/>
                    <a:pt x="43" y="120"/>
                  </a:cubicBezTo>
                  <a:cubicBezTo>
                    <a:pt x="43" y="118"/>
                    <a:pt x="45" y="116"/>
                    <a:pt x="47" y="114"/>
                  </a:cubicBezTo>
                  <a:cubicBezTo>
                    <a:pt x="64" y="105"/>
                    <a:pt x="81" y="96"/>
                    <a:pt x="98" y="87"/>
                  </a:cubicBezTo>
                  <a:cubicBezTo>
                    <a:pt x="99" y="87"/>
                    <a:pt x="100" y="86"/>
                    <a:pt x="102" y="86"/>
                  </a:cubicBezTo>
                  <a:cubicBezTo>
                    <a:pt x="103" y="86"/>
                    <a:pt x="104" y="87"/>
                    <a:pt x="105" y="87"/>
                  </a:cubicBezTo>
                  <a:cubicBezTo>
                    <a:pt x="118" y="94"/>
                    <a:pt x="130" y="100"/>
                    <a:pt x="143" y="107"/>
                  </a:cubicBezTo>
                  <a:cubicBezTo>
                    <a:pt x="152" y="112"/>
                    <a:pt x="161" y="115"/>
                    <a:pt x="163" y="128"/>
                  </a:cubicBezTo>
                  <a:cubicBezTo>
                    <a:pt x="164" y="134"/>
                    <a:pt x="169" y="137"/>
                    <a:pt x="174" y="137"/>
                  </a:cubicBezTo>
                  <a:cubicBezTo>
                    <a:pt x="178" y="137"/>
                    <a:pt x="182" y="136"/>
                    <a:pt x="184" y="133"/>
                  </a:cubicBezTo>
                  <a:cubicBezTo>
                    <a:pt x="190" y="128"/>
                    <a:pt x="191" y="124"/>
                    <a:pt x="187" y="113"/>
                  </a:cubicBezTo>
                  <a:cubicBezTo>
                    <a:pt x="197" y="111"/>
                    <a:pt x="200" y="109"/>
                    <a:pt x="201" y="103"/>
                  </a:cubicBezTo>
                  <a:cubicBezTo>
                    <a:pt x="203" y="93"/>
                    <a:pt x="197" y="86"/>
                    <a:pt x="188" y="86"/>
                  </a:cubicBezTo>
                  <a:cubicBezTo>
                    <a:pt x="186" y="86"/>
                    <a:pt x="184" y="86"/>
                    <a:pt x="182" y="87"/>
                  </a:cubicBezTo>
                  <a:cubicBezTo>
                    <a:pt x="179" y="88"/>
                    <a:pt x="176" y="89"/>
                    <a:pt x="174" y="89"/>
                  </a:cubicBezTo>
                  <a:cubicBezTo>
                    <a:pt x="171" y="89"/>
                    <a:pt x="168" y="88"/>
                    <a:pt x="165" y="86"/>
                  </a:cubicBezTo>
                  <a:cubicBezTo>
                    <a:pt x="155" y="80"/>
                    <a:pt x="144" y="75"/>
                    <a:pt x="133" y="69"/>
                  </a:cubicBezTo>
                  <a:cubicBezTo>
                    <a:pt x="139" y="65"/>
                    <a:pt x="145" y="62"/>
                    <a:pt x="150" y="59"/>
                  </a:cubicBezTo>
                  <a:cubicBezTo>
                    <a:pt x="156" y="56"/>
                    <a:pt x="161" y="54"/>
                    <a:pt x="166" y="51"/>
                  </a:cubicBezTo>
                  <a:cubicBezTo>
                    <a:pt x="169" y="49"/>
                    <a:pt x="172" y="48"/>
                    <a:pt x="174" y="48"/>
                  </a:cubicBezTo>
                  <a:cubicBezTo>
                    <a:pt x="176" y="48"/>
                    <a:pt x="178" y="48"/>
                    <a:pt x="180" y="50"/>
                  </a:cubicBezTo>
                  <a:cubicBezTo>
                    <a:pt x="182" y="51"/>
                    <a:pt x="185" y="51"/>
                    <a:pt x="188" y="51"/>
                  </a:cubicBezTo>
                  <a:cubicBezTo>
                    <a:pt x="188" y="51"/>
                    <a:pt x="188" y="51"/>
                    <a:pt x="189" y="51"/>
                  </a:cubicBezTo>
                  <a:cubicBezTo>
                    <a:pt x="196" y="51"/>
                    <a:pt x="201" y="46"/>
                    <a:pt x="201" y="39"/>
                  </a:cubicBezTo>
                  <a:cubicBezTo>
                    <a:pt x="202" y="31"/>
                    <a:pt x="199" y="26"/>
                    <a:pt x="191" y="24"/>
                  </a:cubicBezTo>
                  <a:cubicBezTo>
                    <a:pt x="190" y="24"/>
                    <a:pt x="188" y="24"/>
                    <a:pt x="187" y="24"/>
                  </a:cubicBezTo>
                  <a:cubicBezTo>
                    <a:pt x="187" y="22"/>
                    <a:pt x="188" y="20"/>
                    <a:pt x="188" y="19"/>
                  </a:cubicBezTo>
                  <a:cubicBezTo>
                    <a:pt x="191" y="10"/>
                    <a:pt x="187" y="3"/>
                    <a:pt x="179" y="1"/>
                  </a:cubicBezTo>
                  <a:cubicBezTo>
                    <a:pt x="178" y="1"/>
                    <a:pt x="177" y="0"/>
                    <a:pt x="175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roup 9">
            <a:extLst>
              <a:ext uri="{FF2B5EF4-FFF2-40B4-BE49-F238E27FC236}">
                <a16:creationId xmlns:a16="http://schemas.microsoft.com/office/drawing/2014/main" id="{0179035C-E128-16C2-92C4-D3EFB607750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5763" y="1120775"/>
            <a:ext cx="1458913" cy="1882776"/>
            <a:chOff x="243" y="706"/>
            <a:chExt cx="919" cy="1186"/>
          </a:xfrm>
        </p:grpSpPr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id="{99DB7CF2-E86D-BAB8-AEF4-3407BD8DCE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" y="706"/>
              <a:ext cx="652" cy="730"/>
            </a:xfrm>
            <a:custGeom>
              <a:avLst/>
              <a:gdLst>
                <a:gd name="T0" fmla="*/ 57 w 144"/>
                <a:gd name="T1" fmla="*/ 124 h 162"/>
                <a:gd name="T2" fmla="*/ 60 w 144"/>
                <a:gd name="T3" fmla="*/ 112 h 162"/>
                <a:gd name="T4" fmla="*/ 68 w 144"/>
                <a:gd name="T5" fmla="*/ 105 h 162"/>
                <a:gd name="T6" fmla="*/ 77 w 144"/>
                <a:gd name="T7" fmla="*/ 111 h 162"/>
                <a:gd name="T8" fmla="*/ 80 w 144"/>
                <a:gd name="T9" fmla="*/ 118 h 162"/>
                <a:gd name="T10" fmla="*/ 80 w 144"/>
                <a:gd name="T11" fmla="*/ 124 h 162"/>
                <a:gd name="T12" fmla="*/ 73 w 144"/>
                <a:gd name="T13" fmla="*/ 123 h 162"/>
                <a:gd name="T14" fmla="*/ 70 w 144"/>
                <a:gd name="T15" fmla="*/ 120 h 162"/>
                <a:gd name="T16" fmla="*/ 57 w 144"/>
                <a:gd name="T17" fmla="*/ 124 h 162"/>
                <a:gd name="T18" fmla="*/ 43 w 144"/>
                <a:gd name="T19" fmla="*/ 99 h 162"/>
                <a:gd name="T20" fmla="*/ 43 w 144"/>
                <a:gd name="T21" fmla="*/ 99 h 162"/>
                <a:gd name="T22" fmla="*/ 27 w 144"/>
                <a:gd name="T23" fmla="*/ 83 h 162"/>
                <a:gd name="T24" fmla="*/ 43 w 144"/>
                <a:gd name="T25" fmla="*/ 67 h 162"/>
                <a:gd name="T26" fmla="*/ 43 w 144"/>
                <a:gd name="T27" fmla="*/ 67 h 162"/>
                <a:gd name="T28" fmla="*/ 59 w 144"/>
                <a:gd name="T29" fmla="*/ 84 h 162"/>
                <a:gd name="T30" fmla="*/ 43 w 144"/>
                <a:gd name="T31" fmla="*/ 99 h 162"/>
                <a:gd name="T32" fmla="*/ 93 w 144"/>
                <a:gd name="T33" fmla="*/ 99 h 162"/>
                <a:gd name="T34" fmla="*/ 93 w 144"/>
                <a:gd name="T35" fmla="*/ 99 h 162"/>
                <a:gd name="T36" fmla="*/ 78 w 144"/>
                <a:gd name="T37" fmla="*/ 83 h 162"/>
                <a:gd name="T38" fmla="*/ 94 w 144"/>
                <a:gd name="T39" fmla="*/ 67 h 162"/>
                <a:gd name="T40" fmla="*/ 94 w 144"/>
                <a:gd name="T41" fmla="*/ 67 h 162"/>
                <a:gd name="T42" fmla="*/ 110 w 144"/>
                <a:gd name="T43" fmla="*/ 83 h 162"/>
                <a:gd name="T44" fmla="*/ 93 w 144"/>
                <a:gd name="T45" fmla="*/ 99 h 162"/>
                <a:gd name="T46" fmla="*/ 68 w 144"/>
                <a:gd name="T47" fmla="*/ 0 h 162"/>
                <a:gd name="T48" fmla="*/ 31 w 144"/>
                <a:gd name="T49" fmla="*/ 10 h 162"/>
                <a:gd name="T50" fmla="*/ 0 w 144"/>
                <a:gd name="T51" fmla="*/ 60 h 162"/>
                <a:gd name="T52" fmla="*/ 12 w 144"/>
                <a:gd name="T53" fmla="*/ 89 h 162"/>
                <a:gd name="T54" fmla="*/ 9 w 144"/>
                <a:gd name="T55" fmla="*/ 95 h 162"/>
                <a:gd name="T56" fmla="*/ 24 w 144"/>
                <a:gd name="T57" fmla="*/ 121 h 162"/>
                <a:gd name="T58" fmla="*/ 29 w 144"/>
                <a:gd name="T59" fmla="*/ 128 h 162"/>
                <a:gd name="T60" fmla="*/ 30 w 144"/>
                <a:gd name="T61" fmla="*/ 141 h 162"/>
                <a:gd name="T62" fmla="*/ 48 w 144"/>
                <a:gd name="T63" fmla="*/ 158 h 162"/>
                <a:gd name="T64" fmla="*/ 48 w 144"/>
                <a:gd name="T65" fmla="*/ 158 h 162"/>
                <a:gd name="T66" fmla="*/ 48 w 144"/>
                <a:gd name="T67" fmla="*/ 147 h 162"/>
                <a:gd name="T68" fmla="*/ 52 w 144"/>
                <a:gd name="T69" fmla="*/ 142 h 162"/>
                <a:gd name="T70" fmla="*/ 55 w 144"/>
                <a:gd name="T71" fmla="*/ 147 h 162"/>
                <a:gd name="T72" fmla="*/ 55 w 144"/>
                <a:gd name="T73" fmla="*/ 161 h 162"/>
                <a:gd name="T74" fmla="*/ 62 w 144"/>
                <a:gd name="T75" fmla="*/ 162 h 162"/>
                <a:gd name="T76" fmla="*/ 65 w 144"/>
                <a:gd name="T77" fmla="*/ 155 h 162"/>
                <a:gd name="T78" fmla="*/ 65 w 144"/>
                <a:gd name="T79" fmla="*/ 148 h 162"/>
                <a:gd name="T80" fmla="*/ 69 w 144"/>
                <a:gd name="T81" fmla="*/ 142 h 162"/>
                <a:gd name="T82" fmla="*/ 72 w 144"/>
                <a:gd name="T83" fmla="*/ 147 h 162"/>
                <a:gd name="T84" fmla="*/ 72 w 144"/>
                <a:gd name="T85" fmla="*/ 158 h 162"/>
                <a:gd name="T86" fmla="*/ 76 w 144"/>
                <a:gd name="T87" fmla="*/ 162 h 162"/>
                <a:gd name="T88" fmla="*/ 78 w 144"/>
                <a:gd name="T89" fmla="*/ 162 h 162"/>
                <a:gd name="T90" fmla="*/ 82 w 144"/>
                <a:gd name="T91" fmla="*/ 158 h 162"/>
                <a:gd name="T92" fmla="*/ 82 w 144"/>
                <a:gd name="T93" fmla="*/ 146 h 162"/>
                <a:gd name="T94" fmla="*/ 85 w 144"/>
                <a:gd name="T95" fmla="*/ 142 h 162"/>
                <a:gd name="T96" fmla="*/ 89 w 144"/>
                <a:gd name="T97" fmla="*/ 146 h 162"/>
                <a:gd name="T98" fmla="*/ 89 w 144"/>
                <a:gd name="T99" fmla="*/ 155 h 162"/>
                <a:gd name="T100" fmla="*/ 91 w 144"/>
                <a:gd name="T101" fmla="*/ 158 h 162"/>
                <a:gd name="T102" fmla="*/ 94 w 144"/>
                <a:gd name="T103" fmla="*/ 157 h 162"/>
                <a:gd name="T104" fmla="*/ 108 w 144"/>
                <a:gd name="T105" fmla="*/ 134 h 162"/>
                <a:gd name="T106" fmla="*/ 108 w 144"/>
                <a:gd name="T107" fmla="*/ 123 h 162"/>
                <a:gd name="T108" fmla="*/ 126 w 144"/>
                <a:gd name="T109" fmla="*/ 90 h 162"/>
                <a:gd name="T110" fmla="*/ 133 w 144"/>
                <a:gd name="T111" fmla="*/ 76 h 162"/>
                <a:gd name="T112" fmla="*/ 106 w 144"/>
                <a:gd name="T113" fmla="*/ 10 h 162"/>
                <a:gd name="T114" fmla="*/ 68 w 144"/>
                <a:gd name="T11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4" h="162">
                  <a:moveTo>
                    <a:pt x="57" y="124"/>
                  </a:moveTo>
                  <a:cubicBezTo>
                    <a:pt x="58" y="120"/>
                    <a:pt x="58" y="116"/>
                    <a:pt x="60" y="112"/>
                  </a:cubicBezTo>
                  <a:cubicBezTo>
                    <a:pt x="62" y="107"/>
                    <a:pt x="65" y="105"/>
                    <a:pt x="68" y="105"/>
                  </a:cubicBezTo>
                  <a:cubicBezTo>
                    <a:pt x="71" y="105"/>
                    <a:pt x="74" y="107"/>
                    <a:pt x="77" y="111"/>
                  </a:cubicBezTo>
                  <a:cubicBezTo>
                    <a:pt x="78" y="113"/>
                    <a:pt x="79" y="116"/>
                    <a:pt x="80" y="118"/>
                  </a:cubicBezTo>
                  <a:cubicBezTo>
                    <a:pt x="80" y="120"/>
                    <a:pt x="80" y="122"/>
                    <a:pt x="80" y="124"/>
                  </a:cubicBezTo>
                  <a:cubicBezTo>
                    <a:pt x="77" y="124"/>
                    <a:pt x="75" y="124"/>
                    <a:pt x="73" y="123"/>
                  </a:cubicBezTo>
                  <a:cubicBezTo>
                    <a:pt x="72" y="122"/>
                    <a:pt x="71" y="120"/>
                    <a:pt x="70" y="120"/>
                  </a:cubicBezTo>
                  <a:cubicBezTo>
                    <a:pt x="65" y="122"/>
                    <a:pt x="61" y="123"/>
                    <a:pt x="57" y="124"/>
                  </a:cubicBezTo>
                  <a:moveTo>
                    <a:pt x="43" y="99"/>
                  </a:moveTo>
                  <a:cubicBezTo>
                    <a:pt x="43" y="99"/>
                    <a:pt x="43" y="99"/>
                    <a:pt x="43" y="99"/>
                  </a:cubicBezTo>
                  <a:cubicBezTo>
                    <a:pt x="35" y="98"/>
                    <a:pt x="27" y="91"/>
                    <a:pt x="27" y="83"/>
                  </a:cubicBezTo>
                  <a:cubicBezTo>
                    <a:pt x="28" y="74"/>
                    <a:pt x="35" y="67"/>
                    <a:pt x="43" y="67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52" y="67"/>
                    <a:pt x="59" y="74"/>
                    <a:pt x="59" y="84"/>
                  </a:cubicBezTo>
                  <a:cubicBezTo>
                    <a:pt x="59" y="91"/>
                    <a:pt x="51" y="99"/>
                    <a:pt x="43" y="99"/>
                  </a:cubicBezTo>
                  <a:moveTo>
                    <a:pt x="93" y="99"/>
                  </a:moveTo>
                  <a:cubicBezTo>
                    <a:pt x="93" y="99"/>
                    <a:pt x="93" y="99"/>
                    <a:pt x="93" y="99"/>
                  </a:cubicBezTo>
                  <a:cubicBezTo>
                    <a:pt x="86" y="99"/>
                    <a:pt x="78" y="91"/>
                    <a:pt x="78" y="83"/>
                  </a:cubicBezTo>
                  <a:cubicBezTo>
                    <a:pt x="78" y="75"/>
                    <a:pt x="85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102" y="67"/>
                    <a:pt x="110" y="75"/>
                    <a:pt x="110" y="83"/>
                  </a:cubicBezTo>
                  <a:cubicBezTo>
                    <a:pt x="110" y="91"/>
                    <a:pt x="102" y="99"/>
                    <a:pt x="93" y="99"/>
                  </a:cubicBezTo>
                  <a:moveTo>
                    <a:pt x="68" y="0"/>
                  </a:moveTo>
                  <a:cubicBezTo>
                    <a:pt x="56" y="0"/>
                    <a:pt x="44" y="3"/>
                    <a:pt x="31" y="10"/>
                  </a:cubicBezTo>
                  <a:cubicBezTo>
                    <a:pt x="12" y="20"/>
                    <a:pt x="0" y="37"/>
                    <a:pt x="0" y="60"/>
                  </a:cubicBezTo>
                  <a:cubicBezTo>
                    <a:pt x="1" y="71"/>
                    <a:pt x="5" y="81"/>
                    <a:pt x="12" y="89"/>
                  </a:cubicBezTo>
                  <a:cubicBezTo>
                    <a:pt x="11" y="92"/>
                    <a:pt x="9" y="93"/>
                    <a:pt x="9" y="95"/>
                  </a:cubicBezTo>
                  <a:cubicBezTo>
                    <a:pt x="4" y="106"/>
                    <a:pt x="11" y="118"/>
                    <a:pt x="24" y="121"/>
                  </a:cubicBezTo>
                  <a:cubicBezTo>
                    <a:pt x="28" y="122"/>
                    <a:pt x="30" y="124"/>
                    <a:pt x="29" y="128"/>
                  </a:cubicBezTo>
                  <a:cubicBezTo>
                    <a:pt x="29" y="132"/>
                    <a:pt x="29" y="136"/>
                    <a:pt x="30" y="141"/>
                  </a:cubicBezTo>
                  <a:cubicBezTo>
                    <a:pt x="31" y="149"/>
                    <a:pt x="41" y="158"/>
                    <a:pt x="48" y="158"/>
                  </a:cubicBezTo>
                  <a:cubicBezTo>
                    <a:pt x="48" y="158"/>
                    <a:pt x="48" y="158"/>
                    <a:pt x="48" y="158"/>
                  </a:cubicBezTo>
                  <a:cubicBezTo>
                    <a:pt x="48" y="154"/>
                    <a:pt x="48" y="150"/>
                    <a:pt x="48" y="147"/>
                  </a:cubicBezTo>
                  <a:cubicBezTo>
                    <a:pt x="49" y="145"/>
                    <a:pt x="50" y="144"/>
                    <a:pt x="52" y="142"/>
                  </a:cubicBezTo>
                  <a:cubicBezTo>
                    <a:pt x="53" y="144"/>
                    <a:pt x="55" y="145"/>
                    <a:pt x="55" y="147"/>
                  </a:cubicBezTo>
                  <a:cubicBezTo>
                    <a:pt x="56" y="152"/>
                    <a:pt x="55" y="157"/>
                    <a:pt x="55" y="161"/>
                  </a:cubicBezTo>
                  <a:cubicBezTo>
                    <a:pt x="58" y="162"/>
                    <a:pt x="60" y="162"/>
                    <a:pt x="62" y="162"/>
                  </a:cubicBezTo>
                  <a:cubicBezTo>
                    <a:pt x="65" y="162"/>
                    <a:pt x="65" y="160"/>
                    <a:pt x="65" y="155"/>
                  </a:cubicBezTo>
                  <a:cubicBezTo>
                    <a:pt x="65" y="152"/>
                    <a:pt x="65" y="150"/>
                    <a:pt x="65" y="148"/>
                  </a:cubicBezTo>
                  <a:cubicBezTo>
                    <a:pt x="66" y="146"/>
                    <a:pt x="68" y="144"/>
                    <a:pt x="69" y="142"/>
                  </a:cubicBezTo>
                  <a:cubicBezTo>
                    <a:pt x="70" y="144"/>
                    <a:pt x="72" y="146"/>
                    <a:pt x="72" y="147"/>
                  </a:cubicBezTo>
                  <a:cubicBezTo>
                    <a:pt x="72" y="151"/>
                    <a:pt x="72" y="155"/>
                    <a:pt x="72" y="158"/>
                  </a:cubicBezTo>
                  <a:cubicBezTo>
                    <a:pt x="72" y="160"/>
                    <a:pt x="75" y="162"/>
                    <a:pt x="76" y="162"/>
                  </a:cubicBezTo>
                  <a:cubicBezTo>
                    <a:pt x="77" y="162"/>
                    <a:pt x="78" y="162"/>
                    <a:pt x="78" y="162"/>
                  </a:cubicBezTo>
                  <a:cubicBezTo>
                    <a:pt x="80" y="162"/>
                    <a:pt x="82" y="162"/>
                    <a:pt x="82" y="158"/>
                  </a:cubicBezTo>
                  <a:cubicBezTo>
                    <a:pt x="82" y="154"/>
                    <a:pt x="82" y="150"/>
                    <a:pt x="82" y="146"/>
                  </a:cubicBezTo>
                  <a:cubicBezTo>
                    <a:pt x="82" y="145"/>
                    <a:pt x="84" y="143"/>
                    <a:pt x="85" y="142"/>
                  </a:cubicBezTo>
                  <a:cubicBezTo>
                    <a:pt x="86" y="143"/>
                    <a:pt x="88" y="144"/>
                    <a:pt x="89" y="146"/>
                  </a:cubicBezTo>
                  <a:cubicBezTo>
                    <a:pt x="89" y="149"/>
                    <a:pt x="89" y="152"/>
                    <a:pt x="89" y="155"/>
                  </a:cubicBezTo>
                  <a:cubicBezTo>
                    <a:pt x="89" y="157"/>
                    <a:pt x="90" y="158"/>
                    <a:pt x="91" y="158"/>
                  </a:cubicBezTo>
                  <a:cubicBezTo>
                    <a:pt x="92" y="158"/>
                    <a:pt x="92" y="158"/>
                    <a:pt x="94" y="157"/>
                  </a:cubicBezTo>
                  <a:cubicBezTo>
                    <a:pt x="102" y="152"/>
                    <a:pt x="108" y="145"/>
                    <a:pt x="108" y="134"/>
                  </a:cubicBezTo>
                  <a:cubicBezTo>
                    <a:pt x="108" y="131"/>
                    <a:pt x="108" y="127"/>
                    <a:pt x="108" y="123"/>
                  </a:cubicBezTo>
                  <a:cubicBezTo>
                    <a:pt x="130" y="114"/>
                    <a:pt x="135" y="104"/>
                    <a:pt x="126" y="90"/>
                  </a:cubicBezTo>
                  <a:cubicBezTo>
                    <a:pt x="128" y="85"/>
                    <a:pt x="131" y="81"/>
                    <a:pt x="133" y="76"/>
                  </a:cubicBezTo>
                  <a:cubicBezTo>
                    <a:pt x="144" y="49"/>
                    <a:pt x="129" y="22"/>
                    <a:pt x="106" y="10"/>
                  </a:cubicBezTo>
                  <a:cubicBezTo>
                    <a:pt x="94" y="4"/>
                    <a:pt x="81" y="0"/>
                    <a:pt x="68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2" name="Freeform 11">
              <a:extLst>
                <a:ext uri="{FF2B5EF4-FFF2-40B4-BE49-F238E27FC236}">
                  <a16:creationId xmlns:a16="http://schemas.microsoft.com/office/drawing/2014/main" id="{C15DFCE9-5EFF-3245-8BCD-43854B551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" y="1274"/>
              <a:ext cx="919" cy="618"/>
            </a:xfrm>
            <a:custGeom>
              <a:avLst/>
              <a:gdLst>
                <a:gd name="T0" fmla="*/ 175 w 203"/>
                <a:gd name="T1" fmla="*/ 0 h 137"/>
                <a:gd name="T2" fmla="*/ 162 w 203"/>
                <a:gd name="T3" fmla="*/ 11 h 137"/>
                <a:gd name="T4" fmla="*/ 160 w 203"/>
                <a:gd name="T5" fmla="*/ 17 h 137"/>
                <a:gd name="T6" fmla="*/ 156 w 203"/>
                <a:gd name="T7" fmla="*/ 22 h 137"/>
                <a:gd name="T8" fmla="*/ 105 w 203"/>
                <a:gd name="T9" fmla="*/ 50 h 137"/>
                <a:gd name="T10" fmla="*/ 102 w 203"/>
                <a:gd name="T11" fmla="*/ 51 h 137"/>
                <a:gd name="T12" fmla="*/ 97 w 203"/>
                <a:gd name="T13" fmla="*/ 50 h 137"/>
                <a:gd name="T14" fmla="*/ 57 w 203"/>
                <a:gd name="T15" fmla="*/ 28 h 137"/>
                <a:gd name="T16" fmla="*/ 41 w 203"/>
                <a:gd name="T17" fmla="*/ 11 h 137"/>
                <a:gd name="T18" fmla="*/ 28 w 203"/>
                <a:gd name="T19" fmla="*/ 0 h 137"/>
                <a:gd name="T20" fmla="*/ 28 w 203"/>
                <a:gd name="T21" fmla="*/ 0 h 137"/>
                <a:gd name="T22" fmla="*/ 15 w 203"/>
                <a:gd name="T23" fmla="*/ 9 h 137"/>
                <a:gd name="T24" fmla="*/ 15 w 203"/>
                <a:gd name="T25" fmla="*/ 23 h 137"/>
                <a:gd name="T26" fmla="*/ 7 w 203"/>
                <a:gd name="T27" fmla="*/ 27 h 137"/>
                <a:gd name="T28" fmla="*/ 3 w 203"/>
                <a:gd name="T29" fmla="*/ 45 h 137"/>
                <a:gd name="T30" fmla="*/ 15 w 203"/>
                <a:gd name="T31" fmla="*/ 52 h 137"/>
                <a:gd name="T32" fmla="*/ 21 w 203"/>
                <a:gd name="T33" fmla="*/ 50 h 137"/>
                <a:gd name="T34" fmla="*/ 28 w 203"/>
                <a:gd name="T35" fmla="*/ 48 h 137"/>
                <a:gd name="T36" fmla="*/ 40 w 203"/>
                <a:gd name="T37" fmla="*/ 52 h 137"/>
                <a:gd name="T38" fmla="*/ 44 w 203"/>
                <a:gd name="T39" fmla="*/ 55 h 137"/>
                <a:gd name="T40" fmla="*/ 69 w 203"/>
                <a:gd name="T41" fmla="*/ 68 h 137"/>
                <a:gd name="T42" fmla="*/ 67 w 203"/>
                <a:gd name="T43" fmla="*/ 70 h 137"/>
                <a:gd name="T44" fmla="*/ 37 w 203"/>
                <a:gd name="T45" fmla="*/ 86 h 137"/>
                <a:gd name="T46" fmla="*/ 29 w 203"/>
                <a:gd name="T47" fmla="*/ 89 h 137"/>
                <a:gd name="T48" fmla="*/ 22 w 203"/>
                <a:gd name="T49" fmla="*/ 87 h 137"/>
                <a:gd name="T50" fmla="*/ 16 w 203"/>
                <a:gd name="T51" fmla="*/ 85 h 137"/>
                <a:gd name="T52" fmla="*/ 5 w 203"/>
                <a:gd name="T53" fmla="*/ 90 h 137"/>
                <a:gd name="T54" fmla="*/ 3 w 203"/>
                <a:gd name="T55" fmla="*/ 106 h 137"/>
                <a:gd name="T56" fmla="*/ 17 w 203"/>
                <a:gd name="T57" fmla="*/ 114 h 137"/>
                <a:gd name="T58" fmla="*/ 15 w 203"/>
                <a:gd name="T59" fmla="*/ 118 h 137"/>
                <a:gd name="T60" fmla="*/ 18 w 203"/>
                <a:gd name="T61" fmla="*/ 133 h 137"/>
                <a:gd name="T62" fmla="*/ 28 w 203"/>
                <a:gd name="T63" fmla="*/ 137 h 137"/>
                <a:gd name="T64" fmla="*/ 34 w 203"/>
                <a:gd name="T65" fmla="*/ 135 h 137"/>
                <a:gd name="T66" fmla="*/ 43 w 203"/>
                <a:gd name="T67" fmla="*/ 120 h 137"/>
                <a:gd name="T68" fmla="*/ 47 w 203"/>
                <a:gd name="T69" fmla="*/ 114 h 137"/>
                <a:gd name="T70" fmla="*/ 98 w 203"/>
                <a:gd name="T71" fmla="*/ 87 h 137"/>
                <a:gd name="T72" fmla="*/ 102 w 203"/>
                <a:gd name="T73" fmla="*/ 86 h 137"/>
                <a:gd name="T74" fmla="*/ 105 w 203"/>
                <a:gd name="T75" fmla="*/ 87 h 137"/>
                <a:gd name="T76" fmla="*/ 143 w 203"/>
                <a:gd name="T77" fmla="*/ 107 h 137"/>
                <a:gd name="T78" fmla="*/ 163 w 203"/>
                <a:gd name="T79" fmla="*/ 128 h 137"/>
                <a:gd name="T80" fmla="*/ 174 w 203"/>
                <a:gd name="T81" fmla="*/ 137 h 137"/>
                <a:gd name="T82" fmla="*/ 184 w 203"/>
                <a:gd name="T83" fmla="*/ 133 h 137"/>
                <a:gd name="T84" fmla="*/ 187 w 203"/>
                <a:gd name="T85" fmla="*/ 113 h 137"/>
                <a:gd name="T86" fmla="*/ 201 w 203"/>
                <a:gd name="T87" fmla="*/ 103 h 137"/>
                <a:gd name="T88" fmla="*/ 188 w 203"/>
                <a:gd name="T89" fmla="*/ 86 h 137"/>
                <a:gd name="T90" fmla="*/ 182 w 203"/>
                <a:gd name="T91" fmla="*/ 87 h 137"/>
                <a:gd name="T92" fmla="*/ 174 w 203"/>
                <a:gd name="T93" fmla="*/ 89 h 137"/>
                <a:gd name="T94" fmla="*/ 165 w 203"/>
                <a:gd name="T95" fmla="*/ 86 h 137"/>
                <a:gd name="T96" fmla="*/ 133 w 203"/>
                <a:gd name="T97" fmla="*/ 69 h 137"/>
                <a:gd name="T98" fmla="*/ 150 w 203"/>
                <a:gd name="T99" fmla="*/ 59 h 137"/>
                <a:gd name="T100" fmla="*/ 166 w 203"/>
                <a:gd name="T101" fmla="*/ 51 h 137"/>
                <a:gd name="T102" fmla="*/ 174 w 203"/>
                <a:gd name="T103" fmla="*/ 48 h 137"/>
                <a:gd name="T104" fmla="*/ 180 w 203"/>
                <a:gd name="T105" fmla="*/ 50 h 137"/>
                <a:gd name="T106" fmla="*/ 188 w 203"/>
                <a:gd name="T107" fmla="*/ 51 h 137"/>
                <a:gd name="T108" fmla="*/ 189 w 203"/>
                <a:gd name="T109" fmla="*/ 51 h 137"/>
                <a:gd name="T110" fmla="*/ 201 w 203"/>
                <a:gd name="T111" fmla="*/ 39 h 137"/>
                <a:gd name="T112" fmla="*/ 191 w 203"/>
                <a:gd name="T113" fmla="*/ 24 h 137"/>
                <a:gd name="T114" fmla="*/ 187 w 203"/>
                <a:gd name="T115" fmla="*/ 24 h 137"/>
                <a:gd name="T116" fmla="*/ 188 w 203"/>
                <a:gd name="T117" fmla="*/ 19 h 137"/>
                <a:gd name="T118" fmla="*/ 179 w 203"/>
                <a:gd name="T119" fmla="*/ 1 h 137"/>
                <a:gd name="T120" fmla="*/ 175 w 203"/>
                <a:gd name="T1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3" h="137">
                  <a:moveTo>
                    <a:pt x="175" y="0"/>
                  </a:moveTo>
                  <a:cubicBezTo>
                    <a:pt x="170" y="0"/>
                    <a:pt x="164" y="5"/>
                    <a:pt x="162" y="11"/>
                  </a:cubicBezTo>
                  <a:cubicBezTo>
                    <a:pt x="161" y="13"/>
                    <a:pt x="161" y="15"/>
                    <a:pt x="160" y="17"/>
                  </a:cubicBezTo>
                  <a:cubicBezTo>
                    <a:pt x="159" y="19"/>
                    <a:pt x="158" y="21"/>
                    <a:pt x="156" y="22"/>
                  </a:cubicBezTo>
                  <a:cubicBezTo>
                    <a:pt x="139" y="32"/>
                    <a:pt x="122" y="41"/>
                    <a:pt x="105" y="50"/>
                  </a:cubicBezTo>
                  <a:cubicBezTo>
                    <a:pt x="104" y="50"/>
                    <a:pt x="103" y="51"/>
                    <a:pt x="102" y="51"/>
                  </a:cubicBezTo>
                  <a:cubicBezTo>
                    <a:pt x="100" y="51"/>
                    <a:pt x="99" y="50"/>
                    <a:pt x="97" y="50"/>
                  </a:cubicBezTo>
                  <a:cubicBezTo>
                    <a:pt x="84" y="43"/>
                    <a:pt x="70" y="36"/>
                    <a:pt x="57" y="28"/>
                  </a:cubicBezTo>
                  <a:cubicBezTo>
                    <a:pt x="50" y="25"/>
                    <a:pt x="41" y="22"/>
                    <a:pt x="41" y="11"/>
                  </a:cubicBezTo>
                  <a:cubicBezTo>
                    <a:pt x="41" y="5"/>
                    <a:pt x="34" y="1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0"/>
                    <a:pt x="16" y="4"/>
                    <a:pt x="15" y="9"/>
                  </a:cubicBezTo>
                  <a:cubicBezTo>
                    <a:pt x="14" y="13"/>
                    <a:pt x="15" y="18"/>
                    <a:pt x="15" y="23"/>
                  </a:cubicBezTo>
                  <a:cubicBezTo>
                    <a:pt x="13" y="24"/>
                    <a:pt x="9" y="25"/>
                    <a:pt x="7" y="27"/>
                  </a:cubicBezTo>
                  <a:cubicBezTo>
                    <a:pt x="1" y="31"/>
                    <a:pt x="0" y="38"/>
                    <a:pt x="3" y="45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17" y="52"/>
                    <a:pt x="20" y="51"/>
                    <a:pt x="21" y="50"/>
                  </a:cubicBezTo>
                  <a:cubicBezTo>
                    <a:pt x="24" y="49"/>
                    <a:pt x="26" y="48"/>
                    <a:pt x="28" y="48"/>
                  </a:cubicBezTo>
                  <a:cubicBezTo>
                    <a:pt x="32" y="48"/>
                    <a:pt x="36" y="50"/>
                    <a:pt x="40" y="52"/>
                  </a:cubicBezTo>
                  <a:cubicBezTo>
                    <a:pt x="41" y="53"/>
                    <a:pt x="43" y="54"/>
                    <a:pt x="44" y="55"/>
                  </a:cubicBezTo>
                  <a:cubicBezTo>
                    <a:pt x="52" y="59"/>
                    <a:pt x="61" y="64"/>
                    <a:pt x="69" y="68"/>
                  </a:cubicBezTo>
                  <a:cubicBezTo>
                    <a:pt x="68" y="69"/>
                    <a:pt x="68" y="70"/>
                    <a:pt x="67" y="70"/>
                  </a:cubicBezTo>
                  <a:cubicBezTo>
                    <a:pt x="57" y="75"/>
                    <a:pt x="47" y="80"/>
                    <a:pt x="37" y="86"/>
                  </a:cubicBezTo>
                  <a:cubicBezTo>
                    <a:pt x="34" y="88"/>
                    <a:pt x="32" y="89"/>
                    <a:pt x="29" y="89"/>
                  </a:cubicBezTo>
                  <a:cubicBezTo>
                    <a:pt x="27" y="89"/>
                    <a:pt x="25" y="88"/>
                    <a:pt x="22" y="87"/>
                  </a:cubicBezTo>
                  <a:cubicBezTo>
                    <a:pt x="20" y="86"/>
                    <a:pt x="18" y="85"/>
                    <a:pt x="16" y="85"/>
                  </a:cubicBezTo>
                  <a:cubicBezTo>
                    <a:pt x="12" y="85"/>
                    <a:pt x="8" y="87"/>
                    <a:pt x="5" y="90"/>
                  </a:cubicBezTo>
                  <a:cubicBezTo>
                    <a:pt x="1" y="95"/>
                    <a:pt x="0" y="100"/>
                    <a:pt x="3" y="106"/>
                  </a:cubicBezTo>
                  <a:cubicBezTo>
                    <a:pt x="5" y="112"/>
                    <a:pt x="11" y="113"/>
                    <a:pt x="17" y="114"/>
                  </a:cubicBezTo>
                  <a:cubicBezTo>
                    <a:pt x="16" y="116"/>
                    <a:pt x="16" y="117"/>
                    <a:pt x="15" y="118"/>
                  </a:cubicBezTo>
                  <a:cubicBezTo>
                    <a:pt x="12" y="124"/>
                    <a:pt x="13" y="129"/>
                    <a:pt x="18" y="133"/>
                  </a:cubicBezTo>
                  <a:cubicBezTo>
                    <a:pt x="21" y="136"/>
                    <a:pt x="25" y="137"/>
                    <a:pt x="28" y="137"/>
                  </a:cubicBezTo>
                  <a:cubicBezTo>
                    <a:pt x="30" y="137"/>
                    <a:pt x="32" y="136"/>
                    <a:pt x="34" y="135"/>
                  </a:cubicBezTo>
                  <a:cubicBezTo>
                    <a:pt x="40" y="132"/>
                    <a:pt x="41" y="126"/>
                    <a:pt x="43" y="120"/>
                  </a:cubicBezTo>
                  <a:cubicBezTo>
                    <a:pt x="43" y="118"/>
                    <a:pt x="45" y="116"/>
                    <a:pt x="47" y="114"/>
                  </a:cubicBezTo>
                  <a:cubicBezTo>
                    <a:pt x="64" y="105"/>
                    <a:pt x="81" y="96"/>
                    <a:pt x="98" y="87"/>
                  </a:cubicBezTo>
                  <a:cubicBezTo>
                    <a:pt x="99" y="87"/>
                    <a:pt x="100" y="86"/>
                    <a:pt x="102" y="86"/>
                  </a:cubicBezTo>
                  <a:cubicBezTo>
                    <a:pt x="103" y="86"/>
                    <a:pt x="104" y="87"/>
                    <a:pt x="105" y="87"/>
                  </a:cubicBezTo>
                  <a:cubicBezTo>
                    <a:pt x="118" y="94"/>
                    <a:pt x="130" y="100"/>
                    <a:pt x="143" y="107"/>
                  </a:cubicBezTo>
                  <a:cubicBezTo>
                    <a:pt x="152" y="112"/>
                    <a:pt x="161" y="115"/>
                    <a:pt x="163" y="128"/>
                  </a:cubicBezTo>
                  <a:cubicBezTo>
                    <a:pt x="164" y="134"/>
                    <a:pt x="169" y="137"/>
                    <a:pt x="174" y="137"/>
                  </a:cubicBezTo>
                  <a:cubicBezTo>
                    <a:pt x="178" y="137"/>
                    <a:pt x="182" y="136"/>
                    <a:pt x="184" y="133"/>
                  </a:cubicBezTo>
                  <a:cubicBezTo>
                    <a:pt x="190" y="128"/>
                    <a:pt x="191" y="124"/>
                    <a:pt x="187" y="113"/>
                  </a:cubicBezTo>
                  <a:cubicBezTo>
                    <a:pt x="197" y="111"/>
                    <a:pt x="200" y="109"/>
                    <a:pt x="201" y="103"/>
                  </a:cubicBezTo>
                  <a:cubicBezTo>
                    <a:pt x="203" y="93"/>
                    <a:pt x="197" y="86"/>
                    <a:pt x="188" y="86"/>
                  </a:cubicBezTo>
                  <a:cubicBezTo>
                    <a:pt x="186" y="86"/>
                    <a:pt x="184" y="86"/>
                    <a:pt x="182" y="87"/>
                  </a:cubicBezTo>
                  <a:cubicBezTo>
                    <a:pt x="179" y="88"/>
                    <a:pt x="176" y="89"/>
                    <a:pt x="174" y="89"/>
                  </a:cubicBezTo>
                  <a:cubicBezTo>
                    <a:pt x="171" y="89"/>
                    <a:pt x="168" y="88"/>
                    <a:pt x="165" y="86"/>
                  </a:cubicBezTo>
                  <a:cubicBezTo>
                    <a:pt x="155" y="80"/>
                    <a:pt x="144" y="75"/>
                    <a:pt x="133" y="69"/>
                  </a:cubicBezTo>
                  <a:cubicBezTo>
                    <a:pt x="139" y="65"/>
                    <a:pt x="145" y="62"/>
                    <a:pt x="150" y="59"/>
                  </a:cubicBezTo>
                  <a:cubicBezTo>
                    <a:pt x="156" y="56"/>
                    <a:pt x="161" y="54"/>
                    <a:pt x="166" y="51"/>
                  </a:cubicBezTo>
                  <a:cubicBezTo>
                    <a:pt x="169" y="49"/>
                    <a:pt x="172" y="48"/>
                    <a:pt x="174" y="48"/>
                  </a:cubicBezTo>
                  <a:cubicBezTo>
                    <a:pt x="176" y="48"/>
                    <a:pt x="178" y="48"/>
                    <a:pt x="180" y="50"/>
                  </a:cubicBezTo>
                  <a:cubicBezTo>
                    <a:pt x="182" y="51"/>
                    <a:pt x="185" y="51"/>
                    <a:pt x="188" y="51"/>
                  </a:cubicBezTo>
                  <a:cubicBezTo>
                    <a:pt x="188" y="51"/>
                    <a:pt x="188" y="51"/>
                    <a:pt x="189" y="51"/>
                  </a:cubicBezTo>
                  <a:cubicBezTo>
                    <a:pt x="196" y="51"/>
                    <a:pt x="201" y="46"/>
                    <a:pt x="201" y="39"/>
                  </a:cubicBezTo>
                  <a:cubicBezTo>
                    <a:pt x="202" y="31"/>
                    <a:pt x="199" y="26"/>
                    <a:pt x="191" y="24"/>
                  </a:cubicBezTo>
                  <a:cubicBezTo>
                    <a:pt x="190" y="24"/>
                    <a:pt x="188" y="24"/>
                    <a:pt x="187" y="24"/>
                  </a:cubicBezTo>
                  <a:cubicBezTo>
                    <a:pt x="187" y="22"/>
                    <a:pt x="188" y="20"/>
                    <a:pt x="188" y="19"/>
                  </a:cubicBezTo>
                  <a:cubicBezTo>
                    <a:pt x="191" y="10"/>
                    <a:pt x="187" y="3"/>
                    <a:pt x="179" y="1"/>
                  </a:cubicBezTo>
                  <a:cubicBezTo>
                    <a:pt x="178" y="1"/>
                    <a:pt x="177" y="0"/>
                    <a:pt x="175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983;p66">
            <a:extLst>
              <a:ext uri="{FF2B5EF4-FFF2-40B4-BE49-F238E27FC236}">
                <a16:creationId xmlns:a16="http://schemas.microsoft.com/office/drawing/2014/main" id="{AD4E2DE9-002A-43C6-AE2E-5AEB3ED8E16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912552" y="3487759"/>
            <a:ext cx="2105104" cy="397197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600" dirty="0">
                <a:cs typeface="B Nazanin" panose="00000700000000000000" pitchFamily="2" charset="-78"/>
              </a:rPr>
              <a:t>یوتیوب</a:t>
            </a:r>
            <a:endParaRPr lang="en-GB" sz="1600" dirty="0">
              <a:cs typeface="B Nazanin" panose="00000700000000000000" pitchFamily="2" charset="-78"/>
            </a:endParaRPr>
          </a:p>
        </p:txBody>
      </p:sp>
      <p:sp>
        <p:nvSpPr>
          <p:cNvPr id="3" name="Google Shape;1984;p66">
            <a:extLst>
              <a:ext uri="{FF2B5EF4-FFF2-40B4-BE49-F238E27FC236}">
                <a16:creationId xmlns:a16="http://schemas.microsoft.com/office/drawing/2014/main" id="{A8E352F6-A10C-4293-9D2C-C229CD33D86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31028" y="4465636"/>
            <a:ext cx="2105104" cy="397197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600" dirty="0">
                <a:cs typeface="B Nazanin" panose="00000700000000000000" pitchFamily="2" charset="-78"/>
              </a:rPr>
              <a:t>توییتر</a:t>
            </a:r>
            <a:endParaRPr lang="en-GB" sz="1600" dirty="0">
              <a:cs typeface="B Nazanin" panose="00000700000000000000" pitchFamily="2" charset="-78"/>
            </a:endParaRPr>
          </a:p>
        </p:txBody>
      </p:sp>
      <p:sp>
        <p:nvSpPr>
          <p:cNvPr id="4" name="Google Shape;1985;p66">
            <a:extLst>
              <a:ext uri="{FF2B5EF4-FFF2-40B4-BE49-F238E27FC236}">
                <a16:creationId xmlns:a16="http://schemas.microsoft.com/office/drawing/2014/main" id="{FC4FBDC5-6F70-4A6C-A67F-6B31BF3A362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149495" y="3487759"/>
            <a:ext cx="2105104" cy="397197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600" dirty="0">
                <a:cs typeface="B Nazanin" panose="00000700000000000000" pitchFamily="2" charset="-78"/>
              </a:rPr>
              <a:t>فیس بوک</a:t>
            </a:r>
            <a:endParaRPr lang="en-GB" sz="1600" dirty="0">
              <a:cs typeface="B Nazanin" panose="00000700000000000000" pitchFamily="2" charset="-78"/>
            </a:endParaRPr>
          </a:p>
        </p:txBody>
      </p:sp>
      <p:sp>
        <p:nvSpPr>
          <p:cNvPr id="5" name="Google Shape;1986;p66">
            <a:extLst>
              <a:ext uri="{FF2B5EF4-FFF2-40B4-BE49-F238E27FC236}">
                <a16:creationId xmlns:a16="http://schemas.microsoft.com/office/drawing/2014/main" id="{8F0C5B2F-D4A7-4E0B-B14D-099F1064FC9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067747" y="3290660"/>
            <a:ext cx="3004800" cy="1072499"/>
          </a:xfrm>
        </p:spPr>
        <p:txBody>
          <a:bodyPr anchor="b"/>
          <a:lstStyle/>
          <a:p>
            <a:pPr lvl="0"/>
            <a:r>
              <a:rPr lang="en-GB" sz="6000">
                <a:cs typeface="B Nazanin" panose="00000700000000000000" pitchFamily="2" charset="-78"/>
              </a:rPr>
              <a:t>$20,000</a:t>
            </a:r>
          </a:p>
        </p:txBody>
      </p:sp>
      <p:sp>
        <p:nvSpPr>
          <p:cNvPr id="6" name="Google Shape;1987;p66">
            <a:extLst>
              <a:ext uri="{FF2B5EF4-FFF2-40B4-BE49-F238E27FC236}">
                <a16:creationId xmlns:a16="http://schemas.microsoft.com/office/drawing/2014/main" id="{43F2BC51-F28B-43E1-82E8-05460F6E95B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886696" y="2298463"/>
            <a:ext cx="2630701" cy="1072499"/>
          </a:xfrm>
        </p:spPr>
        <p:txBody>
          <a:bodyPr anchor="b"/>
          <a:lstStyle/>
          <a:p>
            <a:pPr lvl="0"/>
            <a:r>
              <a:rPr lang="en-GB" sz="6000">
                <a:cs typeface="B Nazanin" panose="00000700000000000000" pitchFamily="2" charset="-78"/>
              </a:rPr>
              <a:t>$5,000</a:t>
            </a:r>
          </a:p>
        </p:txBody>
      </p:sp>
      <p:sp>
        <p:nvSpPr>
          <p:cNvPr id="7" name="Google Shape;1988;p66">
            <a:extLst>
              <a:ext uri="{FF2B5EF4-FFF2-40B4-BE49-F238E27FC236}">
                <a16:creationId xmlns:a16="http://schemas.microsoft.com/office/drawing/2014/main" id="{D57A9E57-39C4-4F34-803B-49AEB50DDCE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49754" y="2298463"/>
            <a:ext cx="2630701" cy="1072499"/>
          </a:xfrm>
        </p:spPr>
        <p:txBody>
          <a:bodyPr anchor="b"/>
          <a:lstStyle/>
          <a:p>
            <a:pPr lvl="0"/>
            <a:r>
              <a:rPr lang="en-GB" sz="6000">
                <a:cs typeface="B Nazanin" panose="00000700000000000000" pitchFamily="2" charset="-78"/>
              </a:rPr>
              <a:t>$4,000</a:t>
            </a:r>
          </a:p>
        </p:txBody>
      </p:sp>
      <p:cxnSp>
        <p:nvCxnSpPr>
          <p:cNvPr id="8" name="Google Shape;1989;p66">
            <a:extLst>
              <a:ext uri="{FF2B5EF4-FFF2-40B4-BE49-F238E27FC236}">
                <a16:creationId xmlns:a16="http://schemas.microsoft.com/office/drawing/2014/main" id="{B7136FEE-676E-4610-A42A-CDDB0633A8FE}"/>
              </a:ext>
            </a:extLst>
          </p:cNvPr>
          <p:cNvCxnSpPr/>
          <p:nvPr/>
        </p:nvCxnSpPr>
        <p:spPr>
          <a:xfrm>
            <a:off x="4033226" y="4359438"/>
            <a:ext cx="1100700" cy="0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cxnSp>
        <p:nvCxnSpPr>
          <p:cNvPr id="9" name="Google Shape;1990;p66">
            <a:extLst>
              <a:ext uri="{FF2B5EF4-FFF2-40B4-BE49-F238E27FC236}">
                <a16:creationId xmlns:a16="http://schemas.microsoft.com/office/drawing/2014/main" id="{A97234E3-D911-4F9F-8CC6-ECD22003DC9D}"/>
              </a:ext>
            </a:extLst>
          </p:cNvPr>
          <p:cNvCxnSpPr/>
          <p:nvPr/>
        </p:nvCxnSpPr>
        <p:spPr>
          <a:xfrm>
            <a:off x="6651702" y="3370953"/>
            <a:ext cx="1100700" cy="0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cxnSp>
        <p:nvCxnSpPr>
          <p:cNvPr id="10" name="Google Shape;1991;p66">
            <a:extLst>
              <a:ext uri="{FF2B5EF4-FFF2-40B4-BE49-F238E27FC236}">
                <a16:creationId xmlns:a16="http://schemas.microsoft.com/office/drawing/2014/main" id="{5311DFA7-71C3-4653-AD62-90CFA256E664}"/>
              </a:ext>
            </a:extLst>
          </p:cNvPr>
          <p:cNvCxnSpPr/>
          <p:nvPr/>
        </p:nvCxnSpPr>
        <p:spPr>
          <a:xfrm>
            <a:off x="1414750" y="3370953"/>
            <a:ext cx="1100700" cy="0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sp>
        <p:nvSpPr>
          <p:cNvPr id="11" name="Google Shape;1995;p66">
            <a:extLst>
              <a:ext uri="{FF2B5EF4-FFF2-40B4-BE49-F238E27FC236}">
                <a16:creationId xmlns:a16="http://schemas.microsoft.com/office/drawing/2014/main" id="{839E24AA-10D6-4BFF-9108-793871D22A9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33570" y="192097"/>
            <a:ext cx="8100002" cy="572697"/>
          </a:xfrm>
        </p:spPr>
        <p:txBody>
          <a:bodyPr/>
          <a:lstStyle/>
          <a:p>
            <a:pPr lvl="0"/>
            <a:r>
              <a:rPr lang="fa-IR" dirty="0">
                <a:solidFill>
                  <a:srgbClr val="B4722C"/>
                </a:solidFill>
                <a:cs typeface="B Nazanin" panose="00000700000000000000" pitchFamily="2" charset="-78"/>
              </a:rPr>
              <a:t>بودجه</a:t>
            </a:r>
            <a:endParaRPr lang="en-GB" dirty="0">
              <a:solidFill>
                <a:srgbClr val="B4722C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Google Shape;133;p21">
            <a:extLst>
              <a:ext uri="{FF2B5EF4-FFF2-40B4-BE49-F238E27FC236}">
                <a16:creationId xmlns:a16="http://schemas.microsoft.com/office/drawing/2014/main" id="{59DEA273-8377-4AD4-830F-89CB2E82DE33}"/>
              </a:ext>
            </a:extLst>
          </p:cNvPr>
          <p:cNvSpPr txBox="1"/>
          <p:nvPr/>
        </p:nvSpPr>
        <p:spPr>
          <a:xfrm>
            <a:off x="181298" y="156828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0FCDD8B3-5221-4ED1-9B6D-21018AC939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5275" y="-53483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9" name="Freeform 5">
            <a:extLst>
              <a:ext uri="{FF2B5EF4-FFF2-40B4-BE49-F238E27FC236}">
                <a16:creationId xmlns:a16="http://schemas.microsoft.com/office/drawing/2014/main" id="{38904814-28FC-52B4-5933-F6EB23DFE09B}"/>
              </a:ext>
            </a:extLst>
          </p:cNvPr>
          <p:cNvSpPr>
            <a:spLocks noEditPoints="1"/>
          </p:cNvSpPr>
          <p:nvPr/>
        </p:nvSpPr>
        <p:spPr bwMode="auto">
          <a:xfrm>
            <a:off x="6845300" y="1457325"/>
            <a:ext cx="715963" cy="885825"/>
          </a:xfrm>
          <a:custGeom>
            <a:avLst/>
            <a:gdLst>
              <a:gd name="T0" fmla="*/ 115 w 188"/>
              <a:gd name="T1" fmla="*/ 112 h 233"/>
              <a:gd name="T2" fmla="*/ 150 w 188"/>
              <a:gd name="T3" fmla="*/ 79 h 233"/>
              <a:gd name="T4" fmla="*/ 157 w 188"/>
              <a:gd name="T5" fmla="*/ 84 h 233"/>
              <a:gd name="T6" fmla="*/ 122 w 188"/>
              <a:gd name="T7" fmla="*/ 130 h 233"/>
              <a:gd name="T8" fmla="*/ 123 w 188"/>
              <a:gd name="T9" fmla="*/ 161 h 233"/>
              <a:gd name="T10" fmla="*/ 158 w 188"/>
              <a:gd name="T11" fmla="*/ 205 h 233"/>
              <a:gd name="T12" fmla="*/ 150 w 188"/>
              <a:gd name="T13" fmla="*/ 210 h 233"/>
              <a:gd name="T14" fmla="*/ 103 w 188"/>
              <a:gd name="T15" fmla="*/ 166 h 233"/>
              <a:gd name="T16" fmla="*/ 64 w 188"/>
              <a:gd name="T17" fmla="*/ 188 h 233"/>
              <a:gd name="T18" fmla="*/ 39 w 188"/>
              <a:gd name="T19" fmla="*/ 211 h 233"/>
              <a:gd name="T20" fmla="*/ 32 w 188"/>
              <a:gd name="T21" fmla="*/ 195 h 233"/>
              <a:gd name="T22" fmla="*/ 83 w 188"/>
              <a:gd name="T23" fmla="*/ 146 h 233"/>
              <a:gd name="T24" fmla="*/ 30 w 188"/>
              <a:gd name="T25" fmla="*/ 88 h 233"/>
              <a:gd name="T26" fmla="*/ 39 w 188"/>
              <a:gd name="T27" fmla="*/ 79 h 233"/>
              <a:gd name="T28" fmla="*/ 91 w 188"/>
              <a:gd name="T29" fmla="*/ 130 h 233"/>
              <a:gd name="T30" fmla="*/ 105 w 188"/>
              <a:gd name="T31" fmla="*/ 49 h 233"/>
              <a:gd name="T32" fmla="*/ 82 w 188"/>
              <a:gd name="T33" fmla="*/ 42 h 233"/>
              <a:gd name="T34" fmla="*/ 112 w 188"/>
              <a:gd name="T35" fmla="*/ 20 h 233"/>
              <a:gd name="T36" fmla="*/ 131 w 188"/>
              <a:gd name="T37" fmla="*/ 20 h 233"/>
              <a:gd name="T38" fmla="*/ 139 w 188"/>
              <a:gd name="T39" fmla="*/ 20 h 233"/>
              <a:gd name="T40" fmla="*/ 163 w 188"/>
              <a:gd name="T41" fmla="*/ 35 h 233"/>
              <a:gd name="T42" fmla="*/ 137 w 188"/>
              <a:gd name="T43" fmla="*/ 49 h 233"/>
              <a:gd name="T44" fmla="*/ 121 w 188"/>
              <a:gd name="T45" fmla="*/ 49 h 233"/>
              <a:gd name="T46" fmla="*/ 32 w 188"/>
              <a:gd name="T47" fmla="*/ 0 h 233"/>
              <a:gd name="T48" fmla="*/ 3 w 188"/>
              <a:gd name="T49" fmla="*/ 26 h 233"/>
              <a:gd name="T50" fmla="*/ 16 w 188"/>
              <a:gd name="T51" fmla="*/ 50 h 233"/>
              <a:gd name="T52" fmla="*/ 6 w 188"/>
              <a:gd name="T53" fmla="*/ 67 h 233"/>
              <a:gd name="T54" fmla="*/ 1 w 188"/>
              <a:gd name="T55" fmla="*/ 215 h 233"/>
              <a:gd name="T56" fmla="*/ 45 w 188"/>
              <a:gd name="T57" fmla="*/ 233 h 233"/>
              <a:gd name="T58" fmla="*/ 188 w 188"/>
              <a:gd name="T59" fmla="*/ 214 h 233"/>
              <a:gd name="T60" fmla="*/ 188 w 188"/>
              <a:gd name="T61" fmla="*/ 36 h 233"/>
              <a:gd name="T62" fmla="*/ 150 w 188"/>
              <a:gd name="T63" fmla="*/ 2 h 233"/>
              <a:gd name="T64" fmla="*/ 113 w 188"/>
              <a:gd name="T65" fmla="*/ 2 h 233"/>
              <a:gd name="T66" fmla="*/ 77 w 188"/>
              <a:gd name="T67" fmla="*/ 2 h 233"/>
              <a:gd name="T68" fmla="*/ 54 w 188"/>
              <a:gd name="T69" fmla="*/ 19 h 233"/>
              <a:gd name="T70" fmla="*/ 32 w 188"/>
              <a:gd name="T71" fmla="*/ 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8" h="233">
                <a:moveTo>
                  <a:pt x="96" y="133"/>
                </a:moveTo>
                <a:cubicBezTo>
                  <a:pt x="102" y="126"/>
                  <a:pt x="109" y="119"/>
                  <a:pt x="115" y="112"/>
                </a:cubicBezTo>
                <a:cubicBezTo>
                  <a:pt x="126" y="102"/>
                  <a:pt x="136" y="92"/>
                  <a:pt x="146" y="81"/>
                </a:cubicBezTo>
                <a:cubicBezTo>
                  <a:pt x="148" y="80"/>
                  <a:pt x="149" y="79"/>
                  <a:pt x="150" y="79"/>
                </a:cubicBezTo>
                <a:cubicBezTo>
                  <a:pt x="151" y="79"/>
                  <a:pt x="153" y="80"/>
                  <a:pt x="154" y="81"/>
                </a:cubicBezTo>
                <a:cubicBezTo>
                  <a:pt x="155" y="82"/>
                  <a:pt x="156" y="83"/>
                  <a:pt x="157" y="84"/>
                </a:cubicBezTo>
                <a:cubicBezTo>
                  <a:pt x="161" y="88"/>
                  <a:pt x="161" y="91"/>
                  <a:pt x="157" y="95"/>
                </a:cubicBezTo>
                <a:cubicBezTo>
                  <a:pt x="146" y="106"/>
                  <a:pt x="134" y="118"/>
                  <a:pt x="122" y="130"/>
                </a:cubicBezTo>
                <a:cubicBezTo>
                  <a:pt x="117" y="135"/>
                  <a:pt x="112" y="139"/>
                  <a:pt x="107" y="145"/>
                </a:cubicBezTo>
                <a:cubicBezTo>
                  <a:pt x="112" y="150"/>
                  <a:pt x="117" y="155"/>
                  <a:pt x="123" y="161"/>
                </a:cubicBezTo>
                <a:cubicBezTo>
                  <a:pt x="134" y="172"/>
                  <a:pt x="146" y="184"/>
                  <a:pt x="158" y="196"/>
                </a:cubicBezTo>
                <a:cubicBezTo>
                  <a:pt x="161" y="199"/>
                  <a:pt x="161" y="202"/>
                  <a:pt x="158" y="205"/>
                </a:cubicBezTo>
                <a:cubicBezTo>
                  <a:pt x="156" y="207"/>
                  <a:pt x="155" y="209"/>
                  <a:pt x="153" y="210"/>
                </a:cubicBezTo>
                <a:cubicBezTo>
                  <a:pt x="152" y="210"/>
                  <a:pt x="151" y="210"/>
                  <a:pt x="150" y="210"/>
                </a:cubicBezTo>
                <a:cubicBezTo>
                  <a:pt x="149" y="210"/>
                  <a:pt x="148" y="210"/>
                  <a:pt x="147" y="209"/>
                </a:cubicBezTo>
                <a:cubicBezTo>
                  <a:pt x="132" y="195"/>
                  <a:pt x="118" y="180"/>
                  <a:pt x="103" y="166"/>
                </a:cubicBezTo>
                <a:cubicBezTo>
                  <a:pt x="101" y="163"/>
                  <a:pt x="98" y="160"/>
                  <a:pt x="95" y="156"/>
                </a:cubicBezTo>
                <a:cubicBezTo>
                  <a:pt x="84" y="167"/>
                  <a:pt x="74" y="178"/>
                  <a:pt x="64" y="188"/>
                </a:cubicBezTo>
                <a:cubicBezTo>
                  <a:pt x="57" y="195"/>
                  <a:pt x="51" y="201"/>
                  <a:pt x="44" y="208"/>
                </a:cubicBezTo>
                <a:cubicBezTo>
                  <a:pt x="42" y="210"/>
                  <a:pt x="41" y="211"/>
                  <a:pt x="39" y="211"/>
                </a:cubicBezTo>
                <a:cubicBezTo>
                  <a:pt x="37" y="211"/>
                  <a:pt x="36" y="209"/>
                  <a:pt x="32" y="206"/>
                </a:cubicBezTo>
                <a:cubicBezTo>
                  <a:pt x="28" y="202"/>
                  <a:pt x="28" y="199"/>
                  <a:pt x="32" y="195"/>
                </a:cubicBezTo>
                <a:cubicBezTo>
                  <a:pt x="46" y="181"/>
                  <a:pt x="61" y="167"/>
                  <a:pt x="76" y="152"/>
                </a:cubicBezTo>
                <a:cubicBezTo>
                  <a:pt x="78" y="150"/>
                  <a:pt x="80" y="148"/>
                  <a:pt x="83" y="146"/>
                </a:cubicBezTo>
                <a:cubicBezTo>
                  <a:pt x="66" y="129"/>
                  <a:pt x="50" y="113"/>
                  <a:pt x="34" y="96"/>
                </a:cubicBezTo>
                <a:cubicBezTo>
                  <a:pt x="32" y="94"/>
                  <a:pt x="29" y="90"/>
                  <a:pt x="30" y="88"/>
                </a:cubicBezTo>
                <a:cubicBezTo>
                  <a:pt x="31" y="85"/>
                  <a:pt x="35" y="82"/>
                  <a:pt x="38" y="80"/>
                </a:cubicBezTo>
                <a:cubicBezTo>
                  <a:pt x="38" y="79"/>
                  <a:pt x="39" y="79"/>
                  <a:pt x="39" y="79"/>
                </a:cubicBezTo>
                <a:cubicBezTo>
                  <a:pt x="40" y="79"/>
                  <a:pt x="43" y="81"/>
                  <a:pt x="44" y="82"/>
                </a:cubicBezTo>
                <a:cubicBezTo>
                  <a:pt x="60" y="98"/>
                  <a:pt x="76" y="114"/>
                  <a:pt x="91" y="130"/>
                </a:cubicBezTo>
                <a:cubicBezTo>
                  <a:pt x="92" y="131"/>
                  <a:pt x="94" y="131"/>
                  <a:pt x="96" y="133"/>
                </a:cubicBezTo>
                <a:moveTo>
                  <a:pt x="105" y="49"/>
                </a:moveTo>
                <a:cubicBezTo>
                  <a:pt x="101" y="49"/>
                  <a:pt x="98" y="49"/>
                  <a:pt x="94" y="49"/>
                </a:cubicBezTo>
                <a:cubicBezTo>
                  <a:pt x="90" y="48"/>
                  <a:pt x="85" y="45"/>
                  <a:pt x="82" y="42"/>
                </a:cubicBezTo>
                <a:cubicBezTo>
                  <a:pt x="76" y="33"/>
                  <a:pt x="82" y="21"/>
                  <a:pt x="94" y="21"/>
                </a:cubicBezTo>
                <a:cubicBezTo>
                  <a:pt x="100" y="20"/>
                  <a:pt x="106" y="20"/>
                  <a:pt x="112" y="20"/>
                </a:cubicBezTo>
                <a:cubicBezTo>
                  <a:pt x="115" y="20"/>
                  <a:pt x="118" y="20"/>
                  <a:pt x="121" y="20"/>
                </a:cubicBezTo>
                <a:cubicBezTo>
                  <a:pt x="124" y="20"/>
                  <a:pt x="127" y="20"/>
                  <a:pt x="131" y="20"/>
                </a:cubicBezTo>
                <a:cubicBezTo>
                  <a:pt x="131" y="20"/>
                  <a:pt x="131" y="20"/>
                  <a:pt x="132" y="20"/>
                </a:cubicBezTo>
                <a:cubicBezTo>
                  <a:pt x="134" y="20"/>
                  <a:pt x="137" y="20"/>
                  <a:pt x="139" y="20"/>
                </a:cubicBezTo>
                <a:cubicBezTo>
                  <a:pt x="142" y="20"/>
                  <a:pt x="145" y="20"/>
                  <a:pt x="148" y="21"/>
                </a:cubicBezTo>
                <a:cubicBezTo>
                  <a:pt x="158" y="21"/>
                  <a:pt x="163" y="27"/>
                  <a:pt x="163" y="35"/>
                </a:cubicBezTo>
                <a:cubicBezTo>
                  <a:pt x="163" y="43"/>
                  <a:pt x="157" y="49"/>
                  <a:pt x="148" y="49"/>
                </a:cubicBezTo>
                <a:cubicBezTo>
                  <a:pt x="144" y="49"/>
                  <a:pt x="141" y="49"/>
                  <a:pt x="137" y="49"/>
                </a:cubicBezTo>
                <a:cubicBezTo>
                  <a:pt x="132" y="49"/>
                  <a:pt x="127" y="49"/>
                  <a:pt x="121" y="49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116" y="49"/>
                  <a:pt x="111" y="49"/>
                  <a:pt x="105" y="49"/>
                </a:cubicBezTo>
                <a:moveTo>
                  <a:pt x="32" y="0"/>
                </a:moveTo>
                <a:cubicBezTo>
                  <a:pt x="30" y="0"/>
                  <a:pt x="27" y="1"/>
                  <a:pt x="24" y="5"/>
                </a:cubicBezTo>
                <a:cubicBezTo>
                  <a:pt x="17" y="11"/>
                  <a:pt x="10" y="18"/>
                  <a:pt x="3" y="26"/>
                </a:cubicBezTo>
                <a:cubicBezTo>
                  <a:pt x="0" y="29"/>
                  <a:pt x="0" y="33"/>
                  <a:pt x="3" y="37"/>
                </a:cubicBezTo>
                <a:cubicBezTo>
                  <a:pt x="7" y="42"/>
                  <a:pt x="12" y="46"/>
                  <a:pt x="16" y="50"/>
                </a:cubicBezTo>
                <a:cubicBezTo>
                  <a:pt x="18" y="52"/>
                  <a:pt x="19" y="54"/>
                  <a:pt x="17" y="56"/>
                </a:cubicBezTo>
                <a:cubicBezTo>
                  <a:pt x="13" y="60"/>
                  <a:pt x="10" y="63"/>
                  <a:pt x="6" y="67"/>
                </a:cubicBezTo>
                <a:cubicBezTo>
                  <a:pt x="3" y="69"/>
                  <a:pt x="1" y="72"/>
                  <a:pt x="1" y="77"/>
                </a:cubicBezTo>
                <a:cubicBezTo>
                  <a:pt x="1" y="123"/>
                  <a:pt x="1" y="169"/>
                  <a:pt x="1" y="215"/>
                </a:cubicBezTo>
                <a:cubicBezTo>
                  <a:pt x="1" y="227"/>
                  <a:pt x="7" y="233"/>
                  <a:pt x="19" y="233"/>
                </a:cubicBezTo>
                <a:cubicBezTo>
                  <a:pt x="28" y="233"/>
                  <a:pt x="37" y="233"/>
                  <a:pt x="45" y="233"/>
                </a:cubicBezTo>
                <a:cubicBezTo>
                  <a:pt x="87" y="233"/>
                  <a:pt x="128" y="233"/>
                  <a:pt x="169" y="233"/>
                </a:cubicBezTo>
                <a:cubicBezTo>
                  <a:pt x="183" y="233"/>
                  <a:pt x="188" y="228"/>
                  <a:pt x="188" y="214"/>
                </a:cubicBezTo>
                <a:cubicBezTo>
                  <a:pt x="188" y="182"/>
                  <a:pt x="188" y="150"/>
                  <a:pt x="188" y="119"/>
                </a:cubicBezTo>
                <a:cubicBezTo>
                  <a:pt x="188" y="91"/>
                  <a:pt x="188" y="64"/>
                  <a:pt x="188" y="36"/>
                </a:cubicBezTo>
                <a:cubicBezTo>
                  <a:pt x="188" y="15"/>
                  <a:pt x="175" y="2"/>
                  <a:pt x="155" y="2"/>
                </a:cubicBezTo>
                <a:cubicBezTo>
                  <a:pt x="153" y="2"/>
                  <a:pt x="151" y="2"/>
                  <a:pt x="150" y="2"/>
                </a:cubicBezTo>
                <a:cubicBezTo>
                  <a:pt x="144" y="2"/>
                  <a:pt x="137" y="2"/>
                  <a:pt x="131" y="2"/>
                </a:cubicBezTo>
                <a:cubicBezTo>
                  <a:pt x="125" y="2"/>
                  <a:pt x="119" y="2"/>
                  <a:pt x="113" y="2"/>
                </a:cubicBezTo>
                <a:cubicBezTo>
                  <a:pt x="101" y="2"/>
                  <a:pt x="89" y="2"/>
                  <a:pt x="77" y="2"/>
                </a:cubicBezTo>
                <a:cubicBezTo>
                  <a:pt x="77" y="2"/>
                  <a:pt x="77" y="2"/>
                  <a:pt x="77" y="2"/>
                </a:cubicBezTo>
                <a:cubicBezTo>
                  <a:pt x="72" y="2"/>
                  <a:pt x="69" y="4"/>
                  <a:pt x="66" y="7"/>
                </a:cubicBezTo>
                <a:cubicBezTo>
                  <a:pt x="62" y="11"/>
                  <a:pt x="58" y="15"/>
                  <a:pt x="54" y="19"/>
                </a:cubicBezTo>
                <a:cubicBezTo>
                  <a:pt x="49" y="14"/>
                  <a:pt x="45" y="9"/>
                  <a:pt x="40" y="5"/>
                </a:cubicBezTo>
                <a:cubicBezTo>
                  <a:pt x="37" y="2"/>
                  <a:pt x="35" y="0"/>
                  <a:pt x="32" y="0"/>
                </a:cubicBezTo>
              </a:path>
            </a:pathLst>
          </a:custGeom>
          <a:solidFill>
            <a:srgbClr val="937C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>
              <a:cs typeface="B Nazanin" panose="00000700000000000000" pitchFamily="2" charset="-78"/>
            </a:endParaRPr>
          </a:p>
        </p:txBody>
      </p:sp>
      <p:grpSp>
        <p:nvGrpSpPr>
          <p:cNvPr id="25" name="Group 14">
            <a:extLst>
              <a:ext uri="{FF2B5EF4-FFF2-40B4-BE49-F238E27FC236}">
                <a16:creationId xmlns:a16="http://schemas.microsoft.com/office/drawing/2014/main" id="{AEFB37E9-E698-B72D-AF10-D4108F9C443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760787" y="1479550"/>
            <a:ext cx="1636713" cy="1882775"/>
            <a:chOff x="2369" y="932"/>
            <a:chExt cx="1031" cy="1186"/>
          </a:xfrm>
        </p:grpSpPr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id="{D81D21BC-F756-D80D-BA15-5F1BE7D81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9" y="1136"/>
              <a:ext cx="1031" cy="982"/>
            </a:xfrm>
            <a:custGeom>
              <a:avLst/>
              <a:gdLst>
                <a:gd name="T0" fmla="*/ 115 w 227"/>
                <a:gd name="T1" fmla="*/ 0 h 217"/>
                <a:gd name="T2" fmla="*/ 26 w 227"/>
                <a:gd name="T3" fmla="*/ 51 h 217"/>
                <a:gd name="T4" fmla="*/ 50 w 227"/>
                <a:gd name="T5" fmla="*/ 193 h 217"/>
                <a:gd name="T6" fmla="*/ 118 w 227"/>
                <a:gd name="T7" fmla="*/ 217 h 217"/>
                <a:gd name="T8" fmla="*/ 189 w 227"/>
                <a:gd name="T9" fmla="*/ 190 h 217"/>
                <a:gd name="T10" fmla="*/ 225 w 227"/>
                <a:gd name="T11" fmla="*/ 124 h 217"/>
                <a:gd name="T12" fmla="*/ 223 w 227"/>
                <a:gd name="T13" fmla="*/ 82 h 217"/>
                <a:gd name="T14" fmla="*/ 210 w 227"/>
                <a:gd name="T15" fmla="*/ 90 h 217"/>
                <a:gd name="T16" fmla="*/ 184 w 227"/>
                <a:gd name="T17" fmla="*/ 98 h 217"/>
                <a:gd name="T18" fmla="*/ 176 w 227"/>
                <a:gd name="T19" fmla="*/ 97 h 217"/>
                <a:gd name="T20" fmla="*/ 174 w 227"/>
                <a:gd name="T21" fmla="*/ 97 h 217"/>
                <a:gd name="T22" fmla="*/ 160 w 227"/>
                <a:gd name="T23" fmla="*/ 105 h 217"/>
                <a:gd name="T24" fmla="*/ 158 w 227"/>
                <a:gd name="T25" fmla="*/ 109 h 217"/>
                <a:gd name="T26" fmla="*/ 162 w 227"/>
                <a:gd name="T27" fmla="*/ 133 h 217"/>
                <a:gd name="T28" fmla="*/ 176 w 227"/>
                <a:gd name="T29" fmla="*/ 138 h 217"/>
                <a:gd name="T30" fmla="*/ 189 w 227"/>
                <a:gd name="T31" fmla="*/ 130 h 217"/>
                <a:gd name="T32" fmla="*/ 193 w 227"/>
                <a:gd name="T33" fmla="*/ 127 h 217"/>
                <a:gd name="T34" fmla="*/ 199 w 227"/>
                <a:gd name="T35" fmla="*/ 140 h 217"/>
                <a:gd name="T36" fmla="*/ 199 w 227"/>
                <a:gd name="T37" fmla="*/ 146 h 217"/>
                <a:gd name="T38" fmla="*/ 136 w 227"/>
                <a:gd name="T39" fmla="*/ 196 h 217"/>
                <a:gd name="T40" fmla="*/ 116 w 227"/>
                <a:gd name="T41" fmla="*/ 198 h 217"/>
                <a:gd name="T42" fmla="*/ 55 w 227"/>
                <a:gd name="T43" fmla="*/ 173 h 217"/>
                <a:gd name="T44" fmla="*/ 29 w 227"/>
                <a:gd name="T45" fmla="*/ 121 h 217"/>
                <a:gd name="T46" fmla="*/ 33 w 227"/>
                <a:gd name="T47" fmla="*/ 80 h 217"/>
                <a:gd name="T48" fmla="*/ 45 w 227"/>
                <a:gd name="T49" fmla="*/ 116 h 217"/>
                <a:gd name="T50" fmla="*/ 58 w 227"/>
                <a:gd name="T51" fmla="*/ 146 h 217"/>
                <a:gd name="T52" fmla="*/ 58 w 227"/>
                <a:gd name="T53" fmla="*/ 147 h 217"/>
                <a:gd name="T54" fmla="*/ 68 w 227"/>
                <a:gd name="T55" fmla="*/ 157 h 217"/>
                <a:gd name="T56" fmla="*/ 80 w 227"/>
                <a:gd name="T57" fmla="*/ 169 h 217"/>
                <a:gd name="T58" fmla="*/ 81 w 227"/>
                <a:gd name="T59" fmla="*/ 182 h 217"/>
                <a:gd name="T60" fmla="*/ 89 w 227"/>
                <a:gd name="T61" fmla="*/ 191 h 217"/>
                <a:gd name="T62" fmla="*/ 89 w 227"/>
                <a:gd name="T63" fmla="*/ 191 h 217"/>
                <a:gd name="T64" fmla="*/ 108 w 227"/>
                <a:gd name="T65" fmla="*/ 187 h 217"/>
                <a:gd name="T66" fmla="*/ 127 w 227"/>
                <a:gd name="T67" fmla="*/ 171 h 217"/>
                <a:gd name="T68" fmla="*/ 122 w 227"/>
                <a:gd name="T69" fmla="*/ 145 h 217"/>
                <a:gd name="T70" fmla="*/ 73 w 227"/>
                <a:gd name="T71" fmla="*/ 127 h 217"/>
                <a:gd name="T72" fmla="*/ 51 w 227"/>
                <a:gd name="T73" fmla="*/ 104 h 217"/>
                <a:gd name="T74" fmla="*/ 54 w 227"/>
                <a:gd name="T75" fmla="*/ 96 h 217"/>
                <a:gd name="T76" fmla="*/ 55 w 227"/>
                <a:gd name="T77" fmla="*/ 96 h 217"/>
                <a:gd name="T78" fmla="*/ 62 w 227"/>
                <a:gd name="T79" fmla="*/ 97 h 217"/>
                <a:gd name="T80" fmla="*/ 64 w 227"/>
                <a:gd name="T81" fmla="*/ 99 h 217"/>
                <a:gd name="T82" fmla="*/ 68 w 227"/>
                <a:gd name="T83" fmla="*/ 102 h 217"/>
                <a:gd name="T84" fmla="*/ 71 w 227"/>
                <a:gd name="T85" fmla="*/ 99 h 217"/>
                <a:gd name="T86" fmla="*/ 96 w 227"/>
                <a:gd name="T87" fmla="*/ 75 h 217"/>
                <a:gd name="T88" fmla="*/ 100 w 227"/>
                <a:gd name="T89" fmla="*/ 64 h 217"/>
                <a:gd name="T90" fmla="*/ 95 w 227"/>
                <a:gd name="T91" fmla="*/ 58 h 217"/>
                <a:gd name="T92" fmla="*/ 93 w 227"/>
                <a:gd name="T93" fmla="*/ 58 h 217"/>
                <a:gd name="T94" fmla="*/ 85 w 227"/>
                <a:gd name="T95" fmla="*/ 60 h 217"/>
                <a:gd name="T96" fmla="*/ 84 w 227"/>
                <a:gd name="T97" fmla="*/ 60 h 217"/>
                <a:gd name="T98" fmla="*/ 76 w 227"/>
                <a:gd name="T99" fmla="*/ 57 h 217"/>
                <a:gd name="T100" fmla="*/ 80 w 227"/>
                <a:gd name="T101" fmla="*/ 51 h 217"/>
                <a:gd name="T102" fmla="*/ 89 w 227"/>
                <a:gd name="T103" fmla="*/ 47 h 217"/>
                <a:gd name="T104" fmla="*/ 97 w 227"/>
                <a:gd name="T105" fmla="*/ 33 h 217"/>
                <a:gd name="T106" fmla="*/ 92 w 227"/>
                <a:gd name="T107" fmla="*/ 21 h 217"/>
                <a:gd name="T108" fmla="*/ 114 w 227"/>
                <a:gd name="T109" fmla="*/ 18 h 217"/>
                <a:gd name="T110" fmla="*/ 119 w 227"/>
                <a:gd name="T111" fmla="*/ 17 h 217"/>
                <a:gd name="T112" fmla="*/ 130 w 227"/>
                <a:gd name="T113" fmla="*/ 2 h 217"/>
                <a:gd name="T114" fmla="*/ 115 w 227"/>
                <a:gd name="T11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7" h="217">
                  <a:moveTo>
                    <a:pt x="115" y="0"/>
                  </a:moveTo>
                  <a:cubicBezTo>
                    <a:pt x="88" y="0"/>
                    <a:pt x="49" y="14"/>
                    <a:pt x="26" y="51"/>
                  </a:cubicBezTo>
                  <a:cubicBezTo>
                    <a:pt x="0" y="92"/>
                    <a:pt x="3" y="154"/>
                    <a:pt x="50" y="193"/>
                  </a:cubicBezTo>
                  <a:cubicBezTo>
                    <a:pt x="69" y="209"/>
                    <a:pt x="93" y="217"/>
                    <a:pt x="118" y="217"/>
                  </a:cubicBezTo>
                  <a:cubicBezTo>
                    <a:pt x="143" y="217"/>
                    <a:pt x="168" y="208"/>
                    <a:pt x="189" y="190"/>
                  </a:cubicBezTo>
                  <a:cubicBezTo>
                    <a:pt x="209" y="173"/>
                    <a:pt x="222" y="150"/>
                    <a:pt x="225" y="124"/>
                  </a:cubicBezTo>
                  <a:cubicBezTo>
                    <a:pt x="227" y="110"/>
                    <a:pt x="227" y="96"/>
                    <a:pt x="223" y="82"/>
                  </a:cubicBezTo>
                  <a:cubicBezTo>
                    <a:pt x="218" y="85"/>
                    <a:pt x="214" y="88"/>
                    <a:pt x="210" y="90"/>
                  </a:cubicBezTo>
                  <a:cubicBezTo>
                    <a:pt x="202" y="94"/>
                    <a:pt x="193" y="98"/>
                    <a:pt x="184" y="98"/>
                  </a:cubicBezTo>
                  <a:cubicBezTo>
                    <a:pt x="182" y="98"/>
                    <a:pt x="179" y="97"/>
                    <a:pt x="176" y="97"/>
                  </a:cubicBezTo>
                  <a:cubicBezTo>
                    <a:pt x="175" y="97"/>
                    <a:pt x="174" y="97"/>
                    <a:pt x="174" y="97"/>
                  </a:cubicBezTo>
                  <a:cubicBezTo>
                    <a:pt x="168" y="97"/>
                    <a:pt x="163" y="100"/>
                    <a:pt x="160" y="105"/>
                  </a:cubicBezTo>
                  <a:cubicBezTo>
                    <a:pt x="160" y="106"/>
                    <a:pt x="159" y="107"/>
                    <a:pt x="158" y="109"/>
                  </a:cubicBezTo>
                  <a:cubicBezTo>
                    <a:pt x="152" y="118"/>
                    <a:pt x="153" y="128"/>
                    <a:pt x="162" y="133"/>
                  </a:cubicBezTo>
                  <a:cubicBezTo>
                    <a:pt x="166" y="136"/>
                    <a:pt x="171" y="138"/>
                    <a:pt x="176" y="138"/>
                  </a:cubicBezTo>
                  <a:cubicBezTo>
                    <a:pt x="182" y="138"/>
                    <a:pt x="187" y="135"/>
                    <a:pt x="189" y="130"/>
                  </a:cubicBezTo>
                  <a:cubicBezTo>
                    <a:pt x="190" y="129"/>
                    <a:pt x="192" y="128"/>
                    <a:pt x="193" y="127"/>
                  </a:cubicBezTo>
                  <a:cubicBezTo>
                    <a:pt x="195" y="131"/>
                    <a:pt x="198" y="135"/>
                    <a:pt x="199" y="140"/>
                  </a:cubicBezTo>
                  <a:cubicBezTo>
                    <a:pt x="200" y="141"/>
                    <a:pt x="200" y="144"/>
                    <a:pt x="199" y="146"/>
                  </a:cubicBezTo>
                  <a:cubicBezTo>
                    <a:pt x="186" y="173"/>
                    <a:pt x="165" y="190"/>
                    <a:pt x="136" y="196"/>
                  </a:cubicBezTo>
                  <a:cubicBezTo>
                    <a:pt x="129" y="197"/>
                    <a:pt x="123" y="198"/>
                    <a:pt x="116" y="198"/>
                  </a:cubicBezTo>
                  <a:cubicBezTo>
                    <a:pt x="94" y="198"/>
                    <a:pt x="73" y="189"/>
                    <a:pt x="55" y="173"/>
                  </a:cubicBezTo>
                  <a:cubicBezTo>
                    <a:pt x="40" y="159"/>
                    <a:pt x="32" y="141"/>
                    <a:pt x="29" y="121"/>
                  </a:cubicBezTo>
                  <a:cubicBezTo>
                    <a:pt x="27" y="107"/>
                    <a:pt x="28" y="94"/>
                    <a:pt x="33" y="80"/>
                  </a:cubicBezTo>
                  <a:cubicBezTo>
                    <a:pt x="35" y="98"/>
                    <a:pt x="37" y="104"/>
                    <a:pt x="45" y="116"/>
                  </a:cubicBezTo>
                  <a:cubicBezTo>
                    <a:pt x="52" y="126"/>
                    <a:pt x="56" y="135"/>
                    <a:pt x="58" y="146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59" y="153"/>
                    <a:pt x="62" y="156"/>
                    <a:pt x="68" y="157"/>
                  </a:cubicBezTo>
                  <a:cubicBezTo>
                    <a:pt x="76" y="158"/>
                    <a:pt x="79" y="161"/>
                    <a:pt x="80" y="169"/>
                  </a:cubicBezTo>
                  <a:cubicBezTo>
                    <a:pt x="80" y="173"/>
                    <a:pt x="80" y="178"/>
                    <a:pt x="81" y="182"/>
                  </a:cubicBezTo>
                  <a:cubicBezTo>
                    <a:pt x="82" y="187"/>
                    <a:pt x="85" y="191"/>
                    <a:pt x="89" y="191"/>
                  </a:cubicBezTo>
                  <a:cubicBezTo>
                    <a:pt x="89" y="191"/>
                    <a:pt x="89" y="191"/>
                    <a:pt x="89" y="191"/>
                  </a:cubicBezTo>
                  <a:cubicBezTo>
                    <a:pt x="96" y="190"/>
                    <a:pt x="103" y="190"/>
                    <a:pt x="108" y="187"/>
                  </a:cubicBezTo>
                  <a:cubicBezTo>
                    <a:pt x="115" y="184"/>
                    <a:pt x="121" y="177"/>
                    <a:pt x="127" y="171"/>
                  </a:cubicBezTo>
                  <a:cubicBezTo>
                    <a:pt x="137" y="160"/>
                    <a:pt x="133" y="151"/>
                    <a:pt x="122" y="145"/>
                  </a:cubicBezTo>
                  <a:cubicBezTo>
                    <a:pt x="107" y="136"/>
                    <a:pt x="90" y="130"/>
                    <a:pt x="73" y="127"/>
                  </a:cubicBezTo>
                  <a:cubicBezTo>
                    <a:pt x="64" y="125"/>
                    <a:pt x="52" y="112"/>
                    <a:pt x="51" y="104"/>
                  </a:cubicBezTo>
                  <a:cubicBezTo>
                    <a:pt x="50" y="101"/>
                    <a:pt x="52" y="97"/>
                    <a:pt x="54" y="96"/>
                  </a:cubicBezTo>
                  <a:cubicBezTo>
                    <a:pt x="54" y="96"/>
                    <a:pt x="55" y="96"/>
                    <a:pt x="55" y="96"/>
                  </a:cubicBezTo>
                  <a:cubicBezTo>
                    <a:pt x="57" y="96"/>
                    <a:pt x="60" y="97"/>
                    <a:pt x="62" y="97"/>
                  </a:cubicBezTo>
                  <a:cubicBezTo>
                    <a:pt x="63" y="98"/>
                    <a:pt x="64" y="99"/>
                    <a:pt x="64" y="99"/>
                  </a:cubicBezTo>
                  <a:cubicBezTo>
                    <a:pt x="66" y="101"/>
                    <a:pt x="67" y="102"/>
                    <a:pt x="68" y="102"/>
                  </a:cubicBezTo>
                  <a:cubicBezTo>
                    <a:pt x="69" y="102"/>
                    <a:pt x="70" y="101"/>
                    <a:pt x="71" y="99"/>
                  </a:cubicBezTo>
                  <a:cubicBezTo>
                    <a:pt x="76" y="88"/>
                    <a:pt x="83" y="78"/>
                    <a:pt x="96" y="75"/>
                  </a:cubicBezTo>
                  <a:cubicBezTo>
                    <a:pt x="102" y="74"/>
                    <a:pt x="100" y="68"/>
                    <a:pt x="100" y="64"/>
                  </a:cubicBezTo>
                  <a:cubicBezTo>
                    <a:pt x="100" y="60"/>
                    <a:pt x="98" y="58"/>
                    <a:pt x="95" y="58"/>
                  </a:cubicBezTo>
                  <a:cubicBezTo>
                    <a:pt x="94" y="58"/>
                    <a:pt x="94" y="58"/>
                    <a:pt x="93" y="58"/>
                  </a:cubicBezTo>
                  <a:cubicBezTo>
                    <a:pt x="90" y="59"/>
                    <a:pt x="88" y="60"/>
                    <a:pt x="85" y="60"/>
                  </a:cubicBezTo>
                  <a:cubicBezTo>
                    <a:pt x="85" y="60"/>
                    <a:pt x="85" y="60"/>
                    <a:pt x="84" y="60"/>
                  </a:cubicBezTo>
                  <a:cubicBezTo>
                    <a:pt x="82" y="60"/>
                    <a:pt x="79" y="58"/>
                    <a:pt x="76" y="57"/>
                  </a:cubicBezTo>
                  <a:cubicBezTo>
                    <a:pt x="78" y="55"/>
                    <a:pt x="78" y="52"/>
                    <a:pt x="80" y="51"/>
                  </a:cubicBezTo>
                  <a:cubicBezTo>
                    <a:pt x="83" y="49"/>
                    <a:pt x="86" y="48"/>
                    <a:pt x="89" y="47"/>
                  </a:cubicBezTo>
                  <a:cubicBezTo>
                    <a:pt x="95" y="44"/>
                    <a:pt x="99" y="39"/>
                    <a:pt x="97" y="33"/>
                  </a:cubicBezTo>
                  <a:cubicBezTo>
                    <a:pt x="96" y="29"/>
                    <a:pt x="94" y="26"/>
                    <a:pt x="92" y="21"/>
                  </a:cubicBezTo>
                  <a:cubicBezTo>
                    <a:pt x="99" y="20"/>
                    <a:pt x="106" y="20"/>
                    <a:pt x="114" y="18"/>
                  </a:cubicBezTo>
                  <a:cubicBezTo>
                    <a:pt x="116" y="18"/>
                    <a:pt x="118" y="18"/>
                    <a:pt x="119" y="17"/>
                  </a:cubicBezTo>
                  <a:cubicBezTo>
                    <a:pt x="123" y="12"/>
                    <a:pt x="126" y="7"/>
                    <a:pt x="130" y="2"/>
                  </a:cubicBezTo>
                  <a:cubicBezTo>
                    <a:pt x="126" y="0"/>
                    <a:pt x="121" y="0"/>
                    <a:pt x="115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48336261-069D-87F4-269E-6EC4CEAB2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6" y="932"/>
              <a:ext cx="446" cy="566"/>
            </a:xfrm>
            <a:custGeom>
              <a:avLst/>
              <a:gdLst>
                <a:gd name="T0" fmla="*/ 46 w 98"/>
                <a:gd name="T1" fmla="*/ 0 h 125"/>
                <a:gd name="T2" fmla="*/ 45 w 98"/>
                <a:gd name="T3" fmla="*/ 5 h 125"/>
                <a:gd name="T4" fmla="*/ 36 w 98"/>
                <a:gd name="T5" fmla="*/ 40 h 125"/>
                <a:gd name="T6" fmla="*/ 12 w 98"/>
                <a:gd name="T7" fmla="*/ 69 h 125"/>
                <a:gd name="T8" fmla="*/ 13 w 98"/>
                <a:gd name="T9" fmla="*/ 113 h 125"/>
                <a:gd name="T10" fmla="*/ 38 w 98"/>
                <a:gd name="T11" fmla="*/ 124 h 125"/>
                <a:gd name="T12" fmla="*/ 39 w 98"/>
                <a:gd name="T13" fmla="*/ 124 h 125"/>
                <a:gd name="T14" fmla="*/ 43 w 98"/>
                <a:gd name="T15" fmla="*/ 123 h 125"/>
                <a:gd name="T16" fmla="*/ 41 w 98"/>
                <a:gd name="T17" fmla="*/ 119 h 125"/>
                <a:gd name="T18" fmla="*/ 34 w 98"/>
                <a:gd name="T19" fmla="*/ 83 h 125"/>
                <a:gd name="T20" fmla="*/ 45 w 98"/>
                <a:gd name="T21" fmla="*/ 62 h 125"/>
                <a:gd name="T22" fmla="*/ 49 w 98"/>
                <a:gd name="T23" fmla="*/ 57 h 125"/>
                <a:gd name="T24" fmla="*/ 45 w 98"/>
                <a:gd name="T25" fmla="*/ 78 h 125"/>
                <a:gd name="T26" fmla="*/ 52 w 98"/>
                <a:gd name="T27" fmla="*/ 89 h 125"/>
                <a:gd name="T28" fmla="*/ 55 w 98"/>
                <a:gd name="T29" fmla="*/ 89 h 125"/>
                <a:gd name="T30" fmla="*/ 64 w 98"/>
                <a:gd name="T31" fmla="*/ 83 h 125"/>
                <a:gd name="T32" fmla="*/ 68 w 98"/>
                <a:gd name="T33" fmla="*/ 77 h 125"/>
                <a:gd name="T34" fmla="*/ 70 w 98"/>
                <a:gd name="T35" fmla="*/ 78 h 125"/>
                <a:gd name="T36" fmla="*/ 65 w 98"/>
                <a:gd name="T37" fmla="*/ 109 h 125"/>
                <a:gd name="T38" fmla="*/ 57 w 98"/>
                <a:gd name="T39" fmla="*/ 117 h 125"/>
                <a:gd name="T40" fmla="*/ 55 w 98"/>
                <a:gd name="T41" fmla="*/ 121 h 125"/>
                <a:gd name="T42" fmla="*/ 59 w 98"/>
                <a:gd name="T43" fmla="*/ 125 h 125"/>
                <a:gd name="T44" fmla="*/ 59 w 98"/>
                <a:gd name="T45" fmla="*/ 125 h 125"/>
                <a:gd name="T46" fmla="*/ 96 w 98"/>
                <a:gd name="T47" fmla="*/ 93 h 125"/>
                <a:gd name="T48" fmla="*/ 88 w 98"/>
                <a:gd name="T49" fmla="*/ 53 h 125"/>
                <a:gd name="T50" fmla="*/ 51 w 98"/>
                <a:gd name="T51" fmla="*/ 2 h 125"/>
                <a:gd name="T52" fmla="*/ 46 w 98"/>
                <a:gd name="T5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8" h="125">
                  <a:moveTo>
                    <a:pt x="46" y="0"/>
                  </a:moveTo>
                  <a:cubicBezTo>
                    <a:pt x="45" y="2"/>
                    <a:pt x="45" y="3"/>
                    <a:pt x="45" y="5"/>
                  </a:cubicBezTo>
                  <a:cubicBezTo>
                    <a:pt x="50" y="19"/>
                    <a:pt x="45" y="30"/>
                    <a:pt x="36" y="40"/>
                  </a:cubicBezTo>
                  <a:cubicBezTo>
                    <a:pt x="27" y="50"/>
                    <a:pt x="19" y="59"/>
                    <a:pt x="12" y="69"/>
                  </a:cubicBezTo>
                  <a:cubicBezTo>
                    <a:pt x="0" y="84"/>
                    <a:pt x="1" y="100"/>
                    <a:pt x="13" y="113"/>
                  </a:cubicBezTo>
                  <a:cubicBezTo>
                    <a:pt x="20" y="120"/>
                    <a:pt x="29" y="123"/>
                    <a:pt x="38" y="124"/>
                  </a:cubicBezTo>
                  <a:cubicBezTo>
                    <a:pt x="38" y="124"/>
                    <a:pt x="38" y="124"/>
                    <a:pt x="39" y="124"/>
                  </a:cubicBezTo>
                  <a:cubicBezTo>
                    <a:pt x="40" y="124"/>
                    <a:pt x="42" y="124"/>
                    <a:pt x="43" y="123"/>
                  </a:cubicBezTo>
                  <a:cubicBezTo>
                    <a:pt x="42" y="122"/>
                    <a:pt x="42" y="120"/>
                    <a:pt x="41" y="119"/>
                  </a:cubicBezTo>
                  <a:cubicBezTo>
                    <a:pt x="30" y="108"/>
                    <a:pt x="29" y="96"/>
                    <a:pt x="34" y="83"/>
                  </a:cubicBezTo>
                  <a:cubicBezTo>
                    <a:pt x="37" y="75"/>
                    <a:pt x="41" y="69"/>
                    <a:pt x="45" y="62"/>
                  </a:cubicBezTo>
                  <a:cubicBezTo>
                    <a:pt x="45" y="60"/>
                    <a:pt x="47" y="59"/>
                    <a:pt x="49" y="57"/>
                  </a:cubicBezTo>
                  <a:cubicBezTo>
                    <a:pt x="47" y="65"/>
                    <a:pt x="45" y="71"/>
                    <a:pt x="45" y="78"/>
                  </a:cubicBezTo>
                  <a:cubicBezTo>
                    <a:pt x="44" y="83"/>
                    <a:pt x="46" y="87"/>
                    <a:pt x="52" y="89"/>
                  </a:cubicBezTo>
                  <a:cubicBezTo>
                    <a:pt x="53" y="89"/>
                    <a:pt x="54" y="89"/>
                    <a:pt x="55" y="89"/>
                  </a:cubicBezTo>
                  <a:cubicBezTo>
                    <a:pt x="59" y="89"/>
                    <a:pt x="62" y="87"/>
                    <a:pt x="64" y="83"/>
                  </a:cubicBezTo>
                  <a:cubicBezTo>
                    <a:pt x="66" y="81"/>
                    <a:pt x="67" y="79"/>
                    <a:pt x="68" y="77"/>
                  </a:cubicBezTo>
                  <a:cubicBezTo>
                    <a:pt x="69" y="77"/>
                    <a:pt x="69" y="77"/>
                    <a:pt x="70" y="78"/>
                  </a:cubicBezTo>
                  <a:cubicBezTo>
                    <a:pt x="71" y="88"/>
                    <a:pt x="73" y="99"/>
                    <a:pt x="65" y="109"/>
                  </a:cubicBezTo>
                  <a:cubicBezTo>
                    <a:pt x="63" y="112"/>
                    <a:pt x="60" y="114"/>
                    <a:pt x="57" y="117"/>
                  </a:cubicBezTo>
                  <a:cubicBezTo>
                    <a:pt x="56" y="118"/>
                    <a:pt x="55" y="120"/>
                    <a:pt x="55" y="121"/>
                  </a:cubicBezTo>
                  <a:cubicBezTo>
                    <a:pt x="56" y="123"/>
                    <a:pt x="58" y="125"/>
                    <a:pt x="59" y="125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75" y="123"/>
                    <a:pt x="93" y="111"/>
                    <a:pt x="96" y="93"/>
                  </a:cubicBezTo>
                  <a:cubicBezTo>
                    <a:pt x="98" y="79"/>
                    <a:pt x="94" y="65"/>
                    <a:pt x="88" y="53"/>
                  </a:cubicBezTo>
                  <a:cubicBezTo>
                    <a:pt x="78" y="34"/>
                    <a:pt x="65" y="17"/>
                    <a:pt x="51" y="2"/>
                  </a:cubicBezTo>
                  <a:cubicBezTo>
                    <a:pt x="50" y="1"/>
                    <a:pt x="47" y="1"/>
                    <a:pt x="46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D7F360FA-3E96-0072-2A58-F217B19FA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" y="1249"/>
              <a:ext cx="31" cy="46"/>
            </a:xfrm>
            <a:custGeom>
              <a:avLst/>
              <a:gdLst>
                <a:gd name="T0" fmla="*/ 3 w 7"/>
                <a:gd name="T1" fmla="*/ 0 h 10"/>
                <a:gd name="T2" fmla="*/ 1 w 7"/>
                <a:gd name="T3" fmla="*/ 0 h 10"/>
                <a:gd name="T4" fmla="*/ 0 w 7"/>
                <a:gd name="T5" fmla="*/ 4 h 10"/>
                <a:gd name="T6" fmla="*/ 3 w 7"/>
                <a:gd name="T7" fmla="*/ 10 h 10"/>
                <a:gd name="T8" fmla="*/ 4 w 7"/>
                <a:gd name="T9" fmla="*/ 10 h 10"/>
                <a:gd name="T10" fmla="*/ 7 w 7"/>
                <a:gd name="T11" fmla="*/ 3 h 10"/>
                <a:gd name="T12" fmla="*/ 5 w 7"/>
                <a:gd name="T13" fmla="*/ 0 h 10"/>
                <a:gd name="T14" fmla="*/ 3 w 7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0">
                  <a:moveTo>
                    <a:pt x="3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2"/>
                    <a:pt x="0" y="4"/>
                  </a:cubicBezTo>
                  <a:cubicBezTo>
                    <a:pt x="1" y="6"/>
                    <a:pt x="2" y="8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8"/>
                    <a:pt x="6" y="5"/>
                    <a:pt x="7" y="3"/>
                  </a:cubicBezTo>
                  <a:cubicBezTo>
                    <a:pt x="7" y="2"/>
                    <a:pt x="6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  <p:sp>
        <p:nvSpPr>
          <p:cNvPr id="32" name="Freeform 21">
            <a:extLst>
              <a:ext uri="{FF2B5EF4-FFF2-40B4-BE49-F238E27FC236}">
                <a16:creationId xmlns:a16="http://schemas.microsoft.com/office/drawing/2014/main" id="{50BCC477-1839-1297-8E1A-242A05EF606D}"/>
              </a:ext>
            </a:extLst>
          </p:cNvPr>
          <p:cNvSpPr>
            <a:spLocks noEditPoints="1"/>
          </p:cNvSpPr>
          <p:nvPr/>
        </p:nvSpPr>
        <p:spPr bwMode="auto">
          <a:xfrm>
            <a:off x="1627187" y="1612900"/>
            <a:ext cx="896938" cy="688975"/>
          </a:xfrm>
          <a:custGeom>
            <a:avLst/>
            <a:gdLst>
              <a:gd name="T0" fmla="*/ 182 w 236"/>
              <a:gd name="T1" fmla="*/ 14 h 181"/>
              <a:gd name="T2" fmla="*/ 187 w 236"/>
              <a:gd name="T3" fmla="*/ 28 h 181"/>
              <a:gd name="T4" fmla="*/ 194 w 236"/>
              <a:gd name="T5" fmla="*/ 43 h 181"/>
              <a:gd name="T6" fmla="*/ 186 w 236"/>
              <a:gd name="T7" fmla="*/ 41 h 181"/>
              <a:gd name="T8" fmla="*/ 183 w 236"/>
              <a:gd name="T9" fmla="*/ 47 h 181"/>
              <a:gd name="T10" fmla="*/ 176 w 236"/>
              <a:gd name="T11" fmla="*/ 52 h 181"/>
              <a:gd name="T12" fmla="*/ 165 w 236"/>
              <a:gd name="T13" fmla="*/ 36 h 181"/>
              <a:gd name="T14" fmla="*/ 167 w 236"/>
              <a:gd name="T15" fmla="*/ 25 h 181"/>
              <a:gd name="T16" fmla="*/ 175 w 236"/>
              <a:gd name="T17" fmla="*/ 26 h 181"/>
              <a:gd name="T18" fmla="*/ 135 w 236"/>
              <a:gd name="T19" fmla="*/ 12 h 181"/>
              <a:gd name="T20" fmla="*/ 151 w 236"/>
              <a:gd name="T21" fmla="*/ 56 h 181"/>
              <a:gd name="T22" fmla="*/ 121 w 236"/>
              <a:gd name="T23" fmla="*/ 28 h 181"/>
              <a:gd name="T24" fmla="*/ 111 w 236"/>
              <a:gd name="T25" fmla="*/ 25 h 181"/>
              <a:gd name="T26" fmla="*/ 128 w 236"/>
              <a:gd name="T27" fmla="*/ 70 h 181"/>
              <a:gd name="T28" fmla="*/ 100 w 236"/>
              <a:gd name="T29" fmla="*/ 44 h 181"/>
              <a:gd name="T30" fmla="*/ 91 w 236"/>
              <a:gd name="T31" fmla="*/ 40 h 181"/>
              <a:gd name="T32" fmla="*/ 106 w 236"/>
              <a:gd name="T33" fmla="*/ 84 h 181"/>
              <a:gd name="T34" fmla="*/ 81 w 236"/>
              <a:gd name="T35" fmla="*/ 63 h 181"/>
              <a:gd name="T36" fmla="*/ 71 w 236"/>
              <a:gd name="T37" fmla="*/ 60 h 181"/>
              <a:gd name="T38" fmla="*/ 83 w 236"/>
              <a:gd name="T39" fmla="*/ 98 h 181"/>
              <a:gd name="T40" fmla="*/ 65 w 236"/>
              <a:gd name="T41" fmla="*/ 88 h 181"/>
              <a:gd name="T42" fmla="*/ 60 w 236"/>
              <a:gd name="T43" fmla="*/ 85 h 181"/>
              <a:gd name="T44" fmla="*/ 55 w 236"/>
              <a:gd name="T45" fmla="*/ 103 h 181"/>
              <a:gd name="T46" fmla="*/ 59 w 236"/>
              <a:gd name="T47" fmla="*/ 113 h 181"/>
              <a:gd name="T48" fmla="*/ 40 w 236"/>
              <a:gd name="T49" fmla="*/ 104 h 181"/>
              <a:gd name="T50" fmla="*/ 9 w 236"/>
              <a:gd name="T51" fmla="*/ 106 h 181"/>
              <a:gd name="T52" fmla="*/ 16 w 236"/>
              <a:gd name="T53" fmla="*/ 132 h 181"/>
              <a:gd name="T54" fmla="*/ 35 w 236"/>
              <a:gd name="T55" fmla="*/ 146 h 181"/>
              <a:gd name="T56" fmla="*/ 47 w 236"/>
              <a:gd name="T57" fmla="*/ 181 h 181"/>
              <a:gd name="T58" fmla="*/ 63 w 236"/>
              <a:gd name="T59" fmla="*/ 170 h 181"/>
              <a:gd name="T60" fmla="*/ 70 w 236"/>
              <a:gd name="T61" fmla="*/ 130 h 181"/>
              <a:gd name="T62" fmla="*/ 89 w 236"/>
              <a:gd name="T63" fmla="*/ 146 h 181"/>
              <a:gd name="T64" fmla="*/ 93 w 236"/>
              <a:gd name="T65" fmla="*/ 133 h 181"/>
              <a:gd name="T66" fmla="*/ 94 w 236"/>
              <a:gd name="T67" fmla="*/ 115 h 181"/>
              <a:gd name="T68" fmla="*/ 117 w 236"/>
              <a:gd name="T69" fmla="*/ 144 h 181"/>
              <a:gd name="T70" fmla="*/ 125 w 236"/>
              <a:gd name="T71" fmla="*/ 133 h 181"/>
              <a:gd name="T72" fmla="*/ 108 w 236"/>
              <a:gd name="T73" fmla="*/ 106 h 181"/>
              <a:gd name="T74" fmla="*/ 135 w 236"/>
              <a:gd name="T75" fmla="*/ 131 h 181"/>
              <a:gd name="T76" fmla="*/ 148 w 236"/>
              <a:gd name="T77" fmla="*/ 134 h 181"/>
              <a:gd name="T78" fmla="*/ 131 w 236"/>
              <a:gd name="T79" fmla="*/ 92 h 181"/>
              <a:gd name="T80" fmla="*/ 160 w 236"/>
              <a:gd name="T81" fmla="*/ 120 h 181"/>
              <a:gd name="T82" fmla="*/ 170 w 236"/>
              <a:gd name="T83" fmla="*/ 122 h 181"/>
              <a:gd name="T84" fmla="*/ 153 w 236"/>
              <a:gd name="T85" fmla="*/ 78 h 181"/>
              <a:gd name="T86" fmla="*/ 181 w 236"/>
              <a:gd name="T87" fmla="*/ 104 h 181"/>
              <a:gd name="T88" fmla="*/ 192 w 236"/>
              <a:gd name="T89" fmla="*/ 107 h 181"/>
              <a:gd name="T90" fmla="*/ 234 w 236"/>
              <a:gd name="T91" fmla="*/ 47 h 181"/>
              <a:gd name="T92" fmla="*/ 199 w 236"/>
              <a:gd name="T93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6" h="181">
                <a:moveTo>
                  <a:pt x="175" y="26"/>
                </a:moveTo>
                <a:cubicBezTo>
                  <a:pt x="177" y="22"/>
                  <a:pt x="177" y="14"/>
                  <a:pt x="182" y="14"/>
                </a:cubicBezTo>
                <a:cubicBezTo>
                  <a:pt x="183" y="14"/>
                  <a:pt x="184" y="14"/>
                  <a:pt x="185" y="15"/>
                </a:cubicBezTo>
                <a:cubicBezTo>
                  <a:pt x="192" y="17"/>
                  <a:pt x="188" y="23"/>
                  <a:pt x="187" y="28"/>
                </a:cubicBezTo>
                <a:cubicBezTo>
                  <a:pt x="192" y="31"/>
                  <a:pt x="201" y="29"/>
                  <a:pt x="199" y="38"/>
                </a:cubicBezTo>
                <a:cubicBezTo>
                  <a:pt x="198" y="42"/>
                  <a:pt x="196" y="43"/>
                  <a:pt x="194" y="43"/>
                </a:cubicBezTo>
                <a:cubicBezTo>
                  <a:pt x="193" y="43"/>
                  <a:pt x="191" y="42"/>
                  <a:pt x="190" y="42"/>
                </a:cubicBezTo>
                <a:cubicBezTo>
                  <a:pt x="188" y="42"/>
                  <a:pt x="187" y="41"/>
                  <a:pt x="186" y="41"/>
                </a:cubicBezTo>
                <a:cubicBezTo>
                  <a:pt x="185" y="41"/>
                  <a:pt x="185" y="41"/>
                  <a:pt x="184" y="42"/>
                </a:cubicBezTo>
                <a:cubicBezTo>
                  <a:pt x="184" y="43"/>
                  <a:pt x="183" y="45"/>
                  <a:pt x="183" y="47"/>
                </a:cubicBezTo>
                <a:cubicBezTo>
                  <a:pt x="182" y="51"/>
                  <a:pt x="180" y="53"/>
                  <a:pt x="177" y="53"/>
                </a:cubicBezTo>
                <a:cubicBezTo>
                  <a:pt x="177" y="53"/>
                  <a:pt x="176" y="53"/>
                  <a:pt x="176" y="52"/>
                </a:cubicBezTo>
                <a:cubicBezTo>
                  <a:pt x="172" y="52"/>
                  <a:pt x="170" y="48"/>
                  <a:pt x="171" y="45"/>
                </a:cubicBezTo>
                <a:cubicBezTo>
                  <a:pt x="174" y="39"/>
                  <a:pt x="171" y="37"/>
                  <a:pt x="165" y="36"/>
                </a:cubicBezTo>
                <a:cubicBezTo>
                  <a:pt x="162" y="35"/>
                  <a:pt x="160" y="33"/>
                  <a:pt x="161" y="29"/>
                </a:cubicBezTo>
                <a:cubicBezTo>
                  <a:pt x="161" y="26"/>
                  <a:pt x="164" y="25"/>
                  <a:pt x="167" y="25"/>
                </a:cubicBezTo>
                <a:cubicBezTo>
                  <a:pt x="167" y="25"/>
                  <a:pt x="168" y="25"/>
                  <a:pt x="168" y="25"/>
                </a:cubicBezTo>
                <a:cubicBezTo>
                  <a:pt x="171" y="25"/>
                  <a:pt x="173" y="26"/>
                  <a:pt x="175" y="26"/>
                </a:cubicBezTo>
                <a:moveTo>
                  <a:pt x="188" y="0"/>
                </a:moveTo>
                <a:cubicBezTo>
                  <a:pt x="170" y="0"/>
                  <a:pt x="152" y="5"/>
                  <a:pt x="135" y="12"/>
                </a:cubicBezTo>
                <a:cubicBezTo>
                  <a:pt x="128" y="15"/>
                  <a:pt x="128" y="19"/>
                  <a:pt x="131" y="25"/>
                </a:cubicBezTo>
                <a:cubicBezTo>
                  <a:pt x="138" y="35"/>
                  <a:pt x="144" y="45"/>
                  <a:pt x="151" y="56"/>
                </a:cubicBezTo>
                <a:cubicBezTo>
                  <a:pt x="148" y="57"/>
                  <a:pt x="145" y="59"/>
                  <a:pt x="142" y="61"/>
                </a:cubicBezTo>
                <a:cubicBezTo>
                  <a:pt x="135" y="50"/>
                  <a:pt x="128" y="39"/>
                  <a:pt x="121" y="28"/>
                </a:cubicBezTo>
                <a:cubicBezTo>
                  <a:pt x="120" y="25"/>
                  <a:pt x="118" y="24"/>
                  <a:pt x="116" y="24"/>
                </a:cubicBezTo>
                <a:cubicBezTo>
                  <a:pt x="114" y="24"/>
                  <a:pt x="113" y="24"/>
                  <a:pt x="111" y="25"/>
                </a:cubicBezTo>
                <a:cubicBezTo>
                  <a:pt x="106" y="29"/>
                  <a:pt x="105" y="31"/>
                  <a:pt x="107" y="36"/>
                </a:cubicBezTo>
                <a:cubicBezTo>
                  <a:pt x="114" y="47"/>
                  <a:pt x="121" y="58"/>
                  <a:pt x="128" y="70"/>
                </a:cubicBezTo>
                <a:cubicBezTo>
                  <a:pt x="125" y="71"/>
                  <a:pt x="123" y="73"/>
                  <a:pt x="120" y="75"/>
                </a:cubicBezTo>
                <a:cubicBezTo>
                  <a:pt x="113" y="65"/>
                  <a:pt x="107" y="55"/>
                  <a:pt x="100" y="44"/>
                </a:cubicBezTo>
                <a:cubicBezTo>
                  <a:pt x="99" y="42"/>
                  <a:pt x="97" y="39"/>
                  <a:pt x="94" y="39"/>
                </a:cubicBezTo>
                <a:cubicBezTo>
                  <a:pt x="93" y="39"/>
                  <a:pt x="92" y="40"/>
                  <a:pt x="91" y="40"/>
                </a:cubicBezTo>
                <a:cubicBezTo>
                  <a:pt x="85" y="43"/>
                  <a:pt x="84" y="48"/>
                  <a:pt x="86" y="53"/>
                </a:cubicBezTo>
                <a:cubicBezTo>
                  <a:pt x="93" y="63"/>
                  <a:pt x="99" y="73"/>
                  <a:pt x="106" y="84"/>
                </a:cubicBezTo>
                <a:cubicBezTo>
                  <a:pt x="103" y="86"/>
                  <a:pt x="100" y="87"/>
                  <a:pt x="97" y="89"/>
                </a:cubicBezTo>
                <a:cubicBezTo>
                  <a:pt x="92" y="80"/>
                  <a:pt x="86" y="72"/>
                  <a:pt x="81" y="63"/>
                </a:cubicBezTo>
                <a:cubicBezTo>
                  <a:pt x="80" y="61"/>
                  <a:pt x="78" y="59"/>
                  <a:pt x="75" y="59"/>
                </a:cubicBezTo>
                <a:cubicBezTo>
                  <a:pt x="74" y="59"/>
                  <a:pt x="73" y="59"/>
                  <a:pt x="71" y="60"/>
                </a:cubicBezTo>
                <a:cubicBezTo>
                  <a:pt x="66" y="64"/>
                  <a:pt x="65" y="69"/>
                  <a:pt x="68" y="73"/>
                </a:cubicBezTo>
                <a:cubicBezTo>
                  <a:pt x="73" y="81"/>
                  <a:pt x="78" y="89"/>
                  <a:pt x="83" y="98"/>
                </a:cubicBezTo>
                <a:cubicBezTo>
                  <a:pt x="80" y="100"/>
                  <a:pt x="78" y="101"/>
                  <a:pt x="75" y="103"/>
                </a:cubicBezTo>
                <a:cubicBezTo>
                  <a:pt x="71" y="98"/>
                  <a:pt x="68" y="93"/>
                  <a:pt x="65" y="88"/>
                </a:cubicBezTo>
                <a:cubicBezTo>
                  <a:pt x="64" y="87"/>
                  <a:pt x="62" y="85"/>
                  <a:pt x="60" y="85"/>
                </a:cubicBezTo>
                <a:cubicBezTo>
                  <a:pt x="60" y="85"/>
                  <a:pt x="60" y="85"/>
                  <a:pt x="60" y="85"/>
                </a:cubicBezTo>
                <a:cubicBezTo>
                  <a:pt x="58" y="85"/>
                  <a:pt x="55" y="87"/>
                  <a:pt x="54" y="89"/>
                </a:cubicBezTo>
                <a:cubicBezTo>
                  <a:pt x="52" y="94"/>
                  <a:pt x="51" y="98"/>
                  <a:pt x="55" y="103"/>
                </a:cubicBezTo>
                <a:cubicBezTo>
                  <a:pt x="57" y="106"/>
                  <a:pt x="59" y="109"/>
                  <a:pt x="60" y="112"/>
                </a:cubicBezTo>
                <a:cubicBezTo>
                  <a:pt x="60" y="112"/>
                  <a:pt x="60" y="112"/>
                  <a:pt x="59" y="113"/>
                </a:cubicBezTo>
                <a:cubicBezTo>
                  <a:pt x="58" y="112"/>
                  <a:pt x="56" y="112"/>
                  <a:pt x="55" y="111"/>
                </a:cubicBezTo>
                <a:cubicBezTo>
                  <a:pt x="50" y="109"/>
                  <a:pt x="45" y="106"/>
                  <a:pt x="40" y="104"/>
                </a:cubicBezTo>
                <a:cubicBezTo>
                  <a:pt x="35" y="103"/>
                  <a:pt x="30" y="102"/>
                  <a:pt x="25" y="102"/>
                </a:cubicBezTo>
                <a:cubicBezTo>
                  <a:pt x="19" y="102"/>
                  <a:pt x="14" y="103"/>
                  <a:pt x="9" y="106"/>
                </a:cubicBezTo>
                <a:cubicBezTo>
                  <a:pt x="2" y="110"/>
                  <a:pt x="0" y="115"/>
                  <a:pt x="4" y="121"/>
                </a:cubicBezTo>
                <a:cubicBezTo>
                  <a:pt x="7" y="126"/>
                  <a:pt x="11" y="130"/>
                  <a:pt x="16" y="132"/>
                </a:cubicBezTo>
                <a:cubicBezTo>
                  <a:pt x="22" y="135"/>
                  <a:pt x="30" y="137"/>
                  <a:pt x="37" y="140"/>
                </a:cubicBezTo>
                <a:cubicBezTo>
                  <a:pt x="36" y="141"/>
                  <a:pt x="36" y="143"/>
                  <a:pt x="35" y="146"/>
                </a:cubicBezTo>
                <a:cubicBezTo>
                  <a:pt x="33" y="154"/>
                  <a:pt x="32" y="163"/>
                  <a:pt x="36" y="171"/>
                </a:cubicBezTo>
                <a:cubicBezTo>
                  <a:pt x="38" y="177"/>
                  <a:pt x="42" y="181"/>
                  <a:pt x="47" y="181"/>
                </a:cubicBezTo>
                <a:cubicBezTo>
                  <a:pt x="51" y="181"/>
                  <a:pt x="54" y="179"/>
                  <a:pt x="57" y="177"/>
                </a:cubicBezTo>
                <a:cubicBezTo>
                  <a:pt x="59" y="175"/>
                  <a:pt x="61" y="172"/>
                  <a:pt x="63" y="170"/>
                </a:cubicBezTo>
                <a:cubicBezTo>
                  <a:pt x="70" y="159"/>
                  <a:pt x="71" y="147"/>
                  <a:pt x="70" y="135"/>
                </a:cubicBezTo>
                <a:cubicBezTo>
                  <a:pt x="69" y="133"/>
                  <a:pt x="70" y="131"/>
                  <a:pt x="70" y="130"/>
                </a:cubicBezTo>
                <a:cubicBezTo>
                  <a:pt x="74" y="133"/>
                  <a:pt x="76" y="137"/>
                  <a:pt x="79" y="141"/>
                </a:cubicBezTo>
                <a:cubicBezTo>
                  <a:pt x="81" y="144"/>
                  <a:pt x="86" y="146"/>
                  <a:pt x="89" y="146"/>
                </a:cubicBezTo>
                <a:cubicBezTo>
                  <a:pt x="91" y="146"/>
                  <a:pt x="93" y="145"/>
                  <a:pt x="94" y="144"/>
                </a:cubicBezTo>
                <a:cubicBezTo>
                  <a:pt x="99" y="140"/>
                  <a:pt x="96" y="137"/>
                  <a:pt x="93" y="133"/>
                </a:cubicBezTo>
                <a:cubicBezTo>
                  <a:pt x="91" y="129"/>
                  <a:pt x="88" y="125"/>
                  <a:pt x="86" y="121"/>
                </a:cubicBezTo>
                <a:cubicBezTo>
                  <a:pt x="89" y="119"/>
                  <a:pt x="91" y="117"/>
                  <a:pt x="94" y="115"/>
                </a:cubicBezTo>
                <a:cubicBezTo>
                  <a:pt x="99" y="124"/>
                  <a:pt x="104" y="132"/>
                  <a:pt x="109" y="140"/>
                </a:cubicBezTo>
                <a:cubicBezTo>
                  <a:pt x="111" y="142"/>
                  <a:pt x="114" y="144"/>
                  <a:pt x="117" y="144"/>
                </a:cubicBezTo>
                <a:cubicBezTo>
                  <a:pt x="119" y="144"/>
                  <a:pt x="121" y="143"/>
                  <a:pt x="123" y="142"/>
                </a:cubicBezTo>
                <a:cubicBezTo>
                  <a:pt x="125" y="140"/>
                  <a:pt x="125" y="136"/>
                  <a:pt x="125" y="133"/>
                </a:cubicBezTo>
                <a:cubicBezTo>
                  <a:pt x="124" y="130"/>
                  <a:pt x="121" y="127"/>
                  <a:pt x="119" y="124"/>
                </a:cubicBezTo>
                <a:cubicBezTo>
                  <a:pt x="115" y="118"/>
                  <a:pt x="112" y="112"/>
                  <a:pt x="108" y="106"/>
                </a:cubicBezTo>
                <a:cubicBezTo>
                  <a:pt x="111" y="104"/>
                  <a:pt x="114" y="103"/>
                  <a:pt x="117" y="101"/>
                </a:cubicBezTo>
                <a:cubicBezTo>
                  <a:pt x="123" y="111"/>
                  <a:pt x="129" y="121"/>
                  <a:pt x="135" y="131"/>
                </a:cubicBezTo>
                <a:cubicBezTo>
                  <a:pt x="137" y="134"/>
                  <a:pt x="139" y="136"/>
                  <a:pt x="142" y="136"/>
                </a:cubicBezTo>
                <a:cubicBezTo>
                  <a:pt x="143" y="136"/>
                  <a:pt x="145" y="135"/>
                  <a:pt x="148" y="134"/>
                </a:cubicBezTo>
                <a:cubicBezTo>
                  <a:pt x="153" y="131"/>
                  <a:pt x="153" y="129"/>
                  <a:pt x="149" y="123"/>
                </a:cubicBezTo>
                <a:cubicBezTo>
                  <a:pt x="143" y="113"/>
                  <a:pt x="137" y="103"/>
                  <a:pt x="131" y="92"/>
                </a:cubicBezTo>
                <a:cubicBezTo>
                  <a:pt x="133" y="91"/>
                  <a:pt x="136" y="89"/>
                  <a:pt x="139" y="87"/>
                </a:cubicBezTo>
                <a:cubicBezTo>
                  <a:pt x="146" y="98"/>
                  <a:pt x="153" y="109"/>
                  <a:pt x="160" y="120"/>
                </a:cubicBezTo>
                <a:cubicBezTo>
                  <a:pt x="161" y="123"/>
                  <a:pt x="163" y="124"/>
                  <a:pt x="165" y="124"/>
                </a:cubicBezTo>
                <a:cubicBezTo>
                  <a:pt x="167" y="124"/>
                  <a:pt x="168" y="124"/>
                  <a:pt x="170" y="122"/>
                </a:cubicBezTo>
                <a:cubicBezTo>
                  <a:pt x="176" y="119"/>
                  <a:pt x="177" y="117"/>
                  <a:pt x="174" y="111"/>
                </a:cubicBezTo>
                <a:cubicBezTo>
                  <a:pt x="167" y="101"/>
                  <a:pt x="160" y="90"/>
                  <a:pt x="153" y="78"/>
                </a:cubicBezTo>
                <a:cubicBezTo>
                  <a:pt x="156" y="76"/>
                  <a:pt x="159" y="75"/>
                  <a:pt x="161" y="73"/>
                </a:cubicBezTo>
                <a:cubicBezTo>
                  <a:pt x="168" y="84"/>
                  <a:pt x="175" y="94"/>
                  <a:pt x="181" y="104"/>
                </a:cubicBezTo>
                <a:cubicBezTo>
                  <a:pt x="183" y="108"/>
                  <a:pt x="185" y="109"/>
                  <a:pt x="187" y="109"/>
                </a:cubicBezTo>
                <a:cubicBezTo>
                  <a:pt x="189" y="109"/>
                  <a:pt x="190" y="108"/>
                  <a:pt x="192" y="107"/>
                </a:cubicBezTo>
                <a:cubicBezTo>
                  <a:pt x="200" y="100"/>
                  <a:pt x="208" y="93"/>
                  <a:pt x="214" y="85"/>
                </a:cubicBezTo>
                <a:cubicBezTo>
                  <a:pt x="224" y="74"/>
                  <a:pt x="231" y="62"/>
                  <a:pt x="234" y="47"/>
                </a:cubicBezTo>
                <a:cubicBezTo>
                  <a:pt x="236" y="37"/>
                  <a:pt x="236" y="27"/>
                  <a:pt x="230" y="17"/>
                </a:cubicBezTo>
                <a:cubicBezTo>
                  <a:pt x="223" y="6"/>
                  <a:pt x="211" y="2"/>
                  <a:pt x="199" y="0"/>
                </a:cubicBezTo>
                <a:cubicBezTo>
                  <a:pt x="195" y="0"/>
                  <a:pt x="192" y="0"/>
                  <a:pt x="188" y="0"/>
                </a:cubicBezTo>
              </a:path>
            </a:pathLst>
          </a:custGeom>
          <a:solidFill>
            <a:srgbClr val="937C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00;p67">
            <a:extLst>
              <a:ext uri="{FF2B5EF4-FFF2-40B4-BE49-F238E27FC236}">
                <a16:creationId xmlns:a16="http://schemas.microsoft.com/office/drawing/2014/main" id="{3E2BFD9B-2446-48E5-82A3-A02755EA3EA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a-IR" dirty="0">
                <a:latin typeface="Barlow SemiBold"/>
                <a:cs typeface="B Nazanin" panose="00000700000000000000" pitchFamily="2" charset="-78"/>
              </a:rPr>
              <a:t>نمای کلی </a:t>
            </a:r>
            <a:r>
              <a:rPr lang="en-GB" dirty="0">
                <a:latin typeface="Barlow SemiBold"/>
                <a:cs typeface="B Nazanin" panose="00000700000000000000" pitchFamily="2" charset="-78"/>
              </a:rPr>
              <a:t>KPI</a:t>
            </a:r>
          </a:p>
        </p:txBody>
      </p:sp>
      <p:sp>
        <p:nvSpPr>
          <p:cNvPr id="3" name="Google Shape;2004;p67">
            <a:extLst>
              <a:ext uri="{FF2B5EF4-FFF2-40B4-BE49-F238E27FC236}">
                <a16:creationId xmlns:a16="http://schemas.microsoft.com/office/drawing/2014/main" id="{8A428FD8-A56D-4769-B281-CD17B1A6BA8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52687" y="2338495"/>
            <a:ext cx="1106698" cy="988502"/>
          </a:xfrm>
        </p:spPr>
        <p:txBody>
          <a:bodyPr anchor="ctr"/>
          <a:lstStyle/>
          <a:p>
            <a:pPr lvl="0"/>
            <a:r>
              <a:rPr lang="en-GB" sz="5000">
                <a:solidFill>
                  <a:srgbClr val="E4BBA5"/>
                </a:solidFill>
                <a:latin typeface="Barlow Medium"/>
                <a:cs typeface="B Nazanin" panose="00000700000000000000" pitchFamily="2" charset="-78"/>
              </a:rPr>
              <a:t>06</a:t>
            </a:r>
          </a:p>
        </p:txBody>
      </p:sp>
      <p:sp>
        <p:nvSpPr>
          <p:cNvPr id="4" name="Google Shape;2007;p67">
            <a:extLst>
              <a:ext uri="{FF2B5EF4-FFF2-40B4-BE49-F238E27FC236}">
                <a16:creationId xmlns:a16="http://schemas.microsoft.com/office/drawing/2014/main" id="{3A4E007B-C5C2-43F2-9DF3-EAA82A78793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237024" y="3434202"/>
            <a:ext cx="2744699" cy="678896"/>
          </a:xfrm>
        </p:spPr>
        <p:txBody>
          <a:bodyPr anchor="b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در صورت نیاز می توانید زیرنویس را در اینجا وارد کنید</a:t>
            </a:r>
            <a:endParaRPr lang="en-US" sz="1600" dirty="0">
              <a:cs typeface="B Nazanin" panose="00000700000000000000" pitchFamily="2" charset="-78"/>
            </a:endParaRPr>
          </a:p>
        </p:txBody>
      </p:sp>
      <p:cxnSp>
        <p:nvCxnSpPr>
          <p:cNvPr id="5" name="Google Shape;2008;p67">
            <a:extLst>
              <a:ext uri="{FF2B5EF4-FFF2-40B4-BE49-F238E27FC236}">
                <a16:creationId xmlns:a16="http://schemas.microsoft.com/office/drawing/2014/main" id="{D1391218-88C2-4BC1-982E-843DDBBA6DC1}"/>
              </a:ext>
            </a:extLst>
          </p:cNvPr>
          <p:cNvCxnSpPr/>
          <p:nvPr/>
        </p:nvCxnSpPr>
        <p:spPr>
          <a:xfrm>
            <a:off x="7162778" y="2541876"/>
            <a:ext cx="0" cy="593702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cxnSp>
        <p:nvCxnSpPr>
          <p:cNvPr id="6" name="Google Shape;2009;p67">
            <a:extLst>
              <a:ext uri="{FF2B5EF4-FFF2-40B4-BE49-F238E27FC236}">
                <a16:creationId xmlns:a16="http://schemas.microsoft.com/office/drawing/2014/main" id="{E88CFFF7-1D48-46BC-BC1E-CAFF8C1EF19A}"/>
              </a:ext>
            </a:extLst>
          </p:cNvPr>
          <p:cNvCxnSpPr/>
          <p:nvPr/>
        </p:nvCxnSpPr>
        <p:spPr>
          <a:xfrm>
            <a:off x="6056071" y="2541876"/>
            <a:ext cx="0" cy="593702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grpSp>
        <p:nvGrpSpPr>
          <p:cNvPr id="7" name="Grupo 2030">
            <a:extLst>
              <a:ext uri="{FF2B5EF4-FFF2-40B4-BE49-F238E27FC236}">
                <a16:creationId xmlns:a16="http://schemas.microsoft.com/office/drawing/2014/main" id="{120FF43D-27AC-493C-9923-87AE3D3A0ADF}"/>
              </a:ext>
            </a:extLst>
          </p:cNvPr>
          <p:cNvGrpSpPr/>
          <p:nvPr/>
        </p:nvGrpSpPr>
        <p:grpSpPr>
          <a:xfrm>
            <a:off x="1074740" y="884233"/>
            <a:ext cx="3865551" cy="3905256"/>
            <a:chOff x="1074740" y="884233"/>
            <a:chExt cx="3865551" cy="3905256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AC48C325-2F6B-4326-A27E-C5BC0FBFE1FC}"/>
                </a:ext>
              </a:extLst>
            </p:cNvPr>
            <p:cNvSpPr/>
            <p:nvPr/>
          </p:nvSpPr>
          <p:spPr>
            <a:xfrm>
              <a:off x="2732090" y="884233"/>
              <a:ext cx="1863720" cy="104140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9"/>
                <a:gd name="f7" fmla="val 100"/>
                <a:gd name="f8" fmla="val 164"/>
                <a:gd name="f9" fmla="val 43"/>
                <a:gd name="f10" fmla="val 177"/>
                <a:gd name="f11" fmla="val 51"/>
                <a:gd name="f12" fmla="val 60"/>
                <a:gd name="f13" fmla="val 171"/>
                <a:gd name="f14" fmla="val 69"/>
                <a:gd name="f15" fmla="val 167"/>
                <a:gd name="f16" fmla="val 63"/>
                <a:gd name="f17" fmla="val 162"/>
                <a:gd name="f18" fmla="val 58"/>
                <a:gd name="f19" fmla="val 155"/>
                <a:gd name="f20" fmla="val 59"/>
                <a:gd name="f21" fmla="val 158"/>
                <a:gd name="f22" fmla="val 61"/>
                <a:gd name="f23" fmla="val 163"/>
                <a:gd name="f24" fmla="val 64"/>
                <a:gd name="f25" fmla="val 165"/>
                <a:gd name="f26" fmla="val 68"/>
                <a:gd name="f27" fmla="val 72"/>
                <a:gd name="f28" fmla="val 168"/>
                <a:gd name="f29" fmla="val 77"/>
                <a:gd name="f30" fmla="val 82"/>
                <a:gd name="f31" fmla="val 89"/>
                <a:gd name="f32" fmla="val 160"/>
                <a:gd name="f33" fmla="val 95"/>
                <a:gd name="f34" fmla="val 152"/>
                <a:gd name="f35" fmla="val 96"/>
                <a:gd name="f36" fmla="val 142"/>
                <a:gd name="f37" fmla="val 97"/>
                <a:gd name="f38" fmla="val 136"/>
                <a:gd name="f39" fmla="val 93"/>
                <a:gd name="f40" fmla="val 131"/>
                <a:gd name="f41" fmla="val 119"/>
                <a:gd name="f42" fmla="val 84"/>
                <a:gd name="f43" fmla="val 109"/>
                <a:gd name="f44" fmla="val 81"/>
                <a:gd name="f45" fmla="val 71"/>
                <a:gd name="f46" fmla="val 88"/>
                <a:gd name="f47" fmla="val 76"/>
                <a:gd name="f48" fmla="val 91"/>
                <a:gd name="f49" fmla="val 65"/>
                <a:gd name="f50" fmla="val 92"/>
                <a:gd name="f51" fmla="val 56"/>
                <a:gd name="f52" fmla="val 86"/>
                <a:gd name="f53" fmla="val 50"/>
                <a:gd name="f54" fmla="val 38"/>
                <a:gd name="f55" fmla="val 31"/>
                <a:gd name="f56" fmla="val 19"/>
                <a:gd name="f57" fmla="val 78"/>
                <a:gd name="f58" fmla="val 23"/>
                <a:gd name="f59" fmla="val 27"/>
                <a:gd name="f60" fmla="val 87"/>
                <a:gd name="f61" fmla="val 30"/>
                <a:gd name="f62" fmla="val 25"/>
                <a:gd name="f63" fmla="val 17"/>
                <a:gd name="f64" fmla="val 9"/>
                <a:gd name="f65" fmla="val 3"/>
                <a:gd name="f66" fmla="val 2"/>
                <a:gd name="f67" fmla="val 79"/>
                <a:gd name="f68" fmla="val 4"/>
                <a:gd name="f69" fmla="val 73"/>
                <a:gd name="f70" fmla="val 14"/>
                <a:gd name="f71" fmla="val 12"/>
                <a:gd name="f72" fmla="val 15"/>
                <a:gd name="f73" fmla="val 47"/>
                <a:gd name="f74" fmla="val 24"/>
                <a:gd name="f75" fmla="val 42"/>
                <a:gd name="f76" fmla="val 33"/>
                <a:gd name="f77" fmla="val 37"/>
                <a:gd name="f78" fmla="val 39"/>
                <a:gd name="f79" fmla="val 52"/>
                <a:gd name="f80" fmla="val 48"/>
                <a:gd name="f81" fmla="val 53"/>
                <a:gd name="f82" fmla="val 54"/>
                <a:gd name="f83" fmla="val 46"/>
                <a:gd name="f84" fmla="val 45"/>
                <a:gd name="f85" fmla="val 67"/>
                <a:gd name="f86" fmla="val 83"/>
                <a:gd name="f87" fmla="val 70"/>
                <a:gd name="f88" fmla="val 57"/>
                <a:gd name="f89" fmla="val 7"/>
                <a:gd name="f90" fmla="val 6"/>
                <a:gd name="f91" fmla="val 101"/>
                <a:gd name="f92" fmla="val 107"/>
                <a:gd name="f93" fmla="val 1"/>
                <a:gd name="f94" fmla="val 111"/>
                <a:gd name="f95" fmla="val 114"/>
                <a:gd name="f96" fmla="val 117"/>
                <a:gd name="f97" fmla="val 108"/>
                <a:gd name="f98" fmla="val 98"/>
                <a:gd name="f99" fmla="val 21"/>
                <a:gd name="f100" fmla="val 26"/>
                <a:gd name="f101" fmla="val 103"/>
                <a:gd name="f102" fmla="val 115"/>
                <a:gd name="f103" fmla="val 127"/>
                <a:gd name="f104" fmla="val 5"/>
                <a:gd name="f105" fmla="val 140"/>
                <a:gd name="f106" fmla="val 147"/>
                <a:gd name="f107" fmla="val 148"/>
                <a:gd name="f108" fmla="val 149"/>
                <a:gd name="f109" fmla="val 22"/>
                <a:gd name="f110" fmla="val 157"/>
                <a:gd name="f111" fmla="val 32"/>
                <a:gd name="f112" fmla="+- 0 0 -90"/>
                <a:gd name="f113" fmla="*/ f3 1 179"/>
                <a:gd name="f114" fmla="*/ f4 1 100"/>
                <a:gd name="f115" fmla="val f5"/>
                <a:gd name="f116" fmla="val f6"/>
                <a:gd name="f117" fmla="val f7"/>
                <a:gd name="f118" fmla="*/ f112 f0 1"/>
                <a:gd name="f119" fmla="+- f117 0 f115"/>
                <a:gd name="f120" fmla="+- f116 0 f115"/>
                <a:gd name="f121" fmla="*/ f118 1 f2"/>
                <a:gd name="f122" fmla="*/ f120 1 179"/>
                <a:gd name="f123" fmla="*/ f119 1 100"/>
                <a:gd name="f124" fmla="*/ 164 f120 1"/>
                <a:gd name="f125" fmla="*/ 43 f119 1"/>
                <a:gd name="f126" fmla="*/ 171 f120 1"/>
                <a:gd name="f127" fmla="*/ 69 f119 1"/>
                <a:gd name="f128" fmla="*/ 155 f120 1"/>
                <a:gd name="f129" fmla="*/ 59 f119 1"/>
                <a:gd name="f130" fmla="*/ 165 f120 1"/>
                <a:gd name="f131" fmla="*/ 68 f119 1"/>
                <a:gd name="f132" fmla="*/ 167 f120 1"/>
                <a:gd name="f133" fmla="*/ 82 f119 1"/>
                <a:gd name="f134" fmla="*/ 152 f120 1"/>
                <a:gd name="f135" fmla="*/ 96 f119 1"/>
                <a:gd name="f136" fmla="*/ 131 f120 1"/>
                <a:gd name="f137" fmla="*/ 100 f120 1"/>
                <a:gd name="f138" fmla="*/ 71 f119 1"/>
                <a:gd name="f139" fmla="*/ 76 f120 1"/>
                <a:gd name="f140" fmla="*/ 91 f119 1"/>
                <a:gd name="f141" fmla="*/ 50 f120 1"/>
                <a:gd name="f142" fmla="*/ 76 f119 1"/>
                <a:gd name="f143" fmla="*/ 19 f120 1"/>
                <a:gd name="f144" fmla="*/ 78 f119 1"/>
                <a:gd name="f145" fmla="*/ 31 f120 1"/>
                <a:gd name="f146" fmla="*/ 87 f119 1"/>
                <a:gd name="f147" fmla="*/ 17 f120 1"/>
                <a:gd name="f148" fmla="*/ 100 f119 1"/>
                <a:gd name="f149" fmla="*/ 2 f120 1"/>
                <a:gd name="f150" fmla="*/ 88 f119 1"/>
                <a:gd name="f151" fmla="*/ 14 f120 1"/>
                <a:gd name="f152" fmla="*/ 24 f120 1"/>
                <a:gd name="f153" fmla="*/ 42 f119 1"/>
                <a:gd name="f154" fmla="*/ 52 f120 1"/>
                <a:gd name="f155" fmla="*/ 48 f119 1"/>
                <a:gd name="f156" fmla="*/ 56 f120 1"/>
                <a:gd name="f157" fmla="*/ 45 f119 1"/>
                <a:gd name="f158" fmla="*/ 97 f120 1"/>
                <a:gd name="f159" fmla="*/ 61 f120 1"/>
                <a:gd name="f160" fmla="*/ 64 f120 1"/>
                <a:gd name="f161" fmla="*/ 17 f119 1"/>
                <a:gd name="f162" fmla="*/ 12 f119 1"/>
                <a:gd name="f163" fmla="*/ 107 f120 1"/>
                <a:gd name="f164" fmla="*/ 1 f119 1"/>
                <a:gd name="f165" fmla="*/ 117 f120 1"/>
                <a:gd name="f166" fmla="*/ 4 f119 1"/>
                <a:gd name="f167" fmla="*/ 98 f120 1"/>
                <a:gd name="f168" fmla="*/ 21 f119 1"/>
                <a:gd name="f169" fmla="*/ 37 f119 1"/>
                <a:gd name="f170" fmla="*/ 115 f120 1"/>
                <a:gd name="f171" fmla="*/ 9 f119 1"/>
                <a:gd name="f172" fmla="*/ 147 f120 1"/>
                <a:gd name="f173" fmla="*/ 19 f119 1"/>
                <a:gd name="f174" fmla="*/ 22 f119 1"/>
                <a:gd name="f175" fmla="*/ 27 f119 1"/>
                <a:gd name="f176" fmla="+- f121 0 f1"/>
                <a:gd name="f177" fmla="*/ f124 1 179"/>
                <a:gd name="f178" fmla="*/ f125 1 100"/>
                <a:gd name="f179" fmla="*/ f126 1 179"/>
                <a:gd name="f180" fmla="*/ f127 1 100"/>
                <a:gd name="f181" fmla="*/ f128 1 179"/>
                <a:gd name="f182" fmla="*/ f129 1 100"/>
                <a:gd name="f183" fmla="*/ f130 1 179"/>
                <a:gd name="f184" fmla="*/ f131 1 100"/>
                <a:gd name="f185" fmla="*/ f132 1 179"/>
                <a:gd name="f186" fmla="*/ f133 1 100"/>
                <a:gd name="f187" fmla="*/ f134 1 179"/>
                <a:gd name="f188" fmla="*/ f135 1 100"/>
                <a:gd name="f189" fmla="*/ f136 1 179"/>
                <a:gd name="f190" fmla="*/ f137 1 179"/>
                <a:gd name="f191" fmla="*/ f138 1 100"/>
                <a:gd name="f192" fmla="*/ f139 1 179"/>
                <a:gd name="f193" fmla="*/ f140 1 100"/>
                <a:gd name="f194" fmla="*/ f141 1 179"/>
                <a:gd name="f195" fmla="*/ f142 1 100"/>
                <a:gd name="f196" fmla="*/ f143 1 179"/>
                <a:gd name="f197" fmla="*/ f144 1 100"/>
                <a:gd name="f198" fmla="*/ f145 1 179"/>
                <a:gd name="f199" fmla="*/ f146 1 100"/>
                <a:gd name="f200" fmla="*/ f147 1 179"/>
                <a:gd name="f201" fmla="*/ f148 1 100"/>
                <a:gd name="f202" fmla="*/ f149 1 179"/>
                <a:gd name="f203" fmla="*/ f150 1 100"/>
                <a:gd name="f204" fmla="*/ f151 1 179"/>
                <a:gd name="f205" fmla="*/ f152 1 179"/>
                <a:gd name="f206" fmla="*/ f153 1 100"/>
                <a:gd name="f207" fmla="*/ f154 1 179"/>
                <a:gd name="f208" fmla="*/ f155 1 100"/>
                <a:gd name="f209" fmla="*/ f156 1 179"/>
                <a:gd name="f210" fmla="*/ f157 1 100"/>
                <a:gd name="f211" fmla="*/ f158 1 179"/>
                <a:gd name="f212" fmla="*/ f159 1 179"/>
                <a:gd name="f213" fmla="*/ f160 1 179"/>
                <a:gd name="f214" fmla="*/ f161 1 100"/>
                <a:gd name="f215" fmla="*/ f162 1 100"/>
                <a:gd name="f216" fmla="*/ f163 1 179"/>
                <a:gd name="f217" fmla="*/ f164 1 100"/>
                <a:gd name="f218" fmla="*/ f165 1 179"/>
                <a:gd name="f219" fmla="*/ f166 1 100"/>
                <a:gd name="f220" fmla="*/ f167 1 179"/>
                <a:gd name="f221" fmla="*/ f168 1 100"/>
                <a:gd name="f222" fmla="*/ f169 1 100"/>
                <a:gd name="f223" fmla="*/ f170 1 179"/>
                <a:gd name="f224" fmla="*/ f171 1 100"/>
                <a:gd name="f225" fmla="*/ f172 1 179"/>
                <a:gd name="f226" fmla="*/ f173 1 100"/>
                <a:gd name="f227" fmla="*/ f174 1 100"/>
                <a:gd name="f228" fmla="*/ f175 1 100"/>
                <a:gd name="f229" fmla="*/ 0 1 f122"/>
                <a:gd name="f230" fmla="*/ f116 1 f122"/>
                <a:gd name="f231" fmla="*/ 0 1 f123"/>
                <a:gd name="f232" fmla="*/ f117 1 f123"/>
                <a:gd name="f233" fmla="*/ f177 1 f122"/>
                <a:gd name="f234" fmla="*/ f178 1 f123"/>
                <a:gd name="f235" fmla="*/ f179 1 f122"/>
                <a:gd name="f236" fmla="*/ f180 1 f123"/>
                <a:gd name="f237" fmla="*/ f181 1 f122"/>
                <a:gd name="f238" fmla="*/ f182 1 f123"/>
                <a:gd name="f239" fmla="*/ f183 1 f122"/>
                <a:gd name="f240" fmla="*/ f184 1 f123"/>
                <a:gd name="f241" fmla="*/ f185 1 f122"/>
                <a:gd name="f242" fmla="*/ f186 1 f123"/>
                <a:gd name="f243" fmla="*/ f187 1 f122"/>
                <a:gd name="f244" fmla="*/ f188 1 f123"/>
                <a:gd name="f245" fmla="*/ f189 1 f122"/>
                <a:gd name="f246" fmla="*/ f190 1 f122"/>
                <a:gd name="f247" fmla="*/ f191 1 f123"/>
                <a:gd name="f248" fmla="*/ f192 1 f122"/>
                <a:gd name="f249" fmla="*/ f193 1 f123"/>
                <a:gd name="f250" fmla="*/ f194 1 f122"/>
                <a:gd name="f251" fmla="*/ f195 1 f123"/>
                <a:gd name="f252" fmla="*/ f196 1 f122"/>
                <a:gd name="f253" fmla="*/ f197 1 f123"/>
                <a:gd name="f254" fmla="*/ f198 1 f122"/>
                <a:gd name="f255" fmla="*/ f199 1 f123"/>
                <a:gd name="f256" fmla="*/ f200 1 f122"/>
                <a:gd name="f257" fmla="*/ f201 1 f123"/>
                <a:gd name="f258" fmla="*/ f202 1 f122"/>
                <a:gd name="f259" fmla="*/ f203 1 f123"/>
                <a:gd name="f260" fmla="*/ f204 1 f122"/>
                <a:gd name="f261" fmla="*/ f205 1 f122"/>
                <a:gd name="f262" fmla="*/ f206 1 f123"/>
                <a:gd name="f263" fmla="*/ f207 1 f122"/>
                <a:gd name="f264" fmla="*/ f208 1 f123"/>
                <a:gd name="f265" fmla="*/ f209 1 f122"/>
                <a:gd name="f266" fmla="*/ f210 1 f123"/>
                <a:gd name="f267" fmla="*/ f211 1 f122"/>
                <a:gd name="f268" fmla="*/ f212 1 f122"/>
                <a:gd name="f269" fmla="*/ f213 1 f122"/>
                <a:gd name="f270" fmla="*/ f214 1 f123"/>
                <a:gd name="f271" fmla="*/ f215 1 f123"/>
                <a:gd name="f272" fmla="*/ f216 1 f122"/>
                <a:gd name="f273" fmla="*/ f217 1 f123"/>
                <a:gd name="f274" fmla="*/ f218 1 f122"/>
                <a:gd name="f275" fmla="*/ f219 1 f123"/>
                <a:gd name="f276" fmla="*/ f220 1 f122"/>
                <a:gd name="f277" fmla="*/ f221 1 f123"/>
                <a:gd name="f278" fmla="*/ f222 1 f123"/>
                <a:gd name="f279" fmla="*/ f223 1 f122"/>
                <a:gd name="f280" fmla="*/ f224 1 f123"/>
                <a:gd name="f281" fmla="*/ f225 1 f122"/>
                <a:gd name="f282" fmla="*/ f226 1 f123"/>
                <a:gd name="f283" fmla="*/ f227 1 f123"/>
                <a:gd name="f284" fmla="*/ f228 1 f123"/>
                <a:gd name="f285" fmla="*/ f229 f113 1"/>
                <a:gd name="f286" fmla="*/ f230 f113 1"/>
                <a:gd name="f287" fmla="*/ f232 f114 1"/>
                <a:gd name="f288" fmla="*/ f231 f114 1"/>
                <a:gd name="f289" fmla="*/ f233 f113 1"/>
                <a:gd name="f290" fmla="*/ f234 f114 1"/>
                <a:gd name="f291" fmla="*/ f235 f113 1"/>
                <a:gd name="f292" fmla="*/ f236 f114 1"/>
                <a:gd name="f293" fmla="*/ f237 f113 1"/>
                <a:gd name="f294" fmla="*/ f238 f114 1"/>
                <a:gd name="f295" fmla="*/ f239 f113 1"/>
                <a:gd name="f296" fmla="*/ f240 f114 1"/>
                <a:gd name="f297" fmla="*/ f241 f113 1"/>
                <a:gd name="f298" fmla="*/ f242 f114 1"/>
                <a:gd name="f299" fmla="*/ f243 f113 1"/>
                <a:gd name="f300" fmla="*/ f244 f114 1"/>
                <a:gd name="f301" fmla="*/ f245 f113 1"/>
                <a:gd name="f302" fmla="*/ f246 f113 1"/>
                <a:gd name="f303" fmla="*/ f247 f114 1"/>
                <a:gd name="f304" fmla="*/ f248 f113 1"/>
                <a:gd name="f305" fmla="*/ f249 f114 1"/>
                <a:gd name="f306" fmla="*/ f250 f113 1"/>
                <a:gd name="f307" fmla="*/ f251 f114 1"/>
                <a:gd name="f308" fmla="*/ f252 f113 1"/>
                <a:gd name="f309" fmla="*/ f253 f114 1"/>
                <a:gd name="f310" fmla="*/ f254 f113 1"/>
                <a:gd name="f311" fmla="*/ f255 f114 1"/>
                <a:gd name="f312" fmla="*/ f256 f113 1"/>
                <a:gd name="f313" fmla="*/ f257 f114 1"/>
                <a:gd name="f314" fmla="*/ f258 f113 1"/>
                <a:gd name="f315" fmla="*/ f259 f114 1"/>
                <a:gd name="f316" fmla="*/ f260 f113 1"/>
                <a:gd name="f317" fmla="*/ f261 f113 1"/>
                <a:gd name="f318" fmla="*/ f262 f114 1"/>
                <a:gd name="f319" fmla="*/ f263 f113 1"/>
                <a:gd name="f320" fmla="*/ f264 f114 1"/>
                <a:gd name="f321" fmla="*/ f265 f113 1"/>
                <a:gd name="f322" fmla="*/ f266 f114 1"/>
                <a:gd name="f323" fmla="*/ f267 f113 1"/>
                <a:gd name="f324" fmla="*/ f268 f113 1"/>
                <a:gd name="f325" fmla="*/ f269 f113 1"/>
                <a:gd name="f326" fmla="*/ f270 f114 1"/>
                <a:gd name="f327" fmla="*/ f271 f114 1"/>
                <a:gd name="f328" fmla="*/ f272 f113 1"/>
                <a:gd name="f329" fmla="*/ f273 f114 1"/>
                <a:gd name="f330" fmla="*/ f274 f113 1"/>
                <a:gd name="f331" fmla="*/ f275 f114 1"/>
                <a:gd name="f332" fmla="*/ f276 f113 1"/>
                <a:gd name="f333" fmla="*/ f277 f114 1"/>
                <a:gd name="f334" fmla="*/ f278 f114 1"/>
                <a:gd name="f335" fmla="*/ f279 f113 1"/>
                <a:gd name="f336" fmla="*/ f280 f114 1"/>
                <a:gd name="f337" fmla="*/ f281 f113 1"/>
                <a:gd name="f338" fmla="*/ f282 f114 1"/>
                <a:gd name="f339" fmla="*/ f283 f114 1"/>
                <a:gd name="f340" fmla="*/ f28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6">
                  <a:pos x="f289" y="f290"/>
                </a:cxn>
                <a:cxn ang="f176">
                  <a:pos x="f291" y="f292"/>
                </a:cxn>
                <a:cxn ang="f176">
                  <a:pos x="f293" y="f294"/>
                </a:cxn>
                <a:cxn ang="f176">
                  <a:pos x="f295" y="f296"/>
                </a:cxn>
                <a:cxn ang="f176">
                  <a:pos x="f297" y="f298"/>
                </a:cxn>
                <a:cxn ang="f176">
                  <a:pos x="f299" y="f300"/>
                </a:cxn>
                <a:cxn ang="f176">
                  <a:pos x="f301" y="f298"/>
                </a:cxn>
                <a:cxn ang="f176">
                  <a:pos x="f302" y="f303"/>
                </a:cxn>
                <a:cxn ang="f176">
                  <a:pos x="f304" y="f305"/>
                </a:cxn>
                <a:cxn ang="f176">
                  <a:pos x="f306" y="f307"/>
                </a:cxn>
                <a:cxn ang="f176">
                  <a:pos x="f308" y="f307"/>
                </a:cxn>
                <a:cxn ang="f176">
                  <a:pos x="f308" y="f309"/>
                </a:cxn>
                <a:cxn ang="f176">
                  <a:pos x="f310" y="f311"/>
                </a:cxn>
                <a:cxn ang="f176">
                  <a:pos x="f312" y="f313"/>
                </a:cxn>
                <a:cxn ang="f176">
                  <a:pos x="f314" y="f315"/>
                </a:cxn>
                <a:cxn ang="f176">
                  <a:pos x="f316" y="f292"/>
                </a:cxn>
                <a:cxn ang="f176">
                  <a:pos x="f317" y="f318"/>
                </a:cxn>
                <a:cxn ang="f176">
                  <a:pos x="f319" y="f320"/>
                </a:cxn>
                <a:cxn ang="f176">
                  <a:pos x="f321" y="f322"/>
                </a:cxn>
                <a:cxn ang="f176">
                  <a:pos x="f323" y="f294"/>
                </a:cxn>
                <a:cxn ang="f176">
                  <a:pos x="f324" y="f320"/>
                </a:cxn>
                <a:cxn ang="f176">
                  <a:pos x="f325" y="f326"/>
                </a:cxn>
                <a:cxn ang="f176">
                  <a:pos x="f302" y="f327"/>
                </a:cxn>
                <a:cxn ang="f176">
                  <a:pos x="f328" y="f329"/>
                </a:cxn>
                <a:cxn ang="f176">
                  <a:pos x="f330" y="f331"/>
                </a:cxn>
                <a:cxn ang="f176">
                  <a:pos x="f332" y="f333"/>
                </a:cxn>
                <a:cxn ang="f176">
                  <a:pos x="f332" y="f334"/>
                </a:cxn>
                <a:cxn ang="f176">
                  <a:pos x="f335" y="f336"/>
                </a:cxn>
                <a:cxn ang="f176">
                  <a:pos x="f337" y="f338"/>
                </a:cxn>
                <a:cxn ang="f176">
                  <a:pos x="f299" y="f339"/>
                </a:cxn>
                <a:cxn ang="f176">
                  <a:pos x="f295" y="f340"/>
                </a:cxn>
                <a:cxn ang="f176">
                  <a:pos x="f295" y="f318"/>
                </a:cxn>
                <a:cxn ang="f176">
                  <a:pos x="f289" y="f290"/>
                </a:cxn>
              </a:cxnLst>
              <a:rect l="f285" t="f288" r="f286" b="f287"/>
              <a:pathLst>
                <a:path w="179" h="100">
                  <a:moveTo>
                    <a:pt x="f8" y="f9"/>
                  </a:moveTo>
                  <a:cubicBezTo>
                    <a:pt x="f10" y="f11"/>
                    <a:pt x="f6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15" y="f27"/>
                    <a:pt x="f28" y="f29"/>
                    <a:pt x="f15" y="f30"/>
                  </a:cubicBezTo>
                  <a:cubicBezTo>
                    <a:pt x="f15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40" y="f30"/>
                  </a:cubicBezTo>
                  <a:cubicBezTo>
                    <a:pt x="f41" y="f42"/>
                    <a:pt x="f43" y="f44"/>
                    <a:pt x="f7" y="f45"/>
                  </a:cubicBezTo>
                  <a:cubicBezTo>
                    <a:pt x="f35" y="f30"/>
                    <a:pt x="f46" y="f31"/>
                    <a:pt x="f47" y="f48"/>
                  </a:cubicBezTo>
                  <a:cubicBezTo>
                    <a:pt x="f49" y="f50"/>
                    <a:pt x="f51" y="f52"/>
                    <a:pt x="f53" y="f47"/>
                  </a:cubicBezTo>
                  <a:cubicBezTo>
                    <a:pt x="f54" y="f42"/>
                    <a:pt x="f55" y="f42"/>
                    <a:pt x="f56" y="f47"/>
                  </a:cubicBezTo>
                  <a:cubicBezTo>
                    <a:pt x="f56" y="f29"/>
                    <a:pt x="f56" y="f29"/>
                    <a:pt x="f56" y="f57"/>
                  </a:cubicBezTo>
                  <a:cubicBezTo>
                    <a:pt x="f58" y="f44"/>
                    <a:pt x="f59" y="f42"/>
                    <a:pt x="f55" y="f60"/>
                  </a:cubicBezTo>
                  <a:cubicBezTo>
                    <a:pt x="f61" y="f33"/>
                    <a:pt x="f62" y="f7"/>
                    <a:pt x="f63" y="f7"/>
                  </a:cubicBezTo>
                  <a:cubicBezTo>
                    <a:pt x="f64" y="f7"/>
                    <a:pt x="f65" y="f33"/>
                    <a:pt x="f66" y="f46"/>
                  </a:cubicBezTo>
                  <a:cubicBezTo>
                    <a:pt x="f5" y="f67"/>
                    <a:pt x="f68" y="f69"/>
                    <a:pt x="f70" y="f14"/>
                  </a:cubicBezTo>
                  <a:cubicBezTo>
                    <a:pt x="f71" y="f51"/>
                    <a:pt x="f72" y="f73"/>
                    <a:pt x="f74" y="f75"/>
                  </a:cubicBezTo>
                  <a:cubicBezTo>
                    <a:pt x="f76" y="f77"/>
                    <a:pt x="f75" y="f78"/>
                    <a:pt x="f79" y="f80"/>
                  </a:cubicBezTo>
                  <a:cubicBezTo>
                    <a:pt x="f81" y="f73"/>
                    <a:pt x="f82" y="f83"/>
                    <a:pt x="f51" y="f84"/>
                  </a:cubicBezTo>
                  <a:cubicBezTo>
                    <a:pt x="f85" y="f24"/>
                    <a:pt x="f86" y="f87"/>
                    <a:pt x="f37" y="f20"/>
                  </a:cubicBezTo>
                  <a:cubicBezTo>
                    <a:pt x="f29" y="f16"/>
                    <a:pt x="f26" y="f12"/>
                    <a:pt x="f22" y="f80"/>
                  </a:cubicBezTo>
                  <a:cubicBezTo>
                    <a:pt x="f51" y="f54"/>
                    <a:pt x="f88" y="f62"/>
                    <a:pt x="f24" y="f63"/>
                  </a:cubicBezTo>
                  <a:cubicBezTo>
                    <a:pt x="f69" y="f89"/>
                    <a:pt x="f42" y="f90"/>
                    <a:pt x="f7" y="f71"/>
                  </a:cubicBezTo>
                  <a:cubicBezTo>
                    <a:pt x="f7" y="f89"/>
                    <a:pt x="f91" y="f66"/>
                    <a:pt x="f92" y="f93"/>
                  </a:cubicBezTo>
                  <a:cubicBezTo>
                    <a:pt x="f94" y="f5"/>
                    <a:pt x="f95" y="f5"/>
                    <a:pt x="f96" y="f68"/>
                  </a:cubicBezTo>
                  <a:cubicBezTo>
                    <a:pt x="f97" y="f89"/>
                    <a:pt x="f91" y="f71"/>
                    <a:pt x="f98" y="f99"/>
                  </a:cubicBezTo>
                  <a:cubicBezTo>
                    <a:pt x="f35" y="f100"/>
                    <a:pt x="f33" y="f55"/>
                    <a:pt x="f98" y="f77"/>
                  </a:cubicBezTo>
                  <a:cubicBezTo>
                    <a:pt x="f98" y="f58"/>
                    <a:pt x="f101" y="f70"/>
                    <a:pt x="f102" y="f64"/>
                  </a:cubicBezTo>
                  <a:cubicBezTo>
                    <a:pt x="f103" y="f104"/>
                    <a:pt x="f105" y="f64"/>
                    <a:pt x="f106" y="f56"/>
                  </a:cubicBezTo>
                  <a:cubicBezTo>
                    <a:pt x="f107" y="f99"/>
                    <a:pt x="f108" y="f58"/>
                    <a:pt x="f34" y="f109"/>
                  </a:cubicBezTo>
                  <a:cubicBezTo>
                    <a:pt x="f110" y="f99"/>
                    <a:pt x="f17" y="f58"/>
                    <a:pt x="f25" y="f59"/>
                  </a:cubicBezTo>
                  <a:cubicBezTo>
                    <a:pt x="f28" y="f111"/>
                    <a:pt x="f28" y="f77"/>
                    <a:pt x="f25" y="f75"/>
                  </a:cubicBezTo>
                  <a:cubicBezTo>
                    <a:pt x="f25" y="f75"/>
                    <a:pt x="f25" y="f9"/>
                    <a:pt x="f8" y="f9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B0497BA4-56A1-445E-B2BF-365EB9A1D992}"/>
                </a:ext>
              </a:extLst>
            </p:cNvPr>
            <p:cNvSpPr/>
            <p:nvPr/>
          </p:nvSpPr>
          <p:spPr>
            <a:xfrm>
              <a:off x="1252535" y="3487741"/>
              <a:ext cx="968377" cy="13017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3"/>
                <a:gd name="f7" fmla="val 125"/>
                <a:gd name="f8" fmla="val 49"/>
                <a:gd name="f9" fmla="val 38"/>
                <a:gd name="f10" fmla="val 42"/>
                <a:gd name="f11" fmla="val 46"/>
                <a:gd name="f12" fmla="val 35"/>
                <a:gd name="f13" fmla="val 54"/>
                <a:gd name="f14" fmla="val 28"/>
                <a:gd name="f15" fmla="val 62"/>
                <a:gd name="f16" fmla="val 26"/>
                <a:gd name="f17" fmla="val 63"/>
                <a:gd name="f18" fmla="val 66"/>
                <a:gd name="f19" fmla="val 68"/>
                <a:gd name="f20" fmla="val 82"/>
                <a:gd name="f21" fmla="val 25"/>
                <a:gd name="f22" fmla="val 96"/>
                <a:gd name="f23" fmla="val 110"/>
                <a:gd name="f24" fmla="val 118"/>
                <a:gd name="f25" fmla="val 20"/>
                <a:gd name="f26" fmla="val 123"/>
                <a:gd name="f27" fmla="val 12"/>
                <a:gd name="f28" fmla="val 5"/>
                <a:gd name="f29" fmla="val 117"/>
                <a:gd name="f30" fmla="val 109"/>
                <a:gd name="f31" fmla="val 92"/>
                <a:gd name="f32" fmla="val 1"/>
                <a:gd name="f33" fmla="val 75"/>
                <a:gd name="f34" fmla="val 2"/>
                <a:gd name="f35" fmla="val 58"/>
                <a:gd name="f36" fmla="val 55"/>
                <a:gd name="f37" fmla="val 3"/>
                <a:gd name="f38" fmla="val 51"/>
                <a:gd name="f39" fmla="val 6"/>
                <a:gd name="f40" fmla="val 48"/>
                <a:gd name="f41" fmla="val 14"/>
                <a:gd name="f42" fmla="val 39"/>
                <a:gd name="f43" fmla="val 22"/>
                <a:gd name="f44" fmla="val 30"/>
                <a:gd name="f45" fmla="val 21"/>
                <a:gd name="f46" fmla="val 32"/>
                <a:gd name="f47" fmla="val 19"/>
                <a:gd name="f48" fmla="val 33"/>
                <a:gd name="f49" fmla="val 16"/>
                <a:gd name="f50" fmla="val 13"/>
                <a:gd name="f51" fmla="val 9"/>
                <a:gd name="f52" fmla="val 85"/>
                <a:gd name="f53" fmla="val 89"/>
                <a:gd name="f54" fmla="val 7"/>
                <a:gd name="f55" fmla="val 86"/>
                <a:gd name="f56" fmla="val 80"/>
                <a:gd name="f57" fmla="val 44"/>
                <a:gd name="f58" fmla="val 70"/>
                <a:gd name="f59" fmla="val 56"/>
                <a:gd name="f60" fmla="val 69"/>
                <a:gd name="f61" fmla="val 64"/>
                <a:gd name="f62" fmla="val 76"/>
                <a:gd name="f63" fmla="val 77"/>
                <a:gd name="f64" fmla="val 83"/>
                <a:gd name="f65" fmla="val 91"/>
                <a:gd name="f66" fmla="val 105"/>
                <a:gd name="f67" fmla="val 115"/>
                <a:gd name="f68" fmla="val 87"/>
                <a:gd name="f69" fmla="val 124"/>
                <a:gd name="f70" fmla="val 71"/>
                <a:gd name="f71" fmla="val 120"/>
                <a:gd name="f72" fmla="val 116"/>
                <a:gd name="f73" fmla="val 99"/>
                <a:gd name="f74" fmla="val 50"/>
                <a:gd name="f75" fmla="val 43"/>
                <a:gd name="f76" fmla="val 45"/>
                <a:gd name="f77" fmla="+- 0 0 -90"/>
                <a:gd name="f78" fmla="*/ f3 1 93"/>
                <a:gd name="f79" fmla="*/ f4 1 125"/>
                <a:gd name="f80" fmla="val f5"/>
                <a:gd name="f81" fmla="val f6"/>
                <a:gd name="f82" fmla="val f7"/>
                <a:gd name="f83" fmla="*/ f77 f0 1"/>
                <a:gd name="f84" fmla="+- f82 0 f80"/>
                <a:gd name="f85" fmla="+- f81 0 f80"/>
                <a:gd name="f86" fmla="*/ f83 1 f2"/>
                <a:gd name="f87" fmla="*/ f85 1 93"/>
                <a:gd name="f88" fmla="*/ f84 1 125"/>
                <a:gd name="f89" fmla="*/ 49 f85 1"/>
                <a:gd name="f90" fmla="*/ 38 f84 1"/>
                <a:gd name="f91" fmla="*/ 28 f85 1"/>
                <a:gd name="f92" fmla="*/ 62 f84 1"/>
                <a:gd name="f93" fmla="*/ 26 f85 1"/>
                <a:gd name="f94" fmla="*/ 68 f84 1"/>
                <a:gd name="f95" fmla="*/ 25 f85 1"/>
                <a:gd name="f96" fmla="*/ 110 f84 1"/>
                <a:gd name="f97" fmla="*/ 12 f85 1"/>
                <a:gd name="f98" fmla="*/ 123 f84 1"/>
                <a:gd name="f99" fmla="*/ 0 f85 1"/>
                <a:gd name="f100" fmla="*/ 109 f84 1"/>
                <a:gd name="f101" fmla="*/ 2 f85 1"/>
                <a:gd name="f102" fmla="*/ 58 f84 1"/>
                <a:gd name="f103" fmla="*/ 6 f85 1"/>
                <a:gd name="f104" fmla="*/ 48 f84 1"/>
                <a:gd name="f105" fmla="*/ 30 f85 1"/>
                <a:gd name="f106" fmla="*/ 21 f84 1"/>
                <a:gd name="f107" fmla="*/ 35 f85 1"/>
                <a:gd name="f108" fmla="*/ 13 f84 1"/>
                <a:gd name="f109" fmla="*/ 85 f85 1"/>
                <a:gd name="f110" fmla="*/ 0 f84 1"/>
                <a:gd name="f111" fmla="*/ 86 f85 1"/>
                <a:gd name="f112" fmla="*/ 19 f84 1"/>
                <a:gd name="f113" fmla="*/ 70 f85 1"/>
                <a:gd name="f114" fmla="*/ 56 f84 1"/>
                <a:gd name="f115" fmla="*/ 64 f84 1"/>
                <a:gd name="f116" fmla="*/ 89 f85 1"/>
                <a:gd name="f117" fmla="*/ 105 f84 1"/>
                <a:gd name="f118" fmla="*/ 76 f85 1"/>
                <a:gd name="f119" fmla="*/ 124 f84 1"/>
                <a:gd name="f120" fmla="*/ 66 f85 1"/>
                <a:gd name="f121" fmla="*/ 116 f84 1"/>
                <a:gd name="f122" fmla="*/ 43 f85 1"/>
                <a:gd name="f123" fmla="*/ 66 f84 1"/>
                <a:gd name="f124" fmla="*/ 54 f84 1"/>
                <a:gd name="f125" fmla="*/ 50 f85 1"/>
                <a:gd name="f126" fmla="+- f86 0 f1"/>
                <a:gd name="f127" fmla="*/ f89 1 93"/>
                <a:gd name="f128" fmla="*/ f90 1 125"/>
                <a:gd name="f129" fmla="*/ f91 1 93"/>
                <a:gd name="f130" fmla="*/ f92 1 125"/>
                <a:gd name="f131" fmla="*/ f93 1 93"/>
                <a:gd name="f132" fmla="*/ f94 1 125"/>
                <a:gd name="f133" fmla="*/ f95 1 93"/>
                <a:gd name="f134" fmla="*/ f96 1 125"/>
                <a:gd name="f135" fmla="*/ f97 1 93"/>
                <a:gd name="f136" fmla="*/ f98 1 125"/>
                <a:gd name="f137" fmla="*/ f99 1 93"/>
                <a:gd name="f138" fmla="*/ f100 1 125"/>
                <a:gd name="f139" fmla="*/ f101 1 93"/>
                <a:gd name="f140" fmla="*/ f102 1 125"/>
                <a:gd name="f141" fmla="*/ f103 1 93"/>
                <a:gd name="f142" fmla="*/ f104 1 125"/>
                <a:gd name="f143" fmla="*/ f105 1 93"/>
                <a:gd name="f144" fmla="*/ f106 1 125"/>
                <a:gd name="f145" fmla="*/ f107 1 93"/>
                <a:gd name="f146" fmla="*/ f108 1 125"/>
                <a:gd name="f147" fmla="*/ f109 1 93"/>
                <a:gd name="f148" fmla="*/ f110 1 125"/>
                <a:gd name="f149" fmla="*/ f111 1 93"/>
                <a:gd name="f150" fmla="*/ f112 1 125"/>
                <a:gd name="f151" fmla="*/ f113 1 93"/>
                <a:gd name="f152" fmla="*/ f114 1 125"/>
                <a:gd name="f153" fmla="*/ f115 1 125"/>
                <a:gd name="f154" fmla="*/ f116 1 93"/>
                <a:gd name="f155" fmla="*/ f117 1 125"/>
                <a:gd name="f156" fmla="*/ f118 1 93"/>
                <a:gd name="f157" fmla="*/ f119 1 125"/>
                <a:gd name="f158" fmla="*/ f120 1 93"/>
                <a:gd name="f159" fmla="*/ f121 1 125"/>
                <a:gd name="f160" fmla="*/ f122 1 93"/>
                <a:gd name="f161" fmla="*/ f123 1 125"/>
                <a:gd name="f162" fmla="*/ f124 1 125"/>
                <a:gd name="f163" fmla="*/ f125 1 93"/>
                <a:gd name="f164" fmla="*/ 0 1 f87"/>
                <a:gd name="f165" fmla="*/ f81 1 f87"/>
                <a:gd name="f166" fmla="*/ 0 1 f88"/>
                <a:gd name="f167" fmla="*/ f82 1 f88"/>
                <a:gd name="f168" fmla="*/ f127 1 f87"/>
                <a:gd name="f169" fmla="*/ f128 1 f88"/>
                <a:gd name="f170" fmla="*/ f129 1 f87"/>
                <a:gd name="f171" fmla="*/ f130 1 f88"/>
                <a:gd name="f172" fmla="*/ f131 1 f87"/>
                <a:gd name="f173" fmla="*/ f132 1 f88"/>
                <a:gd name="f174" fmla="*/ f133 1 f87"/>
                <a:gd name="f175" fmla="*/ f134 1 f88"/>
                <a:gd name="f176" fmla="*/ f135 1 f87"/>
                <a:gd name="f177" fmla="*/ f136 1 f88"/>
                <a:gd name="f178" fmla="*/ f137 1 f87"/>
                <a:gd name="f179" fmla="*/ f138 1 f88"/>
                <a:gd name="f180" fmla="*/ f139 1 f87"/>
                <a:gd name="f181" fmla="*/ f140 1 f88"/>
                <a:gd name="f182" fmla="*/ f141 1 f87"/>
                <a:gd name="f183" fmla="*/ f142 1 f88"/>
                <a:gd name="f184" fmla="*/ f143 1 f87"/>
                <a:gd name="f185" fmla="*/ f144 1 f88"/>
                <a:gd name="f186" fmla="*/ f145 1 f87"/>
                <a:gd name="f187" fmla="*/ f146 1 f88"/>
                <a:gd name="f188" fmla="*/ f147 1 f87"/>
                <a:gd name="f189" fmla="*/ f148 1 f88"/>
                <a:gd name="f190" fmla="*/ f149 1 f87"/>
                <a:gd name="f191" fmla="*/ f150 1 f88"/>
                <a:gd name="f192" fmla="*/ f151 1 f87"/>
                <a:gd name="f193" fmla="*/ f152 1 f88"/>
                <a:gd name="f194" fmla="*/ f153 1 f88"/>
                <a:gd name="f195" fmla="*/ f154 1 f87"/>
                <a:gd name="f196" fmla="*/ f155 1 f88"/>
                <a:gd name="f197" fmla="*/ f156 1 f87"/>
                <a:gd name="f198" fmla="*/ f157 1 f88"/>
                <a:gd name="f199" fmla="*/ f158 1 f87"/>
                <a:gd name="f200" fmla="*/ f159 1 f88"/>
                <a:gd name="f201" fmla="*/ f160 1 f87"/>
                <a:gd name="f202" fmla="*/ f161 1 f88"/>
                <a:gd name="f203" fmla="*/ f162 1 f88"/>
                <a:gd name="f204" fmla="*/ f163 1 f87"/>
                <a:gd name="f205" fmla="*/ f164 f78 1"/>
                <a:gd name="f206" fmla="*/ f165 f78 1"/>
                <a:gd name="f207" fmla="*/ f167 f79 1"/>
                <a:gd name="f208" fmla="*/ f166 f79 1"/>
                <a:gd name="f209" fmla="*/ f168 f78 1"/>
                <a:gd name="f210" fmla="*/ f169 f79 1"/>
                <a:gd name="f211" fmla="*/ f170 f78 1"/>
                <a:gd name="f212" fmla="*/ f171 f79 1"/>
                <a:gd name="f213" fmla="*/ f172 f78 1"/>
                <a:gd name="f214" fmla="*/ f173 f79 1"/>
                <a:gd name="f215" fmla="*/ f174 f78 1"/>
                <a:gd name="f216" fmla="*/ f175 f79 1"/>
                <a:gd name="f217" fmla="*/ f176 f78 1"/>
                <a:gd name="f218" fmla="*/ f177 f79 1"/>
                <a:gd name="f219" fmla="*/ f178 f78 1"/>
                <a:gd name="f220" fmla="*/ f179 f79 1"/>
                <a:gd name="f221" fmla="*/ f180 f78 1"/>
                <a:gd name="f222" fmla="*/ f181 f79 1"/>
                <a:gd name="f223" fmla="*/ f182 f78 1"/>
                <a:gd name="f224" fmla="*/ f183 f79 1"/>
                <a:gd name="f225" fmla="*/ f184 f78 1"/>
                <a:gd name="f226" fmla="*/ f185 f79 1"/>
                <a:gd name="f227" fmla="*/ f186 f78 1"/>
                <a:gd name="f228" fmla="*/ f187 f79 1"/>
                <a:gd name="f229" fmla="*/ f188 f78 1"/>
                <a:gd name="f230" fmla="*/ f189 f79 1"/>
                <a:gd name="f231" fmla="*/ f190 f78 1"/>
                <a:gd name="f232" fmla="*/ f191 f79 1"/>
                <a:gd name="f233" fmla="*/ f192 f78 1"/>
                <a:gd name="f234" fmla="*/ f193 f79 1"/>
                <a:gd name="f235" fmla="*/ f194 f79 1"/>
                <a:gd name="f236" fmla="*/ f195 f78 1"/>
                <a:gd name="f237" fmla="*/ f196 f79 1"/>
                <a:gd name="f238" fmla="*/ f197 f78 1"/>
                <a:gd name="f239" fmla="*/ f198 f79 1"/>
                <a:gd name="f240" fmla="*/ f199 f78 1"/>
                <a:gd name="f241" fmla="*/ f200 f79 1"/>
                <a:gd name="f242" fmla="*/ f201 f78 1"/>
                <a:gd name="f243" fmla="*/ f202 f79 1"/>
                <a:gd name="f244" fmla="*/ f203 f79 1"/>
                <a:gd name="f245" fmla="*/ f204 f7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6">
                  <a:pos x="f209" y="f210"/>
                </a:cxn>
                <a:cxn ang="f126">
                  <a:pos x="f211" y="f212"/>
                </a:cxn>
                <a:cxn ang="f126">
                  <a:pos x="f213" y="f214"/>
                </a:cxn>
                <a:cxn ang="f126">
                  <a:pos x="f215" y="f216"/>
                </a:cxn>
                <a:cxn ang="f126">
                  <a:pos x="f217" y="f218"/>
                </a:cxn>
                <a:cxn ang="f126">
                  <a:pos x="f219" y="f220"/>
                </a:cxn>
                <a:cxn ang="f126">
                  <a:pos x="f221" y="f222"/>
                </a:cxn>
                <a:cxn ang="f126">
                  <a:pos x="f223" y="f224"/>
                </a:cxn>
                <a:cxn ang="f126">
                  <a:pos x="f225" y="f226"/>
                </a:cxn>
                <a:cxn ang="f126">
                  <a:pos x="f227" y="f228"/>
                </a:cxn>
                <a:cxn ang="f126">
                  <a:pos x="f229" y="f230"/>
                </a:cxn>
                <a:cxn ang="f126">
                  <a:pos x="f231" y="f232"/>
                </a:cxn>
                <a:cxn ang="f126">
                  <a:pos x="f233" y="f234"/>
                </a:cxn>
                <a:cxn ang="f126">
                  <a:pos x="f233" y="f235"/>
                </a:cxn>
                <a:cxn ang="f126">
                  <a:pos x="f236" y="f237"/>
                </a:cxn>
                <a:cxn ang="f126">
                  <a:pos x="f238" y="f239"/>
                </a:cxn>
                <a:cxn ang="f126">
                  <a:pos x="f240" y="f241"/>
                </a:cxn>
                <a:cxn ang="f126">
                  <a:pos x="f242" y="f243"/>
                </a:cxn>
                <a:cxn ang="f126">
                  <a:pos x="f242" y="f244"/>
                </a:cxn>
                <a:cxn ang="f126">
                  <a:pos x="f245" y="f210"/>
                </a:cxn>
                <a:cxn ang="f126">
                  <a:pos x="f209" y="f210"/>
                </a:cxn>
              </a:cxnLst>
              <a:rect l="f205" t="f208" r="f206" b="f207"/>
              <a:pathLst>
                <a:path w="93" h="12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6" y="f18"/>
                    <a:pt x="f16" y="f19"/>
                  </a:cubicBezTo>
                  <a:cubicBezTo>
                    <a:pt x="f16" y="f20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cubicBezTo>
                    <a:pt x="f28" y="f26"/>
                    <a:pt x="f5" y="f29"/>
                    <a:pt x="f5" y="f30"/>
                  </a:cubicBezTo>
                  <a:cubicBezTo>
                    <a:pt x="f5" y="f31"/>
                    <a:pt x="f32" y="f33"/>
                    <a:pt x="f34" y="f35"/>
                  </a:cubicBezTo>
                  <a:cubicBezTo>
                    <a:pt x="f34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44" y="f45"/>
                  </a:cubicBezTo>
                  <a:cubicBezTo>
                    <a:pt x="f46" y="f47"/>
                    <a:pt x="f48" y="f49"/>
                    <a:pt x="f12" y="f50"/>
                  </a:cubicBezTo>
                  <a:cubicBezTo>
                    <a:pt x="f38" y="f51"/>
                    <a:pt x="f19" y="f28"/>
                    <a:pt x="f52" y="f5"/>
                  </a:cubicBezTo>
                  <a:cubicBezTo>
                    <a:pt x="f53" y="f54"/>
                    <a:pt x="f53" y="f50"/>
                    <a:pt x="f55" y="f47"/>
                  </a:cubicBezTo>
                  <a:cubicBezTo>
                    <a:pt x="f56" y="f46"/>
                    <a:pt x="f33" y="f57"/>
                    <a:pt x="f58" y="f59"/>
                  </a:cubicBezTo>
                  <a:cubicBezTo>
                    <a:pt x="f60" y="f35"/>
                    <a:pt x="f60" y="f15"/>
                    <a:pt x="f58" y="f61"/>
                  </a:cubicBezTo>
                  <a:cubicBezTo>
                    <a:pt x="f62" y="f63"/>
                    <a:pt x="f64" y="f65"/>
                    <a:pt x="f53" y="f66"/>
                  </a:cubicBezTo>
                  <a:cubicBezTo>
                    <a:pt x="f6" y="f67"/>
                    <a:pt x="f68" y="f7"/>
                    <a:pt x="f62" y="f69"/>
                  </a:cubicBezTo>
                  <a:cubicBezTo>
                    <a:pt x="f70" y="f26"/>
                    <a:pt x="f19" y="f71"/>
                    <a:pt x="f18" y="f72"/>
                  </a:cubicBezTo>
                  <a:cubicBezTo>
                    <a:pt x="f35" y="f73"/>
                    <a:pt x="f74" y="f64"/>
                    <a:pt x="f75" y="f18"/>
                  </a:cubicBezTo>
                  <a:cubicBezTo>
                    <a:pt x="f10" y="f15"/>
                    <a:pt x="f10" y="f35"/>
                    <a:pt x="f75" y="f13"/>
                  </a:cubicBezTo>
                  <a:cubicBezTo>
                    <a:pt x="f76" y="f8"/>
                    <a:pt x="f40" y="f75"/>
                    <a:pt x="f74" y="f9"/>
                  </a:cubicBezTo>
                  <a:cubicBezTo>
                    <a:pt x="f74" y="f9"/>
                    <a:pt x="f8" y="f9"/>
                    <a:pt x="f8" y="f9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2E9A76FD-DD08-42E5-99E0-2ACD5925D9A7}"/>
                </a:ext>
              </a:extLst>
            </p:cNvPr>
            <p:cNvSpPr/>
            <p:nvPr/>
          </p:nvSpPr>
          <p:spPr>
            <a:xfrm>
              <a:off x="1074740" y="2489197"/>
              <a:ext cx="1208086" cy="113506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6"/>
                <a:gd name="f7" fmla="val 109"/>
                <a:gd name="f8" fmla="val 58"/>
                <a:gd name="f9" fmla="val 48"/>
                <a:gd name="f10" fmla="val 64"/>
                <a:gd name="f11" fmla="val 47"/>
                <a:gd name="f12" fmla="val 68"/>
                <a:gd name="f13" fmla="val 43"/>
                <a:gd name="f14" fmla="val 71"/>
                <a:gd name="f15" fmla="val 39"/>
                <a:gd name="f16" fmla="val 74"/>
                <a:gd name="f17" fmla="val 33"/>
                <a:gd name="f18" fmla="val 79"/>
                <a:gd name="f19" fmla="val 34"/>
                <a:gd name="f20" fmla="val 84"/>
                <a:gd name="f21" fmla="val 88"/>
                <a:gd name="f22" fmla="val 90"/>
                <a:gd name="f23" fmla="val 36"/>
                <a:gd name="f24" fmla="val 91"/>
                <a:gd name="f25" fmla="val 40"/>
                <a:gd name="f26" fmla="val 98"/>
                <a:gd name="f27" fmla="val 53"/>
                <a:gd name="f28" fmla="val 105"/>
                <a:gd name="f29" fmla="val 65"/>
                <a:gd name="f30" fmla="val 111"/>
                <a:gd name="f31" fmla="val 78"/>
                <a:gd name="f32" fmla="val 86"/>
                <a:gd name="f33" fmla="val 114"/>
                <a:gd name="f34" fmla="val 93"/>
                <a:gd name="f35" fmla="val 87"/>
                <a:gd name="f36" fmla="val 102"/>
                <a:gd name="f37" fmla="val 50"/>
                <a:gd name="f38" fmla="val 107"/>
                <a:gd name="f39" fmla="val 44"/>
                <a:gd name="f40" fmla="val 37"/>
                <a:gd name="f41" fmla="val 97"/>
                <a:gd name="f42" fmla="val 46"/>
                <a:gd name="f43" fmla="val 92"/>
                <a:gd name="f44" fmla="val 62"/>
                <a:gd name="f45" fmla="val 77"/>
                <a:gd name="f46" fmla="val 83"/>
                <a:gd name="f47" fmla="val 94"/>
                <a:gd name="f48" fmla="val 72"/>
                <a:gd name="f49" fmla="val 59"/>
                <a:gd name="f50" fmla="val 82"/>
                <a:gd name="f51" fmla="val 81"/>
                <a:gd name="f52" fmla="val 75"/>
                <a:gd name="f53" fmla="val 60"/>
                <a:gd name="f54" fmla="val 45"/>
                <a:gd name="f55" fmla="val 89"/>
                <a:gd name="f56" fmla="val 41"/>
                <a:gd name="f57" fmla="val 32"/>
                <a:gd name="f58" fmla="val 35"/>
                <a:gd name="f59" fmla="val 66"/>
                <a:gd name="f60" fmla="val 28"/>
                <a:gd name="f61" fmla="val 69"/>
                <a:gd name="f62" fmla="val 21"/>
                <a:gd name="f63" fmla="val 15"/>
                <a:gd name="f64" fmla="val 13"/>
                <a:gd name="f65" fmla="val 10"/>
                <a:gd name="f66" fmla="val 76"/>
                <a:gd name="f67" fmla="val 8"/>
                <a:gd name="f68" fmla="val 1"/>
                <a:gd name="f69" fmla="val 5"/>
                <a:gd name="f70" fmla="val 61"/>
                <a:gd name="f71" fmla="val 14"/>
                <a:gd name="f72" fmla="val 52"/>
                <a:gd name="f73" fmla="val 23"/>
                <a:gd name="f74" fmla="val 30"/>
                <a:gd name="f75" fmla="val 27"/>
                <a:gd name="f76" fmla="val 51"/>
                <a:gd name="f77" fmla="val 38"/>
                <a:gd name="f78" fmla="val 42"/>
                <a:gd name="f79" fmla="val 56"/>
                <a:gd name="f80" fmla="val 57"/>
                <a:gd name="f81" fmla="val 31"/>
                <a:gd name="f82" fmla="val 55"/>
                <a:gd name="f83" fmla="val 49"/>
                <a:gd name="f84" fmla="val 80"/>
                <a:gd name="f85" fmla="val 73"/>
                <a:gd name="f86" fmla="val 67"/>
                <a:gd name="f87" fmla="val 54"/>
                <a:gd name="f88" fmla="val 29"/>
                <a:gd name="f89" fmla="val 26"/>
                <a:gd name="f90" fmla="val 24"/>
                <a:gd name="f91" fmla="val 7"/>
                <a:gd name="f92" fmla="val 2"/>
                <a:gd name="f93" fmla="val 11"/>
                <a:gd name="f94" fmla="val 17"/>
                <a:gd name="f95" fmla="val 70"/>
                <a:gd name="f96" fmla="+- 0 0 -90"/>
                <a:gd name="f97" fmla="*/ f3 1 116"/>
                <a:gd name="f98" fmla="*/ f4 1 109"/>
                <a:gd name="f99" fmla="val f5"/>
                <a:gd name="f100" fmla="val f6"/>
                <a:gd name="f101" fmla="val f7"/>
                <a:gd name="f102" fmla="*/ f96 f0 1"/>
                <a:gd name="f103" fmla="+- f101 0 f99"/>
                <a:gd name="f104" fmla="+- f100 0 f99"/>
                <a:gd name="f105" fmla="*/ f102 1 f2"/>
                <a:gd name="f106" fmla="*/ f104 1 116"/>
                <a:gd name="f107" fmla="*/ f103 1 109"/>
                <a:gd name="f108" fmla="*/ 58 f104 1"/>
                <a:gd name="f109" fmla="*/ 48 f103 1"/>
                <a:gd name="f110" fmla="*/ 71 f104 1"/>
                <a:gd name="f111" fmla="*/ 39 f103 1"/>
                <a:gd name="f112" fmla="*/ 84 f104 1"/>
                <a:gd name="f113" fmla="*/ 33 f103 1"/>
                <a:gd name="f114" fmla="*/ 91 f104 1"/>
                <a:gd name="f115" fmla="*/ 40 f103 1"/>
                <a:gd name="f116" fmla="*/ 111 f104 1"/>
                <a:gd name="f117" fmla="*/ 78 f103 1"/>
                <a:gd name="f118" fmla="*/ 105 f104 1"/>
                <a:gd name="f119" fmla="*/ 93 f103 1"/>
                <a:gd name="f120" fmla="*/ 50 f104 1"/>
                <a:gd name="f121" fmla="*/ 107 f103 1"/>
                <a:gd name="f122" fmla="*/ 39 f104 1"/>
                <a:gd name="f123" fmla="*/ 102 f103 1"/>
                <a:gd name="f124" fmla="*/ 46 f104 1"/>
                <a:gd name="f125" fmla="*/ 92 f103 1"/>
                <a:gd name="f126" fmla="*/ 94 f104 1"/>
                <a:gd name="f127" fmla="*/ 79 f103 1"/>
                <a:gd name="f128" fmla="*/ 83 f104 1"/>
                <a:gd name="f129" fmla="*/ 59 f103 1"/>
                <a:gd name="f130" fmla="*/ 81 f104 1"/>
                <a:gd name="f131" fmla="*/ 90 f104 1"/>
                <a:gd name="f132" fmla="*/ 45 f104 1"/>
                <a:gd name="f133" fmla="*/ 89 f103 1"/>
                <a:gd name="f134" fmla="*/ 35 f104 1"/>
                <a:gd name="f135" fmla="*/ 66 f103 1"/>
                <a:gd name="f136" fmla="*/ 15 f104 1"/>
                <a:gd name="f137" fmla="*/ 74 f103 1"/>
                <a:gd name="f138" fmla="*/ 8 f104 1"/>
                <a:gd name="f139" fmla="*/ 75 f103 1"/>
                <a:gd name="f140" fmla="*/ 5 f104 1"/>
                <a:gd name="f141" fmla="*/ 61 f103 1"/>
                <a:gd name="f142" fmla="*/ 32 f104 1"/>
                <a:gd name="f143" fmla="*/ 34 f103 1"/>
                <a:gd name="f144" fmla="*/ 36 f104 1"/>
                <a:gd name="f145" fmla="*/ 30 f103 1"/>
                <a:gd name="f146" fmla="*/ 47 f104 1"/>
                <a:gd name="f147" fmla="*/ 42 f103 1"/>
                <a:gd name="f148" fmla="*/ 33 f104 1"/>
                <a:gd name="f149" fmla="*/ 56 f103 1"/>
                <a:gd name="f150" fmla="*/ 30 f104 1"/>
                <a:gd name="f151" fmla="*/ 31 f104 1"/>
                <a:gd name="f152" fmla="*/ 60 f103 1"/>
                <a:gd name="f153" fmla="*/ 42 f104 1"/>
                <a:gd name="f154" fmla="*/ 50 f103 1"/>
                <a:gd name="f155" fmla="*/ 43 f104 1"/>
                <a:gd name="f156" fmla="*/ 51 f103 1"/>
                <a:gd name="f157" fmla="*/ 41 f104 1"/>
                <a:gd name="f158" fmla="*/ 55 f103 1"/>
                <a:gd name="f159" fmla="*/ 38 f104 1"/>
                <a:gd name="f160" fmla="*/ 76 f103 1"/>
                <a:gd name="f161" fmla="*/ 49 f104 1"/>
                <a:gd name="f162" fmla="*/ 83 f103 1"/>
                <a:gd name="f163" fmla="*/ 66 f104 1"/>
                <a:gd name="f164" fmla="*/ 56 f104 1"/>
                <a:gd name="f165" fmla="*/ 53 f104 1"/>
                <a:gd name="f166" fmla="*/ 52 f104 1"/>
                <a:gd name="f167" fmla="*/ 31 f103 1"/>
                <a:gd name="f168" fmla="*/ 44 f104 1"/>
                <a:gd name="f169" fmla="*/ 26 f103 1"/>
                <a:gd name="f170" fmla="*/ 34 f104 1"/>
                <a:gd name="f171" fmla="*/ 29 f103 1"/>
                <a:gd name="f172" fmla="*/ 7 f103 1"/>
                <a:gd name="f173" fmla="*/ 67 f104 1"/>
                <a:gd name="f174" fmla="*/ 11 f103 1"/>
                <a:gd name="f175" fmla="*/ 32 f103 1"/>
                <a:gd name="f176" fmla="+- f105 0 f1"/>
                <a:gd name="f177" fmla="*/ f108 1 116"/>
                <a:gd name="f178" fmla="*/ f109 1 109"/>
                <a:gd name="f179" fmla="*/ f110 1 116"/>
                <a:gd name="f180" fmla="*/ f111 1 109"/>
                <a:gd name="f181" fmla="*/ f112 1 116"/>
                <a:gd name="f182" fmla="*/ f113 1 109"/>
                <a:gd name="f183" fmla="*/ f114 1 116"/>
                <a:gd name="f184" fmla="*/ f115 1 109"/>
                <a:gd name="f185" fmla="*/ f116 1 116"/>
                <a:gd name="f186" fmla="*/ f117 1 109"/>
                <a:gd name="f187" fmla="*/ f118 1 116"/>
                <a:gd name="f188" fmla="*/ f119 1 109"/>
                <a:gd name="f189" fmla="*/ f120 1 116"/>
                <a:gd name="f190" fmla="*/ f121 1 109"/>
                <a:gd name="f191" fmla="*/ f122 1 116"/>
                <a:gd name="f192" fmla="*/ f123 1 109"/>
                <a:gd name="f193" fmla="*/ f124 1 116"/>
                <a:gd name="f194" fmla="*/ f125 1 109"/>
                <a:gd name="f195" fmla="*/ f126 1 116"/>
                <a:gd name="f196" fmla="*/ f127 1 109"/>
                <a:gd name="f197" fmla="*/ f128 1 116"/>
                <a:gd name="f198" fmla="*/ f129 1 109"/>
                <a:gd name="f199" fmla="*/ f130 1 116"/>
                <a:gd name="f200" fmla="*/ f131 1 116"/>
                <a:gd name="f201" fmla="*/ f132 1 116"/>
                <a:gd name="f202" fmla="*/ f133 1 109"/>
                <a:gd name="f203" fmla="*/ f134 1 116"/>
                <a:gd name="f204" fmla="*/ f135 1 109"/>
                <a:gd name="f205" fmla="*/ f136 1 116"/>
                <a:gd name="f206" fmla="*/ f137 1 109"/>
                <a:gd name="f207" fmla="*/ f138 1 116"/>
                <a:gd name="f208" fmla="*/ f139 1 109"/>
                <a:gd name="f209" fmla="*/ f140 1 116"/>
                <a:gd name="f210" fmla="*/ f141 1 109"/>
                <a:gd name="f211" fmla="*/ f142 1 116"/>
                <a:gd name="f212" fmla="*/ f143 1 109"/>
                <a:gd name="f213" fmla="*/ f144 1 116"/>
                <a:gd name="f214" fmla="*/ f145 1 109"/>
                <a:gd name="f215" fmla="*/ f146 1 116"/>
                <a:gd name="f216" fmla="*/ f147 1 109"/>
                <a:gd name="f217" fmla="*/ f148 1 116"/>
                <a:gd name="f218" fmla="*/ f149 1 109"/>
                <a:gd name="f219" fmla="*/ f150 1 116"/>
                <a:gd name="f220" fmla="*/ f151 1 116"/>
                <a:gd name="f221" fmla="*/ f152 1 109"/>
                <a:gd name="f222" fmla="*/ f153 1 116"/>
                <a:gd name="f223" fmla="*/ f154 1 109"/>
                <a:gd name="f224" fmla="*/ f155 1 116"/>
                <a:gd name="f225" fmla="*/ f156 1 109"/>
                <a:gd name="f226" fmla="*/ f157 1 116"/>
                <a:gd name="f227" fmla="*/ f158 1 109"/>
                <a:gd name="f228" fmla="*/ f159 1 116"/>
                <a:gd name="f229" fmla="*/ f160 1 109"/>
                <a:gd name="f230" fmla="*/ f161 1 116"/>
                <a:gd name="f231" fmla="*/ f162 1 109"/>
                <a:gd name="f232" fmla="*/ f163 1 116"/>
                <a:gd name="f233" fmla="*/ f164 1 116"/>
                <a:gd name="f234" fmla="*/ f165 1 116"/>
                <a:gd name="f235" fmla="*/ f166 1 116"/>
                <a:gd name="f236" fmla="*/ f167 1 109"/>
                <a:gd name="f237" fmla="*/ f168 1 116"/>
                <a:gd name="f238" fmla="*/ f169 1 109"/>
                <a:gd name="f239" fmla="*/ f170 1 116"/>
                <a:gd name="f240" fmla="*/ f171 1 109"/>
                <a:gd name="f241" fmla="*/ f172 1 109"/>
                <a:gd name="f242" fmla="*/ f173 1 116"/>
                <a:gd name="f243" fmla="*/ f174 1 109"/>
                <a:gd name="f244" fmla="*/ f175 1 109"/>
                <a:gd name="f245" fmla="*/ 0 1 f106"/>
                <a:gd name="f246" fmla="*/ f100 1 f106"/>
                <a:gd name="f247" fmla="*/ 0 1 f107"/>
                <a:gd name="f248" fmla="*/ f101 1 f107"/>
                <a:gd name="f249" fmla="*/ f177 1 f106"/>
                <a:gd name="f250" fmla="*/ f178 1 f107"/>
                <a:gd name="f251" fmla="*/ f179 1 f106"/>
                <a:gd name="f252" fmla="*/ f180 1 f107"/>
                <a:gd name="f253" fmla="*/ f181 1 f106"/>
                <a:gd name="f254" fmla="*/ f182 1 f107"/>
                <a:gd name="f255" fmla="*/ f183 1 f106"/>
                <a:gd name="f256" fmla="*/ f184 1 f107"/>
                <a:gd name="f257" fmla="*/ f185 1 f106"/>
                <a:gd name="f258" fmla="*/ f186 1 f107"/>
                <a:gd name="f259" fmla="*/ f187 1 f106"/>
                <a:gd name="f260" fmla="*/ f188 1 f107"/>
                <a:gd name="f261" fmla="*/ f189 1 f106"/>
                <a:gd name="f262" fmla="*/ f190 1 f107"/>
                <a:gd name="f263" fmla="*/ f191 1 f106"/>
                <a:gd name="f264" fmla="*/ f192 1 f107"/>
                <a:gd name="f265" fmla="*/ f193 1 f106"/>
                <a:gd name="f266" fmla="*/ f194 1 f107"/>
                <a:gd name="f267" fmla="*/ f195 1 f106"/>
                <a:gd name="f268" fmla="*/ f196 1 f107"/>
                <a:gd name="f269" fmla="*/ f197 1 f106"/>
                <a:gd name="f270" fmla="*/ f198 1 f107"/>
                <a:gd name="f271" fmla="*/ f199 1 f106"/>
                <a:gd name="f272" fmla="*/ f200 1 f106"/>
                <a:gd name="f273" fmla="*/ f201 1 f106"/>
                <a:gd name="f274" fmla="*/ f202 1 f107"/>
                <a:gd name="f275" fmla="*/ f203 1 f106"/>
                <a:gd name="f276" fmla="*/ f204 1 f107"/>
                <a:gd name="f277" fmla="*/ f205 1 f106"/>
                <a:gd name="f278" fmla="*/ f206 1 f107"/>
                <a:gd name="f279" fmla="*/ f207 1 f106"/>
                <a:gd name="f280" fmla="*/ f208 1 f107"/>
                <a:gd name="f281" fmla="*/ f209 1 f106"/>
                <a:gd name="f282" fmla="*/ f210 1 f107"/>
                <a:gd name="f283" fmla="*/ f211 1 f106"/>
                <a:gd name="f284" fmla="*/ f212 1 f107"/>
                <a:gd name="f285" fmla="*/ f213 1 f106"/>
                <a:gd name="f286" fmla="*/ f214 1 f107"/>
                <a:gd name="f287" fmla="*/ f215 1 f106"/>
                <a:gd name="f288" fmla="*/ f216 1 f107"/>
                <a:gd name="f289" fmla="*/ f217 1 f106"/>
                <a:gd name="f290" fmla="*/ f218 1 f107"/>
                <a:gd name="f291" fmla="*/ f219 1 f106"/>
                <a:gd name="f292" fmla="*/ f220 1 f106"/>
                <a:gd name="f293" fmla="*/ f221 1 f107"/>
                <a:gd name="f294" fmla="*/ f222 1 f106"/>
                <a:gd name="f295" fmla="*/ f223 1 f107"/>
                <a:gd name="f296" fmla="*/ f224 1 f106"/>
                <a:gd name="f297" fmla="*/ f225 1 f107"/>
                <a:gd name="f298" fmla="*/ f226 1 f106"/>
                <a:gd name="f299" fmla="*/ f227 1 f107"/>
                <a:gd name="f300" fmla="*/ f228 1 f106"/>
                <a:gd name="f301" fmla="*/ f229 1 f107"/>
                <a:gd name="f302" fmla="*/ f230 1 f106"/>
                <a:gd name="f303" fmla="*/ f231 1 f107"/>
                <a:gd name="f304" fmla="*/ f232 1 f106"/>
                <a:gd name="f305" fmla="*/ f233 1 f106"/>
                <a:gd name="f306" fmla="*/ f234 1 f106"/>
                <a:gd name="f307" fmla="*/ f235 1 f106"/>
                <a:gd name="f308" fmla="*/ f236 1 f107"/>
                <a:gd name="f309" fmla="*/ f237 1 f106"/>
                <a:gd name="f310" fmla="*/ f238 1 f107"/>
                <a:gd name="f311" fmla="*/ f239 1 f106"/>
                <a:gd name="f312" fmla="*/ f240 1 f107"/>
                <a:gd name="f313" fmla="*/ f241 1 f107"/>
                <a:gd name="f314" fmla="*/ f242 1 f106"/>
                <a:gd name="f315" fmla="*/ f243 1 f107"/>
                <a:gd name="f316" fmla="*/ f244 1 f107"/>
                <a:gd name="f317" fmla="*/ f245 f97 1"/>
                <a:gd name="f318" fmla="*/ f246 f97 1"/>
                <a:gd name="f319" fmla="*/ f248 f98 1"/>
                <a:gd name="f320" fmla="*/ f247 f98 1"/>
                <a:gd name="f321" fmla="*/ f249 f97 1"/>
                <a:gd name="f322" fmla="*/ f250 f98 1"/>
                <a:gd name="f323" fmla="*/ f251 f97 1"/>
                <a:gd name="f324" fmla="*/ f252 f98 1"/>
                <a:gd name="f325" fmla="*/ f253 f97 1"/>
                <a:gd name="f326" fmla="*/ f254 f98 1"/>
                <a:gd name="f327" fmla="*/ f255 f97 1"/>
                <a:gd name="f328" fmla="*/ f256 f98 1"/>
                <a:gd name="f329" fmla="*/ f257 f97 1"/>
                <a:gd name="f330" fmla="*/ f258 f98 1"/>
                <a:gd name="f331" fmla="*/ f259 f97 1"/>
                <a:gd name="f332" fmla="*/ f260 f98 1"/>
                <a:gd name="f333" fmla="*/ f261 f97 1"/>
                <a:gd name="f334" fmla="*/ f262 f98 1"/>
                <a:gd name="f335" fmla="*/ f263 f97 1"/>
                <a:gd name="f336" fmla="*/ f264 f98 1"/>
                <a:gd name="f337" fmla="*/ f265 f97 1"/>
                <a:gd name="f338" fmla="*/ f266 f98 1"/>
                <a:gd name="f339" fmla="*/ f267 f97 1"/>
                <a:gd name="f340" fmla="*/ f268 f98 1"/>
                <a:gd name="f341" fmla="*/ f269 f97 1"/>
                <a:gd name="f342" fmla="*/ f270 f98 1"/>
                <a:gd name="f343" fmla="*/ f271 f97 1"/>
                <a:gd name="f344" fmla="*/ f272 f97 1"/>
                <a:gd name="f345" fmla="*/ f273 f97 1"/>
                <a:gd name="f346" fmla="*/ f274 f98 1"/>
                <a:gd name="f347" fmla="*/ f275 f97 1"/>
                <a:gd name="f348" fmla="*/ f276 f98 1"/>
                <a:gd name="f349" fmla="*/ f277 f97 1"/>
                <a:gd name="f350" fmla="*/ f278 f98 1"/>
                <a:gd name="f351" fmla="*/ f279 f97 1"/>
                <a:gd name="f352" fmla="*/ f280 f98 1"/>
                <a:gd name="f353" fmla="*/ f281 f97 1"/>
                <a:gd name="f354" fmla="*/ f282 f98 1"/>
                <a:gd name="f355" fmla="*/ f283 f97 1"/>
                <a:gd name="f356" fmla="*/ f284 f98 1"/>
                <a:gd name="f357" fmla="*/ f285 f97 1"/>
                <a:gd name="f358" fmla="*/ f286 f98 1"/>
                <a:gd name="f359" fmla="*/ f287 f97 1"/>
                <a:gd name="f360" fmla="*/ f288 f98 1"/>
                <a:gd name="f361" fmla="*/ f289 f97 1"/>
                <a:gd name="f362" fmla="*/ f290 f98 1"/>
                <a:gd name="f363" fmla="*/ f291 f97 1"/>
                <a:gd name="f364" fmla="*/ f292 f97 1"/>
                <a:gd name="f365" fmla="*/ f293 f98 1"/>
                <a:gd name="f366" fmla="*/ f294 f97 1"/>
                <a:gd name="f367" fmla="*/ f295 f98 1"/>
                <a:gd name="f368" fmla="*/ f296 f97 1"/>
                <a:gd name="f369" fmla="*/ f297 f98 1"/>
                <a:gd name="f370" fmla="*/ f298 f97 1"/>
                <a:gd name="f371" fmla="*/ f299 f98 1"/>
                <a:gd name="f372" fmla="*/ f300 f97 1"/>
                <a:gd name="f373" fmla="*/ f301 f98 1"/>
                <a:gd name="f374" fmla="*/ f302 f97 1"/>
                <a:gd name="f375" fmla="*/ f303 f98 1"/>
                <a:gd name="f376" fmla="*/ f304 f97 1"/>
                <a:gd name="f377" fmla="*/ f305 f97 1"/>
                <a:gd name="f378" fmla="*/ f306 f97 1"/>
                <a:gd name="f379" fmla="*/ f307 f97 1"/>
                <a:gd name="f380" fmla="*/ f308 f98 1"/>
                <a:gd name="f381" fmla="*/ f309 f97 1"/>
                <a:gd name="f382" fmla="*/ f310 f98 1"/>
                <a:gd name="f383" fmla="*/ f311 f97 1"/>
                <a:gd name="f384" fmla="*/ f312 f98 1"/>
                <a:gd name="f385" fmla="*/ f313 f98 1"/>
                <a:gd name="f386" fmla="*/ f314 f97 1"/>
                <a:gd name="f387" fmla="*/ f315 f98 1"/>
                <a:gd name="f388" fmla="*/ f316 f9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6">
                  <a:pos x="f321" y="f322"/>
                </a:cxn>
                <a:cxn ang="f176">
                  <a:pos x="f323" y="f324"/>
                </a:cxn>
                <a:cxn ang="f176">
                  <a:pos x="f325" y="f326"/>
                </a:cxn>
                <a:cxn ang="f176">
                  <a:pos x="f327" y="f328"/>
                </a:cxn>
                <a:cxn ang="f176">
                  <a:pos x="f329" y="f330"/>
                </a:cxn>
                <a:cxn ang="f176">
                  <a:pos x="f331" y="f332"/>
                </a:cxn>
                <a:cxn ang="f176">
                  <a:pos x="f333" y="f334"/>
                </a:cxn>
                <a:cxn ang="f176">
                  <a:pos x="f335" y="f336"/>
                </a:cxn>
                <a:cxn ang="f176">
                  <a:pos x="f337" y="f338"/>
                </a:cxn>
                <a:cxn ang="f176">
                  <a:pos x="f339" y="f340"/>
                </a:cxn>
                <a:cxn ang="f176">
                  <a:pos x="f341" y="f342"/>
                </a:cxn>
                <a:cxn ang="f176">
                  <a:pos x="f343" y="f342"/>
                </a:cxn>
                <a:cxn ang="f176">
                  <a:pos x="f344" y="f330"/>
                </a:cxn>
                <a:cxn ang="f176">
                  <a:pos x="f345" y="f346"/>
                </a:cxn>
                <a:cxn ang="f176">
                  <a:pos x="f347" y="f348"/>
                </a:cxn>
                <a:cxn ang="f176">
                  <a:pos x="f349" y="f350"/>
                </a:cxn>
                <a:cxn ang="f176">
                  <a:pos x="f351" y="f352"/>
                </a:cxn>
                <a:cxn ang="f176">
                  <a:pos x="f353" y="f354"/>
                </a:cxn>
                <a:cxn ang="f176">
                  <a:pos x="f355" y="f356"/>
                </a:cxn>
                <a:cxn ang="f176">
                  <a:pos x="f357" y="f358"/>
                </a:cxn>
                <a:cxn ang="f176">
                  <a:pos x="f359" y="f358"/>
                </a:cxn>
                <a:cxn ang="f176">
                  <a:pos x="f359" y="f360"/>
                </a:cxn>
                <a:cxn ang="f176">
                  <a:pos x="f361" y="f362"/>
                </a:cxn>
                <a:cxn ang="f176">
                  <a:pos x="f363" y="f342"/>
                </a:cxn>
                <a:cxn ang="f176">
                  <a:pos x="f364" y="f365"/>
                </a:cxn>
                <a:cxn ang="f176">
                  <a:pos x="f366" y="f367"/>
                </a:cxn>
                <a:cxn ang="f176">
                  <a:pos x="f368" y="f369"/>
                </a:cxn>
                <a:cxn ang="f176">
                  <a:pos x="f370" y="f371"/>
                </a:cxn>
                <a:cxn ang="f176">
                  <a:pos x="f372" y="f373"/>
                </a:cxn>
                <a:cxn ang="f176">
                  <a:pos x="f374" y="f375"/>
                </a:cxn>
                <a:cxn ang="f176">
                  <a:pos x="f376" y="f352"/>
                </a:cxn>
                <a:cxn ang="f176">
                  <a:pos x="f377" y="f342"/>
                </a:cxn>
                <a:cxn ang="f176">
                  <a:pos x="f378" y="f324"/>
                </a:cxn>
                <a:cxn ang="f176">
                  <a:pos x="f379" y="f326"/>
                </a:cxn>
                <a:cxn ang="f176">
                  <a:pos x="f321" y="f380"/>
                </a:cxn>
                <a:cxn ang="f176">
                  <a:pos x="f381" y="f382"/>
                </a:cxn>
                <a:cxn ang="f176">
                  <a:pos x="f383" y="f384"/>
                </a:cxn>
                <a:cxn ang="f176">
                  <a:pos x="f363" y="f356"/>
                </a:cxn>
                <a:cxn ang="f176">
                  <a:pos x="f357" y="f385"/>
                </a:cxn>
                <a:cxn ang="f176">
                  <a:pos x="f386" y="f387"/>
                </a:cxn>
                <a:cxn ang="f176">
                  <a:pos x="f323" y="f388"/>
                </a:cxn>
                <a:cxn ang="f176">
                  <a:pos x="f321" y="f322"/>
                </a:cxn>
              </a:cxnLst>
              <a:rect l="f317" t="f320" r="f318" b="f319"/>
              <a:pathLst>
                <a:path w="116" h="109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17"/>
                  </a:cubicBezTo>
                  <a:cubicBezTo>
                    <a:pt x="f21" y="f17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6" y="f32"/>
                    <a:pt x="f33" y="f24"/>
                    <a:pt x="f28" y="f34"/>
                  </a:cubicBezTo>
                  <a:cubicBezTo>
                    <a:pt x="f35" y="f26"/>
                    <a:pt x="f12" y="f36"/>
                    <a:pt x="f37" y="f38"/>
                  </a:cubicBezTo>
                  <a:cubicBezTo>
                    <a:pt x="f39" y="f7"/>
                    <a:pt x="f25" y="f38"/>
                    <a:pt x="f15" y="f36"/>
                  </a:cubicBezTo>
                  <a:cubicBezTo>
                    <a:pt x="f40" y="f41"/>
                    <a:pt x="f25" y="f34"/>
                    <a:pt x="f42" y="f43"/>
                  </a:cubicBezTo>
                  <a:cubicBezTo>
                    <a:pt x="f44" y="f35"/>
                    <a:pt x="f45" y="f46"/>
                    <a:pt x="f47" y="f18"/>
                  </a:cubicBezTo>
                  <a:cubicBezTo>
                    <a:pt x="f22" y="f48"/>
                    <a:pt x="f32" y="f29"/>
                    <a:pt x="f46" y="f49"/>
                  </a:cubicBezTo>
                  <a:cubicBezTo>
                    <a:pt x="f50" y="f49"/>
                    <a:pt x="f50" y="f49"/>
                    <a:pt x="f51" y="f49"/>
                  </a:cubicBezTo>
                  <a:cubicBezTo>
                    <a:pt x="f20" y="f29"/>
                    <a:pt x="f35" y="f14"/>
                    <a:pt x="f22" y="f31"/>
                  </a:cubicBezTo>
                  <a:cubicBezTo>
                    <a:pt x="f52" y="f50"/>
                    <a:pt x="f53" y="f32"/>
                    <a:pt x="f54" y="f55"/>
                  </a:cubicBezTo>
                  <a:cubicBezTo>
                    <a:pt x="f56" y="f50"/>
                    <a:pt x="f57" y="f45"/>
                    <a:pt x="f58" y="f59"/>
                  </a:cubicBezTo>
                  <a:cubicBezTo>
                    <a:pt x="f60" y="f61"/>
                    <a:pt x="f62" y="f48"/>
                    <a:pt x="f63" y="f16"/>
                  </a:cubicBezTo>
                  <a:cubicBezTo>
                    <a:pt x="f64" y="f52"/>
                    <a:pt x="f65" y="f66"/>
                    <a:pt x="f67" y="f52"/>
                  </a:cubicBezTo>
                  <a:cubicBezTo>
                    <a:pt x="f68" y="f16"/>
                    <a:pt x="f5" y="f59"/>
                    <a:pt x="f69" y="f70"/>
                  </a:cubicBezTo>
                  <a:cubicBezTo>
                    <a:pt x="f71" y="f72"/>
                    <a:pt x="f73" y="f13"/>
                    <a:pt x="f57" y="f19"/>
                  </a:cubicBezTo>
                  <a:cubicBezTo>
                    <a:pt x="f17" y="f17"/>
                    <a:pt x="f19" y="f57"/>
                    <a:pt x="f23" y="f74"/>
                  </a:cubicBezTo>
                  <a:cubicBezTo>
                    <a:pt x="f15" y="f75"/>
                    <a:pt x="f39" y="f75"/>
                    <a:pt x="f11" y="f74"/>
                  </a:cubicBezTo>
                  <a:cubicBezTo>
                    <a:pt x="f76" y="f19"/>
                    <a:pt x="f76" y="f77"/>
                    <a:pt x="f11" y="f78"/>
                  </a:cubicBezTo>
                  <a:cubicBezTo>
                    <a:pt x="f13" y="f42"/>
                    <a:pt x="f77" y="f76"/>
                    <a:pt x="f17" y="f79"/>
                  </a:cubicBezTo>
                  <a:cubicBezTo>
                    <a:pt x="f57" y="f80"/>
                    <a:pt x="f81" y="f8"/>
                    <a:pt x="f74" y="f49"/>
                  </a:cubicBezTo>
                  <a:cubicBezTo>
                    <a:pt x="f81" y="f49"/>
                    <a:pt x="f81" y="f53"/>
                    <a:pt x="f81" y="f53"/>
                  </a:cubicBezTo>
                  <a:cubicBezTo>
                    <a:pt x="f58" y="f80"/>
                    <a:pt x="f15" y="f27"/>
                    <a:pt x="f78" y="f37"/>
                  </a:cubicBezTo>
                  <a:cubicBezTo>
                    <a:pt x="f13" y="f37"/>
                    <a:pt x="f13" y="f37"/>
                    <a:pt x="f13" y="f76"/>
                  </a:cubicBezTo>
                  <a:cubicBezTo>
                    <a:pt x="f13" y="f72"/>
                    <a:pt x="f78" y="f27"/>
                    <a:pt x="f56" y="f82"/>
                  </a:cubicBezTo>
                  <a:cubicBezTo>
                    <a:pt x="f23" y="f70"/>
                    <a:pt x="f23" y="f12"/>
                    <a:pt x="f77" y="f66"/>
                  </a:cubicBezTo>
                  <a:cubicBezTo>
                    <a:pt x="f25" y="f51"/>
                    <a:pt x="f39" y="f20"/>
                    <a:pt x="f83" y="f46"/>
                  </a:cubicBezTo>
                  <a:cubicBezTo>
                    <a:pt x="f79" y="f50"/>
                    <a:pt x="f70" y="f84"/>
                    <a:pt x="f59" y="f52"/>
                  </a:cubicBezTo>
                  <a:cubicBezTo>
                    <a:pt x="f80" y="f85"/>
                    <a:pt x="f79" y="f86"/>
                    <a:pt x="f79" y="f49"/>
                  </a:cubicBezTo>
                  <a:cubicBezTo>
                    <a:pt x="f82" y="f27"/>
                    <a:pt x="f87" y="f42"/>
                    <a:pt x="f27" y="f15"/>
                  </a:cubicBezTo>
                  <a:cubicBezTo>
                    <a:pt x="f72" y="f40"/>
                    <a:pt x="f72" y="f58"/>
                    <a:pt x="f72" y="f17"/>
                  </a:cubicBezTo>
                  <a:cubicBezTo>
                    <a:pt x="f87" y="f17"/>
                    <a:pt x="f79" y="f57"/>
                    <a:pt x="f8" y="f81"/>
                  </a:cubicBezTo>
                  <a:cubicBezTo>
                    <a:pt x="f27" y="f88"/>
                    <a:pt x="f83" y="f75"/>
                    <a:pt x="f39" y="f89"/>
                  </a:cubicBezTo>
                  <a:cubicBezTo>
                    <a:pt x="f56" y="f89"/>
                    <a:pt x="f40" y="f60"/>
                    <a:pt x="f19" y="f88"/>
                  </a:cubicBezTo>
                  <a:cubicBezTo>
                    <a:pt x="f57" y="f74"/>
                    <a:pt x="f81" y="f57"/>
                    <a:pt x="f74" y="f19"/>
                  </a:cubicBezTo>
                  <a:cubicBezTo>
                    <a:pt x="f90" y="f89"/>
                    <a:pt x="f60" y="f64"/>
                    <a:pt x="f23" y="f91"/>
                  </a:cubicBezTo>
                  <a:cubicBezTo>
                    <a:pt x="f42" y="f5"/>
                    <a:pt x="f53" y="f92"/>
                    <a:pt x="f86" y="f93"/>
                  </a:cubicBezTo>
                  <a:cubicBezTo>
                    <a:pt x="f48" y="f94"/>
                    <a:pt x="f85" y="f90"/>
                    <a:pt x="f14" y="f57"/>
                  </a:cubicBezTo>
                  <a:cubicBezTo>
                    <a:pt x="f95" y="f15"/>
                    <a:pt x="f10" y="f39"/>
                    <a:pt x="f8" y="f9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F1584EB0-B64C-41E5-8CD4-907EC4DD4C61}"/>
                </a:ext>
              </a:extLst>
            </p:cNvPr>
            <p:cNvSpPr/>
            <p:nvPr/>
          </p:nvSpPr>
          <p:spPr>
            <a:xfrm>
              <a:off x="2262189" y="3238503"/>
              <a:ext cx="2271707" cy="88423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8"/>
                <a:gd name="f7" fmla="val 85"/>
                <a:gd name="f8" fmla="val 65"/>
                <a:gd name="f9" fmla="val 130"/>
                <a:gd name="f10" fmla="val 194"/>
                <a:gd name="f11" fmla="val 1"/>
                <a:gd name="f12" fmla="val 2"/>
                <a:gd name="f13" fmla="val 193"/>
                <a:gd name="f14" fmla="val 3"/>
                <a:gd name="f15" fmla="val 191"/>
                <a:gd name="f16" fmla="val 189"/>
                <a:gd name="f17" fmla="val 168"/>
                <a:gd name="f18" fmla="val 146"/>
                <a:gd name="f19" fmla="val 125"/>
                <a:gd name="f20" fmla="val 120"/>
                <a:gd name="f21" fmla="val 115"/>
                <a:gd name="f22" fmla="val 111"/>
                <a:gd name="f23" fmla="val 8"/>
                <a:gd name="f24" fmla="val 9"/>
                <a:gd name="f25" fmla="val 118"/>
                <a:gd name="f26" fmla="val 11"/>
                <a:gd name="f27" fmla="val 121"/>
                <a:gd name="f28" fmla="val 13"/>
                <a:gd name="f29" fmla="val 19"/>
                <a:gd name="f30" fmla="val 110"/>
                <a:gd name="f31" fmla="val 16"/>
                <a:gd name="f32" fmla="val 106"/>
                <a:gd name="f33" fmla="val 101"/>
                <a:gd name="f34" fmla="val 24"/>
                <a:gd name="f35" fmla="val 95"/>
                <a:gd name="f36" fmla="val 90"/>
                <a:gd name="f37" fmla="val 26"/>
                <a:gd name="f38" fmla="val 28"/>
                <a:gd name="f39" fmla="val 79"/>
                <a:gd name="f40" fmla="val 30"/>
                <a:gd name="f41" fmla="val 74"/>
                <a:gd name="f42" fmla="val 32"/>
                <a:gd name="f43" fmla="val 33"/>
                <a:gd name="f44" fmla="val 34"/>
                <a:gd name="f45" fmla="val 76"/>
                <a:gd name="f46" fmla="val 78"/>
                <a:gd name="f47" fmla="val 35"/>
                <a:gd name="f48" fmla="val 80"/>
                <a:gd name="f49" fmla="val 93"/>
                <a:gd name="f50" fmla="val 107"/>
                <a:gd name="f51" fmla="val 36"/>
                <a:gd name="f52" fmla="val 37"/>
                <a:gd name="f53" fmla="val 141"/>
                <a:gd name="f54" fmla="val 38"/>
                <a:gd name="f55" fmla="val 152"/>
                <a:gd name="f56" fmla="val 40"/>
                <a:gd name="f57" fmla="val 151"/>
                <a:gd name="f58" fmla="val 47"/>
                <a:gd name="f59" fmla="val 156"/>
                <a:gd name="f60" fmla="val 160"/>
                <a:gd name="f61" fmla="val 181"/>
                <a:gd name="f62" fmla="val 45"/>
                <a:gd name="f63" fmla="val 196"/>
                <a:gd name="f64" fmla="val 55"/>
                <a:gd name="f65" fmla="val 211"/>
                <a:gd name="f66" fmla="val 67"/>
                <a:gd name="f67" fmla="val 212"/>
                <a:gd name="f68" fmla="val 68"/>
                <a:gd name="f69" fmla="val 213"/>
                <a:gd name="f70" fmla="val 69"/>
                <a:gd name="f71" fmla="val 214"/>
                <a:gd name="f72" fmla="val 70"/>
                <a:gd name="f73" fmla="val 75"/>
                <a:gd name="f74" fmla="val 216"/>
                <a:gd name="f75" fmla="val 210"/>
                <a:gd name="f76" fmla="val 198"/>
                <a:gd name="f77" fmla="val 81"/>
                <a:gd name="f78" fmla="val 187"/>
                <a:gd name="f79" fmla="val 84"/>
                <a:gd name="f80" fmla="val 176"/>
                <a:gd name="f81" fmla="val 82"/>
                <a:gd name="f82" fmla="val 173"/>
                <a:gd name="f83" fmla="val 170"/>
                <a:gd name="f84" fmla="val 166"/>
                <a:gd name="f85" fmla="val 165"/>
                <a:gd name="f86" fmla="val 162"/>
                <a:gd name="f87" fmla="val 159"/>
                <a:gd name="f88" fmla="val 155"/>
                <a:gd name="f89" fmla="val 148"/>
                <a:gd name="f90" fmla="val 145"/>
                <a:gd name="f91" fmla="val 143"/>
                <a:gd name="f92" fmla="val 135"/>
                <a:gd name="f93" fmla="val 128"/>
                <a:gd name="f94" fmla="val 116"/>
                <a:gd name="f95" fmla="val 97"/>
                <a:gd name="f96" fmla="val 91"/>
                <a:gd name="f97" fmla="val 83"/>
                <a:gd name="f98" fmla="val 88"/>
                <a:gd name="f99" fmla="val 77"/>
                <a:gd name="f100" fmla="val 73"/>
                <a:gd name="f101" fmla="val 71"/>
                <a:gd name="f102" fmla="val 102"/>
                <a:gd name="f103" fmla="val 108"/>
                <a:gd name="f104" fmla="val 62"/>
                <a:gd name="f105" fmla="val 124"/>
                <a:gd name="f106" fmla="val 58"/>
                <a:gd name="f107" fmla="val 131"/>
                <a:gd name="f108" fmla="val 54"/>
                <a:gd name="f109" fmla="val 133"/>
                <a:gd name="f110" fmla="val 53"/>
                <a:gd name="f111" fmla="val 51"/>
                <a:gd name="f112" fmla="val 138"/>
                <a:gd name="f113" fmla="val 49"/>
                <a:gd name="f114" fmla="val 132"/>
                <a:gd name="f115" fmla="val 44"/>
                <a:gd name="f116" fmla="val 126"/>
                <a:gd name="f117" fmla="val 112"/>
                <a:gd name="f118" fmla="val 43"/>
                <a:gd name="f119" fmla="val 104"/>
                <a:gd name="f120" fmla="val 41"/>
                <a:gd name="f121" fmla="val 87"/>
                <a:gd name="f122" fmla="val 42"/>
                <a:gd name="f123" fmla="val 60"/>
                <a:gd name="f124" fmla="val 39"/>
                <a:gd name="f125" fmla="val 52"/>
                <a:gd name="f126" fmla="val 57"/>
                <a:gd name="f127" fmla="val 63"/>
                <a:gd name="f128" fmla="val 29"/>
                <a:gd name="f129" fmla="val 25"/>
                <a:gd name="f130" fmla="val 22"/>
                <a:gd name="f131" fmla="val 18"/>
                <a:gd name="f132" fmla="val 17"/>
                <a:gd name="f133" fmla="val 99"/>
                <a:gd name="f134" fmla="val 14"/>
                <a:gd name="f135" fmla="val 98"/>
                <a:gd name="f136" fmla="val 12"/>
                <a:gd name="f137" fmla="val 96"/>
                <a:gd name="f138" fmla="val 7"/>
                <a:gd name="f139" fmla="val 5"/>
                <a:gd name="f140" fmla="val 4"/>
                <a:gd name="f141" fmla="val 184"/>
                <a:gd name="f142" fmla="val 182"/>
                <a:gd name="f143" fmla="val 175"/>
                <a:gd name="f144" fmla="val 66"/>
                <a:gd name="f145" fmla="val 172"/>
                <a:gd name="f146" fmla="val 183"/>
                <a:gd name="f147" fmla="val 149"/>
                <a:gd name="f148" fmla="val 154"/>
                <a:gd name="f149" fmla="val 139"/>
                <a:gd name="f150" fmla="+- 0 0 -90"/>
                <a:gd name="f151" fmla="*/ f3 1 218"/>
                <a:gd name="f152" fmla="*/ f4 1 85"/>
                <a:gd name="f153" fmla="val f5"/>
                <a:gd name="f154" fmla="val f6"/>
                <a:gd name="f155" fmla="val f7"/>
                <a:gd name="f156" fmla="*/ f150 f0 1"/>
                <a:gd name="f157" fmla="+- f155 0 f153"/>
                <a:gd name="f158" fmla="+- f154 0 f153"/>
                <a:gd name="f159" fmla="*/ f156 1 f2"/>
                <a:gd name="f160" fmla="*/ f158 1 218"/>
                <a:gd name="f161" fmla="*/ f157 1 85"/>
                <a:gd name="f162" fmla="*/ 0 f158 1"/>
                <a:gd name="f163" fmla="*/ 0 f157 1"/>
                <a:gd name="f164" fmla="*/ 194 f158 1"/>
                <a:gd name="f165" fmla="*/ 2 f157 1"/>
                <a:gd name="f166" fmla="*/ 189 f158 1"/>
                <a:gd name="f167" fmla="*/ 3 f157 1"/>
                <a:gd name="f168" fmla="*/ 125 f158 1"/>
                <a:gd name="f169" fmla="*/ 111 f158 1"/>
                <a:gd name="f170" fmla="*/ 8 f157 1"/>
                <a:gd name="f171" fmla="*/ 121 f158 1"/>
                <a:gd name="f172" fmla="*/ 13 f157 1"/>
                <a:gd name="f173" fmla="*/ 106 f158 1"/>
                <a:gd name="f174" fmla="*/ 19 f157 1"/>
                <a:gd name="f175" fmla="*/ 90 f158 1"/>
                <a:gd name="f176" fmla="*/ 26 f157 1"/>
                <a:gd name="f177" fmla="*/ 74 f158 1"/>
                <a:gd name="f178" fmla="*/ 32 f157 1"/>
                <a:gd name="f179" fmla="*/ 34 f157 1"/>
                <a:gd name="f180" fmla="*/ 80 f158 1"/>
                <a:gd name="f181" fmla="*/ 35 f157 1"/>
                <a:gd name="f182" fmla="*/ 120 f158 1"/>
                <a:gd name="f183" fmla="*/ 36 f157 1"/>
                <a:gd name="f184" fmla="*/ 152 f158 1"/>
                <a:gd name="f185" fmla="*/ 40 f157 1"/>
                <a:gd name="f186" fmla="*/ 160 f158 1"/>
                <a:gd name="f187" fmla="*/ 47 f157 1"/>
                <a:gd name="f188" fmla="*/ 211 f158 1"/>
                <a:gd name="f189" fmla="*/ 67 f157 1"/>
                <a:gd name="f190" fmla="*/ 214 f158 1"/>
                <a:gd name="f191" fmla="*/ 70 f157 1"/>
                <a:gd name="f192" fmla="*/ 210 f158 1"/>
                <a:gd name="f193" fmla="*/ 80 f157 1"/>
                <a:gd name="f194" fmla="*/ 176 f158 1"/>
                <a:gd name="f195" fmla="*/ 82 f157 1"/>
                <a:gd name="f196" fmla="*/ 168 f158 1"/>
                <a:gd name="f197" fmla="*/ 84 f157 1"/>
                <a:gd name="f198" fmla="*/ 165 f158 1"/>
                <a:gd name="f199" fmla="*/ 155 f158 1"/>
                <a:gd name="f200" fmla="*/ 146 f158 1"/>
                <a:gd name="f201" fmla="*/ 141 f158 1"/>
                <a:gd name="f202" fmla="*/ 81 f157 1"/>
                <a:gd name="f203" fmla="*/ 93 f158 1"/>
                <a:gd name="f204" fmla="*/ 85 f158 1"/>
                <a:gd name="f205" fmla="*/ 67 f158 1"/>
                <a:gd name="f206" fmla="*/ 69 f158 1"/>
                <a:gd name="f207" fmla="*/ 77 f157 1"/>
                <a:gd name="f208" fmla="*/ 88 f158 1"/>
                <a:gd name="f209" fmla="*/ 71 f157 1"/>
                <a:gd name="f210" fmla="*/ 108 f158 1"/>
                <a:gd name="f211" fmla="*/ 65 f157 1"/>
                <a:gd name="f212" fmla="*/ 131 f158 1"/>
                <a:gd name="f213" fmla="*/ 54 f157 1"/>
                <a:gd name="f214" fmla="*/ 138 f158 1"/>
                <a:gd name="f215" fmla="*/ 49 f157 1"/>
                <a:gd name="f216" fmla="*/ 44 f157 1"/>
                <a:gd name="f217" fmla="*/ 95 f158 1"/>
                <a:gd name="f218" fmla="*/ 41 f157 1"/>
                <a:gd name="f219" fmla="*/ 71 f158 1"/>
                <a:gd name="f220" fmla="*/ 42 f157 1"/>
                <a:gd name="f221" fmla="*/ 54 f158 1"/>
                <a:gd name="f222" fmla="*/ 39 f157 1"/>
                <a:gd name="f223" fmla="*/ 63 f158 1"/>
                <a:gd name="f224" fmla="*/ 29 f157 1"/>
                <a:gd name="f225" fmla="*/ 18 f157 1"/>
                <a:gd name="f226" fmla="*/ 102 f158 1"/>
                <a:gd name="f227" fmla="*/ 16 f157 1"/>
                <a:gd name="f228" fmla="*/ 96 f158 1"/>
                <a:gd name="f229" fmla="*/ 11 f157 1"/>
                <a:gd name="f230" fmla="*/ 60 f158 1"/>
                <a:gd name="f231" fmla="*/ 5 f158 1"/>
                <a:gd name="f232" fmla="*/ 193 f158 1"/>
                <a:gd name="f233" fmla="*/ 68 f157 1"/>
                <a:gd name="f234" fmla="*/ 187 f158 1"/>
                <a:gd name="f235" fmla="*/ 69 f157 1"/>
                <a:gd name="f236" fmla="*/ 181 f158 1"/>
                <a:gd name="f237" fmla="*/ 162 f158 1"/>
                <a:gd name="f238" fmla="*/ 73 f157 1"/>
                <a:gd name="f239" fmla="*/ 154 f158 1"/>
                <a:gd name="f240" fmla="+- f159 0 f1"/>
                <a:gd name="f241" fmla="*/ f162 1 218"/>
                <a:gd name="f242" fmla="*/ f163 1 85"/>
                <a:gd name="f243" fmla="*/ f164 1 218"/>
                <a:gd name="f244" fmla="*/ f165 1 85"/>
                <a:gd name="f245" fmla="*/ f166 1 218"/>
                <a:gd name="f246" fmla="*/ f167 1 85"/>
                <a:gd name="f247" fmla="*/ f168 1 218"/>
                <a:gd name="f248" fmla="*/ f169 1 218"/>
                <a:gd name="f249" fmla="*/ f170 1 85"/>
                <a:gd name="f250" fmla="*/ f171 1 218"/>
                <a:gd name="f251" fmla="*/ f172 1 85"/>
                <a:gd name="f252" fmla="*/ f173 1 218"/>
                <a:gd name="f253" fmla="*/ f174 1 85"/>
                <a:gd name="f254" fmla="*/ f175 1 218"/>
                <a:gd name="f255" fmla="*/ f176 1 85"/>
                <a:gd name="f256" fmla="*/ f177 1 218"/>
                <a:gd name="f257" fmla="*/ f178 1 85"/>
                <a:gd name="f258" fmla="*/ f179 1 85"/>
                <a:gd name="f259" fmla="*/ f180 1 218"/>
                <a:gd name="f260" fmla="*/ f181 1 85"/>
                <a:gd name="f261" fmla="*/ f182 1 218"/>
                <a:gd name="f262" fmla="*/ f183 1 85"/>
                <a:gd name="f263" fmla="*/ f184 1 218"/>
                <a:gd name="f264" fmla="*/ f185 1 85"/>
                <a:gd name="f265" fmla="*/ f186 1 218"/>
                <a:gd name="f266" fmla="*/ f187 1 85"/>
                <a:gd name="f267" fmla="*/ f188 1 218"/>
                <a:gd name="f268" fmla="*/ f189 1 85"/>
                <a:gd name="f269" fmla="*/ f190 1 218"/>
                <a:gd name="f270" fmla="*/ f191 1 85"/>
                <a:gd name="f271" fmla="*/ f192 1 218"/>
                <a:gd name="f272" fmla="*/ f193 1 85"/>
                <a:gd name="f273" fmla="*/ f194 1 218"/>
                <a:gd name="f274" fmla="*/ f195 1 85"/>
                <a:gd name="f275" fmla="*/ f196 1 218"/>
                <a:gd name="f276" fmla="*/ f197 1 85"/>
                <a:gd name="f277" fmla="*/ f198 1 218"/>
                <a:gd name="f278" fmla="*/ f199 1 218"/>
                <a:gd name="f279" fmla="*/ f200 1 218"/>
                <a:gd name="f280" fmla="*/ f201 1 218"/>
                <a:gd name="f281" fmla="*/ f202 1 85"/>
                <a:gd name="f282" fmla="*/ f203 1 218"/>
                <a:gd name="f283" fmla="*/ f204 1 218"/>
                <a:gd name="f284" fmla="*/ f205 1 218"/>
                <a:gd name="f285" fmla="*/ f206 1 218"/>
                <a:gd name="f286" fmla="*/ f207 1 85"/>
                <a:gd name="f287" fmla="*/ f208 1 218"/>
                <a:gd name="f288" fmla="*/ f209 1 85"/>
                <a:gd name="f289" fmla="*/ f210 1 218"/>
                <a:gd name="f290" fmla="*/ f211 1 85"/>
                <a:gd name="f291" fmla="*/ f212 1 218"/>
                <a:gd name="f292" fmla="*/ f213 1 85"/>
                <a:gd name="f293" fmla="*/ f214 1 218"/>
                <a:gd name="f294" fmla="*/ f215 1 85"/>
                <a:gd name="f295" fmla="*/ f216 1 85"/>
                <a:gd name="f296" fmla="*/ f217 1 218"/>
                <a:gd name="f297" fmla="*/ f218 1 85"/>
                <a:gd name="f298" fmla="*/ f219 1 218"/>
                <a:gd name="f299" fmla="*/ f220 1 85"/>
                <a:gd name="f300" fmla="*/ f221 1 218"/>
                <a:gd name="f301" fmla="*/ f222 1 85"/>
                <a:gd name="f302" fmla="*/ f223 1 218"/>
                <a:gd name="f303" fmla="*/ f224 1 85"/>
                <a:gd name="f304" fmla="*/ f225 1 85"/>
                <a:gd name="f305" fmla="*/ f226 1 218"/>
                <a:gd name="f306" fmla="*/ f227 1 85"/>
                <a:gd name="f307" fmla="*/ f228 1 218"/>
                <a:gd name="f308" fmla="*/ f229 1 85"/>
                <a:gd name="f309" fmla="*/ f230 1 218"/>
                <a:gd name="f310" fmla="*/ f231 1 218"/>
                <a:gd name="f311" fmla="*/ f232 1 218"/>
                <a:gd name="f312" fmla="*/ f233 1 85"/>
                <a:gd name="f313" fmla="*/ f234 1 218"/>
                <a:gd name="f314" fmla="*/ f235 1 85"/>
                <a:gd name="f315" fmla="*/ f236 1 218"/>
                <a:gd name="f316" fmla="*/ f237 1 218"/>
                <a:gd name="f317" fmla="*/ f238 1 85"/>
                <a:gd name="f318" fmla="*/ f239 1 218"/>
                <a:gd name="f319" fmla="*/ 0 1 f160"/>
                <a:gd name="f320" fmla="*/ f154 1 f160"/>
                <a:gd name="f321" fmla="*/ 0 1 f161"/>
                <a:gd name="f322" fmla="*/ f155 1 f161"/>
                <a:gd name="f323" fmla="*/ f241 1 f160"/>
                <a:gd name="f324" fmla="*/ f242 1 f161"/>
                <a:gd name="f325" fmla="*/ f243 1 f160"/>
                <a:gd name="f326" fmla="*/ f244 1 f161"/>
                <a:gd name="f327" fmla="*/ f245 1 f160"/>
                <a:gd name="f328" fmla="*/ f246 1 f161"/>
                <a:gd name="f329" fmla="*/ f247 1 f160"/>
                <a:gd name="f330" fmla="*/ f248 1 f160"/>
                <a:gd name="f331" fmla="*/ f249 1 f161"/>
                <a:gd name="f332" fmla="*/ f250 1 f160"/>
                <a:gd name="f333" fmla="*/ f251 1 f161"/>
                <a:gd name="f334" fmla="*/ f252 1 f160"/>
                <a:gd name="f335" fmla="*/ f253 1 f161"/>
                <a:gd name="f336" fmla="*/ f254 1 f160"/>
                <a:gd name="f337" fmla="*/ f255 1 f161"/>
                <a:gd name="f338" fmla="*/ f256 1 f160"/>
                <a:gd name="f339" fmla="*/ f257 1 f161"/>
                <a:gd name="f340" fmla="*/ f258 1 f161"/>
                <a:gd name="f341" fmla="*/ f259 1 f160"/>
                <a:gd name="f342" fmla="*/ f260 1 f161"/>
                <a:gd name="f343" fmla="*/ f261 1 f160"/>
                <a:gd name="f344" fmla="*/ f262 1 f161"/>
                <a:gd name="f345" fmla="*/ f263 1 f160"/>
                <a:gd name="f346" fmla="*/ f264 1 f161"/>
                <a:gd name="f347" fmla="*/ f265 1 f160"/>
                <a:gd name="f348" fmla="*/ f266 1 f161"/>
                <a:gd name="f349" fmla="*/ f267 1 f160"/>
                <a:gd name="f350" fmla="*/ f268 1 f161"/>
                <a:gd name="f351" fmla="*/ f269 1 f160"/>
                <a:gd name="f352" fmla="*/ f270 1 f161"/>
                <a:gd name="f353" fmla="*/ f271 1 f160"/>
                <a:gd name="f354" fmla="*/ f272 1 f161"/>
                <a:gd name="f355" fmla="*/ f273 1 f160"/>
                <a:gd name="f356" fmla="*/ f274 1 f161"/>
                <a:gd name="f357" fmla="*/ f275 1 f160"/>
                <a:gd name="f358" fmla="*/ f276 1 f161"/>
                <a:gd name="f359" fmla="*/ f277 1 f160"/>
                <a:gd name="f360" fmla="*/ f278 1 f160"/>
                <a:gd name="f361" fmla="*/ f279 1 f160"/>
                <a:gd name="f362" fmla="*/ f280 1 f160"/>
                <a:gd name="f363" fmla="*/ f281 1 f161"/>
                <a:gd name="f364" fmla="*/ f282 1 f160"/>
                <a:gd name="f365" fmla="*/ f283 1 f160"/>
                <a:gd name="f366" fmla="*/ f284 1 f160"/>
                <a:gd name="f367" fmla="*/ f285 1 f160"/>
                <a:gd name="f368" fmla="*/ f286 1 f161"/>
                <a:gd name="f369" fmla="*/ f287 1 f160"/>
                <a:gd name="f370" fmla="*/ f288 1 f161"/>
                <a:gd name="f371" fmla="*/ f289 1 f160"/>
                <a:gd name="f372" fmla="*/ f290 1 f161"/>
                <a:gd name="f373" fmla="*/ f291 1 f160"/>
                <a:gd name="f374" fmla="*/ f292 1 f161"/>
                <a:gd name="f375" fmla="*/ f293 1 f160"/>
                <a:gd name="f376" fmla="*/ f294 1 f161"/>
                <a:gd name="f377" fmla="*/ f295 1 f161"/>
                <a:gd name="f378" fmla="*/ f296 1 f160"/>
                <a:gd name="f379" fmla="*/ f297 1 f161"/>
                <a:gd name="f380" fmla="*/ f298 1 f160"/>
                <a:gd name="f381" fmla="*/ f299 1 f161"/>
                <a:gd name="f382" fmla="*/ f300 1 f160"/>
                <a:gd name="f383" fmla="*/ f301 1 f161"/>
                <a:gd name="f384" fmla="*/ f302 1 f160"/>
                <a:gd name="f385" fmla="*/ f303 1 f161"/>
                <a:gd name="f386" fmla="*/ f304 1 f161"/>
                <a:gd name="f387" fmla="*/ f305 1 f160"/>
                <a:gd name="f388" fmla="*/ f306 1 f161"/>
                <a:gd name="f389" fmla="*/ f307 1 f160"/>
                <a:gd name="f390" fmla="*/ f308 1 f161"/>
                <a:gd name="f391" fmla="*/ f309 1 f160"/>
                <a:gd name="f392" fmla="*/ f310 1 f160"/>
                <a:gd name="f393" fmla="*/ f311 1 f160"/>
                <a:gd name="f394" fmla="*/ f312 1 f161"/>
                <a:gd name="f395" fmla="*/ f313 1 f160"/>
                <a:gd name="f396" fmla="*/ f314 1 f161"/>
                <a:gd name="f397" fmla="*/ f315 1 f160"/>
                <a:gd name="f398" fmla="*/ f316 1 f160"/>
                <a:gd name="f399" fmla="*/ f317 1 f161"/>
                <a:gd name="f400" fmla="*/ f318 1 f160"/>
                <a:gd name="f401" fmla="*/ f319 f151 1"/>
                <a:gd name="f402" fmla="*/ f320 f151 1"/>
                <a:gd name="f403" fmla="*/ f322 f152 1"/>
                <a:gd name="f404" fmla="*/ f321 f152 1"/>
                <a:gd name="f405" fmla="*/ f323 f151 1"/>
                <a:gd name="f406" fmla="*/ f324 f152 1"/>
                <a:gd name="f407" fmla="*/ f325 f151 1"/>
                <a:gd name="f408" fmla="*/ f326 f152 1"/>
                <a:gd name="f409" fmla="*/ f327 f151 1"/>
                <a:gd name="f410" fmla="*/ f328 f152 1"/>
                <a:gd name="f411" fmla="*/ f329 f151 1"/>
                <a:gd name="f412" fmla="*/ f330 f151 1"/>
                <a:gd name="f413" fmla="*/ f331 f152 1"/>
                <a:gd name="f414" fmla="*/ f332 f151 1"/>
                <a:gd name="f415" fmla="*/ f333 f152 1"/>
                <a:gd name="f416" fmla="*/ f334 f151 1"/>
                <a:gd name="f417" fmla="*/ f335 f152 1"/>
                <a:gd name="f418" fmla="*/ f336 f151 1"/>
                <a:gd name="f419" fmla="*/ f337 f152 1"/>
                <a:gd name="f420" fmla="*/ f338 f151 1"/>
                <a:gd name="f421" fmla="*/ f339 f152 1"/>
                <a:gd name="f422" fmla="*/ f340 f152 1"/>
                <a:gd name="f423" fmla="*/ f341 f151 1"/>
                <a:gd name="f424" fmla="*/ f342 f152 1"/>
                <a:gd name="f425" fmla="*/ f343 f151 1"/>
                <a:gd name="f426" fmla="*/ f344 f152 1"/>
                <a:gd name="f427" fmla="*/ f345 f151 1"/>
                <a:gd name="f428" fmla="*/ f346 f152 1"/>
                <a:gd name="f429" fmla="*/ f347 f151 1"/>
                <a:gd name="f430" fmla="*/ f348 f152 1"/>
                <a:gd name="f431" fmla="*/ f349 f151 1"/>
                <a:gd name="f432" fmla="*/ f350 f152 1"/>
                <a:gd name="f433" fmla="*/ f351 f151 1"/>
                <a:gd name="f434" fmla="*/ f352 f152 1"/>
                <a:gd name="f435" fmla="*/ f353 f151 1"/>
                <a:gd name="f436" fmla="*/ f354 f152 1"/>
                <a:gd name="f437" fmla="*/ f355 f151 1"/>
                <a:gd name="f438" fmla="*/ f356 f152 1"/>
                <a:gd name="f439" fmla="*/ f357 f151 1"/>
                <a:gd name="f440" fmla="*/ f358 f152 1"/>
                <a:gd name="f441" fmla="*/ f359 f151 1"/>
                <a:gd name="f442" fmla="*/ f360 f151 1"/>
                <a:gd name="f443" fmla="*/ f361 f151 1"/>
                <a:gd name="f444" fmla="*/ f362 f151 1"/>
                <a:gd name="f445" fmla="*/ f363 f152 1"/>
                <a:gd name="f446" fmla="*/ f364 f151 1"/>
                <a:gd name="f447" fmla="*/ f365 f151 1"/>
                <a:gd name="f448" fmla="*/ f366 f151 1"/>
                <a:gd name="f449" fmla="*/ f367 f151 1"/>
                <a:gd name="f450" fmla="*/ f368 f152 1"/>
                <a:gd name="f451" fmla="*/ f369 f151 1"/>
                <a:gd name="f452" fmla="*/ f370 f152 1"/>
                <a:gd name="f453" fmla="*/ f371 f151 1"/>
                <a:gd name="f454" fmla="*/ f372 f152 1"/>
                <a:gd name="f455" fmla="*/ f373 f151 1"/>
                <a:gd name="f456" fmla="*/ f374 f152 1"/>
                <a:gd name="f457" fmla="*/ f375 f151 1"/>
                <a:gd name="f458" fmla="*/ f376 f152 1"/>
                <a:gd name="f459" fmla="*/ f377 f152 1"/>
                <a:gd name="f460" fmla="*/ f378 f151 1"/>
                <a:gd name="f461" fmla="*/ f379 f152 1"/>
                <a:gd name="f462" fmla="*/ f380 f151 1"/>
                <a:gd name="f463" fmla="*/ f381 f152 1"/>
                <a:gd name="f464" fmla="*/ f382 f151 1"/>
                <a:gd name="f465" fmla="*/ f383 f152 1"/>
                <a:gd name="f466" fmla="*/ f384 f151 1"/>
                <a:gd name="f467" fmla="*/ f385 f152 1"/>
                <a:gd name="f468" fmla="*/ f386 f152 1"/>
                <a:gd name="f469" fmla="*/ f387 f151 1"/>
                <a:gd name="f470" fmla="*/ f388 f152 1"/>
                <a:gd name="f471" fmla="*/ f389 f151 1"/>
                <a:gd name="f472" fmla="*/ f390 f152 1"/>
                <a:gd name="f473" fmla="*/ f391 f151 1"/>
                <a:gd name="f474" fmla="*/ f392 f151 1"/>
                <a:gd name="f475" fmla="*/ f393 f151 1"/>
                <a:gd name="f476" fmla="*/ f394 f152 1"/>
                <a:gd name="f477" fmla="*/ f395 f151 1"/>
                <a:gd name="f478" fmla="*/ f396 f152 1"/>
                <a:gd name="f479" fmla="*/ f397 f151 1"/>
                <a:gd name="f480" fmla="*/ f398 f151 1"/>
                <a:gd name="f481" fmla="*/ f399 f152 1"/>
                <a:gd name="f482" fmla="*/ f400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0">
                  <a:pos x="f405" y="f406"/>
                </a:cxn>
                <a:cxn ang="f240">
                  <a:pos x="f407" y="f406"/>
                </a:cxn>
                <a:cxn ang="f240">
                  <a:pos x="f407" y="f408"/>
                </a:cxn>
                <a:cxn ang="f240">
                  <a:pos x="f409" y="f410"/>
                </a:cxn>
                <a:cxn ang="f240">
                  <a:pos x="f411" y="f410"/>
                </a:cxn>
                <a:cxn ang="f240">
                  <a:pos x="f412" y="f413"/>
                </a:cxn>
                <a:cxn ang="f240">
                  <a:pos x="f414" y="f415"/>
                </a:cxn>
                <a:cxn ang="f240">
                  <a:pos x="f416" y="f417"/>
                </a:cxn>
                <a:cxn ang="f240">
                  <a:pos x="f418" y="f419"/>
                </a:cxn>
                <a:cxn ang="f240">
                  <a:pos x="f420" y="f421"/>
                </a:cxn>
                <a:cxn ang="f240">
                  <a:pos x="f420" y="f422"/>
                </a:cxn>
                <a:cxn ang="f240">
                  <a:pos x="f423" y="f424"/>
                </a:cxn>
                <a:cxn ang="f240">
                  <a:pos x="f425" y="f426"/>
                </a:cxn>
                <a:cxn ang="f240">
                  <a:pos x="f427" y="f428"/>
                </a:cxn>
                <a:cxn ang="f240">
                  <a:pos x="f429" y="f430"/>
                </a:cxn>
                <a:cxn ang="f240">
                  <a:pos x="f431" y="f432"/>
                </a:cxn>
                <a:cxn ang="f240">
                  <a:pos x="f433" y="f434"/>
                </a:cxn>
                <a:cxn ang="f240">
                  <a:pos x="f435" y="f436"/>
                </a:cxn>
                <a:cxn ang="f240">
                  <a:pos x="f437" y="f438"/>
                </a:cxn>
                <a:cxn ang="f240">
                  <a:pos x="f439" y="f440"/>
                </a:cxn>
                <a:cxn ang="f240">
                  <a:pos x="f441" y="f440"/>
                </a:cxn>
                <a:cxn ang="f240">
                  <a:pos x="f442" y="f440"/>
                </a:cxn>
                <a:cxn ang="f240">
                  <a:pos x="f443" y="f438"/>
                </a:cxn>
                <a:cxn ang="f240">
                  <a:pos x="f444" y="f445"/>
                </a:cxn>
                <a:cxn ang="f240">
                  <a:pos x="f414" y="f445"/>
                </a:cxn>
                <a:cxn ang="f240">
                  <a:pos x="f416" y="f436"/>
                </a:cxn>
                <a:cxn ang="f240">
                  <a:pos x="f446" y="f438"/>
                </a:cxn>
                <a:cxn ang="f240">
                  <a:pos x="f447" y="f438"/>
                </a:cxn>
                <a:cxn ang="f240">
                  <a:pos x="f448" y="f436"/>
                </a:cxn>
                <a:cxn ang="f240">
                  <a:pos x="f449" y="f450"/>
                </a:cxn>
                <a:cxn ang="f240">
                  <a:pos x="f451" y="f452"/>
                </a:cxn>
                <a:cxn ang="f240">
                  <a:pos x="f453" y="f454"/>
                </a:cxn>
                <a:cxn ang="f240">
                  <a:pos x="f455" y="f456"/>
                </a:cxn>
                <a:cxn ang="f240">
                  <a:pos x="f457" y="f458"/>
                </a:cxn>
                <a:cxn ang="f240">
                  <a:pos x="f414" y="f459"/>
                </a:cxn>
                <a:cxn ang="f240">
                  <a:pos x="f460" y="f461"/>
                </a:cxn>
                <a:cxn ang="f240">
                  <a:pos x="f462" y="f463"/>
                </a:cxn>
                <a:cxn ang="f240">
                  <a:pos x="f464" y="f465"/>
                </a:cxn>
                <a:cxn ang="f240">
                  <a:pos x="f464" y="f422"/>
                </a:cxn>
                <a:cxn ang="f240">
                  <a:pos x="f466" y="f467"/>
                </a:cxn>
                <a:cxn ang="f240">
                  <a:pos x="f460" y="f468"/>
                </a:cxn>
                <a:cxn ang="f240">
                  <a:pos x="f469" y="f470"/>
                </a:cxn>
                <a:cxn ang="f240">
                  <a:pos x="f471" y="f472"/>
                </a:cxn>
                <a:cxn ang="f240">
                  <a:pos x="f473" y="f410"/>
                </a:cxn>
                <a:cxn ang="f240">
                  <a:pos x="f474" y="f410"/>
                </a:cxn>
                <a:cxn ang="f240">
                  <a:pos x="f405" y="f408"/>
                </a:cxn>
                <a:cxn ang="f240">
                  <a:pos x="f405" y="f406"/>
                </a:cxn>
                <a:cxn ang="f240">
                  <a:pos x="f475" y="f434"/>
                </a:cxn>
                <a:cxn ang="f240">
                  <a:pos x="f475" y="f476"/>
                </a:cxn>
                <a:cxn ang="f240">
                  <a:pos x="f477" y="f478"/>
                </a:cxn>
                <a:cxn ang="f240">
                  <a:pos x="f479" y="f432"/>
                </a:cxn>
                <a:cxn ang="f240">
                  <a:pos x="f480" y="f476"/>
                </a:cxn>
                <a:cxn ang="f240">
                  <a:pos x="f480" y="f434"/>
                </a:cxn>
                <a:cxn ang="f240">
                  <a:pos x="f475" y="f434"/>
                </a:cxn>
                <a:cxn ang="f240">
                  <a:pos x="f455" y="f481"/>
                </a:cxn>
                <a:cxn ang="f240">
                  <a:pos x="f482" y="f481"/>
                </a:cxn>
                <a:cxn ang="f240">
                  <a:pos x="f455" y="f481"/>
                </a:cxn>
              </a:cxnLst>
              <a:rect l="f401" t="f404" r="f402" b="f403"/>
              <a:pathLst>
                <a:path w="218" h="85">
                  <a:moveTo>
                    <a:pt x="f5" y="f5"/>
                  </a:moveTo>
                  <a:cubicBezTo>
                    <a:pt x="f8" y="f5"/>
                    <a:pt x="f9" y="f5"/>
                    <a:pt x="f10" y="f5"/>
                  </a:cubicBezTo>
                  <a:cubicBezTo>
                    <a:pt x="f10" y="f11"/>
                    <a:pt x="f10" y="f12"/>
                    <a:pt x="f10" y="f12"/>
                  </a:cubicBezTo>
                  <a:cubicBezTo>
                    <a:pt x="f13" y="f14"/>
                    <a:pt x="f15" y="f14"/>
                    <a:pt x="f16" y="f14"/>
                  </a:cubicBezTo>
                  <a:cubicBezTo>
                    <a:pt x="f17" y="f14"/>
                    <a:pt x="f18" y="f14"/>
                    <a:pt x="f19" y="f14"/>
                  </a:cubicBezTo>
                  <a:cubicBezTo>
                    <a:pt x="f20" y="f14"/>
                    <a:pt x="f21" y="f14"/>
                    <a:pt x="f22" y="f23"/>
                  </a:cubicBezTo>
                  <a:cubicBezTo>
                    <a:pt x="f21" y="f24"/>
                    <a:pt x="f25" y="f26"/>
                    <a:pt x="f27" y="f28"/>
                  </a:cubicBezTo>
                  <a:cubicBezTo>
                    <a:pt x="f25" y="f29"/>
                    <a:pt x="f30" y="f31"/>
                    <a:pt x="f32" y="f29"/>
                  </a:cubicBezTo>
                  <a:cubicBezTo>
                    <a:pt x="f33" y="f34"/>
                    <a:pt x="f35" y="f34"/>
                    <a:pt x="f36" y="f37"/>
                  </a:cubicBezTo>
                  <a:cubicBezTo>
                    <a:pt x="f7" y="f38"/>
                    <a:pt x="f39" y="f40"/>
                    <a:pt x="f41" y="f42"/>
                  </a:cubicBezTo>
                  <a:cubicBezTo>
                    <a:pt x="f41" y="f42"/>
                    <a:pt x="f41" y="f43"/>
                    <a:pt x="f41" y="f44"/>
                  </a:cubicBezTo>
                  <a:cubicBezTo>
                    <a:pt x="f45" y="f44"/>
                    <a:pt x="f46" y="f47"/>
                    <a:pt x="f48" y="f47"/>
                  </a:cubicBezTo>
                  <a:cubicBezTo>
                    <a:pt x="f49" y="f47"/>
                    <a:pt x="f50" y="f47"/>
                    <a:pt x="f20" y="f51"/>
                  </a:cubicBezTo>
                  <a:cubicBezTo>
                    <a:pt x="f9" y="f52"/>
                    <a:pt x="f53" y="f54"/>
                    <a:pt x="f55" y="f56"/>
                  </a:cubicBezTo>
                  <a:cubicBezTo>
                    <a:pt x="f57" y="f58"/>
                    <a:pt x="f59" y="f58"/>
                    <a:pt x="f60" y="f58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6" y="f73"/>
                    <a:pt x="f74" y="f48"/>
                    <a:pt x="f75" y="f48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77"/>
                    <a:pt x="f83" y="f39"/>
                    <a:pt x="f17" y="f79"/>
                  </a:cubicBezTo>
                  <a:cubicBezTo>
                    <a:pt x="f17" y="f79"/>
                    <a:pt x="f84" y="f79"/>
                    <a:pt x="f85" y="f79"/>
                  </a:cubicBezTo>
                  <a:cubicBezTo>
                    <a:pt x="f86" y="f79"/>
                    <a:pt x="f87" y="f79"/>
                    <a:pt x="f88" y="f79"/>
                  </a:cubicBezTo>
                  <a:cubicBezTo>
                    <a:pt x="f55" y="f79"/>
                    <a:pt x="f89" y="f7"/>
                    <a:pt x="f18" y="f81"/>
                  </a:cubicBezTo>
                  <a:cubicBezTo>
                    <a:pt x="f90" y="f77"/>
                    <a:pt x="f91" y="f77"/>
                    <a:pt x="f53" y="f77"/>
                  </a:cubicBezTo>
                  <a:cubicBezTo>
                    <a:pt x="f92" y="f77"/>
                    <a:pt x="f93" y="f77"/>
                    <a:pt x="f27" y="f77"/>
                  </a:cubicBezTo>
                  <a:cubicBezTo>
                    <a:pt x="f94" y="f77"/>
                    <a:pt x="f22" y="f77"/>
                    <a:pt x="f32" y="f48"/>
                  </a:cubicBezTo>
                  <a:cubicBezTo>
                    <a:pt x="f33" y="f39"/>
                    <a:pt x="f95" y="f39"/>
                    <a:pt x="f49" y="f81"/>
                  </a:cubicBezTo>
                  <a:cubicBezTo>
                    <a:pt x="f96" y="f97"/>
                    <a:pt x="f98" y="f81"/>
                    <a:pt x="f7" y="f81"/>
                  </a:cubicBezTo>
                  <a:cubicBezTo>
                    <a:pt x="f39" y="f81"/>
                    <a:pt x="f41" y="f77"/>
                    <a:pt x="f66" y="f48"/>
                  </a:cubicBezTo>
                  <a:cubicBezTo>
                    <a:pt x="f68" y="f46"/>
                    <a:pt x="f68" y="f99"/>
                    <a:pt x="f70" y="f99"/>
                  </a:cubicBezTo>
                  <a:cubicBezTo>
                    <a:pt x="f73" y="f73"/>
                    <a:pt x="f81" y="f100"/>
                    <a:pt x="f98" y="f101"/>
                  </a:cubicBezTo>
                  <a:cubicBezTo>
                    <a:pt x="f35" y="f70"/>
                    <a:pt x="f102" y="f66"/>
                    <a:pt x="f103" y="f8"/>
                  </a:cubicBezTo>
                  <a:cubicBezTo>
                    <a:pt x="f94" y="f104"/>
                    <a:pt x="f105" y="f106"/>
                    <a:pt x="f107" y="f108"/>
                  </a:cubicBezTo>
                  <a:cubicBezTo>
                    <a:pt x="f109" y="f110"/>
                    <a:pt x="f92" y="f111"/>
                    <a:pt x="f112" y="f113"/>
                  </a:cubicBezTo>
                  <a:cubicBezTo>
                    <a:pt x="f114" y="f115"/>
                    <a:pt x="f116" y="f62"/>
                    <a:pt x="f27" y="f115"/>
                  </a:cubicBezTo>
                  <a:cubicBezTo>
                    <a:pt x="f117" y="f118"/>
                    <a:pt x="f119" y="f120"/>
                    <a:pt x="f35" y="f120"/>
                  </a:cubicBezTo>
                  <a:cubicBezTo>
                    <a:pt x="f121" y="f56"/>
                    <a:pt x="f39" y="f122"/>
                    <a:pt x="f101" y="f122"/>
                  </a:cubicBezTo>
                  <a:cubicBezTo>
                    <a:pt x="f8" y="f120"/>
                    <a:pt x="f123" y="f56"/>
                    <a:pt x="f108" y="f124"/>
                  </a:cubicBezTo>
                  <a:cubicBezTo>
                    <a:pt x="f111" y="f54"/>
                    <a:pt x="f125" y="f47"/>
                    <a:pt x="f108" y="f44"/>
                  </a:cubicBezTo>
                  <a:cubicBezTo>
                    <a:pt x="f126" y="f42"/>
                    <a:pt x="f123" y="f40"/>
                    <a:pt x="f127" y="f128"/>
                  </a:cubicBezTo>
                  <a:cubicBezTo>
                    <a:pt x="f41" y="f129"/>
                    <a:pt x="f7" y="f130"/>
                    <a:pt x="f35" y="f131"/>
                  </a:cubicBezTo>
                  <a:cubicBezTo>
                    <a:pt x="f95" y="f132"/>
                    <a:pt x="f133" y="f132"/>
                    <a:pt x="f102" y="f31"/>
                  </a:cubicBezTo>
                  <a:cubicBezTo>
                    <a:pt x="f133" y="f134"/>
                    <a:pt x="f135" y="f136"/>
                    <a:pt x="f137" y="f26"/>
                  </a:cubicBezTo>
                  <a:cubicBezTo>
                    <a:pt x="f79" y="f138"/>
                    <a:pt x="f100" y="f12"/>
                    <a:pt x="f123" y="f14"/>
                  </a:cubicBezTo>
                  <a:cubicBezTo>
                    <a:pt x="f122" y="f14"/>
                    <a:pt x="f34" y="f14"/>
                    <a:pt x="f139" y="f14"/>
                  </a:cubicBezTo>
                  <a:cubicBezTo>
                    <a:pt x="f140" y="f14"/>
                    <a:pt x="f12" y="f12"/>
                    <a:pt x="f5" y="f12"/>
                  </a:cubicBezTo>
                  <a:cubicBezTo>
                    <a:pt x="f5" y="f11"/>
                    <a:pt x="f5" y="f5"/>
                    <a:pt x="f5" y="f5"/>
                  </a:cubicBezTo>
                  <a:close/>
                  <a:moveTo>
                    <a:pt x="f13" y="f72"/>
                  </a:moveTo>
                  <a:cubicBezTo>
                    <a:pt x="f13" y="f70"/>
                    <a:pt x="f13" y="f70"/>
                    <a:pt x="f13" y="f68"/>
                  </a:cubicBezTo>
                  <a:cubicBezTo>
                    <a:pt x="f15" y="f68"/>
                    <a:pt x="f16" y="f68"/>
                    <a:pt x="f78" y="f70"/>
                  </a:cubicBezTo>
                  <a:cubicBezTo>
                    <a:pt x="f141" y="f72"/>
                    <a:pt x="f142" y="f66"/>
                    <a:pt x="f61" y="f66"/>
                  </a:cubicBezTo>
                  <a:cubicBezTo>
                    <a:pt x="f143" y="f144"/>
                    <a:pt x="f17" y="f66"/>
                    <a:pt x="f86" y="f68"/>
                  </a:cubicBezTo>
                  <a:cubicBezTo>
                    <a:pt x="f86" y="f70"/>
                    <a:pt x="f86" y="f70"/>
                    <a:pt x="f86" y="f72"/>
                  </a:cubicBezTo>
                  <a:cubicBezTo>
                    <a:pt x="f145" y="f100"/>
                    <a:pt x="f146" y="f100"/>
                    <a:pt x="f13" y="f72"/>
                  </a:cubicBezTo>
                  <a:close/>
                  <a:moveTo>
                    <a:pt x="f107" y="f100"/>
                  </a:moveTo>
                  <a:cubicBezTo>
                    <a:pt x="f112" y="f45"/>
                    <a:pt x="f147" y="f45"/>
                    <a:pt x="f148" y="f100"/>
                  </a:cubicBezTo>
                  <a:cubicBezTo>
                    <a:pt x="f18" y="f101"/>
                    <a:pt x="f149" y="f72"/>
                    <a:pt x="f107" y="f100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A01FC382-0FCA-43BF-A612-C86BE66F014A}"/>
                </a:ext>
              </a:extLst>
            </p:cNvPr>
            <p:cNvSpPr/>
            <p:nvPr/>
          </p:nvSpPr>
          <p:spPr>
            <a:xfrm>
              <a:off x="2001841" y="2270126"/>
              <a:ext cx="990596" cy="93662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5"/>
                <a:gd name="f7" fmla="val 90"/>
                <a:gd name="f8" fmla="val 71"/>
                <a:gd name="f9" fmla="val 48"/>
                <a:gd name="f10" fmla="val 25"/>
                <a:gd name="f11" fmla="val 89"/>
                <a:gd name="f12" fmla="val 24"/>
                <a:gd name="f13" fmla="val 22"/>
                <a:gd name="f14" fmla="val 88"/>
                <a:gd name="f15" fmla="val 21"/>
                <a:gd name="f16" fmla="val 87"/>
                <a:gd name="f17" fmla="val 17"/>
                <a:gd name="f18" fmla="val 78"/>
                <a:gd name="f19" fmla="val 12"/>
                <a:gd name="f20" fmla="val 69"/>
                <a:gd name="f21" fmla="val 8"/>
                <a:gd name="f22" fmla="val 60"/>
                <a:gd name="f23" fmla="val 6"/>
                <a:gd name="f24" fmla="val 57"/>
                <a:gd name="f25" fmla="val 3"/>
                <a:gd name="f26" fmla="val 53"/>
                <a:gd name="f27" fmla="val 49"/>
                <a:gd name="f28" fmla="val 10"/>
                <a:gd name="f29" fmla="val 35"/>
                <a:gd name="f30" fmla="val 7"/>
                <a:gd name="f31" fmla="val 29"/>
                <a:gd name="f32" fmla="val 51"/>
                <a:gd name="f33" fmla="val 73"/>
                <a:gd name="f34" fmla="val 15"/>
                <a:gd name="f35" fmla="val 72"/>
                <a:gd name="f36" fmla="val 30"/>
                <a:gd name="f37" fmla="val 75"/>
                <a:gd name="f38" fmla="val 37"/>
                <a:gd name="f39" fmla="val 45"/>
                <a:gd name="f40" fmla="val 83"/>
                <a:gd name="f41" fmla="val 59"/>
                <a:gd name="f42" fmla="val 94"/>
                <a:gd name="f43" fmla="val 39"/>
                <a:gd name="f44" fmla="val 70"/>
                <a:gd name="f45" fmla="val 52"/>
                <a:gd name="f46" fmla="val 62"/>
                <a:gd name="f47" fmla="val 63"/>
                <a:gd name="f48" fmla="val 47"/>
                <a:gd name="f49" fmla="val 34"/>
                <a:gd name="f50" fmla="val 23"/>
                <a:gd name="f51" fmla="val 40"/>
                <a:gd name="f52" fmla="val 27"/>
                <a:gd name="f53" fmla="val 16"/>
                <a:gd name="f54" fmla="val 33"/>
                <a:gd name="f55" fmla="val 26"/>
                <a:gd name="f56" fmla="+- 0 0 -90"/>
                <a:gd name="f57" fmla="*/ f3 1 95"/>
                <a:gd name="f58" fmla="*/ f4 1 90"/>
                <a:gd name="f59" fmla="val f5"/>
                <a:gd name="f60" fmla="val f6"/>
                <a:gd name="f61" fmla="val f7"/>
                <a:gd name="f62" fmla="*/ f56 f0 1"/>
                <a:gd name="f63" fmla="+- f61 0 f59"/>
                <a:gd name="f64" fmla="+- f60 0 f59"/>
                <a:gd name="f65" fmla="*/ f62 1 f2"/>
                <a:gd name="f66" fmla="*/ f64 1 95"/>
                <a:gd name="f67" fmla="*/ f63 1 90"/>
                <a:gd name="f68" fmla="*/ 95 f64 1"/>
                <a:gd name="f69" fmla="*/ 90 f63 1"/>
                <a:gd name="f70" fmla="*/ 25 f64 1"/>
                <a:gd name="f71" fmla="*/ 89 f63 1"/>
                <a:gd name="f72" fmla="*/ 21 f64 1"/>
                <a:gd name="f73" fmla="*/ 87 f63 1"/>
                <a:gd name="f74" fmla="*/ 8 f64 1"/>
                <a:gd name="f75" fmla="*/ 60 f63 1"/>
                <a:gd name="f76" fmla="*/ 0 f64 1"/>
                <a:gd name="f77" fmla="*/ 49 f63 1"/>
                <a:gd name="f78" fmla="*/ 7 f64 1"/>
                <a:gd name="f79" fmla="*/ 0 f63 1"/>
                <a:gd name="f80" fmla="*/ 73 f64 1"/>
                <a:gd name="f81" fmla="*/ 22 f63 1"/>
                <a:gd name="f82" fmla="*/ 78 f64 1"/>
                <a:gd name="f83" fmla="*/ 45 f63 1"/>
                <a:gd name="f84" fmla="*/ 94 f64 1"/>
                <a:gd name="f85" fmla="*/ 39 f64 1"/>
                <a:gd name="f86" fmla="*/ 70 f63 1"/>
                <a:gd name="f87" fmla="*/ 63 f64 1"/>
                <a:gd name="f88" fmla="*/ 47 f63 1"/>
                <a:gd name="f89" fmla="*/ 40 f64 1"/>
                <a:gd name="f90" fmla="*/ 23 f63 1"/>
                <a:gd name="f91" fmla="*/ 16 f64 1"/>
                <a:gd name="f92" fmla="+- f65 0 f1"/>
                <a:gd name="f93" fmla="*/ f68 1 95"/>
                <a:gd name="f94" fmla="*/ f69 1 90"/>
                <a:gd name="f95" fmla="*/ f70 1 95"/>
                <a:gd name="f96" fmla="*/ f71 1 90"/>
                <a:gd name="f97" fmla="*/ f72 1 95"/>
                <a:gd name="f98" fmla="*/ f73 1 90"/>
                <a:gd name="f99" fmla="*/ f74 1 95"/>
                <a:gd name="f100" fmla="*/ f75 1 90"/>
                <a:gd name="f101" fmla="*/ f76 1 95"/>
                <a:gd name="f102" fmla="*/ f77 1 90"/>
                <a:gd name="f103" fmla="*/ f78 1 95"/>
                <a:gd name="f104" fmla="*/ f79 1 90"/>
                <a:gd name="f105" fmla="*/ f80 1 95"/>
                <a:gd name="f106" fmla="*/ f81 1 90"/>
                <a:gd name="f107" fmla="*/ f82 1 95"/>
                <a:gd name="f108" fmla="*/ f83 1 90"/>
                <a:gd name="f109" fmla="*/ f84 1 95"/>
                <a:gd name="f110" fmla="*/ f85 1 95"/>
                <a:gd name="f111" fmla="*/ f86 1 90"/>
                <a:gd name="f112" fmla="*/ f87 1 95"/>
                <a:gd name="f113" fmla="*/ f88 1 90"/>
                <a:gd name="f114" fmla="*/ f89 1 95"/>
                <a:gd name="f115" fmla="*/ f90 1 90"/>
                <a:gd name="f116" fmla="*/ f91 1 95"/>
                <a:gd name="f117" fmla="*/ 0 1 f66"/>
                <a:gd name="f118" fmla="*/ f60 1 f66"/>
                <a:gd name="f119" fmla="*/ 0 1 f67"/>
                <a:gd name="f120" fmla="*/ f61 1 f67"/>
                <a:gd name="f121" fmla="*/ f93 1 f66"/>
                <a:gd name="f122" fmla="*/ f94 1 f67"/>
                <a:gd name="f123" fmla="*/ f95 1 f66"/>
                <a:gd name="f124" fmla="*/ f96 1 f67"/>
                <a:gd name="f125" fmla="*/ f97 1 f66"/>
                <a:gd name="f126" fmla="*/ f98 1 f67"/>
                <a:gd name="f127" fmla="*/ f99 1 f66"/>
                <a:gd name="f128" fmla="*/ f100 1 f67"/>
                <a:gd name="f129" fmla="*/ f101 1 f66"/>
                <a:gd name="f130" fmla="*/ f102 1 f67"/>
                <a:gd name="f131" fmla="*/ f103 1 f66"/>
                <a:gd name="f132" fmla="*/ f104 1 f67"/>
                <a:gd name="f133" fmla="*/ f105 1 f66"/>
                <a:gd name="f134" fmla="*/ f106 1 f67"/>
                <a:gd name="f135" fmla="*/ f107 1 f66"/>
                <a:gd name="f136" fmla="*/ f108 1 f67"/>
                <a:gd name="f137" fmla="*/ f109 1 f66"/>
                <a:gd name="f138" fmla="*/ f110 1 f66"/>
                <a:gd name="f139" fmla="*/ f111 1 f67"/>
                <a:gd name="f140" fmla="*/ f112 1 f66"/>
                <a:gd name="f141" fmla="*/ f113 1 f67"/>
                <a:gd name="f142" fmla="*/ f114 1 f66"/>
                <a:gd name="f143" fmla="*/ f115 1 f67"/>
                <a:gd name="f144" fmla="*/ f116 1 f66"/>
                <a:gd name="f145" fmla="*/ f117 f57 1"/>
                <a:gd name="f146" fmla="*/ f118 f57 1"/>
                <a:gd name="f147" fmla="*/ f120 f58 1"/>
                <a:gd name="f148" fmla="*/ f119 f58 1"/>
                <a:gd name="f149" fmla="*/ f121 f57 1"/>
                <a:gd name="f150" fmla="*/ f122 f58 1"/>
                <a:gd name="f151" fmla="*/ f123 f57 1"/>
                <a:gd name="f152" fmla="*/ f124 f58 1"/>
                <a:gd name="f153" fmla="*/ f125 f57 1"/>
                <a:gd name="f154" fmla="*/ f126 f58 1"/>
                <a:gd name="f155" fmla="*/ f127 f57 1"/>
                <a:gd name="f156" fmla="*/ f128 f58 1"/>
                <a:gd name="f157" fmla="*/ f129 f57 1"/>
                <a:gd name="f158" fmla="*/ f130 f58 1"/>
                <a:gd name="f159" fmla="*/ f131 f57 1"/>
                <a:gd name="f160" fmla="*/ f132 f58 1"/>
                <a:gd name="f161" fmla="*/ f133 f57 1"/>
                <a:gd name="f162" fmla="*/ f134 f58 1"/>
                <a:gd name="f163" fmla="*/ f135 f57 1"/>
                <a:gd name="f164" fmla="*/ f136 f58 1"/>
                <a:gd name="f165" fmla="*/ f137 f57 1"/>
                <a:gd name="f166" fmla="*/ f138 f57 1"/>
                <a:gd name="f167" fmla="*/ f139 f58 1"/>
                <a:gd name="f168" fmla="*/ f140 f57 1"/>
                <a:gd name="f169" fmla="*/ f141 f58 1"/>
                <a:gd name="f170" fmla="*/ f142 f57 1"/>
                <a:gd name="f171" fmla="*/ f143 f58 1"/>
                <a:gd name="f172" fmla="*/ f144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2">
                  <a:pos x="f149" y="f150"/>
                </a:cxn>
                <a:cxn ang="f92">
                  <a:pos x="f151" y="f152"/>
                </a:cxn>
                <a:cxn ang="f92">
                  <a:pos x="f153" y="f154"/>
                </a:cxn>
                <a:cxn ang="f92">
                  <a:pos x="f155" y="f156"/>
                </a:cxn>
                <a:cxn ang="f92">
                  <a:pos x="f157" y="f158"/>
                </a:cxn>
                <a:cxn ang="f92">
                  <a:pos x="f159" y="f160"/>
                </a:cxn>
                <a:cxn ang="f92">
                  <a:pos x="f161" y="f160"/>
                </a:cxn>
                <a:cxn ang="f92">
                  <a:pos x="f161" y="f162"/>
                </a:cxn>
                <a:cxn ang="f92">
                  <a:pos x="f163" y="f164"/>
                </a:cxn>
                <a:cxn ang="f92">
                  <a:pos x="f165" y="f154"/>
                </a:cxn>
                <a:cxn ang="f92">
                  <a:pos x="f149" y="f150"/>
                </a:cxn>
                <a:cxn ang="f92">
                  <a:pos x="f166" y="f167"/>
                </a:cxn>
                <a:cxn ang="f92">
                  <a:pos x="f168" y="f169"/>
                </a:cxn>
                <a:cxn ang="f92">
                  <a:pos x="f170" y="f171"/>
                </a:cxn>
                <a:cxn ang="f92">
                  <a:pos x="f172" y="f169"/>
                </a:cxn>
                <a:cxn ang="f92">
                  <a:pos x="f166" y="f167"/>
                </a:cxn>
              </a:cxnLst>
              <a:rect l="f145" t="f148" r="f146" b="f147"/>
              <a:pathLst>
                <a:path w="95" h="90">
                  <a:moveTo>
                    <a:pt x="f6" y="f7"/>
                  </a:moveTo>
                  <a:cubicBezTo>
                    <a:pt x="f8" y="f7"/>
                    <a:pt x="f9" y="f7"/>
                    <a:pt x="f10" y="f11"/>
                  </a:cubicBezTo>
                  <a:cubicBezTo>
                    <a:pt x="f12" y="f11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5" y="f27"/>
                  </a:cubicBezTo>
                  <a:cubicBezTo>
                    <a:pt x="f28" y="f29"/>
                    <a:pt x="f30" y="f17"/>
                    <a:pt x="f30" y="f5"/>
                  </a:cubicBezTo>
                  <a:cubicBezTo>
                    <a:pt x="f31" y="f5"/>
                    <a:pt x="f32" y="f5"/>
                    <a:pt x="f33" y="f5"/>
                  </a:cubicBezTo>
                  <a:cubicBezTo>
                    <a:pt x="f33" y="f30"/>
                    <a:pt x="f33" y="f34"/>
                    <a:pt x="f33" y="f13"/>
                  </a:cubicBezTo>
                  <a:cubicBezTo>
                    <a:pt x="f35" y="f36"/>
                    <a:pt x="f37" y="f38"/>
                    <a:pt x="f18" y="f39"/>
                  </a:cubicBezTo>
                  <a:cubicBezTo>
                    <a:pt x="f40" y="f41"/>
                    <a:pt x="f14" y="f33"/>
                    <a:pt x="f42" y="f16"/>
                  </a:cubicBezTo>
                  <a:cubicBezTo>
                    <a:pt x="f42" y="f14"/>
                    <a:pt x="f42" y="f11"/>
                    <a:pt x="f6" y="f7"/>
                  </a:cubicBezTo>
                  <a:close/>
                  <a:moveTo>
                    <a:pt x="f43" y="f44"/>
                  </a:moveTo>
                  <a:cubicBezTo>
                    <a:pt x="f45" y="f44"/>
                    <a:pt x="f46" y="f22"/>
                    <a:pt x="f47" y="f48"/>
                  </a:cubicBezTo>
                  <a:cubicBezTo>
                    <a:pt x="f47" y="f49"/>
                    <a:pt x="f45" y="f50"/>
                    <a:pt x="f51" y="f50"/>
                  </a:cubicBezTo>
                  <a:cubicBezTo>
                    <a:pt x="f52" y="f50"/>
                    <a:pt x="f53" y="f54"/>
                    <a:pt x="f53" y="f48"/>
                  </a:cubicBezTo>
                  <a:cubicBezTo>
                    <a:pt x="f53" y="f41"/>
                    <a:pt x="f55" y="f44"/>
                    <a:pt x="f43" y="f44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4EB79220-0FE5-49E5-9DFE-18BD4C15F8CD}"/>
                </a:ext>
              </a:extLst>
            </p:cNvPr>
            <p:cNvSpPr/>
            <p:nvPr/>
          </p:nvSpPr>
          <p:spPr>
            <a:xfrm>
              <a:off x="3232147" y="1925634"/>
              <a:ext cx="1020763" cy="58420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8"/>
                <a:gd name="f7" fmla="val 56"/>
                <a:gd name="f8" fmla="val 78"/>
                <a:gd name="f9" fmla="val 9"/>
                <a:gd name="f10" fmla="val 82"/>
                <a:gd name="f11" fmla="val 7"/>
                <a:gd name="f12" fmla="val 85"/>
                <a:gd name="f13" fmla="val 8"/>
                <a:gd name="f14" fmla="val 87"/>
                <a:gd name="f15" fmla="val 13"/>
                <a:gd name="f16" fmla="val 14"/>
                <a:gd name="f17" fmla="val 88"/>
                <a:gd name="f18" fmla="val 15"/>
                <a:gd name="f19" fmla="val 89"/>
                <a:gd name="f20" fmla="val 20"/>
                <a:gd name="f21" fmla="val 29"/>
                <a:gd name="f22" fmla="val 90"/>
                <a:gd name="f23" fmla="val 34"/>
                <a:gd name="f24" fmla="val 33"/>
                <a:gd name="f25" fmla="val 86"/>
                <a:gd name="f26" fmla="val 31"/>
                <a:gd name="f27" fmla="val 30"/>
                <a:gd name="f28" fmla="val 84"/>
                <a:gd name="f29" fmla="val 32"/>
                <a:gd name="f30" fmla="val 37"/>
                <a:gd name="f31" fmla="val 41"/>
                <a:gd name="f32" fmla="val 45"/>
                <a:gd name="f33" fmla="val 49"/>
                <a:gd name="f34" fmla="val 79"/>
                <a:gd name="f35" fmla="val 50"/>
                <a:gd name="f36" fmla="val 75"/>
                <a:gd name="f37" fmla="val 72"/>
                <a:gd name="f38" fmla="val 48"/>
                <a:gd name="f39" fmla="val 70"/>
                <a:gd name="f40" fmla="val 67"/>
                <a:gd name="f41" fmla="val 62"/>
                <a:gd name="f42" fmla="val 58"/>
                <a:gd name="f43" fmla="val 47"/>
                <a:gd name="f44" fmla="val 53"/>
                <a:gd name="f45" fmla="val 42"/>
                <a:gd name="f46" fmla="val 43"/>
                <a:gd name="f47" fmla="val 55"/>
                <a:gd name="f48" fmla="val 35"/>
                <a:gd name="f49" fmla="val 26"/>
                <a:gd name="f50" fmla="val 46"/>
                <a:gd name="f51" fmla="val 21"/>
                <a:gd name="f52" fmla="val 16"/>
                <a:gd name="f53" fmla="val 11"/>
                <a:gd name="f54" fmla="val 10"/>
                <a:gd name="f55" fmla="val 4"/>
                <a:gd name="f56" fmla="val 1"/>
                <a:gd name="f57" fmla="val 38"/>
                <a:gd name="f58" fmla="val 6"/>
                <a:gd name="f59" fmla="val 28"/>
                <a:gd name="f60" fmla="val 23"/>
                <a:gd name="f61" fmla="val 24"/>
                <a:gd name="f62" fmla="val 27"/>
                <a:gd name="f63" fmla="val 36"/>
                <a:gd name="f64" fmla="val 39"/>
                <a:gd name="f65" fmla="val 19"/>
                <a:gd name="f66" fmla="val 40"/>
                <a:gd name="f67" fmla="val 52"/>
                <a:gd name="f68" fmla="val 51"/>
                <a:gd name="f69" fmla="val 12"/>
                <a:gd name="f70" fmla="val 2"/>
                <a:gd name="f71" fmla="val 63"/>
                <a:gd name="f72" fmla="val 69"/>
                <a:gd name="f73" fmla="val 74"/>
                <a:gd name="f74" fmla="val 3"/>
                <a:gd name="f75" fmla="+- 0 0 -90"/>
                <a:gd name="f76" fmla="*/ f3 1 98"/>
                <a:gd name="f77" fmla="*/ f4 1 56"/>
                <a:gd name="f78" fmla="val f5"/>
                <a:gd name="f79" fmla="val f6"/>
                <a:gd name="f80" fmla="val f7"/>
                <a:gd name="f81" fmla="*/ f75 f0 1"/>
                <a:gd name="f82" fmla="+- f80 0 f78"/>
                <a:gd name="f83" fmla="+- f79 0 f78"/>
                <a:gd name="f84" fmla="*/ f81 1 f2"/>
                <a:gd name="f85" fmla="*/ f83 1 98"/>
                <a:gd name="f86" fmla="*/ f82 1 56"/>
                <a:gd name="f87" fmla="*/ 78 f83 1"/>
                <a:gd name="f88" fmla="*/ 9 f82 1"/>
                <a:gd name="f89" fmla="*/ 87 f83 1"/>
                <a:gd name="f90" fmla="*/ 13 f82 1"/>
                <a:gd name="f91" fmla="*/ 89 f83 1"/>
                <a:gd name="f92" fmla="*/ 15 f82 1"/>
                <a:gd name="f93" fmla="*/ 90 f83 1"/>
                <a:gd name="f94" fmla="*/ 34 f82 1"/>
                <a:gd name="f95" fmla="*/ 85 f83 1"/>
                <a:gd name="f96" fmla="*/ 30 f82 1"/>
                <a:gd name="f97" fmla="*/ 84 f83 1"/>
                <a:gd name="f98" fmla="*/ 86 f83 1"/>
                <a:gd name="f99" fmla="*/ 33 f82 1"/>
                <a:gd name="f100" fmla="*/ 45 f82 1"/>
                <a:gd name="f101" fmla="*/ 75 f83 1"/>
                <a:gd name="f102" fmla="*/ 49 f82 1"/>
                <a:gd name="f103" fmla="*/ 67 f83 1"/>
                <a:gd name="f104" fmla="*/ 48 f82 1"/>
                <a:gd name="f105" fmla="*/ 53 f83 1"/>
                <a:gd name="f106" fmla="*/ 42 f82 1"/>
                <a:gd name="f107" fmla="*/ 26 f83 1"/>
                <a:gd name="f108" fmla="*/ 46 f82 1"/>
                <a:gd name="f109" fmla="*/ 11 f83 1"/>
                <a:gd name="f110" fmla="*/ 7 f83 1"/>
                <a:gd name="f111" fmla="*/ 50 f82 1"/>
                <a:gd name="f112" fmla="*/ 1 f83 1"/>
                <a:gd name="f113" fmla="*/ 43 f82 1"/>
                <a:gd name="f114" fmla="*/ 10 f83 1"/>
                <a:gd name="f115" fmla="*/ 28 f82 1"/>
                <a:gd name="f116" fmla="*/ 29 f82 1"/>
                <a:gd name="f117" fmla="*/ 31 f83 1"/>
                <a:gd name="f118" fmla="*/ 26 f82 1"/>
                <a:gd name="f119" fmla="*/ 48 f83 1"/>
                <a:gd name="f120" fmla="*/ 30 f83 1"/>
                <a:gd name="f121" fmla="*/ 19 f82 1"/>
                <a:gd name="f122" fmla="*/ 35 f83 1"/>
                <a:gd name="f123" fmla="*/ 4 f82 1"/>
                <a:gd name="f124" fmla="*/ 52 f83 1"/>
                <a:gd name="f125" fmla="*/ 51 f83 1"/>
                <a:gd name="f126" fmla="*/ 50 f83 1"/>
                <a:gd name="f127" fmla="*/ 63 f83 1"/>
                <a:gd name="f128" fmla="*/ 1 f82 1"/>
                <a:gd name="f129" fmla="+- f84 0 f1"/>
                <a:gd name="f130" fmla="*/ f87 1 98"/>
                <a:gd name="f131" fmla="*/ f88 1 56"/>
                <a:gd name="f132" fmla="*/ f89 1 98"/>
                <a:gd name="f133" fmla="*/ f90 1 56"/>
                <a:gd name="f134" fmla="*/ f91 1 98"/>
                <a:gd name="f135" fmla="*/ f92 1 56"/>
                <a:gd name="f136" fmla="*/ f93 1 98"/>
                <a:gd name="f137" fmla="*/ f94 1 56"/>
                <a:gd name="f138" fmla="*/ f95 1 98"/>
                <a:gd name="f139" fmla="*/ f96 1 56"/>
                <a:gd name="f140" fmla="*/ f97 1 98"/>
                <a:gd name="f141" fmla="*/ f98 1 98"/>
                <a:gd name="f142" fmla="*/ f99 1 56"/>
                <a:gd name="f143" fmla="*/ f100 1 56"/>
                <a:gd name="f144" fmla="*/ f101 1 98"/>
                <a:gd name="f145" fmla="*/ f102 1 56"/>
                <a:gd name="f146" fmla="*/ f103 1 98"/>
                <a:gd name="f147" fmla="*/ f104 1 56"/>
                <a:gd name="f148" fmla="*/ f105 1 98"/>
                <a:gd name="f149" fmla="*/ f106 1 56"/>
                <a:gd name="f150" fmla="*/ f107 1 98"/>
                <a:gd name="f151" fmla="*/ f108 1 56"/>
                <a:gd name="f152" fmla="*/ f109 1 98"/>
                <a:gd name="f153" fmla="*/ f110 1 98"/>
                <a:gd name="f154" fmla="*/ f111 1 56"/>
                <a:gd name="f155" fmla="*/ f112 1 98"/>
                <a:gd name="f156" fmla="*/ f113 1 56"/>
                <a:gd name="f157" fmla="*/ f114 1 98"/>
                <a:gd name="f158" fmla="*/ f115 1 56"/>
                <a:gd name="f159" fmla="*/ f116 1 56"/>
                <a:gd name="f160" fmla="*/ f117 1 98"/>
                <a:gd name="f161" fmla="*/ f118 1 56"/>
                <a:gd name="f162" fmla="*/ f119 1 98"/>
                <a:gd name="f163" fmla="*/ f120 1 98"/>
                <a:gd name="f164" fmla="*/ f121 1 56"/>
                <a:gd name="f165" fmla="*/ f122 1 98"/>
                <a:gd name="f166" fmla="*/ f123 1 56"/>
                <a:gd name="f167" fmla="*/ f124 1 98"/>
                <a:gd name="f168" fmla="*/ f125 1 98"/>
                <a:gd name="f169" fmla="*/ f126 1 98"/>
                <a:gd name="f170" fmla="*/ f127 1 98"/>
                <a:gd name="f171" fmla="*/ f128 1 56"/>
                <a:gd name="f172" fmla="*/ 0 1 f85"/>
                <a:gd name="f173" fmla="*/ f79 1 f85"/>
                <a:gd name="f174" fmla="*/ 0 1 f86"/>
                <a:gd name="f175" fmla="*/ f80 1 f86"/>
                <a:gd name="f176" fmla="*/ f130 1 f85"/>
                <a:gd name="f177" fmla="*/ f131 1 f86"/>
                <a:gd name="f178" fmla="*/ f132 1 f85"/>
                <a:gd name="f179" fmla="*/ f133 1 f86"/>
                <a:gd name="f180" fmla="*/ f134 1 f85"/>
                <a:gd name="f181" fmla="*/ f135 1 f86"/>
                <a:gd name="f182" fmla="*/ f136 1 f85"/>
                <a:gd name="f183" fmla="*/ f137 1 f86"/>
                <a:gd name="f184" fmla="*/ f138 1 f85"/>
                <a:gd name="f185" fmla="*/ f139 1 f86"/>
                <a:gd name="f186" fmla="*/ f140 1 f85"/>
                <a:gd name="f187" fmla="*/ f141 1 f85"/>
                <a:gd name="f188" fmla="*/ f142 1 f86"/>
                <a:gd name="f189" fmla="*/ f143 1 f86"/>
                <a:gd name="f190" fmla="*/ f144 1 f85"/>
                <a:gd name="f191" fmla="*/ f145 1 f86"/>
                <a:gd name="f192" fmla="*/ f146 1 f85"/>
                <a:gd name="f193" fmla="*/ f147 1 f86"/>
                <a:gd name="f194" fmla="*/ f148 1 f85"/>
                <a:gd name="f195" fmla="*/ f149 1 f86"/>
                <a:gd name="f196" fmla="*/ f150 1 f85"/>
                <a:gd name="f197" fmla="*/ f151 1 f86"/>
                <a:gd name="f198" fmla="*/ f152 1 f85"/>
                <a:gd name="f199" fmla="*/ f153 1 f85"/>
                <a:gd name="f200" fmla="*/ f154 1 f86"/>
                <a:gd name="f201" fmla="*/ f155 1 f85"/>
                <a:gd name="f202" fmla="*/ f156 1 f86"/>
                <a:gd name="f203" fmla="*/ f157 1 f85"/>
                <a:gd name="f204" fmla="*/ f158 1 f86"/>
                <a:gd name="f205" fmla="*/ f159 1 f86"/>
                <a:gd name="f206" fmla="*/ f160 1 f85"/>
                <a:gd name="f207" fmla="*/ f161 1 f86"/>
                <a:gd name="f208" fmla="*/ f162 1 f85"/>
                <a:gd name="f209" fmla="*/ f163 1 f85"/>
                <a:gd name="f210" fmla="*/ f164 1 f86"/>
                <a:gd name="f211" fmla="*/ f165 1 f85"/>
                <a:gd name="f212" fmla="*/ f166 1 f86"/>
                <a:gd name="f213" fmla="*/ f167 1 f85"/>
                <a:gd name="f214" fmla="*/ f168 1 f85"/>
                <a:gd name="f215" fmla="*/ f169 1 f85"/>
                <a:gd name="f216" fmla="*/ f170 1 f85"/>
                <a:gd name="f217" fmla="*/ f171 1 f86"/>
                <a:gd name="f218" fmla="*/ f172 f76 1"/>
                <a:gd name="f219" fmla="*/ f173 f76 1"/>
                <a:gd name="f220" fmla="*/ f175 f77 1"/>
                <a:gd name="f221" fmla="*/ f174 f77 1"/>
                <a:gd name="f222" fmla="*/ f176 f76 1"/>
                <a:gd name="f223" fmla="*/ f177 f77 1"/>
                <a:gd name="f224" fmla="*/ f178 f76 1"/>
                <a:gd name="f225" fmla="*/ f179 f77 1"/>
                <a:gd name="f226" fmla="*/ f180 f76 1"/>
                <a:gd name="f227" fmla="*/ f181 f77 1"/>
                <a:gd name="f228" fmla="*/ f182 f76 1"/>
                <a:gd name="f229" fmla="*/ f183 f77 1"/>
                <a:gd name="f230" fmla="*/ f184 f76 1"/>
                <a:gd name="f231" fmla="*/ f185 f77 1"/>
                <a:gd name="f232" fmla="*/ f186 f76 1"/>
                <a:gd name="f233" fmla="*/ f187 f76 1"/>
                <a:gd name="f234" fmla="*/ f188 f77 1"/>
                <a:gd name="f235" fmla="*/ f189 f77 1"/>
                <a:gd name="f236" fmla="*/ f190 f76 1"/>
                <a:gd name="f237" fmla="*/ f191 f77 1"/>
                <a:gd name="f238" fmla="*/ f192 f76 1"/>
                <a:gd name="f239" fmla="*/ f193 f77 1"/>
                <a:gd name="f240" fmla="*/ f194 f76 1"/>
                <a:gd name="f241" fmla="*/ f195 f77 1"/>
                <a:gd name="f242" fmla="*/ f196 f76 1"/>
                <a:gd name="f243" fmla="*/ f197 f77 1"/>
                <a:gd name="f244" fmla="*/ f198 f76 1"/>
                <a:gd name="f245" fmla="*/ f199 f76 1"/>
                <a:gd name="f246" fmla="*/ f200 f77 1"/>
                <a:gd name="f247" fmla="*/ f201 f76 1"/>
                <a:gd name="f248" fmla="*/ f202 f77 1"/>
                <a:gd name="f249" fmla="*/ f203 f76 1"/>
                <a:gd name="f250" fmla="*/ f204 f77 1"/>
                <a:gd name="f251" fmla="*/ f205 f77 1"/>
                <a:gd name="f252" fmla="*/ f206 f76 1"/>
                <a:gd name="f253" fmla="*/ f207 f77 1"/>
                <a:gd name="f254" fmla="*/ f208 f76 1"/>
                <a:gd name="f255" fmla="*/ f209 f76 1"/>
                <a:gd name="f256" fmla="*/ f210 f77 1"/>
                <a:gd name="f257" fmla="*/ f211 f76 1"/>
                <a:gd name="f258" fmla="*/ f212 f77 1"/>
                <a:gd name="f259" fmla="*/ f213 f76 1"/>
                <a:gd name="f260" fmla="*/ f214 f76 1"/>
                <a:gd name="f261" fmla="*/ f215 f76 1"/>
                <a:gd name="f262" fmla="*/ f216 f76 1"/>
                <a:gd name="f263" fmla="*/ f21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9">
                  <a:pos x="f222" y="f223"/>
                </a:cxn>
                <a:cxn ang="f129">
                  <a:pos x="f224" y="f225"/>
                </a:cxn>
                <a:cxn ang="f129">
                  <a:pos x="f226" y="f227"/>
                </a:cxn>
                <a:cxn ang="f129">
                  <a:pos x="f228" y="f229"/>
                </a:cxn>
                <a:cxn ang="f129">
                  <a:pos x="f230" y="f231"/>
                </a:cxn>
                <a:cxn ang="f129">
                  <a:pos x="f232" y="f231"/>
                </a:cxn>
                <a:cxn ang="f129">
                  <a:pos x="f233" y="f234"/>
                </a:cxn>
                <a:cxn ang="f129">
                  <a:pos x="f233" y="f235"/>
                </a:cxn>
                <a:cxn ang="f129">
                  <a:pos x="f236" y="f237"/>
                </a:cxn>
                <a:cxn ang="f129">
                  <a:pos x="f238" y="f239"/>
                </a:cxn>
                <a:cxn ang="f129">
                  <a:pos x="f240" y="f241"/>
                </a:cxn>
                <a:cxn ang="f129">
                  <a:pos x="f242" y="f243"/>
                </a:cxn>
                <a:cxn ang="f129">
                  <a:pos x="f244" y="f239"/>
                </a:cxn>
                <a:cxn ang="f129">
                  <a:pos x="f245" y="f246"/>
                </a:cxn>
                <a:cxn ang="f129">
                  <a:pos x="f247" y="f248"/>
                </a:cxn>
                <a:cxn ang="f129">
                  <a:pos x="f249" y="f250"/>
                </a:cxn>
                <a:cxn ang="f129">
                  <a:pos x="f242" y="f251"/>
                </a:cxn>
                <a:cxn ang="f129">
                  <a:pos x="f252" y="f253"/>
                </a:cxn>
                <a:cxn ang="f129">
                  <a:pos x="f254" y="f251"/>
                </a:cxn>
                <a:cxn ang="f129">
                  <a:pos x="f255" y="f256"/>
                </a:cxn>
                <a:cxn ang="f129">
                  <a:pos x="f257" y="f258"/>
                </a:cxn>
                <a:cxn ang="f129">
                  <a:pos x="f259" y="f258"/>
                </a:cxn>
                <a:cxn ang="f129">
                  <a:pos x="f260" y="f223"/>
                </a:cxn>
                <a:cxn ang="f129">
                  <a:pos x="f261" y="f225"/>
                </a:cxn>
                <a:cxn ang="f129">
                  <a:pos x="f262" y="f263"/>
                </a:cxn>
                <a:cxn ang="f129">
                  <a:pos x="f222" y="f223"/>
                </a:cxn>
              </a:cxnLst>
              <a:rect l="f218" t="f221" r="f219" b="f220"/>
              <a:pathLst>
                <a:path w="98" h="56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4" y="f16"/>
                    <a:pt x="f17" y="f18"/>
                    <a:pt x="f19" y="f18"/>
                  </a:cubicBezTo>
                  <a:cubicBezTo>
                    <a:pt x="f6" y="f20"/>
                    <a:pt x="f6" y="f21"/>
                    <a:pt x="f22" y="f23"/>
                  </a:cubicBezTo>
                  <a:cubicBezTo>
                    <a:pt x="f17" y="f24"/>
                    <a:pt x="f25" y="f26"/>
                    <a:pt x="f12" y="f27"/>
                  </a:cubicBezTo>
                  <a:cubicBezTo>
                    <a:pt x="f28" y="f27"/>
                    <a:pt x="f28" y="f27"/>
                    <a:pt x="f28" y="f27"/>
                  </a:cubicBezTo>
                  <a:cubicBezTo>
                    <a:pt x="f12" y="f26"/>
                    <a:pt x="f12" y="f29"/>
                    <a:pt x="f25" y="f24"/>
                  </a:cubicBezTo>
                  <a:cubicBezTo>
                    <a:pt x="f19" y="f30"/>
                    <a:pt x="f19" y="f31"/>
                    <a:pt x="f25" y="f32"/>
                  </a:cubicBezTo>
                  <a:cubicBezTo>
                    <a:pt x="f28" y="f33"/>
                    <a:pt x="f34" y="f35"/>
                    <a:pt x="f36" y="f33"/>
                  </a:cubicBezTo>
                  <a:cubicBezTo>
                    <a:pt x="f37" y="f38"/>
                    <a:pt x="f39" y="f38"/>
                    <a:pt x="f40" y="f38"/>
                  </a:cubicBezTo>
                  <a:cubicBezTo>
                    <a:pt x="f41" y="f38"/>
                    <a:pt x="f42" y="f43"/>
                    <a:pt x="f44" y="f45"/>
                  </a:cubicBezTo>
                  <a:cubicBezTo>
                    <a:pt x="f46" y="f47"/>
                    <a:pt x="f48" y="f7"/>
                    <a:pt x="f49" y="f50"/>
                  </a:cubicBezTo>
                  <a:cubicBezTo>
                    <a:pt x="f51" y="f43"/>
                    <a:pt x="f52" y="f43"/>
                    <a:pt x="f53" y="f38"/>
                  </a:cubicBezTo>
                  <a:cubicBezTo>
                    <a:pt x="f54" y="f38"/>
                    <a:pt x="f13" y="f35"/>
                    <a:pt x="f11" y="f35"/>
                  </a:cubicBezTo>
                  <a:cubicBezTo>
                    <a:pt x="f55" y="f35"/>
                    <a:pt x="f5" y="f50"/>
                    <a:pt x="f56" y="f46"/>
                  </a:cubicBezTo>
                  <a:cubicBezTo>
                    <a:pt x="f55" y="f57"/>
                    <a:pt x="f58" y="f29"/>
                    <a:pt x="f54" y="f59"/>
                  </a:cubicBezTo>
                  <a:cubicBezTo>
                    <a:pt x="f16" y="f60"/>
                    <a:pt x="f20" y="f61"/>
                    <a:pt x="f49" y="f21"/>
                  </a:cubicBezTo>
                  <a:cubicBezTo>
                    <a:pt x="f59" y="f59"/>
                    <a:pt x="f21" y="f62"/>
                    <a:pt x="f26" y="f49"/>
                  </a:cubicBezTo>
                  <a:cubicBezTo>
                    <a:pt x="f63" y="f27"/>
                    <a:pt x="f31" y="f24"/>
                    <a:pt x="f38" y="f21"/>
                  </a:cubicBezTo>
                  <a:cubicBezTo>
                    <a:pt x="f64" y="f27"/>
                    <a:pt x="f24" y="f59"/>
                    <a:pt x="f27" y="f65"/>
                  </a:cubicBezTo>
                  <a:cubicBezTo>
                    <a:pt x="f59" y="f16"/>
                    <a:pt x="f27" y="f11"/>
                    <a:pt x="f48" y="f55"/>
                  </a:cubicBezTo>
                  <a:cubicBezTo>
                    <a:pt x="f66" y="f5"/>
                    <a:pt x="f50" y="f5"/>
                    <a:pt x="f67" y="f55"/>
                  </a:cubicBezTo>
                  <a:cubicBezTo>
                    <a:pt x="f67" y="f58"/>
                    <a:pt x="f68" y="f11"/>
                    <a:pt x="f68" y="f9"/>
                  </a:cubicBezTo>
                  <a:cubicBezTo>
                    <a:pt x="f35" y="f54"/>
                    <a:pt x="f35" y="f69"/>
                    <a:pt x="f35" y="f15"/>
                  </a:cubicBezTo>
                  <a:cubicBezTo>
                    <a:pt x="f67" y="f11"/>
                    <a:pt x="f7" y="f70"/>
                    <a:pt x="f71" y="f56"/>
                  </a:cubicBezTo>
                  <a:cubicBezTo>
                    <a:pt x="f72" y="f5"/>
                    <a:pt x="f73" y="f74"/>
                    <a:pt x="f8" y="f9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48CEE3C0-EB7C-4CC3-A8F1-E5D3B5999A3E}"/>
                </a:ext>
              </a:extLst>
            </p:cNvPr>
            <p:cNvSpPr/>
            <p:nvPr/>
          </p:nvSpPr>
          <p:spPr>
            <a:xfrm>
              <a:off x="2919414" y="2489197"/>
              <a:ext cx="696909" cy="71754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7"/>
                <a:gd name="f7" fmla="val 69"/>
                <a:gd name="f8" fmla="val 48"/>
                <a:gd name="f9" fmla="val 30"/>
                <a:gd name="f10" fmla="val 12"/>
                <a:gd name="f11" fmla="val 11"/>
                <a:gd name="f12" fmla="val 9"/>
                <a:gd name="f13" fmla="val 66"/>
                <a:gd name="f14" fmla="val 6"/>
                <a:gd name="f15" fmla="val 60"/>
                <a:gd name="f16" fmla="val 3"/>
                <a:gd name="f17" fmla="val 53"/>
                <a:gd name="f18" fmla="val 1"/>
                <a:gd name="f19" fmla="val 46"/>
                <a:gd name="f20" fmla="val 45"/>
                <a:gd name="f21" fmla="val 43"/>
                <a:gd name="f22" fmla="val 42"/>
                <a:gd name="f23" fmla="val 31"/>
                <a:gd name="f24" fmla="val 20"/>
                <a:gd name="f25" fmla="val 8"/>
                <a:gd name="f26" fmla="val 7"/>
                <a:gd name="f27" fmla="val 16"/>
                <a:gd name="f28" fmla="val 21"/>
                <a:gd name="f29" fmla="val 23"/>
                <a:gd name="f30" fmla="val 26"/>
                <a:gd name="f31" fmla="val 27"/>
                <a:gd name="f32" fmla="val 33"/>
                <a:gd name="f33" fmla="val 36"/>
                <a:gd name="f34" fmla="val 2"/>
                <a:gd name="f35" fmla="val 39"/>
                <a:gd name="f36" fmla="val 5"/>
                <a:gd name="f37" fmla="val 44"/>
                <a:gd name="f38" fmla="val 52"/>
                <a:gd name="f39" fmla="val 47"/>
                <a:gd name="f40" fmla="val 29"/>
                <a:gd name="f41" fmla="val 37"/>
                <a:gd name="f42" fmla="val 22"/>
                <a:gd name="f43" fmla="val 28"/>
                <a:gd name="f44" fmla="val 19"/>
                <a:gd name="f45" fmla="val 38"/>
                <a:gd name="f46" fmla="val 18"/>
                <a:gd name="f47" fmla="val 54"/>
                <a:gd name="f48" fmla="val 55"/>
                <a:gd name="f49" fmla="+- 0 0 -90"/>
                <a:gd name="f50" fmla="*/ f3 1 67"/>
                <a:gd name="f51" fmla="*/ f4 1 69"/>
                <a:gd name="f52" fmla="val f5"/>
                <a:gd name="f53" fmla="val f6"/>
                <a:gd name="f54" fmla="val f7"/>
                <a:gd name="f55" fmla="*/ f49 f0 1"/>
                <a:gd name="f56" fmla="+- f54 0 f52"/>
                <a:gd name="f57" fmla="+- f53 0 f52"/>
                <a:gd name="f58" fmla="*/ f55 1 f2"/>
                <a:gd name="f59" fmla="*/ f57 1 67"/>
                <a:gd name="f60" fmla="*/ f56 1 69"/>
                <a:gd name="f61" fmla="*/ 67 f57 1"/>
                <a:gd name="f62" fmla="*/ 69 f56 1"/>
                <a:gd name="f63" fmla="*/ 12 f57 1"/>
                <a:gd name="f64" fmla="*/ 9 f57 1"/>
                <a:gd name="f65" fmla="*/ 66 f56 1"/>
                <a:gd name="f66" fmla="*/ 1 f57 1"/>
                <a:gd name="f67" fmla="*/ 46 f56 1"/>
                <a:gd name="f68" fmla="*/ 42 f56 1"/>
                <a:gd name="f69" fmla="*/ 6 f57 1"/>
                <a:gd name="f70" fmla="*/ 8 f56 1"/>
                <a:gd name="f71" fmla="*/ 6 f56 1"/>
                <a:gd name="f72" fmla="*/ 21 f57 1"/>
                <a:gd name="f73" fmla="*/ 27 f57 1"/>
                <a:gd name="f74" fmla="*/ 3 f56 1"/>
                <a:gd name="f75" fmla="*/ 33 f57 1"/>
                <a:gd name="f76" fmla="*/ 1 f56 1"/>
                <a:gd name="f77" fmla="*/ 42 f57 1"/>
                <a:gd name="f78" fmla="*/ 52 f57 1"/>
                <a:gd name="f79" fmla="*/ 44 f57 1"/>
                <a:gd name="f80" fmla="*/ 39 f56 1"/>
                <a:gd name="f81" fmla="*/ 28 f57 1"/>
                <a:gd name="f82" fmla="*/ 22 f56 1"/>
                <a:gd name="f83" fmla="*/ 38 f56 1"/>
                <a:gd name="f84" fmla="*/ 55 f56 1"/>
                <a:gd name="f85" fmla="+- f58 0 f1"/>
                <a:gd name="f86" fmla="*/ f61 1 67"/>
                <a:gd name="f87" fmla="*/ f62 1 69"/>
                <a:gd name="f88" fmla="*/ f63 1 67"/>
                <a:gd name="f89" fmla="*/ f64 1 67"/>
                <a:gd name="f90" fmla="*/ f65 1 69"/>
                <a:gd name="f91" fmla="*/ f66 1 67"/>
                <a:gd name="f92" fmla="*/ f67 1 69"/>
                <a:gd name="f93" fmla="*/ f68 1 69"/>
                <a:gd name="f94" fmla="*/ f69 1 67"/>
                <a:gd name="f95" fmla="*/ f70 1 69"/>
                <a:gd name="f96" fmla="*/ f71 1 69"/>
                <a:gd name="f97" fmla="*/ f72 1 67"/>
                <a:gd name="f98" fmla="*/ f73 1 67"/>
                <a:gd name="f99" fmla="*/ f74 1 69"/>
                <a:gd name="f100" fmla="*/ f75 1 67"/>
                <a:gd name="f101" fmla="*/ f76 1 69"/>
                <a:gd name="f102" fmla="*/ f77 1 67"/>
                <a:gd name="f103" fmla="*/ f78 1 67"/>
                <a:gd name="f104" fmla="*/ f79 1 67"/>
                <a:gd name="f105" fmla="*/ f80 1 69"/>
                <a:gd name="f106" fmla="*/ f81 1 67"/>
                <a:gd name="f107" fmla="*/ f82 1 69"/>
                <a:gd name="f108" fmla="*/ f83 1 69"/>
                <a:gd name="f109" fmla="*/ f84 1 69"/>
                <a:gd name="f110" fmla="*/ 0 1 f59"/>
                <a:gd name="f111" fmla="*/ f53 1 f59"/>
                <a:gd name="f112" fmla="*/ 0 1 f60"/>
                <a:gd name="f113" fmla="*/ f54 1 f60"/>
                <a:gd name="f114" fmla="*/ f86 1 f59"/>
                <a:gd name="f115" fmla="*/ f87 1 f60"/>
                <a:gd name="f116" fmla="*/ f88 1 f59"/>
                <a:gd name="f117" fmla="*/ f89 1 f59"/>
                <a:gd name="f118" fmla="*/ f90 1 f60"/>
                <a:gd name="f119" fmla="*/ f91 1 f59"/>
                <a:gd name="f120" fmla="*/ f92 1 f60"/>
                <a:gd name="f121" fmla="*/ f93 1 f60"/>
                <a:gd name="f122" fmla="*/ f94 1 f59"/>
                <a:gd name="f123" fmla="*/ f95 1 f60"/>
                <a:gd name="f124" fmla="*/ f96 1 f60"/>
                <a:gd name="f125" fmla="*/ f97 1 f59"/>
                <a:gd name="f126" fmla="*/ f98 1 f59"/>
                <a:gd name="f127" fmla="*/ f99 1 f60"/>
                <a:gd name="f128" fmla="*/ f100 1 f59"/>
                <a:gd name="f129" fmla="*/ f101 1 f60"/>
                <a:gd name="f130" fmla="*/ f102 1 f59"/>
                <a:gd name="f131" fmla="*/ f103 1 f59"/>
                <a:gd name="f132" fmla="*/ f104 1 f59"/>
                <a:gd name="f133" fmla="*/ f105 1 f60"/>
                <a:gd name="f134" fmla="*/ f106 1 f59"/>
                <a:gd name="f135" fmla="*/ f107 1 f60"/>
                <a:gd name="f136" fmla="*/ f108 1 f60"/>
                <a:gd name="f137" fmla="*/ f109 1 f60"/>
                <a:gd name="f138" fmla="*/ f110 f50 1"/>
                <a:gd name="f139" fmla="*/ f111 f50 1"/>
                <a:gd name="f140" fmla="*/ f113 f51 1"/>
                <a:gd name="f141" fmla="*/ f112 f51 1"/>
                <a:gd name="f142" fmla="*/ f114 f50 1"/>
                <a:gd name="f143" fmla="*/ f115 f51 1"/>
                <a:gd name="f144" fmla="*/ f116 f50 1"/>
                <a:gd name="f145" fmla="*/ f117 f50 1"/>
                <a:gd name="f146" fmla="*/ f118 f51 1"/>
                <a:gd name="f147" fmla="*/ f119 f50 1"/>
                <a:gd name="f148" fmla="*/ f120 f51 1"/>
                <a:gd name="f149" fmla="*/ f121 f51 1"/>
                <a:gd name="f150" fmla="*/ f122 f50 1"/>
                <a:gd name="f151" fmla="*/ f123 f51 1"/>
                <a:gd name="f152" fmla="*/ f124 f51 1"/>
                <a:gd name="f153" fmla="*/ f125 f50 1"/>
                <a:gd name="f154" fmla="*/ f126 f50 1"/>
                <a:gd name="f155" fmla="*/ f127 f51 1"/>
                <a:gd name="f156" fmla="*/ f128 f50 1"/>
                <a:gd name="f157" fmla="*/ f129 f51 1"/>
                <a:gd name="f158" fmla="*/ f130 f50 1"/>
                <a:gd name="f159" fmla="*/ f131 f50 1"/>
                <a:gd name="f160" fmla="*/ f132 f50 1"/>
                <a:gd name="f161" fmla="*/ f133 f51 1"/>
                <a:gd name="f162" fmla="*/ f134 f50 1"/>
                <a:gd name="f163" fmla="*/ f135 f51 1"/>
                <a:gd name="f164" fmla="*/ f136 f51 1"/>
                <a:gd name="f165" fmla="*/ f137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5">
                  <a:pos x="f142" y="f143"/>
                </a:cxn>
                <a:cxn ang="f85">
                  <a:pos x="f144" y="f143"/>
                </a:cxn>
                <a:cxn ang="f85">
                  <a:pos x="f145" y="f146"/>
                </a:cxn>
                <a:cxn ang="f85">
                  <a:pos x="f147" y="f148"/>
                </a:cxn>
                <a:cxn ang="f85">
                  <a:pos x="f147" y="f149"/>
                </a:cxn>
                <a:cxn ang="f85">
                  <a:pos x="f150" y="f151"/>
                </a:cxn>
                <a:cxn ang="f85">
                  <a:pos x="f150" y="f152"/>
                </a:cxn>
                <a:cxn ang="f85">
                  <a:pos x="f153" y="f152"/>
                </a:cxn>
                <a:cxn ang="f85">
                  <a:pos x="f154" y="f155"/>
                </a:cxn>
                <a:cxn ang="f85">
                  <a:pos x="f156" y="f157"/>
                </a:cxn>
                <a:cxn ang="f85">
                  <a:pos x="f158" y="f152"/>
                </a:cxn>
                <a:cxn ang="f85">
                  <a:pos x="f159" y="f152"/>
                </a:cxn>
                <a:cxn ang="f85">
                  <a:pos x="f142" y="f143"/>
                </a:cxn>
                <a:cxn ang="f85">
                  <a:pos x="f160" y="f161"/>
                </a:cxn>
                <a:cxn ang="f85">
                  <a:pos x="f162" y="f163"/>
                </a:cxn>
                <a:cxn ang="f85">
                  <a:pos x="f144" y="f164"/>
                </a:cxn>
                <a:cxn ang="f85">
                  <a:pos x="f162" y="f165"/>
                </a:cxn>
                <a:cxn ang="f85">
                  <a:pos x="f160" y="f161"/>
                </a:cxn>
              </a:cxnLst>
              <a:rect l="f138" t="f141" r="f139" b="f140"/>
              <a:pathLst>
                <a:path w="67" h="69">
                  <a:moveTo>
                    <a:pt x="f6" y="f7"/>
                  </a:moveTo>
                  <a:cubicBezTo>
                    <a:pt x="f8" y="f7"/>
                    <a:pt x="f9" y="f7"/>
                    <a:pt x="f10" y="f7"/>
                  </a:cubicBezTo>
                  <a:cubicBezTo>
                    <a:pt x="f11" y="f7"/>
                    <a:pt x="f12" y="f6"/>
                    <a:pt x="f12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5" y="f20"/>
                    <a:pt x="f5" y="f21"/>
                    <a:pt x="f18" y="f22"/>
                  </a:cubicBezTo>
                  <a:cubicBezTo>
                    <a:pt x="f14" y="f23"/>
                    <a:pt x="f14" y="f24"/>
                    <a:pt x="f14" y="f25"/>
                  </a:cubicBezTo>
                  <a:cubicBezTo>
                    <a:pt x="f14" y="f26"/>
                    <a:pt x="f14" y="f26"/>
                    <a:pt x="f14" y="f14"/>
                  </a:cubicBezTo>
                  <a:cubicBezTo>
                    <a:pt x="f11" y="f14"/>
                    <a:pt x="f27" y="f14"/>
                    <a:pt x="f28" y="f14"/>
                  </a:cubicBezTo>
                  <a:cubicBezTo>
                    <a:pt x="f29" y="f14"/>
                    <a:pt x="f30" y="f14"/>
                    <a:pt x="f31" y="f16"/>
                  </a:cubicBezTo>
                  <a:cubicBezTo>
                    <a:pt x="f31" y="f18"/>
                    <a:pt x="f23" y="f5"/>
                    <a:pt x="f32" y="f18"/>
                  </a:cubicBezTo>
                  <a:cubicBezTo>
                    <a:pt x="f33" y="f34"/>
                    <a:pt x="f35" y="f36"/>
                    <a:pt x="f22" y="f14"/>
                  </a:cubicBezTo>
                  <a:cubicBezTo>
                    <a:pt x="f37" y="f26"/>
                    <a:pt x="f8" y="f14"/>
                    <a:pt x="f38" y="f14"/>
                  </a:cubicBezTo>
                  <a:cubicBezTo>
                    <a:pt x="f39" y="f40"/>
                    <a:pt x="f15" y="f8"/>
                    <a:pt x="f6" y="f7"/>
                  </a:cubicBezTo>
                  <a:close/>
                  <a:moveTo>
                    <a:pt x="f37" y="f35"/>
                  </a:moveTo>
                  <a:cubicBezTo>
                    <a:pt x="f37" y="f9"/>
                    <a:pt x="f41" y="f42"/>
                    <a:pt x="f43" y="f42"/>
                  </a:cubicBezTo>
                  <a:cubicBezTo>
                    <a:pt x="f44" y="f42"/>
                    <a:pt x="f10" y="f40"/>
                    <a:pt x="f10" y="f45"/>
                  </a:cubicBezTo>
                  <a:cubicBezTo>
                    <a:pt x="f10" y="f8"/>
                    <a:pt x="f46" y="f47"/>
                    <a:pt x="f43" y="f48"/>
                  </a:cubicBezTo>
                  <a:cubicBezTo>
                    <a:pt x="f41" y="f48"/>
                    <a:pt x="f37" y="f8"/>
                    <a:pt x="f37" y="f35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9F9E2351-94E3-4163-B64E-FE5358FF52D5}"/>
                </a:ext>
              </a:extLst>
            </p:cNvPr>
            <p:cNvSpPr/>
            <p:nvPr/>
          </p:nvSpPr>
          <p:spPr>
            <a:xfrm>
              <a:off x="3638553" y="2925759"/>
              <a:ext cx="488947" cy="27146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"/>
                <a:gd name="f7" fmla="val 26"/>
                <a:gd name="f8" fmla="val 22"/>
                <a:gd name="f9" fmla="val 18"/>
                <a:gd name="f10" fmla="val 14"/>
                <a:gd name="f11" fmla="val 2"/>
                <a:gd name="f12" fmla="val 4"/>
                <a:gd name="f13" fmla="val 13"/>
                <a:gd name="f14" fmla="val 7"/>
                <a:gd name="f15" fmla="val 10"/>
                <a:gd name="f16" fmla="val 3"/>
                <a:gd name="f17" fmla="val 9"/>
                <a:gd name="f18" fmla="val 1"/>
                <a:gd name="f19" fmla="val 11"/>
                <a:gd name="f20" fmla="val 12"/>
                <a:gd name="f21" fmla="val 6"/>
                <a:gd name="f22" fmla="val 8"/>
                <a:gd name="f23" fmla="val 15"/>
                <a:gd name="f24" fmla="val 5"/>
                <a:gd name="f25" fmla="val 20"/>
                <a:gd name="f26" fmla="val 23"/>
                <a:gd name="f27" fmla="val 25"/>
                <a:gd name="f28" fmla="val 28"/>
                <a:gd name="f29" fmla="val 29"/>
                <a:gd name="f30" fmla="val 33"/>
                <a:gd name="f31" fmla="val 37"/>
                <a:gd name="f32" fmla="val 41"/>
                <a:gd name="f33" fmla="val 43"/>
                <a:gd name="f34" fmla="val 45"/>
                <a:gd name="f35" fmla="val 32"/>
                <a:gd name="f36" fmla="val 16"/>
                <a:gd name="f37" fmla="+- 0 0 -90"/>
                <a:gd name="f38" fmla="*/ f3 1 47"/>
                <a:gd name="f39" fmla="*/ f4 1 26"/>
                <a:gd name="f40" fmla="val f5"/>
                <a:gd name="f41" fmla="val f6"/>
                <a:gd name="f42" fmla="val f7"/>
                <a:gd name="f43" fmla="*/ f37 f0 1"/>
                <a:gd name="f44" fmla="+- f42 0 f40"/>
                <a:gd name="f45" fmla="+- f41 0 f40"/>
                <a:gd name="f46" fmla="*/ f43 1 f2"/>
                <a:gd name="f47" fmla="*/ f45 1 47"/>
                <a:gd name="f48" fmla="*/ f44 1 26"/>
                <a:gd name="f49" fmla="*/ 0 f45 1"/>
                <a:gd name="f50" fmla="*/ 26 f44 1"/>
                <a:gd name="f51" fmla="*/ 14 f44 1"/>
                <a:gd name="f52" fmla="*/ 7 f45 1"/>
                <a:gd name="f53" fmla="*/ 13 f44 1"/>
                <a:gd name="f54" fmla="*/ 3 f44 1"/>
                <a:gd name="f55" fmla="*/ 9 f45 1"/>
                <a:gd name="f56" fmla="*/ 0 f44 1"/>
                <a:gd name="f57" fmla="*/ 12 f45 1"/>
                <a:gd name="f58" fmla="*/ 4 f44 1"/>
                <a:gd name="f59" fmla="*/ 11 f44 1"/>
                <a:gd name="f60" fmla="*/ 14 f45 1"/>
                <a:gd name="f61" fmla="*/ 15 f45 1"/>
                <a:gd name="f62" fmla="*/ 1 f44 1"/>
                <a:gd name="f63" fmla="*/ 20 f45 1"/>
                <a:gd name="f64" fmla="*/ 5 f44 1"/>
                <a:gd name="f65" fmla="*/ 26 f45 1"/>
                <a:gd name="f66" fmla="*/ 29 f45 1"/>
                <a:gd name="f67" fmla="*/ 10 f44 1"/>
                <a:gd name="f68" fmla="*/ 41 f45 1"/>
                <a:gd name="f69" fmla="*/ 47 f45 1"/>
                <a:gd name="f70" fmla="*/ 15 f44 1"/>
                <a:gd name="f71" fmla="+- f46 0 f1"/>
                <a:gd name="f72" fmla="*/ f49 1 47"/>
                <a:gd name="f73" fmla="*/ f50 1 26"/>
                <a:gd name="f74" fmla="*/ f51 1 26"/>
                <a:gd name="f75" fmla="*/ f52 1 47"/>
                <a:gd name="f76" fmla="*/ f53 1 26"/>
                <a:gd name="f77" fmla="*/ f54 1 26"/>
                <a:gd name="f78" fmla="*/ f55 1 47"/>
                <a:gd name="f79" fmla="*/ f56 1 26"/>
                <a:gd name="f80" fmla="*/ f57 1 47"/>
                <a:gd name="f81" fmla="*/ f58 1 26"/>
                <a:gd name="f82" fmla="*/ f59 1 26"/>
                <a:gd name="f83" fmla="*/ f60 1 47"/>
                <a:gd name="f84" fmla="*/ f61 1 47"/>
                <a:gd name="f85" fmla="*/ f62 1 26"/>
                <a:gd name="f86" fmla="*/ f63 1 47"/>
                <a:gd name="f87" fmla="*/ f64 1 26"/>
                <a:gd name="f88" fmla="*/ f65 1 47"/>
                <a:gd name="f89" fmla="*/ f66 1 47"/>
                <a:gd name="f90" fmla="*/ f67 1 26"/>
                <a:gd name="f91" fmla="*/ f68 1 47"/>
                <a:gd name="f92" fmla="*/ f69 1 47"/>
                <a:gd name="f93" fmla="*/ f70 1 26"/>
                <a:gd name="f94" fmla="*/ 0 1 f47"/>
                <a:gd name="f95" fmla="*/ f41 1 f47"/>
                <a:gd name="f96" fmla="*/ 0 1 f48"/>
                <a:gd name="f97" fmla="*/ f42 1 f48"/>
                <a:gd name="f98" fmla="*/ f72 1 f47"/>
                <a:gd name="f99" fmla="*/ f73 1 f48"/>
                <a:gd name="f100" fmla="*/ f74 1 f48"/>
                <a:gd name="f101" fmla="*/ f75 1 f47"/>
                <a:gd name="f102" fmla="*/ f76 1 f48"/>
                <a:gd name="f103" fmla="*/ f77 1 f48"/>
                <a:gd name="f104" fmla="*/ f78 1 f47"/>
                <a:gd name="f105" fmla="*/ f79 1 f48"/>
                <a:gd name="f106" fmla="*/ f80 1 f47"/>
                <a:gd name="f107" fmla="*/ f81 1 f48"/>
                <a:gd name="f108" fmla="*/ f82 1 f48"/>
                <a:gd name="f109" fmla="*/ f83 1 f47"/>
                <a:gd name="f110" fmla="*/ f84 1 f47"/>
                <a:gd name="f111" fmla="*/ f85 1 f48"/>
                <a:gd name="f112" fmla="*/ f86 1 f47"/>
                <a:gd name="f113" fmla="*/ f87 1 f48"/>
                <a:gd name="f114" fmla="*/ f88 1 f47"/>
                <a:gd name="f115" fmla="*/ f89 1 f47"/>
                <a:gd name="f116" fmla="*/ f90 1 f48"/>
                <a:gd name="f117" fmla="*/ f91 1 f47"/>
                <a:gd name="f118" fmla="*/ f92 1 f47"/>
                <a:gd name="f119" fmla="*/ f93 1 f48"/>
                <a:gd name="f120" fmla="*/ f94 f38 1"/>
                <a:gd name="f121" fmla="*/ f95 f38 1"/>
                <a:gd name="f122" fmla="*/ f97 f39 1"/>
                <a:gd name="f123" fmla="*/ f96 f39 1"/>
                <a:gd name="f124" fmla="*/ f98 f38 1"/>
                <a:gd name="f125" fmla="*/ f99 f39 1"/>
                <a:gd name="f126" fmla="*/ f100 f39 1"/>
                <a:gd name="f127" fmla="*/ f101 f38 1"/>
                <a:gd name="f128" fmla="*/ f102 f39 1"/>
                <a:gd name="f129" fmla="*/ f103 f39 1"/>
                <a:gd name="f130" fmla="*/ f104 f38 1"/>
                <a:gd name="f131" fmla="*/ f105 f39 1"/>
                <a:gd name="f132" fmla="*/ f106 f38 1"/>
                <a:gd name="f133" fmla="*/ f107 f39 1"/>
                <a:gd name="f134" fmla="*/ f108 f39 1"/>
                <a:gd name="f135" fmla="*/ f109 f38 1"/>
                <a:gd name="f136" fmla="*/ f110 f38 1"/>
                <a:gd name="f137" fmla="*/ f111 f39 1"/>
                <a:gd name="f138" fmla="*/ f112 f38 1"/>
                <a:gd name="f139" fmla="*/ f113 f39 1"/>
                <a:gd name="f140" fmla="*/ f114 f38 1"/>
                <a:gd name="f141" fmla="*/ f115 f38 1"/>
                <a:gd name="f142" fmla="*/ f116 f39 1"/>
                <a:gd name="f143" fmla="*/ f117 f38 1"/>
                <a:gd name="f144" fmla="*/ f118 f38 1"/>
                <a:gd name="f145" fmla="*/ f11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1">
                  <a:pos x="f124" y="f125"/>
                </a:cxn>
                <a:cxn ang="f71">
                  <a:pos x="f124" y="f126"/>
                </a:cxn>
                <a:cxn ang="f71">
                  <a:pos x="f127" y="f128"/>
                </a:cxn>
                <a:cxn ang="f71">
                  <a:pos x="f127" y="f129"/>
                </a:cxn>
                <a:cxn ang="f71">
                  <a:pos x="f130" y="f131"/>
                </a:cxn>
                <a:cxn ang="f71">
                  <a:pos x="f132" y="f133"/>
                </a:cxn>
                <a:cxn ang="f71">
                  <a:pos x="f132" y="f134"/>
                </a:cxn>
                <a:cxn ang="f71">
                  <a:pos x="f135" y="f126"/>
                </a:cxn>
                <a:cxn ang="f71">
                  <a:pos x="f136" y="f128"/>
                </a:cxn>
                <a:cxn ang="f71">
                  <a:pos x="f136" y="f137"/>
                </a:cxn>
                <a:cxn ang="f71">
                  <a:pos x="f138" y="f139"/>
                </a:cxn>
                <a:cxn ang="f71">
                  <a:pos x="f138" y="f128"/>
                </a:cxn>
                <a:cxn ang="f71">
                  <a:pos x="f140" y="f134"/>
                </a:cxn>
                <a:cxn ang="f71">
                  <a:pos x="f141" y="f142"/>
                </a:cxn>
                <a:cxn ang="f71">
                  <a:pos x="f143" y="f142"/>
                </a:cxn>
                <a:cxn ang="f71">
                  <a:pos x="f144" y="f145"/>
                </a:cxn>
                <a:cxn ang="f71">
                  <a:pos x="f144" y="f125"/>
                </a:cxn>
                <a:cxn ang="f71">
                  <a:pos x="f124" y="f125"/>
                </a:cxn>
              </a:cxnLst>
              <a:rect l="f120" t="f123" r="f121" b="f122"/>
              <a:pathLst>
                <a:path w="47" h="26">
                  <a:moveTo>
                    <a:pt x="f5" y="f7"/>
                  </a:moveTo>
                  <a:cubicBezTo>
                    <a:pt x="f5" y="f8"/>
                    <a:pt x="f5" y="f9"/>
                    <a:pt x="f5" y="f10"/>
                  </a:cubicBezTo>
                  <a:cubicBezTo>
                    <a:pt x="f11" y="f10"/>
                    <a:pt x="f12" y="f13"/>
                    <a:pt x="f14" y="f13"/>
                  </a:cubicBezTo>
                  <a:cubicBezTo>
                    <a:pt x="f14" y="f15"/>
                    <a:pt x="f14" y="f14"/>
                    <a:pt x="f14" y="f16"/>
                  </a:cubicBezTo>
                  <a:cubicBezTo>
                    <a:pt x="f14" y="f11"/>
                    <a:pt x="f17" y="f18"/>
                    <a:pt x="f17" y="f5"/>
                  </a:cubicBezTo>
                  <a:cubicBezTo>
                    <a:pt x="f15" y="f18"/>
                    <a:pt x="f19" y="f11"/>
                    <a:pt x="f20" y="f12"/>
                  </a:cubicBezTo>
                  <a:cubicBezTo>
                    <a:pt x="f20" y="f21"/>
                    <a:pt x="f19" y="f22"/>
                    <a:pt x="f20" y="f19"/>
                  </a:cubicBezTo>
                  <a:cubicBezTo>
                    <a:pt x="f20" y="f20"/>
                    <a:pt x="f13" y="f13"/>
                    <a:pt x="f10" y="f10"/>
                  </a:cubicBezTo>
                  <a:cubicBezTo>
                    <a:pt x="f10" y="f10"/>
                    <a:pt x="f23" y="f10"/>
                    <a:pt x="f23" y="f13"/>
                  </a:cubicBezTo>
                  <a:cubicBezTo>
                    <a:pt x="f23" y="f17"/>
                    <a:pt x="f23" y="f24"/>
                    <a:pt x="f23" y="f18"/>
                  </a:cubicBezTo>
                  <a:cubicBezTo>
                    <a:pt x="f25" y="f5"/>
                    <a:pt x="f25" y="f5"/>
                    <a:pt x="f25" y="f24"/>
                  </a:cubicBezTo>
                  <a:cubicBezTo>
                    <a:pt x="f25" y="f14"/>
                    <a:pt x="f25" y="f15"/>
                    <a:pt x="f25" y="f13"/>
                  </a:cubicBezTo>
                  <a:cubicBezTo>
                    <a:pt x="f26" y="f13"/>
                    <a:pt x="f27" y="f23"/>
                    <a:pt x="f7" y="f19"/>
                  </a:cubicBezTo>
                  <a:cubicBezTo>
                    <a:pt x="f7" y="f15"/>
                    <a:pt x="f28" y="f15"/>
                    <a:pt x="f29" y="f15"/>
                  </a:cubicBezTo>
                  <a:cubicBezTo>
                    <a:pt x="f30" y="f17"/>
                    <a:pt x="f31" y="f15"/>
                    <a:pt x="f32" y="f15"/>
                  </a:cubicBezTo>
                  <a:cubicBezTo>
                    <a:pt x="f33" y="f19"/>
                    <a:pt x="f34" y="f13"/>
                    <a:pt x="f6" y="f23"/>
                  </a:cubicBezTo>
                  <a:cubicBezTo>
                    <a:pt x="f6" y="f9"/>
                    <a:pt x="f6" y="f8"/>
                    <a:pt x="f6" y="f7"/>
                  </a:cubicBezTo>
                  <a:cubicBezTo>
                    <a:pt x="f35" y="f7"/>
                    <a:pt x="f36" y="f7"/>
                    <a:pt x="f5" y="f7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E9A8E794-698D-4AB9-A073-AD1BAA05F020}"/>
                </a:ext>
              </a:extLst>
            </p:cNvPr>
            <p:cNvSpPr/>
            <p:nvPr/>
          </p:nvSpPr>
          <p:spPr>
            <a:xfrm>
              <a:off x="2314574" y="2071692"/>
              <a:ext cx="354009" cy="16668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"/>
                <a:gd name="f7" fmla="val 16"/>
                <a:gd name="f8" fmla="val 33"/>
                <a:gd name="f9" fmla="val 22"/>
                <a:gd name="f10" fmla="val 11"/>
                <a:gd name="f11" fmla="val 1"/>
                <a:gd name="f12" fmla="val 2"/>
                <a:gd name="f13" fmla="val 10"/>
                <a:gd name="f14" fmla="val 9"/>
                <a:gd name="f15" fmla="val 14"/>
                <a:gd name="f16" fmla="val 19"/>
                <a:gd name="f17" fmla="val 25"/>
                <a:gd name="f18" fmla="val 31"/>
                <a:gd name="f19" fmla="val 4"/>
                <a:gd name="f20" fmla="+- 0 0 -90"/>
                <a:gd name="f21" fmla="*/ f3 1 34"/>
                <a:gd name="f22" fmla="*/ f4 1 16"/>
                <a:gd name="f23" fmla="val f5"/>
                <a:gd name="f24" fmla="val f6"/>
                <a:gd name="f25" fmla="val f7"/>
                <a:gd name="f26" fmla="*/ f20 f0 1"/>
                <a:gd name="f27" fmla="+- f25 0 f23"/>
                <a:gd name="f28" fmla="+- f24 0 f23"/>
                <a:gd name="f29" fmla="*/ f26 1 f2"/>
                <a:gd name="f30" fmla="*/ f28 1 34"/>
                <a:gd name="f31" fmla="*/ f27 1 16"/>
                <a:gd name="f32" fmla="*/ 33 f28 1"/>
                <a:gd name="f33" fmla="*/ 16 f27 1"/>
                <a:gd name="f34" fmla="*/ 0 f28 1"/>
                <a:gd name="f35" fmla="*/ 9 f28 1"/>
                <a:gd name="f36" fmla="*/ 10 f27 1"/>
                <a:gd name="f37" fmla="*/ 25 f28 1"/>
                <a:gd name="f38" fmla="*/ 2 f27 1"/>
                <a:gd name="f39" fmla="+- f29 0 f1"/>
                <a:gd name="f40" fmla="*/ f32 1 34"/>
                <a:gd name="f41" fmla="*/ f33 1 16"/>
                <a:gd name="f42" fmla="*/ f34 1 34"/>
                <a:gd name="f43" fmla="*/ f35 1 34"/>
                <a:gd name="f44" fmla="*/ f36 1 16"/>
                <a:gd name="f45" fmla="*/ f37 1 34"/>
                <a:gd name="f46" fmla="*/ f38 1 16"/>
                <a:gd name="f47" fmla="*/ 0 1 f30"/>
                <a:gd name="f48" fmla="*/ f24 1 f30"/>
                <a:gd name="f49" fmla="*/ 0 1 f31"/>
                <a:gd name="f50" fmla="*/ f25 1 f31"/>
                <a:gd name="f51" fmla="*/ f40 1 f30"/>
                <a:gd name="f52" fmla="*/ f41 1 f31"/>
                <a:gd name="f53" fmla="*/ f42 1 f30"/>
                <a:gd name="f54" fmla="*/ f43 1 f30"/>
                <a:gd name="f55" fmla="*/ f44 1 f31"/>
                <a:gd name="f56" fmla="*/ f45 1 f30"/>
                <a:gd name="f57" fmla="*/ f46 1 f31"/>
                <a:gd name="f58" fmla="*/ f47 f21 1"/>
                <a:gd name="f59" fmla="*/ f48 f21 1"/>
                <a:gd name="f60" fmla="*/ f50 f22 1"/>
                <a:gd name="f61" fmla="*/ f49 f22 1"/>
                <a:gd name="f62" fmla="*/ f51 f21 1"/>
                <a:gd name="f63" fmla="*/ f52 f22 1"/>
                <a:gd name="f64" fmla="*/ f53 f21 1"/>
                <a:gd name="f65" fmla="*/ f54 f21 1"/>
                <a:gd name="f66" fmla="*/ f55 f22 1"/>
                <a:gd name="f67" fmla="*/ f56 f21 1"/>
                <a:gd name="f68" fmla="*/ f57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9">
                  <a:pos x="f62" y="f63"/>
                </a:cxn>
                <a:cxn ang="f39">
                  <a:pos x="f64" y="f63"/>
                </a:cxn>
                <a:cxn ang="f39">
                  <a:pos x="f65" y="f66"/>
                </a:cxn>
                <a:cxn ang="f39">
                  <a:pos x="f67" y="f68"/>
                </a:cxn>
                <a:cxn ang="f39">
                  <a:pos x="f62" y="f63"/>
                </a:cxn>
              </a:cxnLst>
              <a:rect l="f58" t="f61" r="f59" b="f60"/>
              <a:pathLst>
                <a:path w="34" h="16">
                  <a:moveTo>
                    <a:pt x="f8" y="f7"/>
                  </a:moveTo>
                  <a:cubicBezTo>
                    <a:pt x="f9" y="f7"/>
                    <a:pt x="f10" y="f7"/>
                    <a:pt x="f5" y="f7"/>
                  </a:cubicBezTo>
                  <a:cubicBezTo>
                    <a:pt x="f11" y="f10"/>
                    <a:pt x="f12" y="f13"/>
                    <a:pt x="f14" y="f13"/>
                  </a:cubicBezTo>
                  <a:cubicBezTo>
                    <a:pt x="f15" y="f12"/>
                    <a:pt x="f16" y="f5"/>
                    <a:pt x="f17" y="f12"/>
                  </a:cubicBezTo>
                  <a:cubicBezTo>
                    <a:pt x="f18" y="f19"/>
                    <a:pt x="f6" y="f14"/>
                    <a:pt x="f8" y="f7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7" name="Oval 14">
              <a:extLst>
                <a:ext uri="{FF2B5EF4-FFF2-40B4-BE49-F238E27FC236}">
                  <a16:creationId xmlns:a16="http://schemas.microsoft.com/office/drawing/2014/main" id="{5E89C975-61CD-4CB0-93AE-5B2C391A108E}"/>
                </a:ext>
              </a:extLst>
            </p:cNvPr>
            <p:cNvSpPr/>
            <p:nvPr/>
          </p:nvSpPr>
          <p:spPr>
            <a:xfrm>
              <a:off x="4627558" y="1073148"/>
              <a:ext cx="207961" cy="207961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8ED53549-ED76-4C98-9EC1-9BBAC46945D7}"/>
                </a:ext>
              </a:extLst>
            </p:cNvPr>
            <p:cNvSpPr/>
            <p:nvPr/>
          </p:nvSpPr>
          <p:spPr>
            <a:xfrm>
              <a:off x="2501898" y="1708154"/>
              <a:ext cx="187323" cy="17621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"/>
                <a:gd name="f7" fmla="val 17"/>
                <a:gd name="f8" fmla="val 9"/>
                <a:gd name="f9" fmla="val 13"/>
                <a:gd name="f10" fmla="val 4"/>
                <a:gd name="f11" fmla="val 8"/>
                <a:gd name="f12" fmla="val 14"/>
                <a:gd name="f13" fmla="val 5"/>
                <a:gd name="f14" fmla="val 1"/>
                <a:gd name="f15" fmla="+- 0 0 -90"/>
                <a:gd name="f16" fmla="*/ f3 1 18"/>
                <a:gd name="f17" fmla="*/ f4 1 17"/>
                <a:gd name="f18" fmla="val f5"/>
                <a:gd name="f19" fmla="val f6"/>
                <a:gd name="f20" fmla="val f7"/>
                <a:gd name="f21" fmla="*/ f15 f0 1"/>
                <a:gd name="f22" fmla="+- f20 0 f18"/>
                <a:gd name="f23" fmla="+- f19 0 f18"/>
                <a:gd name="f24" fmla="*/ f21 1 f2"/>
                <a:gd name="f25" fmla="*/ f23 1 18"/>
                <a:gd name="f26" fmla="*/ f22 1 17"/>
                <a:gd name="f27" fmla="*/ 9 f23 1"/>
                <a:gd name="f28" fmla="*/ 0 f22 1"/>
                <a:gd name="f29" fmla="*/ 18 f23 1"/>
                <a:gd name="f30" fmla="*/ 8 f22 1"/>
                <a:gd name="f31" fmla="*/ 17 f22 1"/>
                <a:gd name="f32" fmla="*/ 1 f23 1"/>
                <a:gd name="f33" fmla="*/ 9 f22 1"/>
                <a:gd name="f34" fmla="+- f24 0 f1"/>
                <a:gd name="f35" fmla="*/ f27 1 18"/>
                <a:gd name="f36" fmla="*/ f28 1 17"/>
                <a:gd name="f37" fmla="*/ f29 1 18"/>
                <a:gd name="f38" fmla="*/ f30 1 17"/>
                <a:gd name="f39" fmla="*/ f31 1 17"/>
                <a:gd name="f40" fmla="*/ f32 1 18"/>
                <a:gd name="f41" fmla="*/ f33 1 17"/>
                <a:gd name="f42" fmla="*/ 0 1 f25"/>
                <a:gd name="f43" fmla="*/ f19 1 f25"/>
                <a:gd name="f44" fmla="*/ 0 1 f26"/>
                <a:gd name="f45" fmla="*/ f20 1 f26"/>
                <a:gd name="f46" fmla="*/ f35 1 f25"/>
                <a:gd name="f47" fmla="*/ f36 1 f26"/>
                <a:gd name="f48" fmla="*/ f37 1 f25"/>
                <a:gd name="f49" fmla="*/ f38 1 f26"/>
                <a:gd name="f50" fmla="*/ f39 1 f26"/>
                <a:gd name="f51" fmla="*/ f40 1 f25"/>
                <a:gd name="f52" fmla="*/ f41 1 f26"/>
                <a:gd name="f53" fmla="*/ f42 f16 1"/>
                <a:gd name="f54" fmla="*/ f43 f16 1"/>
                <a:gd name="f55" fmla="*/ f45 f17 1"/>
                <a:gd name="f56" fmla="*/ f44 f17 1"/>
                <a:gd name="f57" fmla="*/ f46 f16 1"/>
                <a:gd name="f58" fmla="*/ f47 f17 1"/>
                <a:gd name="f59" fmla="*/ f48 f16 1"/>
                <a:gd name="f60" fmla="*/ f49 f17 1"/>
                <a:gd name="f61" fmla="*/ f50 f17 1"/>
                <a:gd name="f62" fmla="*/ f51 f16 1"/>
                <a:gd name="f63" fmla="*/ f52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4">
                  <a:pos x="f57" y="f58"/>
                </a:cxn>
                <a:cxn ang="f34">
                  <a:pos x="f59" y="f60"/>
                </a:cxn>
                <a:cxn ang="f34">
                  <a:pos x="f57" y="f61"/>
                </a:cxn>
                <a:cxn ang="f34">
                  <a:pos x="f62" y="f63"/>
                </a:cxn>
                <a:cxn ang="f34">
                  <a:pos x="f57" y="f58"/>
                </a:cxn>
              </a:cxnLst>
              <a:rect l="f53" t="f56" r="f54" b="f55"/>
              <a:pathLst>
                <a:path w="18" h="17">
                  <a:moveTo>
                    <a:pt x="f8" y="f5"/>
                  </a:moveTo>
                  <a:cubicBezTo>
                    <a:pt x="f9" y="f5"/>
                    <a:pt x="f7" y="f10"/>
                    <a:pt x="f6" y="f11"/>
                  </a:cubicBezTo>
                  <a:cubicBezTo>
                    <a:pt x="f6" y="f9"/>
                    <a:pt x="f12" y="f7"/>
                    <a:pt x="f8" y="f7"/>
                  </a:cubicBezTo>
                  <a:cubicBezTo>
                    <a:pt x="f13" y="f7"/>
                    <a:pt x="f14" y="f9"/>
                    <a:pt x="f14" y="f8"/>
                  </a:cubicBezTo>
                  <a:cubicBezTo>
                    <a:pt x="f5" y="f10"/>
                    <a:pt x="f13" y="f5"/>
                    <a:pt x="f8" y="f5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D8DF8CAE-0732-4B66-88C0-F357AEF7EB76}"/>
                </a:ext>
              </a:extLst>
            </p:cNvPr>
            <p:cNvSpPr/>
            <p:nvPr/>
          </p:nvSpPr>
          <p:spPr>
            <a:xfrm>
              <a:off x="3086099" y="1041401"/>
              <a:ext cx="146047" cy="15557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"/>
                <a:gd name="f7" fmla="val 15"/>
                <a:gd name="f8" fmla="val 7"/>
                <a:gd name="f9" fmla="val 11"/>
                <a:gd name="f10" fmla="val 3"/>
                <a:gd name="f11" fmla="+- 0 0 -90"/>
                <a:gd name="f12" fmla="*/ f3 1 14"/>
                <a:gd name="f13" fmla="*/ f4 1 15"/>
                <a:gd name="f14" fmla="val f5"/>
                <a:gd name="f15" fmla="val f6"/>
                <a:gd name="f16" fmla="val f7"/>
                <a:gd name="f17" fmla="*/ f11 f0 1"/>
                <a:gd name="f18" fmla="+- f16 0 f14"/>
                <a:gd name="f19" fmla="+- f15 0 f14"/>
                <a:gd name="f20" fmla="*/ f17 1 f2"/>
                <a:gd name="f21" fmla="*/ f19 1 14"/>
                <a:gd name="f22" fmla="*/ f18 1 15"/>
                <a:gd name="f23" fmla="*/ 14 f19 1"/>
                <a:gd name="f24" fmla="*/ 7 f18 1"/>
                <a:gd name="f25" fmla="*/ 7 f19 1"/>
                <a:gd name="f26" fmla="*/ 14 f18 1"/>
                <a:gd name="f27" fmla="*/ 0 f19 1"/>
                <a:gd name="f28" fmla="*/ 0 f18 1"/>
                <a:gd name="f29" fmla="+- f20 0 f1"/>
                <a:gd name="f30" fmla="*/ f23 1 14"/>
                <a:gd name="f31" fmla="*/ f24 1 15"/>
                <a:gd name="f32" fmla="*/ f25 1 14"/>
                <a:gd name="f33" fmla="*/ f26 1 15"/>
                <a:gd name="f34" fmla="*/ f27 1 14"/>
                <a:gd name="f35" fmla="*/ f28 1 15"/>
                <a:gd name="f36" fmla="*/ 0 1 f21"/>
                <a:gd name="f37" fmla="*/ f15 1 f21"/>
                <a:gd name="f38" fmla="*/ 0 1 f22"/>
                <a:gd name="f39" fmla="*/ f16 1 f22"/>
                <a:gd name="f40" fmla="*/ f30 1 f21"/>
                <a:gd name="f41" fmla="*/ f31 1 f22"/>
                <a:gd name="f42" fmla="*/ f32 1 f21"/>
                <a:gd name="f43" fmla="*/ f33 1 f22"/>
                <a:gd name="f44" fmla="*/ f34 1 f21"/>
                <a:gd name="f45" fmla="*/ f35 1 f22"/>
                <a:gd name="f46" fmla="*/ f36 f12 1"/>
                <a:gd name="f47" fmla="*/ f37 f12 1"/>
                <a:gd name="f48" fmla="*/ f39 f13 1"/>
                <a:gd name="f49" fmla="*/ f38 f13 1"/>
                <a:gd name="f50" fmla="*/ f40 f12 1"/>
                <a:gd name="f51" fmla="*/ f41 f13 1"/>
                <a:gd name="f52" fmla="*/ f42 f12 1"/>
                <a:gd name="f53" fmla="*/ f43 f13 1"/>
                <a:gd name="f54" fmla="*/ f44 f12 1"/>
                <a:gd name="f55" fmla="*/ f45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50" y="f51"/>
                </a:cxn>
                <a:cxn ang="f29">
                  <a:pos x="f52" y="f53"/>
                </a:cxn>
                <a:cxn ang="f29">
                  <a:pos x="f54" y="f51"/>
                </a:cxn>
                <a:cxn ang="f29">
                  <a:pos x="f52" y="f55"/>
                </a:cxn>
                <a:cxn ang="f29">
                  <a:pos x="f50" y="f51"/>
                </a:cxn>
              </a:cxnLst>
              <a:rect l="f46" t="f49" r="f47" b="f48"/>
              <a:pathLst>
                <a:path w="14" h="15">
                  <a:moveTo>
                    <a:pt x="f6" y="f8"/>
                  </a:moveTo>
                  <a:cubicBezTo>
                    <a:pt x="f6" y="f9"/>
                    <a:pt x="f9" y="f7"/>
                    <a:pt x="f8" y="f6"/>
                  </a:cubicBezTo>
                  <a:cubicBezTo>
                    <a:pt x="f10" y="f6"/>
                    <a:pt x="f5" y="f9"/>
                    <a:pt x="f5" y="f8"/>
                  </a:cubicBezTo>
                  <a:cubicBezTo>
                    <a:pt x="f5" y="f10"/>
                    <a:pt x="f10" y="f5"/>
                    <a:pt x="f8" y="f5"/>
                  </a:cubicBezTo>
                  <a:cubicBezTo>
                    <a:pt x="f9" y="f5"/>
                    <a:pt x="f6" y="f10"/>
                    <a:pt x="f6" y="f8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5E67E006-B439-41C0-90B0-C638ECC08482}"/>
                </a:ext>
              </a:extLst>
            </p:cNvPr>
            <p:cNvSpPr/>
            <p:nvPr/>
          </p:nvSpPr>
          <p:spPr>
            <a:xfrm>
              <a:off x="4325934" y="915991"/>
              <a:ext cx="114300" cy="1143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"/>
                <a:gd name="f7" fmla="val 5"/>
                <a:gd name="f8" fmla="val 2"/>
                <a:gd name="f9" fmla="val 9"/>
                <a:gd name="f10" fmla="val 6"/>
                <a:gd name="f11" fmla="val 10"/>
                <a:gd name="f12" fmla="+- 0 0 -90"/>
                <a:gd name="f13" fmla="*/ f3 1 11"/>
                <a:gd name="f14" fmla="*/ f4 1 11"/>
                <a:gd name="f15" fmla="val f5"/>
                <a:gd name="f16" fmla="val f6"/>
                <a:gd name="f17" fmla="*/ f12 f0 1"/>
                <a:gd name="f18" fmla="+- f16 0 f15"/>
                <a:gd name="f19" fmla="*/ f17 1 f2"/>
                <a:gd name="f20" fmla="*/ f18 1 11"/>
                <a:gd name="f21" fmla="*/ 5 f18 1"/>
                <a:gd name="f22" fmla="*/ 11 f18 1"/>
                <a:gd name="f23" fmla="*/ 0 f18 1"/>
                <a:gd name="f24" fmla="*/ 6 f18 1"/>
                <a:gd name="f25" fmla="+- f19 0 f1"/>
                <a:gd name="f26" fmla="*/ f21 1 11"/>
                <a:gd name="f27" fmla="*/ f22 1 11"/>
                <a:gd name="f28" fmla="*/ f23 1 11"/>
                <a:gd name="f29" fmla="*/ f24 1 11"/>
                <a:gd name="f30" fmla="*/ 0 1 f20"/>
                <a:gd name="f31" fmla="*/ f16 1 f20"/>
                <a:gd name="f32" fmla="*/ f26 1 f20"/>
                <a:gd name="f33" fmla="*/ f27 1 f20"/>
                <a:gd name="f34" fmla="*/ f28 1 f20"/>
                <a:gd name="f35" fmla="*/ f29 1 f20"/>
                <a:gd name="f36" fmla="*/ f30 f13 1"/>
                <a:gd name="f37" fmla="*/ f31 f13 1"/>
                <a:gd name="f38" fmla="*/ f31 f14 1"/>
                <a:gd name="f39" fmla="*/ f30 f14 1"/>
                <a:gd name="f40" fmla="*/ f32 f13 1"/>
                <a:gd name="f41" fmla="*/ f33 f14 1"/>
                <a:gd name="f42" fmla="*/ f34 f13 1"/>
                <a:gd name="f43" fmla="*/ f35 f14 1"/>
                <a:gd name="f44" fmla="*/ f35 f13 1"/>
                <a:gd name="f45" fmla="*/ f34 f14 1"/>
                <a:gd name="f46" fmla="*/ f33 f13 1"/>
                <a:gd name="f47" fmla="*/ f32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">
                  <a:pos x="f40" y="f41"/>
                </a:cxn>
                <a:cxn ang="f25">
                  <a:pos x="f42" y="f43"/>
                </a:cxn>
                <a:cxn ang="f25">
                  <a:pos x="f44" y="f45"/>
                </a:cxn>
                <a:cxn ang="f25">
                  <a:pos x="f46" y="f47"/>
                </a:cxn>
                <a:cxn ang="f25">
                  <a:pos x="f40" y="f41"/>
                </a:cxn>
              </a:cxnLst>
              <a:rect l="f36" t="f39" r="f37" b="f38"/>
              <a:pathLst>
                <a:path w="11" h="11">
                  <a:moveTo>
                    <a:pt x="f7" y="f6"/>
                  </a:moveTo>
                  <a:cubicBezTo>
                    <a:pt x="f8" y="f6"/>
                    <a:pt x="f5" y="f9"/>
                    <a:pt x="f5" y="f10"/>
                  </a:cubicBezTo>
                  <a:cubicBezTo>
                    <a:pt x="f5" y="f8"/>
                    <a:pt x="f8" y="f5"/>
                    <a:pt x="f10" y="f5"/>
                  </a:cubicBezTo>
                  <a:cubicBezTo>
                    <a:pt x="f9" y="f5"/>
                    <a:pt x="f6" y="f8"/>
                    <a:pt x="f6" y="f7"/>
                  </a:cubicBezTo>
                  <a:cubicBezTo>
                    <a:pt x="f6" y="f9"/>
                    <a:pt x="f11" y="f6"/>
                    <a:pt x="f7" y="f6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FE72408E-4157-48FC-A00D-CA2D9C20CCD5}"/>
                </a:ext>
              </a:extLst>
            </p:cNvPr>
            <p:cNvSpPr/>
            <p:nvPr/>
          </p:nvSpPr>
          <p:spPr>
            <a:xfrm>
              <a:off x="4835520" y="2062164"/>
              <a:ext cx="104771" cy="12382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"/>
                <a:gd name="f7" fmla="val 12"/>
                <a:gd name="f8" fmla="val 4"/>
                <a:gd name="f9" fmla="val 3"/>
                <a:gd name="f10" fmla="val 1"/>
                <a:gd name="f11" fmla="val 8"/>
                <a:gd name="f12" fmla="val 6"/>
                <a:gd name="f13" fmla="val 2"/>
                <a:gd name="f14" fmla="val 7"/>
                <a:gd name="f15" fmla="val 5"/>
                <a:gd name="f16" fmla="+- 0 0 -90"/>
                <a:gd name="f17" fmla="*/ f3 1 10"/>
                <a:gd name="f18" fmla="*/ f4 1 12"/>
                <a:gd name="f19" fmla="val f5"/>
                <a:gd name="f20" fmla="val f6"/>
                <a:gd name="f21" fmla="val f7"/>
                <a:gd name="f22" fmla="*/ f16 f0 1"/>
                <a:gd name="f23" fmla="+- f21 0 f19"/>
                <a:gd name="f24" fmla="+- f20 0 f19"/>
                <a:gd name="f25" fmla="*/ f22 1 f2"/>
                <a:gd name="f26" fmla="*/ f24 1 10"/>
                <a:gd name="f27" fmla="*/ f23 1 12"/>
                <a:gd name="f28" fmla="*/ 4 f24 1"/>
                <a:gd name="f29" fmla="*/ 12 f23 1"/>
                <a:gd name="f30" fmla="*/ 1 f24 1"/>
                <a:gd name="f31" fmla="*/ 6 f23 1"/>
                <a:gd name="f32" fmla="*/ 6 f24 1"/>
                <a:gd name="f33" fmla="*/ 1 f23 1"/>
                <a:gd name="f34" fmla="*/ 10 f24 1"/>
                <a:gd name="f35" fmla="*/ 7 f24 1"/>
                <a:gd name="f36" fmla="+- f25 0 f1"/>
                <a:gd name="f37" fmla="*/ f28 1 10"/>
                <a:gd name="f38" fmla="*/ f29 1 12"/>
                <a:gd name="f39" fmla="*/ f30 1 10"/>
                <a:gd name="f40" fmla="*/ f31 1 12"/>
                <a:gd name="f41" fmla="*/ f32 1 10"/>
                <a:gd name="f42" fmla="*/ f33 1 12"/>
                <a:gd name="f43" fmla="*/ f34 1 10"/>
                <a:gd name="f44" fmla="*/ f35 1 10"/>
                <a:gd name="f45" fmla="*/ 0 1 f26"/>
                <a:gd name="f46" fmla="*/ f20 1 f26"/>
                <a:gd name="f47" fmla="*/ 0 1 f27"/>
                <a:gd name="f48" fmla="*/ f21 1 f27"/>
                <a:gd name="f49" fmla="*/ f37 1 f26"/>
                <a:gd name="f50" fmla="*/ f38 1 f27"/>
                <a:gd name="f51" fmla="*/ f39 1 f26"/>
                <a:gd name="f52" fmla="*/ f40 1 f27"/>
                <a:gd name="f53" fmla="*/ f41 1 f26"/>
                <a:gd name="f54" fmla="*/ f42 1 f27"/>
                <a:gd name="f55" fmla="*/ f43 1 f26"/>
                <a:gd name="f56" fmla="*/ f44 1 f26"/>
                <a:gd name="f57" fmla="*/ f45 f17 1"/>
                <a:gd name="f58" fmla="*/ f46 f17 1"/>
                <a:gd name="f59" fmla="*/ f48 f18 1"/>
                <a:gd name="f60" fmla="*/ f47 f18 1"/>
                <a:gd name="f61" fmla="*/ f49 f17 1"/>
                <a:gd name="f62" fmla="*/ f50 f18 1"/>
                <a:gd name="f63" fmla="*/ f51 f17 1"/>
                <a:gd name="f64" fmla="*/ f52 f18 1"/>
                <a:gd name="f65" fmla="*/ f53 f17 1"/>
                <a:gd name="f66" fmla="*/ f54 f18 1"/>
                <a:gd name="f67" fmla="*/ f55 f17 1"/>
                <a:gd name="f68" fmla="*/ f56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6">
                  <a:pos x="f61" y="f62"/>
                </a:cxn>
                <a:cxn ang="f36">
                  <a:pos x="f63" y="f64"/>
                </a:cxn>
                <a:cxn ang="f36">
                  <a:pos x="f65" y="f66"/>
                </a:cxn>
                <a:cxn ang="f36">
                  <a:pos x="f67" y="f64"/>
                </a:cxn>
                <a:cxn ang="f36">
                  <a:pos x="f68" y="f62"/>
                </a:cxn>
                <a:cxn ang="f36">
                  <a:pos x="f61" y="f62"/>
                </a:cxn>
              </a:cxnLst>
              <a:rect l="f57" t="f60" r="f58" b="f59"/>
              <a:pathLst>
                <a:path w="10" h="12">
                  <a:moveTo>
                    <a:pt x="f8" y="f7"/>
                  </a:moveTo>
                  <a:cubicBezTo>
                    <a:pt x="f9" y="f6"/>
                    <a:pt x="f10" y="f11"/>
                    <a:pt x="f10" y="f12"/>
                  </a:cubicBezTo>
                  <a:cubicBezTo>
                    <a:pt x="f5" y="f13"/>
                    <a:pt x="f9" y="f5"/>
                    <a:pt x="f12" y="f10"/>
                  </a:cubicBezTo>
                  <a:cubicBezTo>
                    <a:pt x="f11" y="f13"/>
                    <a:pt x="f6" y="f8"/>
                    <a:pt x="f6" y="f12"/>
                  </a:cubicBezTo>
                  <a:cubicBezTo>
                    <a:pt x="f6" y="f11"/>
                    <a:pt x="f11" y="f6"/>
                    <a:pt x="f14" y="f7"/>
                  </a:cubicBezTo>
                  <a:cubicBezTo>
                    <a:pt x="f12" y="f7"/>
                    <a:pt x="f15" y="f7"/>
                    <a:pt x="f8" y="f7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D4E1CACE-FF90-467B-B5A2-A1B9268B5619}"/>
                </a:ext>
              </a:extLst>
            </p:cNvPr>
            <p:cNvSpPr/>
            <p:nvPr/>
          </p:nvSpPr>
          <p:spPr>
            <a:xfrm>
              <a:off x="4429125" y="2062164"/>
              <a:ext cx="93661" cy="12382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"/>
                <a:gd name="f7" fmla="val 12"/>
                <a:gd name="f8" fmla="val 3"/>
                <a:gd name="f9" fmla="val 2"/>
                <a:gd name="f10" fmla="val 10"/>
                <a:gd name="f11" fmla="val 8"/>
                <a:gd name="f12" fmla="val 6"/>
                <a:gd name="f13" fmla="val 4"/>
                <a:gd name="f14" fmla="val 1"/>
                <a:gd name="f15" fmla="val 7"/>
                <a:gd name="f16" fmla="val 5"/>
                <a:gd name="f17" fmla="+- 0 0 -90"/>
                <a:gd name="f18" fmla="*/ f3 1 9"/>
                <a:gd name="f19" fmla="*/ f4 1 12"/>
                <a:gd name="f20" fmla="val f5"/>
                <a:gd name="f21" fmla="val f6"/>
                <a:gd name="f22" fmla="val f7"/>
                <a:gd name="f23" fmla="*/ f17 f0 1"/>
                <a:gd name="f24" fmla="+- f22 0 f20"/>
                <a:gd name="f25" fmla="+- f21 0 f20"/>
                <a:gd name="f26" fmla="*/ f23 1 f2"/>
                <a:gd name="f27" fmla="*/ f25 1 9"/>
                <a:gd name="f28" fmla="*/ f24 1 12"/>
                <a:gd name="f29" fmla="*/ 3 f25 1"/>
                <a:gd name="f30" fmla="*/ 12 f24 1"/>
                <a:gd name="f31" fmla="*/ 0 f25 1"/>
                <a:gd name="f32" fmla="*/ 6 f24 1"/>
                <a:gd name="f33" fmla="*/ 4 f25 1"/>
                <a:gd name="f34" fmla="*/ 1 f24 1"/>
                <a:gd name="f35" fmla="*/ 9 f25 1"/>
                <a:gd name="f36" fmla="*/ 5 f25 1"/>
                <a:gd name="f37" fmla="+- f26 0 f1"/>
                <a:gd name="f38" fmla="*/ f29 1 9"/>
                <a:gd name="f39" fmla="*/ f30 1 12"/>
                <a:gd name="f40" fmla="*/ f31 1 9"/>
                <a:gd name="f41" fmla="*/ f32 1 12"/>
                <a:gd name="f42" fmla="*/ f33 1 9"/>
                <a:gd name="f43" fmla="*/ f34 1 12"/>
                <a:gd name="f44" fmla="*/ f35 1 9"/>
                <a:gd name="f45" fmla="*/ f36 1 9"/>
                <a:gd name="f46" fmla="*/ 0 1 f27"/>
                <a:gd name="f47" fmla="*/ f21 1 f27"/>
                <a:gd name="f48" fmla="*/ 0 1 f28"/>
                <a:gd name="f49" fmla="*/ f22 1 f28"/>
                <a:gd name="f50" fmla="*/ f38 1 f27"/>
                <a:gd name="f51" fmla="*/ f39 1 f28"/>
                <a:gd name="f52" fmla="*/ f40 1 f27"/>
                <a:gd name="f53" fmla="*/ f41 1 f28"/>
                <a:gd name="f54" fmla="*/ f42 1 f27"/>
                <a:gd name="f55" fmla="*/ f43 1 f28"/>
                <a:gd name="f56" fmla="*/ f44 1 f27"/>
                <a:gd name="f57" fmla="*/ f45 1 f27"/>
                <a:gd name="f58" fmla="*/ f46 f18 1"/>
                <a:gd name="f59" fmla="*/ f47 f18 1"/>
                <a:gd name="f60" fmla="*/ f49 f19 1"/>
                <a:gd name="f61" fmla="*/ f48 f19 1"/>
                <a:gd name="f62" fmla="*/ f50 f18 1"/>
                <a:gd name="f63" fmla="*/ f51 f19 1"/>
                <a:gd name="f64" fmla="*/ f52 f18 1"/>
                <a:gd name="f65" fmla="*/ f53 f19 1"/>
                <a:gd name="f66" fmla="*/ f54 f18 1"/>
                <a:gd name="f67" fmla="*/ f55 f19 1"/>
                <a:gd name="f68" fmla="*/ f56 f18 1"/>
                <a:gd name="f69" fmla="*/ f57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7">
                  <a:pos x="f62" y="f63"/>
                </a:cxn>
                <a:cxn ang="f37">
                  <a:pos x="f64" y="f65"/>
                </a:cxn>
                <a:cxn ang="f37">
                  <a:pos x="f66" y="f67"/>
                </a:cxn>
                <a:cxn ang="f37">
                  <a:pos x="f68" y="f65"/>
                </a:cxn>
                <a:cxn ang="f37">
                  <a:pos x="f69" y="f63"/>
                </a:cxn>
                <a:cxn ang="f37">
                  <a:pos x="f62" y="f63"/>
                </a:cxn>
              </a:cxnLst>
              <a:rect l="f58" t="f61" r="f59" b="f60"/>
              <a:pathLst>
                <a:path w="9" h="12">
                  <a:moveTo>
                    <a:pt x="f8" y="f7"/>
                  </a:moveTo>
                  <a:cubicBezTo>
                    <a:pt x="f9" y="f10"/>
                    <a:pt x="f5" y="f11"/>
                    <a:pt x="f5" y="f12"/>
                  </a:cubicBezTo>
                  <a:cubicBezTo>
                    <a:pt x="f5" y="f13"/>
                    <a:pt x="f9" y="f9"/>
                    <a:pt x="f13" y="f14"/>
                  </a:cubicBezTo>
                  <a:cubicBezTo>
                    <a:pt x="f15" y="f5"/>
                    <a:pt x="f6" y="f8"/>
                    <a:pt x="f6" y="f12"/>
                  </a:cubicBezTo>
                  <a:cubicBezTo>
                    <a:pt x="f6" y="f11"/>
                    <a:pt x="f15" y="f10"/>
                    <a:pt x="f16" y="f7"/>
                  </a:cubicBezTo>
                  <a:cubicBezTo>
                    <a:pt x="f16" y="f7"/>
                    <a:pt x="f13" y="f7"/>
                    <a:pt x="f8" y="f7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B313A242-65EA-48D3-A73B-DD0D99DB0DD8}"/>
                </a:ext>
              </a:extLst>
            </p:cNvPr>
            <p:cNvSpPr/>
            <p:nvPr/>
          </p:nvSpPr>
          <p:spPr>
            <a:xfrm>
              <a:off x="3565529" y="4102098"/>
              <a:ext cx="155576" cy="730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5"/>
                <a:gd name="f7" fmla="val 7"/>
                <a:gd name="f8" fmla="val 3"/>
                <a:gd name="f9" fmla="val 10"/>
                <a:gd name="f10" fmla="val 5"/>
                <a:gd name="f11" fmla="val 4"/>
                <a:gd name="f12" fmla="+- 0 0 -90"/>
                <a:gd name="f13" fmla="*/ f3 1 15"/>
                <a:gd name="f14" fmla="*/ f4 1 7"/>
                <a:gd name="f15" fmla="val f5"/>
                <a:gd name="f16" fmla="val f6"/>
                <a:gd name="f17" fmla="val f7"/>
                <a:gd name="f18" fmla="*/ f12 f0 1"/>
                <a:gd name="f19" fmla="+- f17 0 f15"/>
                <a:gd name="f20" fmla="+- f16 0 f15"/>
                <a:gd name="f21" fmla="*/ f18 1 f2"/>
                <a:gd name="f22" fmla="*/ f20 1 15"/>
                <a:gd name="f23" fmla="*/ f19 1 7"/>
                <a:gd name="f24" fmla="*/ 15 f20 1"/>
                <a:gd name="f25" fmla="*/ 3 f19 1"/>
                <a:gd name="f26" fmla="*/ 0 f20 1"/>
                <a:gd name="f27" fmla="*/ 4 f19 1"/>
                <a:gd name="f28" fmla="+- f21 0 f1"/>
                <a:gd name="f29" fmla="*/ f24 1 15"/>
                <a:gd name="f30" fmla="*/ f25 1 7"/>
                <a:gd name="f31" fmla="*/ f26 1 15"/>
                <a:gd name="f32" fmla="*/ f27 1 7"/>
                <a:gd name="f33" fmla="*/ 0 1 f22"/>
                <a:gd name="f34" fmla="*/ f16 1 f22"/>
                <a:gd name="f35" fmla="*/ 0 1 f23"/>
                <a:gd name="f36" fmla="*/ f17 1 f23"/>
                <a:gd name="f37" fmla="*/ f29 1 f22"/>
                <a:gd name="f38" fmla="*/ f30 1 f23"/>
                <a:gd name="f39" fmla="*/ f31 1 f22"/>
                <a:gd name="f40" fmla="*/ f32 1 f23"/>
                <a:gd name="f41" fmla="*/ f33 f13 1"/>
                <a:gd name="f42" fmla="*/ f34 f13 1"/>
                <a:gd name="f43" fmla="*/ f36 f14 1"/>
                <a:gd name="f44" fmla="*/ f35 f14 1"/>
                <a:gd name="f45" fmla="*/ f37 f13 1"/>
                <a:gd name="f46" fmla="*/ f38 f14 1"/>
                <a:gd name="f47" fmla="*/ f39 f13 1"/>
                <a:gd name="f48" fmla="*/ f40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45" y="f46"/>
                </a:cxn>
                <a:cxn ang="f28">
                  <a:pos x="f47" y="f48"/>
                </a:cxn>
                <a:cxn ang="f28">
                  <a:pos x="f45" y="f46"/>
                </a:cxn>
              </a:cxnLst>
              <a:rect l="f41" t="f44" r="f42" b="f43"/>
              <a:pathLst>
                <a:path w="15" h="7">
                  <a:moveTo>
                    <a:pt x="f6" y="f8"/>
                  </a:moveTo>
                  <a:cubicBezTo>
                    <a:pt x="f9" y="f7"/>
                    <a:pt x="f10" y="f7"/>
                    <a:pt x="f5" y="f11"/>
                  </a:cubicBezTo>
                  <a:cubicBezTo>
                    <a:pt x="f8" y="f5"/>
                    <a:pt x="f9" y="f5"/>
                    <a:pt x="f6" y="f8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E363EC79-12B6-42BE-B780-42EFCE303473}"/>
                </a:ext>
              </a:extLst>
            </p:cNvPr>
            <p:cNvSpPr/>
            <p:nvPr/>
          </p:nvSpPr>
          <p:spPr>
            <a:xfrm>
              <a:off x="2647946" y="1925634"/>
              <a:ext cx="104771" cy="9366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"/>
                <a:gd name="f7" fmla="val 9"/>
                <a:gd name="f8" fmla="val 4"/>
                <a:gd name="f9" fmla="val 7"/>
                <a:gd name="f10" fmla="val 6"/>
                <a:gd name="f11" fmla="val 3"/>
                <a:gd name="f12" fmla="val 5"/>
                <a:gd name="f13" fmla="val 2"/>
                <a:gd name="f14" fmla="val 1"/>
                <a:gd name="f15" fmla="+- 0 0 -90"/>
                <a:gd name="f16" fmla="*/ f3 1 10"/>
                <a:gd name="f17" fmla="*/ f4 1 9"/>
                <a:gd name="f18" fmla="val f5"/>
                <a:gd name="f19" fmla="val f6"/>
                <a:gd name="f20" fmla="val f7"/>
                <a:gd name="f21" fmla="*/ f15 f0 1"/>
                <a:gd name="f22" fmla="+- f20 0 f18"/>
                <a:gd name="f23" fmla="+- f19 0 f18"/>
                <a:gd name="f24" fmla="*/ f21 1 f2"/>
                <a:gd name="f25" fmla="*/ f23 1 10"/>
                <a:gd name="f26" fmla="*/ f22 1 9"/>
                <a:gd name="f27" fmla="*/ 10 f23 1"/>
                <a:gd name="f28" fmla="*/ 4 f22 1"/>
                <a:gd name="f29" fmla="*/ 4 f23 1"/>
                <a:gd name="f30" fmla="*/ 9 f22 1"/>
                <a:gd name="f31" fmla="*/ 0 f23 1"/>
                <a:gd name="f32" fmla="*/ 5 f22 1"/>
                <a:gd name="f33" fmla="*/ 0 f22 1"/>
                <a:gd name="f34" fmla="+- f24 0 f1"/>
                <a:gd name="f35" fmla="*/ f27 1 10"/>
                <a:gd name="f36" fmla="*/ f28 1 9"/>
                <a:gd name="f37" fmla="*/ f29 1 10"/>
                <a:gd name="f38" fmla="*/ f30 1 9"/>
                <a:gd name="f39" fmla="*/ f31 1 10"/>
                <a:gd name="f40" fmla="*/ f32 1 9"/>
                <a:gd name="f41" fmla="*/ f33 1 9"/>
                <a:gd name="f42" fmla="*/ 0 1 f25"/>
                <a:gd name="f43" fmla="*/ f19 1 f25"/>
                <a:gd name="f44" fmla="*/ 0 1 f26"/>
                <a:gd name="f45" fmla="*/ f20 1 f26"/>
                <a:gd name="f46" fmla="*/ f35 1 f25"/>
                <a:gd name="f47" fmla="*/ f36 1 f26"/>
                <a:gd name="f48" fmla="*/ f37 1 f25"/>
                <a:gd name="f49" fmla="*/ f38 1 f26"/>
                <a:gd name="f50" fmla="*/ f39 1 f25"/>
                <a:gd name="f51" fmla="*/ f40 1 f26"/>
                <a:gd name="f52" fmla="*/ f41 1 f26"/>
                <a:gd name="f53" fmla="*/ f42 f16 1"/>
                <a:gd name="f54" fmla="*/ f43 f16 1"/>
                <a:gd name="f55" fmla="*/ f45 f17 1"/>
                <a:gd name="f56" fmla="*/ f44 f17 1"/>
                <a:gd name="f57" fmla="*/ f46 f16 1"/>
                <a:gd name="f58" fmla="*/ f47 f17 1"/>
                <a:gd name="f59" fmla="*/ f48 f16 1"/>
                <a:gd name="f60" fmla="*/ f49 f17 1"/>
                <a:gd name="f61" fmla="*/ f50 f16 1"/>
                <a:gd name="f62" fmla="*/ f51 f17 1"/>
                <a:gd name="f63" fmla="*/ f52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4">
                  <a:pos x="f57" y="f58"/>
                </a:cxn>
                <a:cxn ang="f34">
                  <a:pos x="f59" y="f60"/>
                </a:cxn>
                <a:cxn ang="f34">
                  <a:pos x="f61" y="f62"/>
                </a:cxn>
                <a:cxn ang="f34">
                  <a:pos x="f59" y="f63"/>
                </a:cxn>
                <a:cxn ang="f34">
                  <a:pos x="f57" y="f58"/>
                </a:cxn>
              </a:cxnLst>
              <a:rect l="f53" t="f56" r="f54" b="f55"/>
              <a:pathLst>
                <a:path w="10" h="9">
                  <a:moveTo>
                    <a:pt x="f6" y="f8"/>
                  </a:moveTo>
                  <a:cubicBezTo>
                    <a:pt x="f9" y="f10"/>
                    <a:pt x="f10" y="f7"/>
                    <a:pt x="f8" y="f7"/>
                  </a:cubicBezTo>
                  <a:cubicBezTo>
                    <a:pt x="f11" y="f7"/>
                    <a:pt x="f5" y="f10"/>
                    <a:pt x="f5" y="f12"/>
                  </a:cubicBezTo>
                  <a:cubicBezTo>
                    <a:pt x="f5" y="f11"/>
                    <a:pt x="f13" y="f14"/>
                    <a:pt x="f8" y="f5"/>
                  </a:cubicBezTo>
                  <a:cubicBezTo>
                    <a:pt x="f12" y="f5"/>
                    <a:pt x="f9" y="f13"/>
                    <a:pt x="f6" y="f8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88A11328-5C6B-4777-AF30-68C2E1F6CDE6}"/>
                </a:ext>
              </a:extLst>
            </p:cNvPr>
            <p:cNvSpPr/>
            <p:nvPr/>
          </p:nvSpPr>
          <p:spPr>
            <a:xfrm>
              <a:off x="2898776" y="1989140"/>
              <a:ext cx="103190" cy="8255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"/>
                <a:gd name="f7" fmla="val 8"/>
                <a:gd name="f8" fmla="val 4"/>
                <a:gd name="f9" fmla="val 6"/>
                <a:gd name="f10" fmla="val 3"/>
                <a:gd name="f11" fmla="val 1"/>
                <a:gd name="f12" fmla="val 5"/>
                <a:gd name="f13" fmla="val 2"/>
                <a:gd name="f14" fmla="val 7"/>
                <a:gd name="f15" fmla="+- 0 0 -90"/>
                <a:gd name="f16" fmla="*/ f3 1 10"/>
                <a:gd name="f17" fmla="*/ f4 1 8"/>
                <a:gd name="f18" fmla="val f5"/>
                <a:gd name="f19" fmla="val f6"/>
                <a:gd name="f20" fmla="val f7"/>
                <a:gd name="f21" fmla="*/ f15 f0 1"/>
                <a:gd name="f22" fmla="+- f20 0 f18"/>
                <a:gd name="f23" fmla="+- f19 0 f18"/>
                <a:gd name="f24" fmla="*/ f21 1 f2"/>
                <a:gd name="f25" fmla="*/ f22 1 8"/>
                <a:gd name="f26" fmla="*/ f23 1 10"/>
                <a:gd name="f27" fmla="*/ 10 f23 1"/>
                <a:gd name="f28" fmla="*/ 4 f22 1"/>
                <a:gd name="f29" fmla="*/ 4 f23 1"/>
                <a:gd name="f30" fmla="*/ 8 f22 1"/>
                <a:gd name="f31" fmla="*/ 0 f23 1"/>
                <a:gd name="f32" fmla="*/ 0 f22 1"/>
                <a:gd name="f33" fmla="+- f24 0 f1"/>
                <a:gd name="f34" fmla="*/ f27 1 10"/>
                <a:gd name="f35" fmla="*/ f28 1 8"/>
                <a:gd name="f36" fmla="*/ f29 1 10"/>
                <a:gd name="f37" fmla="*/ f30 1 8"/>
                <a:gd name="f38" fmla="*/ f31 1 10"/>
                <a:gd name="f39" fmla="*/ f32 1 8"/>
                <a:gd name="f40" fmla="*/ 0 1 f26"/>
                <a:gd name="f41" fmla="*/ f19 1 f26"/>
                <a:gd name="f42" fmla="*/ 0 1 f25"/>
                <a:gd name="f43" fmla="*/ f20 1 f25"/>
                <a:gd name="f44" fmla="*/ f34 1 f26"/>
                <a:gd name="f45" fmla="*/ f35 1 f25"/>
                <a:gd name="f46" fmla="*/ f36 1 f26"/>
                <a:gd name="f47" fmla="*/ f37 1 f25"/>
                <a:gd name="f48" fmla="*/ f38 1 f26"/>
                <a:gd name="f49" fmla="*/ f39 1 f25"/>
                <a:gd name="f50" fmla="*/ f40 f16 1"/>
                <a:gd name="f51" fmla="*/ f41 f16 1"/>
                <a:gd name="f52" fmla="*/ f43 f17 1"/>
                <a:gd name="f53" fmla="*/ f42 f17 1"/>
                <a:gd name="f54" fmla="*/ f44 f16 1"/>
                <a:gd name="f55" fmla="*/ f45 f17 1"/>
                <a:gd name="f56" fmla="*/ f46 f16 1"/>
                <a:gd name="f57" fmla="*/ f47 f17 1"/>
                <a:gd name="f58" fmla="*/ f48 f16 1"/>
                <a:gd name="f59" fmla="*/ f49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54" y="f55"/>
                </a:cxn>
                <a:cxn ang="f33">
                  <a:pos x="f56" y="f57"/>
                </a:cxn>
                <a:cxn ang="f33">
                  <a:pos x="f58" y="f55"/>
                </a:cxn>
                <a:cxn ang="f33">
                  <a:pos x="f56" y="f59"/>
                </a:cxn>
                <a:cxn ang="f33">
                  <a:pos x="f54" y="f55"/>
                </a:cxn>
              </a:cxnLst>
              <a:rect l="f50" t="f53" r="f51" b="f52"/>
              <a:pathLst>
                <a:path w="10" h="8">
                  <a:moveTo>
                    <a:pt x="f6" y="f8"/>
                  </a:moveTo>
                  <a:cubicBezTo>
                    <a:pt x="f7" y="f9"/>
                    <a:pt x="f9" y="f7"/>
                    <a:pt x="f8" y="f7"/>
                  </a:cubicBezTo>
                  <a:cubicBezTo>
                    <a:pt x="f10" y="f7"/>
                    <a:pt x="f11" y="f12"/>
                    <a:pt x="f5" y="f8"/>
                  </a:cubicBezTo>
                  <a:cubicBezTo>
                    <a:pt x="f11" y="f10"/>
                    <a:pt x="f13" y="f5"/>
                    <a:pt x="f8" y="f5"/>
                  </a:cubicBezTo>
                  <a:cubicBezTo>
                    <a:pt x="f9" y="f5"/>
                    <a:pt x="f14" y="f13"/>
                    <a:pt x="f6" y="f8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2113CDB2-6EE7-47BE-82BB-6F39C0A8838F}"/>
                </a:ext>
              </a:extLst>
            </p:cNvPr>
            <p:cNvSpPr/>
            <p:nvPr/>
          </p:nvSpPr>
          <p:spPr>
            <a:xfrm>
              <a:off x="3189290" y="1781178"/>
              <a:ext cx="104771" cy="7144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"/>
                <a:gd name="f7" fmla="val 7"/>
                <a:gd name="f8" fmla="val 3"/>
                <a:gd name="f9" fmla="val 5"/>
                <a:gd name="f10" fmla="val 4"/>
                <a:gd name="f11" fmla="val 1"/>
                <a:gd name="f12" fmla="val 2"/>
                <a:gd name="f13" fmla="+- 0 0 -90"/>
                <a:gd name="f14" fmla="*/ f3 1 10"/>
                <a:gd name="f15" fmla="*/ f4 1 7"/>
                <a:gd name="f16" fmla="val f5"/>
                <a:gd name="f17" fmla="val f6"/>
                <a:gd name="f18" fmla="val f7"/>
                <a:gd name="f19" fmla="*/ f13 f0 1"/>
                <a:gd name="f20" fmla="+- f18 0 f16"/>
                <a:gd name="f21" fmla="+- f17 0 f16"/>
                <a:gd name="f22" fmla="*/ f19 1 f2"/>
                <a:gd name="f23" fmla="*/ f21 1 10"/>
                <a:gd name="f24" fmla="*/ f20 1 7"/>
                <a:gd name="f25" fmla="*/ 10 f21 1"/>
                <a:gd name="f26" fmla="*/ 3 f20 1"/>
                <a:gd name="f27" fmla="*/ 4 f21 1"/>
                <a:gd name="f28" fmla="*/ 7 f20 1"/>
                <a:gd name="f29" fmla="*/ 0 f21 1"/>
                <a:gd name="f30" fmla="*/ 0 f20 1"/>
                <a:gd name="f31" fmla="+- f22 0 f1"/>
                <a:gd name="f32" fmla="*/ f25 1 10"/>
                <a:gd name="f33" fmla="*/ f26 1 7"/>
                <a:gd name="f34" fmla="*/ f27 1 10"/>
                <a:gd name="f35" fmla="*/ f28 1 7"/>
                <a:gd name="f36" fmla="*/ f29 1 10"/>
                <a:gd name="f37" fmla="*/ f30 1 7"/>
                <a:gd name="f38" fmla="*/ 0 1 f23"/>
                <a:gd name="f39" fmla="*/ f17 1 f23"/>
                <a:gd name="f40" fmla="*/ 0 1 f24"/>
                <a:gd name="f41" fmla="*/ f18 1 f24"/>
                <a:gd name="f42" fmla="*/ f32 1 f23"/>
                <a:gd name="f43" fmla="*/ f33 1 f24"/>
                <a:gd name="f44" fmla="*/ f34 1 f23"/>
                <a:gd name="f45" fmla="*/ f35 1 f24"/>
                <a:gd name="f46" fmla="*/ f36 1 f23"/>
                <a:gd name="f47" fmla="*/ f37 1 f24"/>
                <a:gd name="f48" fmla="*/ f38 f14 1"/>
                <a:gd name="f49" fmla="*/ f39 f14 1"/>
                <a:gd name="f50" fmla="*/ f41 f15 1"/>
                <a:gd name="f51" fmla="*/ f40 f15 1"/>
                <a:gd name="f52" fmla="*/ f42 f14 1"/>
                <a:gd name="f53" fmla="*/ f43 f15 1"/>
                <a:gd name="f54" fmla="*/ f44 f14 1"/>
                <a:gd name="f55" fmla="*/ f45 f15 1"/>
                <a:gd name="f56" fmla="*/ f46 f14 1"/>
                <a:gd name="f57" fmla="*/ f47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1">
                  <a:pos x="f52" y="f53"/>
                </a:cxn>
                <a:cxn ang="f31">
                  <a:pos x="f54" y="f55"/>
                </a:cxn>
                <a:cxn ang="f31">
                  <a:pos x="f56" y="f53"/>
                </a:cxn>
                <a:cxn ang="f31">
                  <a:pos x="f54" y="f57"/>
                </a:cxn>
                <a:cxn ang="f31">
                  <a:pos x="f52" y="f53"/>
                </a:cxn>
              </a:cxnLst>
              <a:rect l="f48" t="f51" r="f49" b="f50"/>
              <a:pathLst>
                <a:path w="10" h="7">
                  <a:moveTo>
                    <a:pt x="f6" y="f8"/>
                  </a:moveTo>
                  <a:cubicBezTo>
                    <a:pt x="f7" y="f9"/>
                    <a:pt x="f9" y="f7"/>
                    <a:pt x="f10" y="f7"/>
                  </a:cubicBezTo>
                  <a:cubicBezTo>
                    <a:pt x="f8" y="f7"/>
                    <a:pt x="f11" y="f9"/>
                    <a:pt x="f5" y="f8"/>
                  </a:cubicBezTo>
                  <a:cubicBezTo>
                    <a:pt x="f11" y="f12"/>
                    <a:pt x="f12" y="f5"/>
                    <a:pt x="f10" y="f5"/>
                  </a:cubicBezTo>
                  <a:cubicBezTo>
                    <a:pt x="f9" y="f5"/>
                    <a:pt x="f7" y="f11"/>
                    <a:pt x="f6" y="f8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249DF9DD-72F6-42E1-9374-B4C9CD77025D}"/>
                </a:ext>
              </a:extLst>
            </p:cNvPr>
            <p:cNvSpPr/>
            <p:nvPr/>
          </p:nvSpPr>
          <p:spPr>
            <a:xfrm>
              <a:off x="3138485" y="3884608"/>
              <a:ext cx="71432" cy="5080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"/>
                <a:gd name="f7" fmla="val 5"/>
                <a:gd name="f8" fmla="val 4"/>
                <a:gd name="f9" fmla="val 2"/>
                <a:gd name="f10" fmla="val 1"/>
                <a:gd name="f11" fmla="val 3"/>
                <a:gd name="f12" fmla="+- 0 0 -90"/>
                <a:gd name="f13" fmla="*/ f3 1 7"/>
                <a:gd name="f14" fmla="*/ f4 1 5"/>
                <a:gd name="f15" fmla="val f5"/>
                <a:gd name="f16" fmla="val f6"/>
                <a:gd name="f17" fmla="val f7"/>
                <a:gd name="f18" fmla="*/ f12 f0 1"/>
                <a:gd name="f19" fmla="+- f17 0 f15"/>
                <a:gd name="f20" fmla="+- f16 0 f15"/>
                <a:gd name="f21" fmla="*/ f18 1 f2"/>
                <a:gd name="f22" fmla="*/ f19 1 5"/>
                <a:gd name="f23" fmla="*/ f20 1 7"/>
                <a:gd name="f24" fmla="*/ 7 f20 1"/>
                <a:gd name="f25" fmla="*/ 4 f19 1"/>
                <a:gd name="f26" fmla="*/ 0 f20 1"/>
                <a:gd name="f27" fmla="*/ 5 f19 1"/>
                <a:gd name="f28" fmla="*/ 0 f19 1"/>
                <a:gd name="f29" fmla="*/ 1 f19 1"/>
                <a:gd name="f30" fmla="+- f21 0 f1"/>
                <a:gd name="f31" fmla="*/ f24 1 7"/>
                <a:gd name="f32" fmla="*/ f25 1 5"/>
                <a:gd name="f33" fmla="*/ f26 1 7"/>
                <a:gd name="f34" fmla="*/ f27 1 5"/>
                <a:gd name="f35" fmla="*/ f28 1 5"/>
                <a:gd name="f36" fmla="*/ f29 1 5"/>
                <a:gd name="f37" fmla="*/ 0 1 f23"/>
                <a:gd name="f38" fmla="*/ f16 1 f23"/>
                <a:gd name="f39" fmla="*/ 0 1 f22"/>
                <a:gd name="f40" fmla="*/ f17 1 f22"/>
                <a:gd name="f41" fmla="*/ f31 1 f23"/>
                <a:gd name="f42" fmla="*/ f32 1 f22"/>
                <a:gd name="f43" fmla="*/ f33 1 f23"/>
                <a:gd name="f44" fmla="*/ f34 1 f22"/>
                <a:gd name="f45" fmla="*/ f35 1 f22"/>
                <a:gd name="f46" fmla="*/ f36 1 f22"/>
                <a:gd name="f47" fmla="*/ f37 f13 1"/>
                <a:gd name="f48" fmla="*/ f38 f13 1"/>
                <a:gd name="f49" fmla="*/ f40 f14 1"/>
                <a:gd name="f50" fmla="*/ f39 f14 1"/>
                <a:gd name="f51" fmla="*/ f41 f13 1"/>
                <a:gd name="f52" fmla="*/ f42 f14 1"/>
                <a:gd name="f53" fmla="*/ f43 f13 1"/>
                <a:gd name="f54" fmla="*/ f44 f14 1"/>
                <a:gd name="f55" fmla="*/ f45 f14 1"/>
                <a:gd name="f56" fmla="*/ f46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51" y="f52"/>
                </a:cxn>
                <a:cxn ang="f30">
                  <a:pos x="f53" y="f54"/>
                </a:cxn>
                <a:cxn ang="f30">
                  <a:pos x="f53" y="f55"/>
                </a:cxn>
                <a:cxn ang="f30">
                  <a:pos x="f51" y="f56"/>
                </a:cxn>
                <a:cxn ang="f30">
                  <a:pos x="f51" y="f52"/>
                </a:cxn>
              </a:cxnLst>
              <a:rect l="f47" t="f50" r="f48" b="f49"/>
              <a:pathLst>
                <a:path w="7" h="5">
                  <a:moveTo>
                    <a:pt x="f6" y="f8"/>
                  </a:moveTo>
                  <a:cubicBezTo>
                    <a:pt x="f7" y="f8"/>
                    <a:pt x="f9" y="f7"/>
                    <a:pt x="f5" y="f7"/>
                  </a:cubicBezTo>
                  <a:cubicBezTo>
                    <a:pt x="f5" y="f8"/>
                    <a:pt x="f5" y="f9"/>
                    <a:pt x="f5" y="f5"/>
                  </a:cubicBezTo>
                  <a:cubicBezTo>
                    <a:pt x="f9" y="f5"/>
                    <a:pt x="f8" y="f10"/>
                    <a:pt x="f6" y="f10"/>
                  </a:cubicBezTo>
                  <a:cubicBezTo>
                    <a:pt x="f6" y="f9"/>
                    <a:pt x="f6" y="f11"/>
                    <a:pt x="f6" y="f8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B8D41B82-06E7-4CC4-9405-992EACCB865F}"/>
                </a:ext>
              </a:extLst>
            </p:cNvPr>
            <p:cNvSpPr/>
            <p:nvPr/>
          </p:nvSpPr>
          <p:spPr>
            <a:xfrm>
              <a:off x="2492370" y="1947864"/>
              <a:ext cx="61914" cy="7144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"/>
                <a:gd name="f7" fmla="val 7"/>
                <a:gd name="f8" fmla="val 3"/>
                <a:gd name="f9" fmla="val 1"/>
                <a:gd name="f10" fmla="val 5"/>
                <a:gd name="f11" fmla="val 4"/>
                <a:gd name="f12" fmla="val 2"/>
                <a:gd name="f13" fmla="+- 0 0 -90"/>
                <a:gd name="f14" fmla="*/ f3 1 6"/>
                <a:gd name="f15" fmla="*/ f4 1 7"/>
                <a:gd name="f16" fmla="val f5"/>
                <a:gd name="f17" fmla="val f6"/>
                <a:gd name="f18" fmla="val f7"/>
                <a:gd name="f19" fmla="*/ f13 f0 1"/>
                <a:gd name="f20" fmla="+- f18 0 f16"/>
                <a:gd name="f21" fmla="+- f17 0 f16"/>
                <a:gd name="f22" fmla="*/ f19 1 f2"/>
                <a:gd name="f23" fmla="*/ f21 1 6"/>
                <a:gd name="f24" fmla="*/ f20 1 7"/>
                <a:gd name="f25" fmla="*/ 3 f21 1"/>
                <a:gd name="f26" fmla="*/ 7 f20 1"/>
                <a:gd name="f27" fmla="*/ 0 f21 1"/>
                <a:gd name="f28" fmla="*/ 3 f20 1"/>
                <a:gd name="f29" fmla="*/ 0 f20 1"/>
                <a:gd name="f30" fmla="*/ 6 f21 1"/>
                <a:gd name="f31" fmla="+- f22 0 f1"/>
                <a:gd name="f32" fmla="*/ f25 1 6"/>
                <a:gd name="f33" fmla="*/ f26 1 7"/>
                <a:gd name="f34" fmla="*/ f27 1 6"/>
                <a:gd name="f35" fmla="*/ f28 1 7"/>
                <a:gd name="f36" fmla="*/ f29 1 7"/>
                <a:gd name="f37" fmla="*/ f30 1 6"/>
                <a:gd name="f38" fmla="*/ 0 1 f23"/>
                <a:gd name="f39" fmla="*/ f17 1 f23"/>
                <a:gd name="f40" fmla="*/ 0 1 f24"/>
                <a:gd name="f41" fmla="*/ f18 1 f24"/>
                <a:gd name="f42" fmla="*/ f32 1 f23"/>
                <a:gd name="f43" fmla="*/ f33 1 f24"/>
                <a:gd name="f44" fmla="*/ f34 1 f23"/>
                <a:gd name="f45" fmla="*/ f35 1 f24"/>
                <a:gd name="f46" fmla="*/ f36 1 f24"/>
                <a:gd name="f47" fmla="*/ f37 1 f23"/>
                <a:gd name="f48" fmla="*/ f38 f14 1"/>
                <a:gd name="f49" fmla="*/ f39 f14 1"/>
                <a:gd name="f50" fmla="*/ f41 f15 1"/>
                <a:gd name="f51" fmla="*/ f40 f15 1"/>
                <a:gd name="f52" fmla="*/ f42 f14 1"/>
                <a:gd name="f53" fmla="*/ f43 f15 1"/>
                <a:gd name="f54" fmla="*/ f44 f14 1"/>
                <a:gd name="f55" fmla="*/ f45 f15 1"/>
                <a:gd name="f56" fmla="*/ f46 f15 1"/>
                <a:gd name="f57" fmla="*/ f47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1">
                  <a:pos x="f52" y="f53"/>
                </a:cxn>
                <a:cxn ang="f31">
                  <a:pos x="f54" y="f55"/>
                </a:cxn>
                <a:cxn ang="f31">
                  <a:pos x="f52" y="f56"/>
                </a:cxn>
                <a:cxn ang="f31">
                  <a:pos x="f57" y="f55"/>
                </a:cxn>
                <a:cxn ang="f31">
                  <a:pos x="f52" y="f53"/>
                </a:cxn>
              </a:cxnLst>
              <a:rect l="f48" t="f51" r="f49" b="f50"/>
              <a:pathLst>
                <a:path w="6" h="7">
                  <a:moveTo>
                    <a:pt x="f8" y="f7"/>
                  </a:moveTo>
                  <a:cubicBezTo>
                    <a:pt x="f9" y="f10"/>
                    <a:pt x="f5" y="f11"/>
                    <a:pt x="f5" y="f8"/>
                  </a:cubicBezTo>
                  <a:cubicBezTo>
                    <a:pt x="f5" y="f12"/>
                    <a:pt x="f12" y="f5"/>
                    <a:pt x="f8" y="f5"/>
                  </a:cubicBezTo>
                  <a:cubicBezTo>
                    <a:pt x="f11" y="f5"/>
                    <a:pt x="f6" y="f12"/>
                    <a:pt x="f6" y="f8"/>
                  </a:cubicBezTo>
                  <a:cubicBezTo>
                    <a:pt x="f6" y="f11"/>
                    <a:pt x="f11" y="f10"/>
                    <a:pt x="f8" y="f7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5A7557A2-5619-45A8-9569-7A82E2C7345B}"/>
                </a:ext>
              </a:extLst>
            </p:cNvPr>
            <p:cNvSpPr/>
            <p:nvPr/>
          </p:nvSpPr>
          <p:spPr>
            <a:xfrm>
              <a:off x="4616448" y="1998658"/>
              <a:ext cx="84133" cy="6349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"/>
                <a:gd name="f7" fmla="val 6"/>
                <a:gd name="f8" fmla="val 3"/>
                <a:gd name="f9" fmla="val 5"/>
                <a:gd name="f10" fmla="val 4"/>
                <a:gd name="f11" fmla="val 2"/>
                <a:gd name="f12" fmla="val 1"/>
                <a:gd name="f13" fmla="+- 0 0 -90"/>
                <a:gd name="f14" fmla="*/ f3 1 8"/>
                <a:gd name="f15" fmla="*/ f4 1 6"/>
                <a:gd name="f16" fmla="val f5"/>
                <a:gd name="f17" fmla="val f6"/>
                <a:gd name="f18" fmla="val f7"/>
                <a:gd name="f19" fmla="*/ f13 f0 1"/>
                <a:gd name="f20" fmla="+- f18 0 f16"/>
                <a:gd name="f21" fmla="+- f17 0 f16"/>
                <a:gd name="f22" fmla="*/ f19 1 f2"/>
                <a:gd name="f23" fmla="*/ f20 1 6"/>
                <a:gd name="f24" fmla="*/ f21 1 8"/>
                <a:gd name="f25" fmla="*/ 8 f21 1"/>
                <a:gd name="f26" fmla="*/ 3 f20 1"/>
                <a:gd name="f27" fmla="*/ 3 f21 1"/>
                <a:gd name="f28" fmla="*/ 6 f20 1"/>
                <a:gd name="f29" fmla="*/ 0 f21 1"/>
                <a:gd name="f30" fmla="*/ 0 f20 1"/>
                <a:gd name="f31" fmla="+- f22 0 f1"/>
                <a:gd name="f32" fmla="*/ f25 1 8"/>
                <a:gd name="f33" fmla="*/ f26 1 6"/>
                <a:gd name="f34" fmla="*/ f27 1 8"/>
                <a:gd name="f35" fmla="*/ f28 1 6"/>
                <a:gd name="f36" fmla="*/ f29 1 8"/>
                <a:gd name="f37" fmla="*/ f30 1 6"/>
                <a:gd name="f38" fmla="*/ 0 1 f24"/>
                <a:gd name="f39" fmla="*/ f17 1 f24"/>
                <a:gd name="f40" fmla="*/ 0 1 f23"/>
                <a:gd name="f41" fmla="*/ f18 1 f23"/>
                <a:gd name="f42" fmla="*/ f32 1 f24"/>
                <a:gd name="f43" fmla="*/ f33 1 f23"/>
                <a:gd name="f44" fmla="*/ f34 1 f24"/>
                <a:gd name="f45" fmla="*/ f35 1 f23"/>
                <a:gd name="f46" fmla="*/ f36 1 f24"/>
                <a:gd name="f47" fmla="*/ f37 1 f23"/>
                <a:gd name="f48" fmla="*/ f38 f14 1"/>
                <a:gd name="f49" fmla="*/ f39 f14 1"/>
                <a:gd name="f50" fmla="*/ f41 f15 1"/>
                <a:gd name="f51" fmla="*/ f40 f15 1"/>
                <a:gd name="f52" fmla="*/ f42 f14 1"/>
                <a:gd name="f53" fmla="*/ f43 f15 1"/>
                <a:gd name="f54" fmla="*/ f44 f14 1"/>
                <a:gd name="f55" fmla="*/ f45 f15 1"/>
                <a:gd name="f56" fmla="*/ f46 f14 1"/>
                <a:gd name="f57" fmla="*/ f47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1">
                  <a:pos x="f52" y="f53"/>
                </a:cxn>
                <a:cxn ang="f31">
                  <a:pos x="f54" y="f55"/>
                </a:cxn>
                <a:cxn ang="f31">
                  <a:pos x="f56" y="f53"/>
                </a:cxn>
                <a:cxn ang="f31">
                  <a:pos x="f54" y="f57"/>
                </a:cxn>
                <a:cxn ang="f31">
                  <a:pos x="f52" y="f53"/>
                </a:cxn>
              </a:cxnLst>
              <a:rect l="f48" t="f51" r="f49" b="f50"/>
              <a:pathLst>
                <a:path w="8" h="6">
                  <a:moveTo>
                    <a:pt x="f6" y="f8"/>
                  </a:moveTo>
                  <a:cubicBezTo>
                    <a:pt x="f9" y="f9"/>
                    <a:pt x="f10" y="f7"/>
                    <a:pt x="f8" y="f7"/>
                  </a:cubicBezTo>
                  <a:cubicBezTo>
                    <a:pt x="f11" y="f7"/>
                    <a:pt x="f5" y="f10"/>
                    <a:pt x="f5" y="f8"/>
                  </a:cubicBezTo>
                  <a:cubicBezTo>
                    <a:pt x="f12" y="f11"/>
                    <a:pt x="f11" y="f5"/>
                    <a:pt x="f8" y="f5"/>
                  </a:cubicBezTo>
                  <a:cubicBezTo>
                    <a:pt x="f10" y="f5"/>
                    <a:pt x="f7" y="f11"/>
                    <a:pt x="f6" y="f8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id="{A7039D76-CC6F-4701-AA58-40CBDED7B081}"/>
                </a:ext>
              </a:extLst>
            </p:cNvPr>
            <p:cNvSpPr/>
            <p:nvPr/>
          </p:nvSpPr>
          <p:spPr>
            <a:xfrm>
              <a:off x="3138485" y="2384426"/>
              <a:ext cx="82552" cy="6191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"/>
                <a:gd name="f7" fmla="val 6"/>
                <a:gd name="f8" fmla="val 4"/>
                <a:gd name="f9" fmla="val 5"/>
                <a:gd name="f10" fmla="val 3"/>
                <a:gd name="f11" fmla="val 2"/>
                <a:gd name="f12" fmla="val 1"/>
                <a:gd name="f13" fmla="+- 0 0 -90"/>
                <a:gd name="f14" fmla="*/ f3 1 8"/>
                <a:gd name="f15" fmla="*/ f4 1 6"/>
                <a:gd name="f16" fmla="val f5"/>
                <a:gd name="f17" fmla="val f6"/>
                <a:gd name="f18" fmla="val f7"/>
                <a:gd name="f19" fmla="*/ f13 f0 1"/>
                <a:gd name="f20" fmla="+- f18 0 f16"/>
                <a:gd name="f21" fmla="+- f17 0 f16"/>
                <a:gd name="f22" fmla="*/ f19 1 f2"/>
                <a:gd name="f23" fmla="*/ f20 1 6"/>
                <a:gd name="f24" fmla="*/ f21 1 8"/>
                <a:gd name="f25" fmla="*/ 8 f21 1"/>
                <a:gd name="f26" fmla="*/ 4 f20 1"/>
                <a:gd name="f27" fmla="*/ 3 f21 1"/>
                <a:gd name="f28" fmla="*/ 6 f20 1"/>
                <a:gd name="f29" fmla="*/ 0 f21 1"/>
                <a:gd name="f30" fmla="*/ 3 f20 1"/>
                <a:gd name="f31" fmla="*/ 0 f20 1"/>
                <a:gd name="f32" fmla="+- f22 0 f1"/>
                <a:gd name="f33" fmla="*/ f25 1 8"/>
                <a:gd name="f34" fmla="*/ f26 1 6"/>
                <a:gd name="f35" fmla="*/ f27 1 8"/>
                <a:gd name="f36" fmla="*/ f28 1 6"/>
                <a:gd name="f37" fmla="*/ f29 1 8"/>
                <a:gd name="f38" fmla="*/ f30 1 6"/>
                <a:gd name="f39" fmla="*/ f31 1 6"/>
                <a:gd name="f40" fmla="*/ 0 1 f24"/>
                <a:gd name="f41" fmla="*/ f17 1 f24"/>
                <a:gd name="f42" fmla="*/ 0 1 f23"/>
                <a:gd name="f43" fmla="*/ f18 1 f23"/>
                <a:gd name="f44" fmla="*/ f33 1 f24"/>
                <a:gd name="f45" fmla="*/ f34 1 f23"/>
                <a:gd name="f46" fmla="*/ f35 1 f24"/>
                <a:gd name="f47" fmla="*/ f36 1 f23"/>
                <a:gd name="f48" fmla="*/ f37 1 f24"/>
                <a:gd name="f49" fmla="*/ f38 1 f23"/>
                <a:gd name="f50" fmla="*/ f39 1 f23"/>
                <a:gd name="f51" fmla="*/ f40 f14 1"/>
                <a:gd name="f52" fmla="*/ f41 f14 1"/>
                <a:gd name="f53" fmla="*/ f43 f15 1"/>
                <a:gd name="f54" fmla="*/ f42 f15 1"/>
                <a:gd name="f55" fmla="*/ f44 f14 1"/>
                <a:gd name="f56" fmla="*/ f45 f15 1"/>
                <a:gd name="f57" fmla="*/ f46 f14 1"/>
                <a:gd name="f58" fmla="*/ f47 f15 1"/>
                <a:gd name="f59" fmla="*/ f48 f14 1"/>
                <a:gd name="f60" fmla="*/ f49 f15 1"/>
                <a:gd name="f61" fmla="*/ f50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55" y="f56"/>
                </a:cxn>
                <a:cxn ang="f32">
                  <a:pos x="f57" y="f58"/>
                </a:cxn>
                <a:cxn ang="f32">
                  <a:pos x="f59" y="f60"/>
                </a:cxn>
                <a:cxn ang="f32">
                  <a:pos x="f57" y="f61"/>
                </a:cxn>
                <a:cxn ang="f32">
                  <a:pos x="f55" y="f56"/>
                </a:cxn>
              </a:cxnLst>
              <a:rect l="f51" t="f54" r="f52" b="f53"/>
              <a:pathLst>
                <a:path w="8" h="6">
                  <a:moveTo>
                    <a:pt x="f6" y="f8"/>
                  </a:moveTo>
                  <a:cubicBezTo>
                    <a:pt x="f9" y="f9"/>
                    <a:pt x="f8" y="f7"/>
                    <a:pt x="f10" y="f7"/>
                  </a:cubicBezTo>
                  <a:cubicBezTo>
                    <a:pt x="f11" y="f7"/>
                    <a:pt x="f12" y="f8"/>
                    <a:pt x="f5" y="f10"/>
                  </a:cubicBezTo>
                  <a:cubicBezTo>
                    <a:pt x="f12" y="f11"/>
                    <a:pt x="f11" y="f5"/>
                    <a:pt x="f10" y="f5"/>
                  </a:cubicBezTo>
                  <a:cubicBezTo>
                    <a:pt x="f8" y="f5"/>
                    <a:pt x="f7" y="f11"/>
                    <a:pt x="f6" y="f8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1" name="Freeform 28">
              <a:extLst>
                <a:ext uri="{FF2B5EF4-FFF2-40B4-BE49-F238E27FC236}">
                  <a16:creationId xmlns:a16="http://schemas.microsoft.com/office/drawing/2014/main" id="{2DCA420E-AC5C-41D5-A21B-2E94731D8A4C}"/>
                </a:ext>
              </a:extLst>
            </p:cNvPr>
            <p:cNvSpPr/>
            <p:nvPr/>
          </p:nvSpPr>
          <p:spPr>
            <a:xfrm>
              <a:off x="4376739" y="2217740"/>
              <a:ext cx="84133" cy="6191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"/>
                <a:gd name="f7" fmla="val 6"/>
                <a:gd name="f8" fmla="val 3"/>
                <a:gd name="f9" fmla="val 5"/>
                <a:gd name="f10" fmla="val 4"/>
                <a:gd name="f11" fmla="val 2"/>
                <a:gd name="f12" fmla="val 1"/>
                <a:gd name="f13" fmla="+- 0 0 -90"/>
                <a:gd name="f14" fmla="*/ f3 1 8"/>
                <a:gd name="f15" fmla="*/ f4 1 6"/>
                <a:gd name="f16" fmla="val f5"/>
                <a:gd name="f17" fmla="val f6"/>
                <a:gd name="f18" fmla="val f7"/>
                <a:gd name="f19" fmla="*/ f13 f0 1"/>
                <a:gd name="f20" fmla="+- f18 0 f16"/>
                <a:gd name="f21" fmla="+- f17 0 f16"/>
                <a:gd name="f22" fmla="*/ f19 1 f2"/>
                <a:gd name="f23" fmla="*/ f20 1 6"/>
                <a:gd name="f24" fmla="*/ f21 1 8"/>
                <a:gd name="f25" fmla="*/ 8 f21 1"/>
                <a:gd name="f26" fmla="*/ 3 f20 1"/>
                <a:gd name="f27" fmla="*/ 3 f21 1"/>
                <a:gd name="f28" fmla="*/ 6 f20 1"/>
                <a:gd name="f29" fmla="*/ 0 f21 1"/>
                <a:gd name="f30" fmla="*/ 0 f20 1"/>
                <a:gd name="f31" fmla="+- f22 0 f1"/>
                <a:gd name="f32" fmla="*/ f25 1 8"/>
                <a:gd name="f33" fmla="*/ f26 1 6"/>
                <a:gd name="f34" fmla="*/ f27 1 8"/>
                <a:gd name="f35" fmla="*/ f28 1 6"/>
                <a:gd name="f36" fmla="*/ f29 1 8"/>
                <a:gd name="f37" fmla="*/ f30 1 6"/>
                <a:gd name="f38" fmla="*/ 0 1 f24"/>
                <a:gd name="f39" fmla="*/ f17 1 f24"/>
                <a:gd name="f40" fmla="*/ 0 1 f23"/>
                <a:gd name="f41" fmla="*/ f18 1 f23"/>
                <a:gd name="f42" fmla="*/ f32 1 f24"/>
                <a:gd name="f43" fmla="*/ f33 1 f23"/>
                <a:gd name="f44" fmla="*/ f34 1 f24"/>
                <a:gd name="f45" fmla="*/ f35 1 f23"/>
                <a:gd name="f46" fmla="*/ f36 1 f24"/>
                <a:gd name="f47" fmla="*/ f37 1 f23"/>
                <a:gd name="f48" fmla="*/ f38 f14 1"/>
                <a:gd name="f49" fmla="*/ f39 f14 1"/>
                <a:gd name="f50" fmla="*/ f41 f15 1"/>
                <a:gd name="f51" fmla="*/ f40 f15 1"/>
                <a:gd name="f52" fmla="*/ f42 f14 1"/>
                <a:gd name="f53" fmla="*/ f43 f15 1"/>
                <a:gd name="f54" fmla="*/ f44 f14 1"/>
                <a:gd name="f55" fmla="*/ f45 f15 1"/>
                <a:gd name="f56" fmla="*/ f46 f14 1"/>
                <a:gd name="f57" fmla="*/ f47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1">
                  <a:pos x="f52" y="f53"/>
                </a:cxn>
                <a:cxn ang="f31">
                  <a:pos x="f54" y="f55"/>
                </a:cxn>
                <a:cxn ang="f31">
                  <a:pos x="f56" y="f53"/>
                </a:cxn>
                <a:cxn ang="f31">
                  <a:pos x="f54" y="f57"/>
                </a:cxn>
                <a:cxn ang="f31">
                  <a:pos x="f52" y="f53"/>
                </a:cxn>
              </a:cxnLst>
              <a:rect l="f48" t="f51" r="f49" b="f50"/>
              <a:pathLst>
                <a:path w="8" h="6">
                  <a:moveTo>
                    <a:pt x="f6" y="f8"/>
                  </a:moveTo>
                  <a:cubicBezTo>
                    <a:pt x="f7" y="f9"/>
                    <a:pt x="f10" y="f7"/>
                    <a:pt x="f8" y="f7"/>
                  </a:cubicBezTo>
                  <a:cubicBezTo>
                    <a:pt x="f11" y="f7"/>
                    <a:pt x="f12" y="f10"/>
                    <a:pt x="f5" y="f8"/>
                  </a:cubicBezTo>
                  <a:cubicBezTo>
                    <a:pt x="f12" y="f11"/>
                    <a:pt x="f11" y="f5"/>
                    <a:pt x="f8" y="f5"/>
                  </a:cubicBezTo>
                  <a:cubicBezTo>
                    <a:pt x="f10" y="f5"/>
                    <a:pt x="f7" y="f11"/>
                    <a:pt x="f6" y="f8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81C25B68-E4D3-4493-B545-846E1799C2AD}"/>
                </a:ext>
              </a:extLst>
            </p:cNvPr>
            <p:cNvSpPr/>
            <p:nvPr/>
          </p:nvSpPr>
          <p:spPr>
            <a:xfrm>
              <a:off x="4283077" y="2124078"/>
              <a:ext cx="63495" cy="8255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"/>
                <a:gd name="f7" fmla="val 8"/>
                <a:gd name="f8" fmla="val 3"/>
                <a:gd name="f9" fmla="val 4"/>
                <a:gd name="f10" fmla="val 2"/>
                <a:gd name="f11" fmla="val 5"/>
                <a:gd name="f12" fmla="val 7"/>
                <a:gd name="f13" fmla="val 1"/>
                <a:gd name="f14" fmla="+- 0 0 -90"/>
                <a:gd name="f15" fmla="*/ f3 1 6"/>
                <a:gd name="f16" fmla="*/ f4 1 8"/>
                <a:gd name="f17" fmla="val f5"/>
                <a:gd name="f18" fmla="val f6"/>
                <a:gd name="f19" fmla="val f7"/>
                <a:gd name="f20" fmla="*/ f14 f0 1"/>
                <a:gd name="f21" fmla="+- f19 0 f17"/>
                <a:gd name="f22" fmla="+- f18 0 f17"/>
                <a:gd name="f23" fmla="*/ f20 1 f2"/>
                <a:gd name="f24" fmla="*/ f21 1 8"/>
                <a:gd name="f25" fmla="*/ f22 1 6"/>
                <a:gd name="f26" fmla="*/ 3 f22 1"/>
                <a:gd name="f27" fmla="*/ 0 f21 1"/>
                <a:gd name="f28" fmla="*/ 6 f22 1"/>
                <a:gd name="f29" fmla="*/ 5 f21 1"/>
                <a:gd name="f30" fmla="*/ 8 f21 1"/>
                <a:gd name="f31" fmla="*/ 0 f22 1"/>
                <a:gd name="f32" fmla="+- f23 0 f1"/>
                <a:gd name="f33" fmla="*/ f26 1 6"/>
                <a:gd name="f34" fmla="*/ f27 1 8"/>
                <a:gd name="f35" fmla="*/ f28 1 6"/>
                <a:gd name="f36" fmla="*/ f29 1 8"/>
                <a:gd name="f37" fmla="*/ f30 1 8"/>
                <a:gd name="f38" fmla="*/ f31 1 6"/>
                <a:gd name="f39" fmla="*/ 0 1 f25"/>
                <a:gd name="f40" fmla="*/ f18 1 f25"/>
                <a:gd name="f41" fmla="*/ 0 1 f24"/>
                <a:gd name="f42" fmla="*/ f19 1 f24"/>
                <a:gd name="f43" fmla="*/ f33 1 f25"/>
                <a:gd name="f44" fmla="*/ f34 1 f24"/>
                <a:gd name="f45" fmla="*/ f35 1 f25"/>
                <a:gd name="f46" fmla="*/ f36 1 f24"/>
                <a:gd name="f47" fmla="*/ f37 1 f24"/>
                <a:gd name="f48" fmla="*/ f38 1 f25"/>
                <a:gd name="f49" fmla="*/ f39 f15 1"/>
                <a:gd name="f50" fmla="*/ f40 f15 1"/>
                <a:gd name="f51" fmla="*/ f42 f16 1"/>
                <a:gd name="f52" fmla="*/ f41 f16 1"/>
                <a:gd name="f53" fmla="*/ f43 f15 1"/>
                <a:gd name="f54" fmla="*/ f44 f16 1"/>
                <a:gd name="f55" fmla="*/ f45 f15 1"/>
                <a:gd name="f56" fmla="*/ f46 f16 1"/>
                <a:gd name="f57" fmla="*/ f47 f16 1"/>
                <a:gd name="f58" fmla="*/ f48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53" y="f54"/>
                </a:cxn>
                <a:cxn ang="f32">
                  <a:pos x="f55" y="f56"/>
                </a:cxn>
                <a:cxn ang="f32">
                  <a:pos x="f53" y="f57"/>
                </a:cxn>
                <a:cxn ang="f32">
                  <a:pos x="f58" y="f56"/>
                </a:cxn>
                <a:cxn ang="f32">
                  <a:pos x="f53" y="f54"/>
                </a:cxn>
              </a:cxnLst>
              <a:rect l="f49" t="f52" r="f50" b="f51"/>
              <a:pathLst>
                <a:path w="6" h="8">
                  <a:moveTo>
                    <a:pt x="f8" y="f5"/>
                  </a:moveTo>
                  <a:cubicBezTo>
                    <a:pt x="f9" y="f10"/>
                    <a:pt x="f6" y="f9"/>
                    <a:pt x="f6" y="f11"/>
                  </a:cubicBezTo>
                  <a:cubicBezTo>
                    <a:pt x="f6" y="f6"/>
                    <a:pt x="f9" y="f7"/>
                    <a:pt x="f8" y="f7"/>
                  </a:cubicBezTo>
                  <a:cubicBezTo>
                    <a:pt x="f10" y="f12"/>
                    <a:pt x="f5" y="f6"/>
                    <a:pt x="f5" y="f11"/>
                  </a:cubicBezTo>
                  <a:cubicBezTo>
                    <a:pt x="f5" y="f9"/>
                    <a:pt x="f13" y="f10"/>
                    <a:pt x="f8" y="f5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3" name="Freeform 30">
              <a:extLst>
                <a:ext uri="{FF2B5EF4-FFF2-40B4-BE49-F238E27FC236}">
                  <a16:creationId xmlns:a16="http://schemas.microsoft.com/office/drawing/2014/main" id="{6C310942-DE00-4A8C-A22D-4C0E3D4D3FCE}"/>
                </a:ext>
              </a:extLst>
            </p:cNvPr>
            <p:cNvSpPr/>
            <p:nvPr/>
          </p:nvSpPr>
          <p:spPr>
            <a:xfrm>
              <a:off x="3887791" y="3675065"/>
              <a:ext cx="125409" cy="1110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"/>
                <a:gd name="f7" fmla="val 1"/>
                <a:gd name="f8" fmla="val 4"/>
                <a:gd name="f9" fmla="val 8"/>
                <a:gd name="f10" fmla="+- 0 0 -90"/>
                <a:gd name="f11" fmla="*/ f3 1 12"/>
                <a:gd name="f12" fmla="*/ f4 1 1"/>
                <a:gd name="f13" fmla="val f5"/>
                <a:gd name="f14" fmla="val f6"/>
                <a:gd name="f15" fmla="val f7"/>
                <a:gd name="f16" fmla="*/ f10 f0 1"/>
                <a:gd name="f17" fmla="+- f15 0 f13"/>
                <a:gd name="f18" fmla="+- f14 0 f13"/>
                <a:gd name="f19" fmla="*/ f16 1 f2"/>
                <a:gd name="f20" fmla="*/ f18 1 12"/>
                <a:gd name="f21" fmla="val f17"/>
                <a:gd name="f22" fmla="*/ 0 f18 1"/>
                <a:gd name="f23" fmla="*/ 0 f17 1"/>
                <a:gd name="f24" fmla="*/ 12 f18 1"/>
                <a:gd name="f25" fmla="*/ 1 f17 1"/>
                <a:gd name="f26" fmla="+- f19 0 f1"/>
                <a:gd name="f27" fmla="*/ f22 1 12"/>
                <a:gd name="f28" fmla="*/ f24 1 12"/>
                <a:gd name="f29" fmla="*/ f23 1 f21"/>
                <a:gd name="f30" fmla="*/ f25 1 f21"/>
                <a:gd name="f31" fmla="*/ 0 1 f20"/>
                <a:gd name="f32" fmla="*/ f14 1 f20"/>
                <a:gd name="f33" fmla="*/ 0 1 f21"/>
                <a:gd name="f34" fmla="*/ f15 1 f21"/>
                <a:gd name="f35" fmla="*/ f27 1 f20"/>
                <a:gd name="f36" fmla="*/ f28 1 f20"/>
                <a:gd name="f37" fmla="*/ f31 f11 1"/>
                <a:gd name="f38" fmla="*/ f32 f11 1"/>
                <a:gd name="f39" fmla="*/ f34 f12 1"/>
                <a:gd name="f40" fmla="*/ f33 f12 1"/>
                <a:gd name="f41" fmla="*/ f29 f12 1"/>
                <a:gd name="f42" fmla="*/ f30 f12 1"/>
                <a:gd name="f43" fmla="*/ f35 f11 1"/>
                <a:gd name="f44" fmla="*/ f3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">
                  <a:pos x="f43" y="f41"/>
                </a:cxn>
                <a:cxn ang="f26">
                  <a:pos x="f44" y="f41"/>
                </a:cxn>
                <a:cxn ang="f26">
                  <a:pos x="f44" y="f42"/>
                </a:cxn>
                <a:cxn ang="f26">
                  <a:pos x="f43" y="f42"/>
                </a:cxn>
                <a:cxn ang="f26">
                  <a:pos x="f43" y="f41"/>
                </a:cxn>
              </a:cxnLst>
              <a:rect l="f37" t="f40" r="f38" b="f39"/>
              <a:pathLst>
                <a:path w="12" h="1">
                  <a:moveTo>
                    <a:pt x="f5" y="f5"/>
                  </a:moveTo>
                  <a:cubicBezTo>
                    <a:pt x="f8" y="f5"/>
                    <a:pt x="f9" y="f5"/>
                    <a:pt x="f6" y="f5"/>
                  </a:cubicBezTo>
                  <a:cubicBezTo>
                    <a:pt x="f6" y="f5"/>
                    <a:pt x="f6" y="f7"/>
                    <a:pt x="f6" y="f7"/>
                  </a:cubicBezTo>
                  <a:cubicBezTo>
                    <a:pt x="f9" y="f7"/>
                    <a:pt x="f8" y="f7"/>
                    <a:pt x="f5" y="f7"/>
                  </a:cubicBezTo>
                  <a:cubicBezTo>
                    <a:pt x="f5" y="f7"/>
                    <a:pt x="f5" y="f5"/>
                    <a:pt x="f5" y="f5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079CAC2E-8D82-4C6C-B77A-14B8F721076E}"/>
                </a:ext>
              </a:extLst>
            </p:cNvPr>
            <p:cNvSpPr/>
            <p:nvPr/>
          </p:nvSpPr>
          <p:spPr>
            <a:xfrm>
              <a:off x="4262439" y="1968502"/>
              <a:ext cx="63495" cy="730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"/>
                <a:gd name="f7" fmla="val 7"/>
                <a:gd name="f8" fmla="val 3"/>
                <a:gd name="f9" fmla="val 5"/>
                <a:gd name="f10" fmla="val 2"/>
                <a:gd name="f11" fmla="val 4"/>
                <a:gd name="f12" fmla="val 1"/>
                <a:gd name="f13" fmla="+- 0 0 -90"/>
                <a:gd name="f14" fmla="*/ f3 1 6"/>
                <a:gd name="f15" fmla="*/ f4 1 7"/>
                <a:gd name="f16" fmla="val f5"/>
                <a:gd name="f17" fmla="val f6"/>
                <a:gd name="f18" fmla="val f7"/>
                <a:gd name="f19" fmla="*/ f13 f0 1"/>
                <a:gd name="f20" fmla="+- f18 0 f16"/>
                <a:gd name="f21" fmla="+- f17 0 f16"/>
                <a:gd name="f22" fmla="*/ f19 1 f2"/>
                <a:gd name="f23" fmla="*/ f21 1 6"/>
                <a:gd name="f24" fmla="*/ f20 1 7"/>
                <a:gd name="f25" fmla="*/ 3 f21 1"/>
                <a:gd name="f26" fmla="*/ 0 f20 1"/>
                <a:gd name="f27" fmla="*/ 6 f21 1"/>
                <a:gd name="f28" fmla="*/ 4 f20 1"/>
                <a:gd name="f29" fmla="*/ 7 f20 1"/>
                <a:gd name="f30" fmla="*/ 1 f21 1"/>
                <a:gd name="f31" fmla="+- f22 0 f1"/>
                <a:gd name="f32" fmla="*/ f25 1 6"/>
                <a:gd name="f33" fmla="*/ f26 1 7"/>
                <a:gd name="f34" fmla="*/ f27 1 6"/>
                <a:gd name="f35" fmla="*/ f28 1 7"/>
                <a:gd name="f36" fmla="*/ f29 1 7"/>
                <a:gd name="f37" fmla="*/ f30 1 6"/>
                <a:gd name="f38" fmla="*/ 0 1 f23"/>
                <a:gd name="f39" fmla="*/ f17 1 f23"/>
                <a:gd name="f40" fmla="*/ 0 1 f24"/>
                <a:gd name="f41" fmla="*/ f18 1 f24"/>
                <a:gd name="f42" fmla="*/ f32 1 f23"/>
                <a:gd name="f43" fmla="*/ f33 1 f24"/>
                <a:gd name="f44" fmla="*/ f34 1 f23"/>
                <a:gd name="f45" fmla="*/ f35 1 f24"/>
                <a:gd name="f46" fmla="*/ f36 1 f24"/>
                <a:gd name="f47" fmla="*/ f37 1 f23"/>
                <a:gd name="f48" fmla="*/ f38 f14 1"/>
                <a:gd name="f49" fmla="*/ f39 f14 1"/>
                <a:gd name="f50" fmla="*/ f41 f15 1"/>
                <a:gd name="f51" fmla="*/ f40 f15 1"/>
                <a:gd name="f52" fmla="*/ f42 f14 1"/>
                <a:gd name="f53" fmla="*/ f43 f15 1"/>
                <a:gd name="f54" fmla="*/ f44 f14 1"/>
                <a:gd name="f55" fmla="*/ f45 f15 1"/>
                <a:gd name="f56" fmla="*/ f46 f15 1"/>
                <a:gd name="f57" fmla="*/ f47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1">
                  <a:pos x="f52" y="f53"/>
                </a:cxn>
                <a:cxn ang="f31">
                  <a:pos x="f54" y="f55"/>
                </a:cxn>
                <a:cxn ang="f31">
                  <a:pos x="f52" y="f56"/>
                </a:cxn>
                <a:cxn ang="f31">
                  <a:pos x="f57" y="f55"/>
                </a:cxn>
                <a:cxn ang="f31">
                  <a:pos x="f52" y="f53"/>
                </a:cxn>
              </a:cxnLst>
              <a:rect l="f48" t="f51" r="f49" b="f50"/>
              <a:pathLst>
                <a:path w="6" h="7">
                  <a:moveTo>
                    <a:pt x="f8" y="f5"/>
                  </a:moveTo>
                  <a:cubicBezTo>
                    <a:pt x="f9" y="f10"/>
                    <a:pt x="f6" y="f8"/>
                    <a:pt x="f6" y="f11"/>
                  </a:cubicBezTo>
                  <a:cubicBezTo>
                    <a:pt x="f6" y="f9"/>
                    <a:pt x="f11" y="f7"/>
                    <a:pt x="f8" y="f7"/>
                  </a:cubicBezTo>
                  <a:cubicBezTo>
                    <a:pt x="f10" y="f7"/>
                    <a:pt x="f5" y="f9"/>
                    <a:pt x="f12" y="f11"/>
                  </a:cubicBezTo>
                  <a:cubicBezTo>
                    <a:pt x="f12" y="f8"/>
                    <a:pt x="f10" y="f10"/>
                    <a:pt x="f8" y="f5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id="{B258FAA0-9455-43F3-98C4-DFA648AFE2FB}"/>
                </a:ext>
              </a:extLst>
            </p:cNvPr>
            <p:cNvSpPr/>
            <p:nvPr/>
          </p:nvSpPr>
          <p:spPr>
            <a:xfrm>
              <a:off x="3367085" y="3800475"/>
              <a:ext cx="73023" cy="4127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"/>
                <a:gd name="f7" fmla="val 4"/>
                <a:gd name="f8" fmla="val 5"/>
                <a:gd name="f9" fmla="val 2"/>
                <a:gd name="f10" fmla="val 3"/>
                <a:gd name="f11" fmla="val 1"/>
                <a:gd name="f12" fmla="val 6"/>
                <a:gd name="f13" fmla="+- 0 0 -90"/>
                <a:gd name="f14" fmla="*/ f3 1 7"/>
                <a:gd name="f15" fmla="*/ f4 1 4"/>
                <a:gd name="f16" fmla="val f5"/>
                <a:gd name="f17" fmla="val f6"/>
                <a:gd name="f18" fmla="val f7"/>
                <a:gd name="f19" fmla="*/ f13 f0 1"/>
                <a:gd name="f20" fmla="+- f18 0 f16"/>
                <a:gd name="f21" fmla="+- f17 0 f16"/>
                <a:gd name="f22" fmla="*/ f19 1 f2"/>
                <a:gd name="f23" fmla="*/ f20 1 4"/>
                <a:gd name="f24" fmla="*/ f21 1 7"/>
                <a:gd name="f25" fmla="*/ 7 f21 1"/>
                <a:gd name="f26" fmla="*/ 4 f20 1"/>
                <a:gd name="f27" fmla="*/ 0 f21 1"/>
                <a:gd name="f28" fmla="*/ 3 f20 1"/>
                <a:gd name="f29" fmla="*/ 2 f21 1"/>
                <a:gd name="f30" fmla="*/ 0 f20 1"/>
                <a:gd name="f31" fmla="*/ 2 f20 1"/>
                <a:gd name="f32" fmla="+- f22 0 f1"/>
                <a:gd name="f33" fmla="*/ f25 1 7"/>
                <a:gd name="f34" fmla="*/ f26 1 4"/>
                <a:gd name="f35" fmla="*/ f27 1 7"/>
                <a:gd name="f36" fmla="*/ f28 1 4"/>
                <a:gd name="f37" fmla="*/ f29 1 7"/>
                <a:gd name="f38" fmla="*/ f30 1 4"/>
                <a:gd name="f39" fmla="*/ f31 1 4"/>
                <a:gd name="f40" fmla="*/ 0 1 f24"/>
                <a:gd name="f41" fmla="*/ f17 1 f24"/>
                <a:gd name="f42" fmla="*/ 0 1 f23"/>
                <a:gd name="f43" fmla="*/ f18 1 f23"/>
                <a:gd name="f44" fmla="*/ f33 1 f24"/>
                <a:gd name="f45" fmla="*/ f34 1 f23"/>
                <a:gd name="f46" fmla="*/ f35 1 f24"/>
                <a:gd name="f47" fmla="*/ f36 1 f23"/>
                <a:gd name="f48" fmla="*/ f37 1 f24"/>
                <a:gd name="f49" fmla="*/ f38 1 f23"/>
                <a:gd name="f50" fmla="*/ f39 1 f23"/>
                <a:gd name="f51" fmla="*/ f40 f14 1"/>
                <a:gd name="f52" fmla="*/ f41 f14 1"/>
                <a:gd name="f53" fmla="*/ f43 f15 1"/>
                <a:gd name="f54" fmla="*/ f42 f15 1"/>
                <a:gd name="f55" fmla="*/ f44 f14 1"/>
                <a:gd name="f56" fmla="*/ f45 f15 1"/>
                <a:gd name="f57" fmla="*/ f46 f14 1"/>
                <a:gd name="f58" fmla="*/ f47 f15 1"/>
                <a:gd name="f59" fmla="*/ f48 f14 1"/>
                <a:gd name="f60" fmla="*/ f49 f15 1"/>
                <a:gd name="f61" fmla="*/ f50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55" y="f56"/>
                </a:cxn>
                <a:cxn ang="f32">
                  <a:pos x="f57" y="f56"/>
                </a:cxn>
                <a:cxn ang="f32">
                  <a:pos x="f57" y="f58"/>
                </a:cxn>
                <a:cxn ang="f32">
                  <a:pos x="f59" y="f60"/>
                </a:cxn>
                <a:cxn ang="f32">
                  <a:pos x="f55" y="f61"/>
                </a:cxn>
                <a:cxn ang="f32">
                  <a:pos x="f55" y="f56"/>
                </a:cxn>
              </a:cxnLst>
              <a:rect l="f51" t="f54" r="f52" b="f53"/>
              <a:pathLst>
                <a:path w="7" h="4">
                  <a:moveTo>
                    <a:pt x="f6" y="f7"/>
                  </a:moveTo>
                  <a:cubicBezTo>
                    <a:pt x="f8" y="f7"/>
                    <a:pt x="f9" y="f7"/>
                    <a:pt x="f5" y="f7"/>
                  </a:cubicBezTo>
                  <a:cubicBezTo>
                    <a:pt x="f5" y="f7"/>
                    <a:pt x="f5" y="f10"/>
                    <a:pt x="f5" y="f10"/>
                  </a:cubicBezTo>
                  <a:cubicBezTo>
                    <a:pt x="f11" y="f9"/>
                    <a:pt x="f9" y="f5"/>
                    <a:pt x="f9" y="f5"/>
                  </a:cubicBezTo>
                  <a:cubicBezTo>
                    <a:pt x="f7" y="f5"/>
                    <a:pt x="f12" y="f11"/>
                    <a:pt x="f6" y="f9"/>
                  </a:cubicBezTo>
                  <a:cubicBezTo>
                    <a:pt x="f6" y="f10"/>
                    <a:pt x="f6" y="f10"/>
                    <a:pt x="f6" y="f7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id="{BB22BA81-E0F3-48CC-805A-3D311587B55E}"/>
                </a:ext>
              </a:extLst>
            </p:cNvPr>
            <p:cNvSpPr/>
            <p:nvPr/>
          </p:nvSpPr>
          <p:spPr>
            <a:xfrm>
              <a:off x="4013201" y="3956051"/>
              <a:ext cx="103190" cy="1110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"/>
                <a:gd name="f7" fmla="val 1"/>
                <a:gd name="f8" fmla="val 6"/>
                <a:gd name="f9" fmla="val 3"/>
                <a:gd name="f10" fmla="+- 0 0 -90"/>
                <a:gd name="f11" fmla="*/ f3 1 10"/>
                <a:gd name="f12" fmla="*/ f4 1 1"/>
                <a:gd name="f13" fmla="val f5"/>
                <a:gd name="f14" fmla="val f6"/>
                <a:gd name="f15" fmla="val f7"/>
                <a:gd name="f16" fmla="*/ f10 f0 1"/>
                <a:gd name="f17" fmla="+- f15 0 f13"/>
                <a:gd name="f18" fmla="+- f14 0 f13"/>
                <a:gd name="f19" fmla="*/ f16 1 f2"/>
                <a:gd name="f20" fmla="*/ f18 1 10"/>
                <a:gd name="f21" fmla="val f17"/>
                <a:gd name="f22" fmla="*/ 10 f18 1"/>
                <a:gd name="f23" fmla="*/ 1 f17 1"/>
                <a:gd name="f24" fmla="*/ 0 f18 1"/>
                <a:gd name="f25" fmla="*/ 0 f17 1"/>
                <a:gd name="f26" fmla="+- f19 0 f1"/>
                <a:gd name="f27" fmla="*/ f22 1 10"/>
                <a:gd name="f28" fmla="*/ f24 1 10"/>
                <a:gd name="f29" fmla="*/ f23 1 f21"/>
                <a:gd name="f30" fmla="*/ f25 1 f21"/>
                <a:gd name="f31" fmla="*/ 0 1 f20"/>
                <a:gd name="f32" fmla="*/ f14 1 f20"/>
                <a:gd name="f33" fmla="*/ 0 1 f21"/>
                <a:gd name="f34" fmla="*/ f15 1 f21"/>
                <a:gd name="f35" fmla="*/ f27 1 f20"/>
                <a:gd name="f36" fmla="*/ f28 1 f20"/>
                <a:gd name="f37" fmla="*/ f31 f11 1"/>
                <a:gd name="f38" fmla="*/ f32 f11 1"/>
                <a:gd name="f39" fmla="*/ f34 f12 1"/>
                <a:gd name="f40" fmla="*/ f33 f12 1"/>
                <a:gd name="f41" fmla="*/ f29 f12 1"/>
                <a:gd name="f42" fmla="*/ f30 f12 1"/>
                <a:gd name="f43" fmla="*/ f35 f11 1"/>
                <a:gd name="f44" fmla="*/ f3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">
                  <a:pos x="f43" y="f41"/>
                </a:cxn>
                <a:cxn ang="f26">
                  <a:pos x="f44" y="f41"/>
                </a:cxn>
                <a:cxn ang="f26">
                  <a:pos x="f44" y="f42"/>
                </a:cxn>
                <a:cxn ang="f26">
                  <a:pos x="f43" y="f42"/>
                </a:cxn>
                <a:cxn ang="f26">
                  <a:pos x="f43" y="f41"/>
                </a:cxn>
              </a:cxnLst>
              <a:rect l="f37" t="f40" r="f38" b="f39"/>
              <a:pathLst>
                <a:path w="10" h="1">
                  <a:moveTo>
                    <a:pt x="f6" y="f7"/>
                  </a:moveTo>
                  <a:cubicBezTo>
                    <a:pt x="f8" y="f7"/>
                    <a:pt x="f9" y="f7"/>
                    <a:pt x="f5" y="f7"/>
                  </a:cubicBezTo>
                  <a:cubicBezTo>
                    <a:pt x="f5" y="f7"/>
                    <a:pt x="f5" y="f5"/>
                    <a:pt x="f5" y="f5"/>
                  </a:cubicBezTo>
                  <a:cubicBezTo>
                    <a:pt x="f9" y="f5"/>
                    <a:pt x="f8" y="f5"/>
                    <a:pt x="f6" y="f5"/>
                  </a:cubicBezTo>
                  <a:cubicBezTo>
                    <a:pt x="f6" y="f5"/>
                    <a:pt x="f6" y="f7"/>
                    <a:pt x="f6" y="f7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7" name="Freeform 34">
              <a:extLst>
                <a:ext uri="{FF2B5EF4-FFF2-40B4-BE49-F238E27FC236}">
                  <a16:creationId xmlns:a16="http://schemas.microsoft.com/office/drawing/2014/main" id="{B09E9CEF-283A-474A-920B-9CC8553A132D}"/>
                </a:ext>
              </a:extLst>
            </p:cNvPr>
            <p:cNvSpPr/>
            <p:nvPr/>
          </p:nvSpPr>
          <p:spPr>
            <a:xfrm>
              <a:off x="2200274" y="2540002"/>
              <a:ext cx="427033" cy="42703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1"/>
                <a:gd name="f7" fmla="val 20"/>
                <a:gd name="f8" fmla="val 1"/>
                <a:gd name="f9" fmla="val 9"/>
                <a:gd name="f10" fmla="val 21"/>
                <a:gd name="f11" fmla="val 31"/>
                <a:gd name="f12" fmla="val 10"/>
                <a:gd name="f13" fmla="val 40"/>
                <a:gd name="f14" fmla="val 32"/>
                <a:gd name="f15" fmla="val 19"/>
                <a:gd name="f16" fmla="val 27"/>
                <a:gd name="f17" fmla="val 4"/>
                <a:gd name="f18" fmla="val 28"/>
                <a:gd name="f19" fmla="val 13"/>
                <a:gd name="f20" fmla="val 25"/>
                <a:gd name="f21" fmla="val 18"/>
                <a:gd name="f22" fmla="val 33"/>
                <a:gd name="f23" fmla="val 38"/>
                <a:gd name="f24" fmla="val 22"/>
                <a:gd name="f25" fmla="val 14"/>
                <a:gd name="f26" fmla="val 35"/>
                <a:gd name="f27" fmla="val 3"/>
                <a:gd name="f28" fmla="val 6"/>
                <a:gd name="f29" fmla="val 15"/>
                <a:gd name="f30" fmla="val 17"/>
                <a:gd name="f31" fmla="val 16"/>
                <a:gd name="f32" fmla="val 11"/>
                <a:gd name="f33" fmla="val 8"/>
                <a:gd name="f34" fmla="val 12"/>
                <a:gd name="f35" fmla="val 5"/>
                <a:gd name="f36" fmla="val 30"/>
                <a:gd name="f37" fmla="val 26"/>
                <a:gd name="f38" fmla="val 24"/>
                <a:gd name="f39" fmla="val 39"/>
                <a:gd name="f40" fmla="val 23"/>
                <a:gd name="f41" fmla="+- 0 0 -90"/>
                <a:gd name="f42" fmla="*/ f3 1 41"/>
                <a:gd name="f43" fmla="*/ f4 1 41"/>
                <a:gd name="f44" fmla="val f5"/>
                <a:gd name="f45" fmla="val f6"/>
                <a:gd name="f46" fmla="*/ f41 f0 1"/>
                <a:gd name="f47" fmla="+- f45 0 f44"/>
                <a:gd name="f48" fmla="*/ f46 1 f2"/>
                <a:gd name="f49" fmla="*/ f47 1 41"/>
                <a:gd name="f50" fmla="*/ 0 f47 1"/>
                <a:gd name="f51" fmla="*/ 20 f47 1"/>
                <a:gd name="f52" fmla="*/ 21 f47 1"/>
                <a:gd name="f53" fmla="*/ 40 f47 1"/>
                <a:gd name="f54" fmla="*/ 19 f47 1"/>
                <a:gd name="f55" fmla="*/ 27 f47 1"/>
                <a:gd name="f56" fmla="*/ 4 f47 1"/>
                <a:gd name="f57" fmla="*/ 25 f47 1"/>
                <a:gd name="f58" fmla="*/ 18 f47 1"/>
                <a:gd name="f59" fmla="*/ 38 f47 1"/>
                <a:gd name="f60" fmla="*/ 22 f47 1"/>
                <a:gd name="f61" fmla="*/ 3 f47 1"/>
                <a:gd name="f62" fmla="*/ 13 f47 1"/>
                <a:gd name="f63" fmla="*/ 17 f47 1"/>
                <a:gd name="f64" fmla="*/ 14 f47 1"/>
                <a:gd name="f65" fmla="*/ 12 f47 1"/>
                <a:gd name="f66" fmla="*/ 5 f47 1"/>
                <a:gd name="f67" fmla="*/ 30 f47 1"/>
                <a:gd name="f68" fmla="*/ 35 f47 1"/>
                <a:gd name="f69" fmla="*/ 26 f47 1"/>
                <a:gd name="f70" fmla="*/ 10 f47 1"/>
                <a:gd name="f71" fmla="*/ 24 f47 1"/>
                <a:gd name="f72" fmla="*/ 23 f47 1"/>
                <a:gd name="f73" fmla="+- f48 0 f1"/>
                <a:gd name="f74" fmla="*/ f50 1 41"/>
                <a:gd name="f75" fmla="*/ f51 1 41"/>
                <a:gd name="f76" fmla="*/ f52 1 41"/>
                <a:gd name="f77" fmla="*/ f53 1 41"/>
                <a:gd name="f78" fmla="*/ f54 1 41"/>
                <a:gd name="f79" fmla="*/ f55 1 41"/>
                <a:gd name="f80" fmla="*/ f56 1 41"/>
                <a:gd name="f81" fmla="*/ f57 1 41"/>
                <a:gd name="f82" fmla="*/ f58 1 41"/>
                <a:gd name="f83" fmla="*/ f59 1 41"/>
                <a:gd name="f84" fmla="*/ f60 1 41"/>
                <a:gd name="f85" fmla="*/ f61 1 41"/>
                <a:gd name="f86" fmla="*/ f62 1 41"/>
                <a:gd name="f87" fmla="*/ f63 1 41"/>
                <a:gd name="f88" fmla="*/ f64 1 41"/>
                <a:gd name="f89" fmla="*/ f65 1 41"/>
                <a:gd name="f90" fmla="*/ f66 1 41"/>
                <a:gd name="f91" fmla="*/ f67 1 41"/>
                <a:gd name="f92" fmla="*/ f68 1 41"/>
                <a:gd name="f93" fmla="*/ f69 1 41"/>
                <a:gd name="f94" fmla="*/ f70 1 41"/>
                <a:gd name="f95" fmla="*/ f71 1 41"/>
                <a:gd name="f96" fmla="*/ f72 1 41"/>
                <a:gd name="f97" fmla="*/ 0 1 f49"/>
                <a:gd name="f98" fmla="*/ f45 1 f49"/>
                <a:gd name="f99" fmla="*/ f74 1 f49"/>
                <a:gd name="f100" fmla="*/ f75 1 f49"/>
                <a:gd name="f101" fmla="*/ f76 1 f49"/>
                <a:gd name="f102" fmla="*/ f77 1 f49"/>
                <a:gd name="f103" fmla="*/ f78 1 f49"/>
                <a:gd name="f104" fmla="*/ f79 1 f49"/>
                <a:gd name="f105" fmla="*/ f80 1 f49"/>
                <a:gd name="f106" fmla="*/ f81 1 f49"/>
                <a:gd name="f107" fmla="*/ f82 1 f49"/>
                <a:gd name="f108" fmla="*/ f83 1 f49"/>
                <a:gd name="f109" fmla="*/ f84 1 f49"/>
                <a:gd name="f110" fmla="*/ f85 1 f49"/>
                <a:gd name="f111" fmla="*/ f86 1 f49"/>
                <a:gd name="f112" fmla="*/ f87 1 f49"/>
                <a:gd name="f113" fmla="*/ f88 1 f49"/>
                <a:gd name="f114" fmla="*/ f89 1 f49"/>
                <a:gd name="f115" fmla="*/ f90 1 f49"/>
                <a:gd name="f116" fmla="*/ f91 1 f49"/>
                <a:gd name="f117" fmla="*/ f92 1 f49"/>
                <a:gd name="f118" fmla="*/ f93 1 f49"/>
                <a:gd name="f119" fmla="*/ f94 1 f49"/>
                <a:gd name="f120" fmla="*/ f95 1 f49"/>
                <a:gd name="f121" fmla="*/ f96 1 f49"/>
                <a:gd name="f122" fmla="*/ f97 f42 1"/>
                <a:gd name="f123" fmla="*/ f98 f42 1"/>
                <a:gd name="f124" fmla="*/ f98 f43 1"/>
                <a:gd name="f125" fmla="*/ f97 f43 1"/>
                <a:gd name="f126" fmla="*/ f99 f42 1"/>
                <a:gd name="f127" fmla="*/ f100 f43 1"/>
                <a:gd name="f128" fmla="*/ f101 f42 1"/>
                <a:gd name="f129" fmla="*/ f99 f43 1"/>
                <a:gd name="f130" fmla="*/ f102 f42 1"/>
                <a:gd name="f131" fmla="*/ f101 f43 1"/>
                <a:gd name="f132" fmla="*/ f103 f42 1"/>
                <a:gd name="f133" fmla="*/ f102 f43 1"/>
                <a:gd name="f134" fmla="*/ f104 f42 1"/>
                <a:gd name="f135" fmla="*/ f105 f43 1"/>
                <a:gd name="f136" fmla="*/ f106 f42 1"/>
                <a:gd name="f137" fmla="*/ f107 f43 1"/>
                <a:gd name="f138" fmla="*/ f108 f42 1"/>
                <a:gd name="f139" fmla="*/ f109 f43 1"/>
                <a:gd name="f140" fmla="*/ f110 f42 1"/>
                <a:gd name="f141" fmla="*/ f111 f42 1"/>
                <a:gd name="f142" fmla="*/ f112 f42 1"/>
                <a:gd name="f143" fmla="*/ f113 f43 1"/>
                <a:gd name="f144" fmla="*/ f114 f42 1"/>
                <a:gd name="f145" fmla="*/ f115 f43 1"/>
                <a:gd name="f146" fmla="*/ f116 f42 1"/>
                <a:gd name="f147" fmla="*/ f117 f43 1"/>
                <a:gd name="f148" fmla="*/ f118 f43 1"/>
                <a:gd name="f149" fmla="*/ f119 f42 1"/>
                <a:gd name="f150" fmla="*/ f120 f42 1"/>
                <a:gd name="f151" fmla="*/ f100 f42 1"/>
                <a:gd name="f152" fmla="*/ f107 f42 1"/>
                <a:gd name="f153" fmla="*/ f121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3">
                  <a:pos x="f126" y="f127"/>
                </a:cxn>
                <a:cxn ang="f73">
                  <a:pos x="f128" y="f129"/>
                </a:cxn>
                <a:cxn ang="f73">
                  <a:pos x="f130" y="f131"/>
                </a:cxn>
                <a:cxn ang="f73">
                  <a:pos x="f132" y="f133"/>
                </a:cxn>
                <a:cxn ang="f73">
                  <a:pos x="f126" y="f127"/>
                </a:cxn>
                <a:cxn ang="f73">
                  <a:pos x="f134" y="f135"/>
                </a:cxn>
                <a:cxn ang="f73">
                  <a:pos x="f136" y="f137"/>
                </a:cxn>
                <a:cxn ang="f73">
                  <a:pos x="f138" y="f139"/>
                </a:cxn>
                <a:cxn ang="f73">
                  <a:pos x="f134" y="f135"/>
                </a:cxn>
                <a:cxn ang="f73">
                  <a:pos x="f140" y="f131"/>
                </a:cxn>
                <a:cxn ang="f73">
                  <a:pos x="f141" y="f131"/>
                </a:cxn>
                <a:cxn ang="f73">
                  <a:pos x="f142" y="f143"/>
                </a:cxn>
                <a:cxn ang="f73">
                  <a:pos x="f144" y="f145"/>
                </a:cxn>
                <a:cxn ang="f73">
                  <a:pos x="f140" y="f131"/>
                </a:cxn>
                <a:cxn ang="f73">
                  <a:pos x="f146" y="f147"/>
                </a:cxn>
                <a:cxn ang="f73">
                  <a:pos x="f132" y="f148"/>
                </a:cxn>
                <a:cxn ang="f73">
                  <a:pos x="f149" y="f147"/>
                </a:cxn>
                <a:cxn ang="f73">
                  <a:pos x="f146" y="f147"/>
                </a:cxn>
                <a:cxn ang="f73">
                  <a:pos x="f150" y="f127"/>
                </a:cxn>
                <a:cxn ang="f73">
                  <a:pos x="f151" y="f137"/>
                </a:cxn>
                <a:cxn ang="f73">
                  <a:pos x="f152" y="f127"/>
                </a:cxn>
                <a:cxn ang="f73">
                  <a:pos x="f151" y="f153"/>
                </a:cxn>
                <a:cxn ang="f73">
                  <a:pos x="f150" y="f127"/>
                </a:cxn>
              </a:cxnLst>
              <a:rect l="f122" t="f125" r="f123" b="f124"/>
              <a:pathLst>
                <a:path w="41" h="41">
                  <a:moveTo>
                    <a:pt x="f5" y="f7"/>
                  </a:moveTo>
                  <a:cubicBezTo>
                    <a:pt x="f8" y="f9"/>
                    <a:pt x="f9" y="f5"/>
                    <a:pt x="f10" y="f5"/>
                  </a:cubicBezTo>
                  <a:cubicBezTo>
                    <a:pt x="f11" y="f8"/>
                    <a:pt x="f6" y="f12"/>
                    <a:pt x="f13" y="f10"/>
                  </a:cubicBezTo>
                  <a:cubicBezTo>
                    <a:pt x="f13" y="f14"/>
                    <a:pt x="f11" y="f6"/>
                    <a:pt x="f15" y="f13"/>
                  </a:cubicBezTo>
                  <a:cubicBezTo>
                    <a:pt x="f9" y="f13"/>
                    <a:pt x="f5" y="f11"/>
                    <a:pt x="f5" y="f7"/>
                  </a:cubicBezTo>
                  <a:close/>
                  <a:moveTo>
                    <a:pt x="f16" y="f17"/>
                  </a:moveTo>
                  <a:cubicBezTo>
                    <a:pt x="f18" y="f12"/>
                    <a:pt x="f7" y="f19"/>
                    <a:pt x="f20" y="f21"/>
                  </a:cubicBezTo>
                  <a:cubicBezTo>
                    <a:pt x="f16" y="f10"/>
                    <a:pt x="f22" y="f10"/>
                    <a:pt x="f23" y="f24"/>
                  </a:cubicBezTo>
                  <a:cubicBezTo>
                    <a:pt x="f23" y="f25"/>
                    <a:pt x="f26" y="f9"/>
                    <a:pt x="f16" y="f17"/>
                  </a:cubicBezTo>
                  <a:close/>
                  <a:moveTo>
                    <a:pt x="f27" y="f10"/>
                  </a:moveTo>
                  <a:cubicBezTo>
                    <a:pt x="f28" y="f10"/>
                    <a:pt x="f12" y="f24"/>
                    <a:pt x="f19" y="f10"/>
                  </a:cubicBezTo>
                  <a:cubicBezTo>
                    <a:pt x="f29" y="f7"/>
                    <a:pt x="f30" y="f31"/>
                    <a:pt x="f30" y="f25"/>
                  </a:cubicBezTo>
                  <a:cubicBezTo>
                    <a:pt x="f31" y="f32"/>
                    <a:pt x="f25" y="f33"/>
                    <a:pt x="f34" y="f35"/>
                  </a:cubicBezTo>
                  <a:cubicBezTo>
                    <a:pt x="f28" y="f9"/>
                    <a:pt x="f27" y="f25"/>
                    <a:pt x="f27" y="f10"/>
                  </a:cubicBezTo>
                  <a:close/>
                  <a:moveTo>
                    <a:pt x="f36" y="f26"/>
                  </a:moveTo>
                  <a:cubicBezTo>
                    <a:pt x="f37" y="f14"/>
                    <a:pt x="f37" y="f38"/>
                    <a:pt x="f15" y="f37"/>
                  </a:cubicBezTo>
                  <a:cubicBezTo>
                    <a:pt x="f31" y="f16"/>
                    <a:pt x="f25" y="f14"/>
                    <a:pt x="f12" y="f26"/>
                  </a:cubicBezTo>
                  <a:cubicBezTo>
                    <a:pt x="f30" y="f39"/>
                    <a:pt x="f40" y="f39"/>
                    <a:pt x="f36" y="f26"/>
                  </a:cubicBezTo>
                  <a:close/>
                  <a:moveTo>
                    <a:pt x="f38" y="f7"/>
                  </a:moveTo>
                  <a:cubicBezTo>
                    <a:pt x="f24" y="f15"/>
                    <a:pt x="f10" y="f21"/>
                    <a:pt x="f7" y="f21"/>
                  </a:cubicBezTo>
                  <a:cubicBezTo>
                    <a:pt x="f15" y="f21"/>
                    <a:pt x="f30" y="f7"/>
                    <a:pt x="f21" y="f7"/>
                  </a:cubicBezTo>
                  <a:cubicBezTo>
                    <a:pt x="f21" y="f10"/>
                    <a:pt x="f15" y="f40"/>
                    <a:pt x="f7" y="f40"/>
                  </a:cubicBezTo>
                  <a:cubicBezTo>
                    <a:pt x="f10" y="f40"/>
                    <a:pt x="f24" y="f24"/>
                    <a:pt x="f38" y="f7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3FD9AEF9-B2F0-4DF6-AE87-3483B5EEDD81}"/>
                </a:ext>
              </a:extLst>
            </p:cNvPr>
            <p:cNvSpPr/>
            <p:nvPr/>
          </p:nvSpPr>
          <p:spPr>
            <a:xfrm>
              <a:off x="3065461" y="2738435"/>
              <a:ext cx="290514" cy="3016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8"/>
                <a:gd name="f7" fmla="val 29"/>
                <a:gd name="f8" fmla="val 14"/>
                <a:gd name="f9" fmla="val 22"/>
                <a:gd name="f10" fmla="val 6"/>
                <a:gd name="f11" fmla="val 15"/>
                <a:gd name="f12" fmla="val 7"/>
                <a:gd name="f13" fmla="val 20"/>
                <a:gd name="f14" fmla="val 26"/>
                <a:gd name="f15" fmla="val 25"/>
                <a:gd name="f16" fmla="val 24"/>
                <a:gd name="f17" fmla="val 21"/>
                <a:gd name="f18" fmla="val 18"/>
                <a:gd name="f19" fmla="val 16"/>
                <a:gd name="f20" fmla="val 11"/>
                <a:gd name="f21" fmla="val 9"/>
                <a:gd name="f22" fmla="val 8"/>
                <a:gd name="f23" fmla="val 12"/>
                <a:gd name="f24" fmla="val 27"/>
                <a:gd name="f25" fmla="val 10"/>
                <a:gd name="f26" fmla="val 19"/>
                <a:gd name="f27" fmla="val 3"/>
                <a:gd name="f28" fmla="val 17"/>
                <a:gd name="f29" fmla="val 13"/>
                <a:gd name="f30" fmla="val 1"/>
                <a:gd name="f31" fmla="val 2"/>
                <a:gd name="f32" fmla="val 4"/>
                <a:gd name="f33" fmla="val 5"/>
                <a:gd name="f34" fmla="+- 0 0 -90"/>
                <a:gd name="f35" fmla="*/ f3 1 28"/>
                <a:gd name="f36" fmla="*/ f4 1 29"/>
                <a:gd name="f37" fmla="val f5"/>
                <a:gd name="f38" fmla="val f6"/>
                <a:gd name="f39" fmla="val f7"/>
                <a:gd name="f40" fmla="*/ f34 f0 1"/>
                <a:gd name="f41" fmla="+- f39 0 f37"/>
                <a:gd name="f42" fmla="+- f38 0 f37"/>
                <a:gd name="f43" fmla="*/ f40 1 f2"/>
                <a:gd name="f44" fmla="*/ f42 1 28"/>
                <a:gd name="f45" fmla="*/ f41 1 29"/>
                <a:gd name="f46" fmla="*/ 28 f42 1"/>
                <a:gd name="f47" fmla="*/ 14 f41 1"/>
                <a:gd name="f48" fmla="*/ 14 f42 1"/>
                <a:gd name="f49" fmla="*/ 29 f41 1"/>
                <a:gd name="f50" fmla="*/ 0 f42 1"/>
                <a:gd name="f51" fmla="*/ 15 f41 1"/>
                <a:gd name="f52" fmla="*/ 0 f41 1"/>
                <a:gd name="f53" fmla="*/ 20 f42 1"/>
                <a:gd name="f54" fmla="*/ 26 f41 1"/>
                <a:gd name="f55" fmla="*/ 21 f42 1"/>
                <a:gd name="f56" fmla="*/ 24 f41 1"/>
                <a:gd name="f57" fmla="*/ 18 f41 1"/>
                <a:gd name="f58" fmla="*/ 7 f42 1"/>
                <a:gd name="f59" fmla="*/ 8 f42 1"/>
                <a:gd name="f60" fmla="*/ 26 f42 1"/>
                <a:gd name="f61" fmla="*/ 16 f41 1"/>
                <a:gd name="f62" fmla="*/ 19 f42 1"/>
                <a:gd name="f63" fmla="*/ 3 f41 1"/>
                <a:gd name="f64" fmla="*/ 17 f42 1"/>
                <a:gd name="f65" fmla="*/ 13 f41 1"/>
                <a:gd name="f66" fmla="*/ 1 f42 1"/>
                <a:gd name="f67" fmla="*/ 3 f42 1"/>
                <a:gd name="f68" fmla="*/ 11 f42 1"/>
                <a:gd name="f69" fmla="*/ 9 f42 1"/>
                <a:gd name="f70" fmla="*/ 4 f41 1"/>
                <a:gd name="f71" fmla="+- f43 0 f1"/>
                <a:gd name="f72" fmla="*/ f46 1 28"/>
                <a:gd name="f73" fmla="*/ f47 1 29"/>
                <a:gd name="f74" fmla="*/ f48 1 28"/>
                <a:gd name="f75" fmla="*/ f49 1 29"/>
                <a:gd name="f76" fmla="*/ f50 1 28"/>
                <a:gd name="f77" fmla="*/ f51 1 29"/>
                <a:gd name="f78" fmla="*/ f52 1 29"/>
                <a:gd name="f79" fmla="*/ f53 1 28"/>
                <a:gd name="f80" fmla="*/ f54 1 29"/>
                <a:gd name="f81" fmla="*/ f55 1 28"/>
                <a:gd name="f82" fmla="*/ f56 1 29"/>
                <a:gd name="f83" fmla="*/ f57 1 29"/>
                <a:gd name="f84" fmla="*/ f58 1 28"/>
                <a:gd name="f85" fmla="*/ f59 1 28"/>
                <a:gd name="f86" fmla="*/ f60 1 28"/>
                <a:gd name="f87" fmla="*/ f61 1 29"/>
                <a:gd name="f88" fmla="*/ f62 1 28"/>
                <a:gd name="f89" fmla="*/ f63 1 29"/>
                <a:gd name="f90" fmla="*/ f64 1 28"/>
                <a:gd name="f91" fmla="*/ f65 1 29"/>
                <a:gd name="f92" fmla="*/ f66 1 28"/>
                <a:gd name="f93" fmla="*/ f67 1 28"/>
                <a:gd name="f94" fmla="*/ f68 1 28"/>
                <a:gd name="f95" fmla="*/ f69 1 28"/>
                <a:gd name="f96" fmla="*/ f70 1 29"/>
                <a:gd name="f97" fmla="*/ 0 1 f44"/>
                <a:gd name="f98" fmla="*/ f38 1 f44"/>
                <a:gd name="f99" fmla="*/ 0 1 f45"/>
                <a:gd name="f100" fmla="*/ f39 1 f45"/>
                <a:gd name="f101" fmla="*/ f72 1 f44"/>
                <a:gd name="f102" fmla="*/ f73 1 f45"/>
                <a:gd name="f103" fmla="*/ f74 1 f44"/>
                <a:gd name="f104" fmla="*/ f75 1 f45"/>
                <a:gd name="f105" fmla="*/ f76 1 f44"/>
                <a:gd name="f106" fmla="*/ f77 1 f45"/>
                <a:gd name="f107" fmla="*/ f78 1 f45"/>
                <a:gd name="f108" fmla="*/ f79 1 f44"/>
                <a:gd name="f109" fmla="*/ f80 1 f45"/>
                <a:gd name="f110" fmla="*/ f81 1 f44"/>
                <a:gd name="f111" fmla="*/ f82 1 f45"/>
                <a:gd name="f112" fmla="*/ f83 1 f45"/>
                <a:gd name="f113" fmla="*/ f84 1 f44"/>
                <a:gd name="f114" fmla="*/ f85 1 f44"/>
                <a:gd name="f115" fmla="*/ f86 1 f44"/>
                <a:gd name="f116" fmla="*/ f87 1 f45"/>
                <a:gd name="f117" fmla="*/ f88 1 f44"/>
                <a:gd name="f118" fmla="*/ f89 1 f45"/>
                <a:gd name="f119" fmla="*/ f90 1 f44"/>
                <a:gd name="f120" fmla="*/ f91 1 f45"/>
                <a:gd name="f121" fmla="*/ f92 1 f44"/>
                <a:gd name="f122" fmla="*/ f93 1 f44"/>
                <a:gd name="f123" fmla="*/ f94 1 f44"/>
                <a:gd name="f124" fmla="*/ f95 1 f44"/>
                <a:gd name="f125" fmla="*/ f96 1 f45"/>
                <a:gd name="f126" fmla="*/ f97 f35 1"/>
                <a:gd name="f127" fmla="*/ f98 f35 1"/>
                <a:gd name="f128" fmla="*/ f100 f36 1"/>
                <a:gd name="f129" fmla="*/ f99 f36 1"/>
                <a:gd name="f130" fmla="*/ f101 f35 1"/>
                <a:gd name="f131" fmla="*/ f102 f36 1"/>
                <a:gd name="f132" fmla="*/ f103 f35 1"/>
                <a:gd name="f133" fmla="*/ f104 f36 1"/>
                <a:gd name="f134" fmla="*/ f105 f35 1"/>
                <a:gd name="f135" fmla="*/ f106 f36 1"/>
                <a:gd name="f136" fmla="*/ f107 f36 1"/>
                <a:gd name="f137" fmla="*/ f108 f35 1"/>
                <a:gd name="f138" fmla="*/ f109 f36 1"/>
                <a:gd name="f139" fmla="*/ f110 f35 1"/>
                <a:gd name="f140" fmla="*/ f111 f36 1"/>
                <a:gd name="f141" fmla="*/ f112 f36 1"/>
                <a:gd name="f142" fmla="*/ f113 f35 1"/>
                <a:gd name="f143" fmla="*/ f114 f35 1"/>
                <a:gd name="f144" fmla="*/ f115 f35 1"/>
                <a:gd name="f145" fmla="*/ f116 f36 1"/>
                <a:gd name="f146" fmla="*/ f117 f35 1"/>
                <a:gd name="f147" fmla="*/ f118 f36 1"/>
                <a:gd name="f148" fmla="*/ f119 f35 1"/>
                <a:gd name="f149" fmla="*/ f120 f36 1"/>
                <a:gd name="f150" fmla="*/ f121 f35 1"/>
                <a:gd name="f151" fmla="*/ f122 f35 1"/>
                <a:gd name="f152" fmla="*/ f123 f35 1"/>
                <a:gd name="f153" fmla="*/ f124 f35 1"/>
                <a:gd name="f154" fmla="*/ f125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1">
                  <a:pos x="f130" y="f131"/>
                </a:cxn>
                <a:cxn ang="f71">
                  <a:pos x="f132" y="f133"/>
                </a:cxn>
                <a:cxn ang="f71">
                  <a:pos x="f134" y="f135"/>
                </a:cxn>
                <a:cxn ang="f71">
                  <a:pos x="f132" y="f136"/>
                </a:cxn>
                <a:cxn ang="f71">
                  <a:pos x="f130" y="f131"/>
                </a:cxn>
                <a:cxn ang="f71">
                  <a:pos x="f137" y="f138"/>
                </a:cxn>
                <a:cxn ang="f71">
                  <a:pos x="f139" y="f140"/>
                </a:cxn>
                <a:cxn ang="f71">
                  <a:pos x="f132" y="f141"/>
                </a:cxn>
                <a:cxn ang="f71">
                  <a:pos x="f142" y="f140"/>
                </a:cxn>
                <a:cxn ang="f71">
                  <a:pos x="f143" y="f138"/>
                </a:cxn>
                <a:cxn ang="f71">
                  <a:pos x="f137" y="f138"/>
                </a:cxn>
                <a:cxn ang="f71">
                  <a:pos x="f144" y="f145"/>
                </a:cxn>
                <a:cxn ang="f71">
                  <a:pos x="f146" y="f147"/>
                </a:cxn>
                <a:cxn ang="f71">
                  <a:pos x="f148" y="f149"/>
                </a:cxn>
                <a:cxn ang="f71">
                  <a:pos x="f144" y="f145"/>
                </a:cxn>
                <a:cxn ang="f71">
                  <a:pos x="f150" y="f131"/>
                </a:cxn>
                <a:cxn ang="f71">
                  <a:pos x="f151" y="f145"/>
                </a:cxn>
                <a:cxn ang="f71">
                  <a:pos x="f152" y="f149"/>
                </a:cxn>
                <a:cxn ang="f71">
                  <a:pos x="f153" y="f154"/>
                </a:cxn>
                <a:cxn ang="f71">
                  <a:pos x="f142" y="f154"/>
                </a:cxn>
                <a:cxn ang="f71">
                  <a:pos x="f150" y="f131"/>
                </a:cxn>
              </a:cxnLst>
              <a:rect l="f126" t="f129" r="f127" b="f128"/>
              <a:pathLst>
                <a:path w="28" h="29">
                  <a:moveTo>
                    <a:pt x="f6" y="f8"/>
                  </a:moveTo>
                  <a:cubicBezTo>
                    <a:pt x="f6" y="f9"/>
                    <a:pt x="f9" y="f7"/>
                    <a:pt x="f8" y="f7"/>
                  </a:cubicBezTo>
                  <a:cubicBezTo>
                    <a:pt x="f10" y="f6"/>
                    <a:pt x="f5" y="f9"/>
                    <a:pt x="f5" y="f11"/>
                  </a:cubicBezTo>
                  <a:cubicBezTo>
                    <a:pt x="f5" y="f12"/>
                    <a:pt x="f12" y="f5"/>
                    <a:pt x="f8" y="f5"/>
                  </a:cubicBezTo>
                  <a:cubicBezTo>
                    <a:pt x="f9" y="f5"/>
                    <a:pt x="f6" y="f12"/>
                    <a:pt x="f6" y="f8"/>
                  </a:cubicBezTo>
                  <a:close/>
                  <a:moveTo>
                    <a:pt x="f13" y="f14"/>
                  </a:moveTo>
                  <a:cubicBezTo>
                    <a:pt x="f13" y="f15"/>
                    <a:pt x="f13" y="f16"/>
                    <a:pt x="f17" y="f16"/>
                  </a:cubicBezTo>
                  <a:cubicBezTo>
                    <a:pt x="f18" y="f9"/>
                    <a:pt x="f19" y="f18"/>
                    <a:pt x="f8" y="f18"/>
                  </a:cubicBezTo>
                  <a:cubicBezTo>
                    <a:pt x="f20" y="f18"/>
                    <a:pt x="f21" y="f9"/>
                    <a:pt x="f12" y="f16"/>
                  </a:cubicBezTo>
                  <a:cubicBezTo>
                    <a:pt x="f22" y="f15"/>
                    <a:pt x="f22" y="f15"/>
                    <a:pt x="f22" y="f14"/>
                  </a:cubicBezTo>
                  <a:cubicBezTo>
                    <a:pt x="f23" y="f14"/>
                    <a:pt x="f19" y="f14"/>
                    <a:pt x="f13" y="f14"/>
                  </a:cubicBezTo>
                  <a:close/>
                  <a:moveTo>
                    <a:pt x="f14" y="f19"/>
                  </a:moveTo>
                  <a:cubicBezTo>
                    <a:pt x="f24" y="f25"/>
                    <a:pt x="f16" y="f12"/>
                    <a:pt x="f26" y="f27"/>
                  </a:cubicBezTo>
                  <a:cubicBezTo>
                    <a:pt x="f18" y="f12"/>
                    <a:pt x="f19" y="f25"/>
                    <a:pt x="f28" y="f29"/>
                  </a:cubicBezTo>
                  <a:cubicBezTo>
                    <a:pt x="f18" y="f8"/>
                    <a:pt x="f9" y="f11"/>
                    <a:pt x="f14" y="f19"/>
                  </a:cubicBezTo>
                  <a:close/>
                  <a:moveTo>
                    <a:pt x="f30" y="f8"/>
                  </a:moveTo>
                  <a:cubicBezTo>
                    <a:pt x="f31" y="f8"/>
                    <a:pt x="f31" y="f11"/>
                    <a:pt x="f27" y="f19"/>
                  </a:cubicBezTo>
                  <a:cubicBezTo>
                    <a:pt x="f10" y="f11"/>
                    <a:pt x="f25" y="f11"/>
                    <a:pt x="f20" y="f29"/>
                  </a:cubicBezTo>
                  <a:cubicBezTo>
                    <a:pt x="f23" y="f20"/>
                    <a:pt x="f25" y="f12"/>
                    <a:pt x="f21" y="f32"/>
                  </a:cubicBezTo>
                  <a:cubicBezTo>
                    <a:pt x="f22" y="f32"/>
                    <a:pt x="f22" y="f32"/>
                    <a:pt x="f12" y="f32"/>
                  </a:cubicBezTo>
                  <a:cubicBezTo>
                    <a:pt x="f33" y="f12"/>
                    <a:pt x="f27" y="f25"/>
                    <a:pt x="f30" y="f8"/>
                  </a:cubicBezTo>
                  <a:close/>
                </a:path>
              </a:pathLst>
            </a:custGeom>
            <a:solidFill>
              <a:srgbClr val="B4722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pic>
        <p:nvPicPr>
          <p:cNvPr id="39" name="Imagen 39">
            <a:extLst>
              <a:ext uri="{FF2B5EF4-FFF2-40B4-BE49-F238E27FC236}">
                <a16:creationId xmlns:a16="http://schemas.microsoft.com/office/drawing/2014/main" id="{BAA15263-B41F-4095-BCF8-DAB166ACC4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48" y="3018825"/>
            <a:ext cx="9144000" cy="249555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0" name="Google Shape;133;p21">
            <a:extLst>
              <a:ext uri="{FF2B5EF4-FFF2-40B4-BE49-F238E27FC236}">
                <a16:creationId xmlns:a16="http://schemas.microsoft.com/office/drawing/2014/main" id="{1248B0C9-6684-4B9D-85AB-2442DE04B544}"/>
              </a:ext>
            </a:extLst>
          </p:cNvPr>
          <p:cNvSpPr txBox="1"/>
          <p:nvPr/>
        </p:nvSpPr>
        <p:spPr>
          <a:xfrm>
            <a:off x="181298" y="156828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41" name="Imagen 41">
            <a:extLst>
              <a:ext uri="{FF2B5EF4-FFF2-40B4-BE49-F238E27FC236}">
                <a16:creationId xmlns:a16="http://schemas.microsoft.com/office/drawing/2014/main" id="{E0F96825-16A3-4130-A437-38C2F9A923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5275" y="-53483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4">
            <a:extLst>
              <a:ext uri="{FF2B5EF4-FFF2-40B4-BE49-F238E27FC236}">
                <a16:creationId xmlns:a16="http://schemas.microsoft.com/office/drawing/2014/main" id="{FB2D85EC-20DA-4876-A665-A78EDB4AB16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9000"/>
          </a:blip>
          <a:stretch>
            <a:fillRect/>
          </a:stretch>
        </p:blipFill>
        <p:spPr>
          <a:xfrm>
            <a:off x="-2505" y="-127001"/>
            <a:ext cx="9146505" cy="527050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Google Shape;2073;p71">
            <a:extLst>
              <a:ext uri="{FF2B5EF4-FFF2-40B4-BE49-F238E27FC236}">
                <a16:creationId xmlns:a16="http://schemas.microsoft.com/office/drawing/2014/main" id="{9D2EB5A7-4656-49EF-BBD3-59398C285D2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233348" y="3839126"/>
            <a:ext cx="2227204" cy="689704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600" dirty="0">
                <a:cs typeface="B Nazanin" panose="00000700000000000000" pitchFamily="2" charset="-78"/>
              </a:rPr>
              <a:t>می توانید تصویر روی صفحه را جایگزین کنید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4" name="Google Shape;2074;p71">
            <a:extLst>
              <a:ext uri="{FF2B5EF4-FFF2-40B4-BE49-F238E27FC236}">
                <a16:creationId xmlns:a16="http://schemas.microsoft.com/office/drawing/2014/main" id="{9D014EB4-4E5C-4442-BAF8-1046772025BA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683447" y="3839126"/>
            <a:ext cx="2227204" cy="689704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600" dirty="0">
                <a:cs typeface="B Nazanin" panose="00000700000000000000" pitchFamily="2" charset="-78"/>
              </a:rPr>
              <a:t>می توانید تصویر روی صفحه را جایگزین کنید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5" name="Google Shape;2075;p71">
            <a:extLst>
              <a:ext uri="{FF2B5EF4-FFF2-40B4-BE49-F238E27FC236}">
                <a16:creationId xmlns:a16="http://schemas.microsoft.com/office/drawing/2014/main" id="{1B0DF0B4-964D-41E4-8DED-9CE11DD9C29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446952" y="3179423"/>
            <a:ext cx="1799996" cy="495001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آنا فاکس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6" name="Google Shape;2076;p71">
            <a:extLst>
              <a:ext uri="{FF2B5EF4-FFF2-40B4-BE49-F238E27FC236}">
                <a16:creationId xmlns:a16="http://schemas.microsoft.com/office/drawing/2014/main" id="{E6DD7FBD-730C-466E-A4A7-8F0722C11A9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897050" y="3178225"/>
            <a:ext cx="1799996" cy="495001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600" dirty="0">
                <a:latin typeface="Barlow SemiBold"/>
                <a:cs typeface="B Nazanin" panose="00000700000000000000" pitchFamily="2" charset="-78"/>
              </a:rPr>
              <a:t>جان دو</a:t>
            </a:r>
            <a:endParaRPr lang="en-GB" sz="1600" dirty="0">
              <a:latin typeface="Barlow SemiBold"/>
              <a:cs typeface="B Nazanin" panose="00000700000000000000" pitchFamily="2" charset="-78"/>
            </a:endParaRPr>
          </a:p>
        </p:txBody>
      </p:sp>
      <p:cxnSp>
        <p:nvCxnSpPr>
          <p:cNvPr id="7" name="Google Shape;2077;p71">
            <a:extLst>
              <a:ext uri="{FF2B5EF4-FFF2-40B4-BE49-F238E27FC236}">
                <a16:creationId xmlns:a16="http://schemas.microsoft.com/office/drawing/2014/main" id="{338305A0-0652-4CBE-9DC2-2D761607C8D4}"/>
              </a:ext>
            </a:extLst>
          </p:cNvPr>
          <p:cNvCxnSpPr/>
          <p:nvPr/>
        </p:nvCxnSpPr>
        <p:spPr>
          <a:xfrm>
            <a:off x="2447400" y="3728191"/>
            <a:ext cx="1799101" cy="0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cxnSp>
        <p:nvCxnSpPr>
          <p:cNvPr id="8" name="Google Shape;2078;p71">
            <a:extLst>
              <a:ext uri="{FF2B5EF4-FFF2-40B4-BE49-F238E27FC236}">
                <a16:creationId xmlns:a16="http://schemas.microsoft.com/office/drawing/2014/main" id="{7503A578-3194-4C5C-8408-B42334104814}"/>
              </a:ext>
            </a:extLst>
          </p:cNvPr>
          <p:cNvCxnSpPr/>
          <p:nvPr/>
        </p:nvCxnSpPr>
        <p:spPr>
          <a:xfrm>
            <a:off x="4897498" y="3726993"/>
            <a:ext cx="1799101" cy="0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sp>
        <p:nvSpPr>
          <p:cNvPr id="9" name="Google Shape;2081;p71">
            <a:extLst>
              <a:ext uri="{FF2B5EF4-FFF2-40B4-BE49-F238E27FC236}">
                <a16:creationId xmlns:a16="http://schemas.microsoft.com/office/drawing/2014/main" id="{3835852B-1FF1-4D60-9CC5-8815D83930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9998" y="491398"/>
            <a:ext cx="8100002" cy="572697"/>
          </a:xfrm>
        </p:spPr>
        <p:txBody>
          <a:bodyPr/>
          <a:lstStyle/>
          <a:p>
            <a:pPr lvl="0"/>
            <a:r>
              <a:rPr lang="fa-IR" dirty="0">
                <a:cs typeface="B Nazanin" panose="00000700000000000000" pitchFamily="2" charset="-78"/>
              </a:rPr>
              <a:t>تیم ما</a:t>
            </a:r>
            <a:endParaRPr lang="en-GB" dirty="0">
              <a:cs typeface="B Nazanin" panose="00000700000000000000" pitchFamily="2" charset="-78"/>
            </a:endParaRPr>
          </a:p>
        </p:txBody>
      </p:sp>
      <p:sp>
        <p:nvSpPr>
          <p:cNvPr id="12" name="Google Shape;133;p21">
            <a:extLst>
              <a:ext uri="{FF2B5EF4-FFF2-40B4-BE49-F238E27FC236}">
                <a16:creationId xmlns:a16="http://schemas.microsoft.com/office/drawing/2014/main" id="{08CDA8A7-18AD-434B-BA55-BBC01A046648}"/>
              </a:ext>
            </a:extLst>
          </p:cNvPr>
          <p:cNvSpPr txBox="1"/>
          <p:nvPr/>
        </p:nvSpPr>
        <p:spPr>
          <a:xfrm>
            <a:off x="181298" y="156828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13" name="Imagen 13">
            <a:extLst>
              <a:ext uri="{FF2B5EF4-FFF2-40B4-BE49-F238E27FC236}">
                <a16:creationId xmlns:a16="http://schemas.microsoft.com/office/drawing/2014/main" id="{83E6A1BA-7404-4231-B6CA-C0CFCA6556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5275" y="-53483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14" name="Group 4">
            <a:extLst>
              <a:ext uri="{FF2B5EF4-FFF2-40B4-BE49-F238E27FC236}">
                <a16:creationId xmlns:a16="http://schemas.microsoft.com/office/drawing/2014/main" id="{9EE3971F-AE2D-CD53-55A3-0E4350C1B60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87901" y="1266825"/>
            <a:ext cx="1965326" cy="1903412"/>
            <a:chOff x="3016" y="798"/>
            <a:chExt cx="1238" cy="1199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5BB2CA4F-7EAF-BC88-E5A0-A88D78F8F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9" y="1700"/>
              <a:ext cx="216" cy="297"/>
            </a:xfrm>
            <a:custGeom>
              <a:avLst/>
              <a:gdLst>
                <a:gd name="T0" fmla="*/ 23 w 45"/>
                <a:gd name="T1" fmla="*/ 0 h 62"/>
                <a:gd name="T2" fmla="*/ 22 w 45"/>
                <a:gd name="T3" fmla="*/ 1 h 62"/>
                <a:gd name="T4" fmla="*/ 1 w 45"/>
                <a:gd name="T5" fmla="*/ 39 h 62"/>
                <a:gd name="T6" fmla="*/ 1 w 45"/>
                <a:gd name="T7" fmla="*/ 44 h 62"/>
                <a:gd name="T8" fmla="*/ 19 w 45"/>
                <a:gd name="T9" fmla="*/ 62 h 62"/>
                <a:gd name="T10" fmla="*/ 27 w 45"/>
                <a:gd name="T11" fmla="*/ 62 h 62"/>
                <a:gd name="T12" fmla="*/ 29 w 45"/>
                <a:gd name="T13" fmla="*/ 61 h 62"/>
                <a:gd name="T14" fmla="*/ 45 w 45"/>
                <a:gd name="T15" fmla="*/ 44 h 62"/>
                <a:gd name="T16" fmla="*/ 44 w 45"/>
                <a:gd name="T17" fmla="*/ 37 h 62"/>
                <a:gd name="T18" fmla="*/ 24 w 45"/>
                <a:gd name="T19" fmla="*/ 3 h 62"/>
                <a:gd name="T20" fmla="*/ 23 w 45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62">
                  <a:moveTo>
                    <a:pt x="23" y="0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5" y="14"/>
                    <a:pt x="8" y="26"/>
                    <a:pt x="1" y="39"/>
                  </a:cubicBezTo>
                  <a:cubicBezTo>
                    <a:pt x="0" y="40"/>
                    <a:pt x="0" y="42"/>
                    <a:pt x="1" y="44"/>
                  </a:cubicBezTo>
                  <a:cubicBezTo>
                    <a:pt x="3" y="54"/>
                    <a:pt x="9" y="59"/>
                    <a:pt x="19" y="62"/>
                  </a:cubicBezTo>
                  <a:cubicBezTo>
                    <a:pt x="22" y="62"/>
                    <a:pt x="24" y="62"/>
                    <a:pt x="27" y="62"/>
                  </a:cubicBezTo>
                  <a:cubicBezTo>
                    <a:pt x="28" y="62"/>
                    <a:pt x="29" y="61"/>
                    <a:pt x="29" y="61"/>
                  </a:cubicBezTo>
                  <a:cubicBezTo>
                    <a:pt x="38" y="58"/>
                    <a:pt x="43" y="52"/>
                    <a:pt x="45" y="44"/>
                  </a:cubicBezTo>
                  <a:cubicBezTo>
                    <a:pt x="45" y="42"/>
                    <a:pt x="45" y="39"/>
                    <a:pt x="44" y="37"/>
                  </a:cubicBezTo>
                  <a:cubicBezTo>
                    <a:pt x="38" y="26"/>
                    <a:pt x="31" y="14"/>
                    <a:pt x="24" y="3"/>
                  </a:cubicBezTo>
                  <a:cubicBezTo>
                    <a:pt x="24" y="2"/>
                    <a:pt x="23" y="1"/>
                    <a:pt x="23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137FBF13-4548-939E-F7BA-219DB99E0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" y="798"/>
              <a:ext cx="1238" cy="787"/>
            </a:xfrm>
            <a:custGeom>
              <a:avLst/>
              <a:gdLst>
                <a:gd name="T0" fmla="*/ 105 w 258"/>
                <a:gd name="T1" fmla="*/ 0 h 164"/>
                <a:gd name="T2" fmla="*/ 75 w 258"/>
                <a:gd name="T3" fmla="*/ 23 h 164"/>
                <a:gd name="T4" fmla="*/ 56 w 258"/>
                <a:gd name="T5" fmla="*/ 20 h 164"/>
                <a:gd name="T6" fmla="*/ 9 w 258"/>
                <a:gd name="T7" fmla="*/ 88 h 164"/>
                <a:gd name="T8" fmla="*/ 36 w 258"/>
                <a:gd name="T9" fmla="*/ 115 h 164"/>
                <a:gd name="T10" fmla="*/ 77 w 258"/>
                <a:gd name="T11" fmla="*/ 61 h 164"/>
                <a:gd name="T12" fmla="*/ 83 w 258"/>
                <a:gd name="T13" fmla="*/ 61 h 164"/>
                <a:gd name="T14" fmla="*/ 107 w 258"/>
                <a:gd name="T15" fmla="*/ 48 h 164"/>
                <a:gd name="T16" fmla="*/ 115 w 258"/>
                <a:gd name="T17" fmla="*/ 52 h 164"/>
                <a:gd name="T18" fmla="*/ 94 w 258"/>
                <a:gd name="T19" fmla="*/ 70 h 164"/>
                <a:gd name="T20" fmla="*/ 86 w 258"/>
                <a:gd name="T21" fmla="*/ 73 h 164"/>
                <a:gd name="T22" fmla="*/ 47 w 258"/>
                <a:gd name="T23" fmla="*/ 106 h 164"/>
                <a:gd name="T24" fmla="*/ 82 w 258"/>
                <a:gd name="T25" fmla="*/ 136 h 164"/>
                <a:gd name="T26" fmla="*/ 83 w 258"/>
                <a:gd name="T27" fmla="*/ 136 h 164"/>
                <a:gd name="T28" fmla="*/ 87 w 258"/>
                <a:gd name="T29" fmla="*/ 148 h 164"/>
                <a:gd name="T30" fmla="*/ 101 w 258"/>
                <a:gd name="T31" fmla="*/ 147 h 164"/>
                <a:gd name="T32" fmla="*/ 101 w 258"/>
                <a:gd name="T33" fmla="*/ 109 h 164"/>
                <a:gd name="T34" fmla="*/ 132 w 258"/>
                <a:gd name="T35" fmla="*/ 85 h 164"/>
                <a:gd name="T36" fmla="*/ 137 w 258"/>
                <a:gd name="T37" fmla="*/ 94 h 164"/>
                <a:gd name="T38" fmla="*/ 144 w 258"/>
                <a:gd name="T39" fmla="*/ 124 h 164"/>
                <a:gd name="T40" fmla="*/ 163 w 258"/>
                <a:gd name="T41" fmla="*/ 145 h 164"/>
                <a:gd name="T42" fmla="*/ 170 w 258"/>
                <a:gd name="T43" fmla="*/ 145 h 164"/>
                <a:gd name="T44" fmla="*/ 201 w 258"/>
                <a:gd name="T45" fmla="*/ 90 h 164"/>
                <a:gd name="T46" fmla="*/ 158 w 258"/>
                <a:gd name="T47" fmla="*/ 75 h 164"/>
                <a:gd name="T48" fmla="*/ 150 w 258"/>
                <a:gd name="T49" fmla="*/ 72 h 164"/>
                <a:gd name="T50" fmla="*/ 171 w 258"/>
                <a:gd name="T51" fmla="*/ 61 h 164"/>
                <a:gd name="T52" fmla="*/ 213 w 258"/>
                <a:gd name="T53" fmla="*/ 127 h 164"/>
                <a:gd name="T54" fmla="*/ 213 w 258"/>
                <a:gd name="T55" fmla="*/ 135 h 164"/>
                <a:gd name="T56" fmla="*/ 256 w 258"/>
                <a:gd name="T57" fmla="*/ 71 h 164"/>
                <a:gd name="T58" fmla="*/ 169 w 258"/>
                <a:gd name="T59" fmla="*/ 30 h 164"/>
                <a:gd name="T60" fmla="*/ 160 w 258"/>
                <a:gd name="T61" fmla="*/ 30 h 164"/>
                <a:gd name="T62" fmla="*/ 130 w 258"/>
                <a:gd name="T63" fmla="*/ 1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8" h="164">
                  <a:moveTo>
                    <a:pt x="106" y="0"/>
                  </a:moveTo>
                  <a:cubicBezTo>
                    <a:pt x="106" y="0"/>
                    <a:pt x="105" y="0"/>
                    <a:pt x="105" y="0"/>
                  </a:cubicBezTo>
                  <a:cubicBezTo>
                    <a:pt x="93" y="1"/>
                    <a:pt x="85" y="7"/>
                    <a:pt x="81" y="18"/>
                  </a:cubicBezTo>
                  <a:cubicBezTo>
                    <a:pt x="79" y="22"/>
                    <a:pt x="78" y="23"/>
                    <a:pt x="75" y="23"/>
                  </a:cubicBezTo>
                  <a:cubicBezTo>
                    <a:pt x="74" y="23"/>
                    <a:pt x="73" y="23"/>
                    <a:pt x="71" y="22"/>
                  </a:cubicBezTo>
                  <a:cubicBezTo>
                    <a:pt x="66" y="21"/>
                    <a:pt x="61" y="20"/>
                    <a:pt x="56" y="20"/>
                  </a:cubicBezTo>
                  <a:cubicBezTo>
                    <a:pt x="52" y="20"/>
                    <a:pt x="48" y="21"/>
                    <a:pt x="43" y="22"/>
                  </a:cubicBezTo>
                  <a:cubicBezTo>
                    <a:pt x="16" y="30"/>
                    <a:pt x="0" y="60"/>
                    <a:pt x="9" y="88"/>
                  </a:cubicBezTo>
                  <a:cubicBezTo>
                    <a:pt x="14" y="102"/>
                    <a:pt x="24" y="112"/>
                    <a:pt x="37" y="119"/>
                  </a:cubicBezTo>
                  <a:cubicBezTo>
                    <a:pt x="37" y="117"/>
                    <a:pt x="37" y="116"/>
                    <a:pt x="36" y="115"/>
                  </a:cubicBezTo>
                  <a:cubicBezTo>
                    <a:pt x="34" y="104"/>
                    <a:pt x="35" y="94"/>
                    <a:pt x="40" y="84"/>
                  </a:cubicBezTo>
                  <a:cubicBezTo>
                    <a:pt x="46" y="70"/>
                    <a:pt x="61" y="61"/>
                    <a:pt x="77" y="61"/>
                  </a:cubicBezTo>
                  <a:cubicBezTo>
                    <a:pt x="78" y="61"/>
                    <a:pt x="80" y="61"/>
                    <a:pt x="82" y="61"/>
                  </a:cubicBezTo>
                  <a:cubicBezTo>
                    <a:pt x="82" y="61"/>
                    <a:pt x="83" y="61"/>
                    <a:pt x="83" y="61"/>
                  </a:cubicBezTo>
                  <a:cubicBezTo>
                    <a:pt x="85" y="61"/>
                    <a:pt x="86" y="60"/>
                    <a:pt x="88" y="58"/>
                  </a:cubicBezTo>
                  <a:cubicBezTo>
                    <a:pt x="92" y="52"/>
                    <a:pt x="99" y="48"/>
                    <a:pt x="107" y="48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12" y="48"/>
                    <a:pt x="114" y="49"/>
                    <a:pt x="115" y="52"/>
                  </a:cubicBezTo>
                  <a:cubicBezTo>
                    <a:pt x="115" y="56"/>
                    <a:pt x="113" y="58"/>
                    <a:pt x="108" y="59"/>
                  </a:cubicBezTo>
                  <a:cubicBezTo>
                    <a:pt x="101" y="59"/>
                    <a:pt x="97" y="63"/>
                    <a:pt x="94" y="70"/>
                  </a:cubicBezTo>
                  <a:cubicBezTo>
                    <a:pt x="93" y="73"/>
                    <a:pt x="92" y="74"/>
                    <a:pt x="89" y="74"/>
                  </a:cubicBezTo>
                  <a:cubicBezTo>
                    <a:pt x="88" y="74"/>
                    <a:pt x="87" y="74"/>
                    <a:pt x="86" y="73"/>
                  </a:cubicBezTo>
                  <a:cubicBezTo>
                    <a:pt x="83" y="73"/>
                    <a:pt x="80" y="72"/>
                    <a:pt x="77" y="72"/>
                  </a:cubicBezTo>
                  <a:cubicBezTo>
                    <a:pt x="61" y="72"/>
                    <a:pt x="46" y="86"/>
                    <a:pt x="47" y="106"/>
                  </a:cubicBezTo>
                  <a:cubicBezTo>
                    <a:pt x="47" y="122"/>
                    <a:pt x="61" y="136"/>
                    <a:pt x="77" y="136"/>
                  </a:cubicBezTo>
                  <a:cubicBezTo>
                    <a:pt x="79" y="136"/>
                    <a:pt x="80" y="136"/>
                    <a:pt x="82" y="136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83" y="136"/>
                    <a:pt x="83" y="136"/>
                    <a:pt x="83" y="136"/>
                  </a:cubicBezTo>
                  <a:cubicBezTo>
                    <a:pt x="87" y="136"/>
                    <a:pt x="89" y="139"/>
                    <a:pt x="88" y="143"/>
                  </a:cubicBezTo>
                  <a:cubicBezTo>
                    <a:pt x="88" y="145"/>
                    <a:pt x="87" y="146"/>
                    <a:pt x="87" y="148"/>
                  </a:cubicBezTo>
                  <a:cubicBezTo>
                    <a:pt x="86" y="156"/>
                    <a:pt x="92" y="164"/>
                    <a:pt x="99" y="164"/>
                  </a:cubicBezTo>
                  <a:cubicBezTo>
                    <a:pt x="101" y="159"/>
                    <a:pt x="103" y="153"/>
                    <a:pt x="101" y="147"/>
                  </a:cubicBezTo>
                  <a:cubicBezTo>
                    <a:pt x="99" y="142"/>
                    <a:pt x="98" y="137"/>
                    <a:pt x="97" y="131"/>
                  </a:cubicBezTo>
                  <a:cubicBezTo>
                    <a:pt x="96" y="123"/>
                    <a:pt x="97" y="116"/>
                    <a:pt x="101" y="109"/>
                  </a:cubicBezTo>
                  <a:cubicBezTo>
                    <a:pt x="107" y="97"/>
                    <a:pt x="117" y="90"/>
                    <a:pt x="129" y="86"/>
                  </a:cubicBezTo>
                  <a:cubicBezTo>
                    <a:pt x="130" y="86"/>
                    <a:pt x="131" y="85"/>
                    <a:pt x="132" y="85"/>
                  </a:cubicBezTo>
                  <a:cubicBezTo>
                    <a:pt x="134" y="85"/>
                    <a:pt x="135" y="86"/>
                    <a:pt x="136" y="88"/>
                  </a:cubicBezTo>
                  <a:cubicBezTo>
                    <a:pt x="138" y="90"/>
                    <a:pt x="138" y="92"/>
                    <a:pt x="137" y="94"/>
                  </a:cubicBezTo>
                  <a:cubicBezTo>
                    <a:pt x="136" y="97"/>
                    <a:pt x="135" y="99"/>
                    <a:pt x="134" y="101"/>
                  </a:cubicBezTo>
                  <a:cubicBezTo>
                    <a:pt x="133" y="111"/>
                    <a:pt x="138" y="118"/>
                    <a:pt x="144" y="124"/>
                  </a:cubicBezTo>
                  <a:cubicBezTo>
                    <a:pt x="150" y="130"/>
                    <a:pt x="156" y="136"/>
                    <a:pt x="161" y="143"/>
                  </a:cubicBezTo>
                  <a:cubicBezTo>
                    <a:pt x="161" y="144"/>
                    <a:pt x="162" y="145"/>
                    <a:pt x="163" y="145"/>
                  </a:cubicBezTo>
                  <a:cubicBezTo>
                    <a:pt x="165" y="145"/>
                    <a:pt x="167" y="145"/>
                    <a:pt x="169" y="145"/>
                  </a:cubicBezTo>
                  <a:cubicBezTo>
                    <a:pt x="170" y="145"/>
                    <a:pt x="170" y="145"/>
                    <a:pt x="170" y="145"/>
                  </a:cubicBezTo>
                  <a:cubicBezTo>
                    <a:pt x="183" y="145"/>
                    <a:pt x="193" y="139"/>
                    <a:pt x="200" y="128"/>
                  </a:cubicBezTo>
                  <a:cubicBezTo>
                    <a:pt x="208" y="115"/>
                    <a:pt x="207" y="103"/>
                    <a:pt x="201" y="90"/>
                  </a:cubicBezTo>
                  <a:cubicBezTo>
                    <a:pt x="194" y="78"/>
                    <a:pt x="184" y="72"/>
                    <a:pt x="172" y="72"/>
                  </a:cubicBezTo>
                  <a:cubicBezTo>
                    <a:pt x="167" y="72"/>
                    <a:pt x="163" y="73"/>
                    <a:pt x="158" y="75"/>
                  </a:cubicBezTo>
                  <a:cubicBezTo>
                    <a:pt x="157" y="75"/>
                    <a:pt x="156" y="75"/>
                    <a:pt x="155" y="75"/>
                  </a:cubicBezTo>
                  <a:cubicBezTo>
                    <a:pt x="153" y="75"/>
                    <a:pt x="151" y="74"/>
                    <a:pt x="150" y="72"/>
                  </a:cubicBezTo>
                  <a:cubicBezTo>
                    <a:pt x="149" y="69"/>
                    <a:pt x="150" y="65"/>
                    <a:pt x="154" y="64"/>
                  </a:cubicBezTo>
                  <a:cubicBezTo>
                    <a:pt x="160" y="63"/>
                    <a:pt x="166" y="61"/>
                    <a:pt x="171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206" y="62"/>
                    <a:pt x="226" y="100"/>
                    <a:pt x="213" y="127"/>
                  </a:cubicBezTo>
                  <a:cubicBezTo>
                    <a:pt x="212" y="130"/>
                    <a:pt x="211" y="132"/>
                    <a:pt x="209" y="136"/>
                  </a:cubicBezTo>
                  <a:cubicBezTo>
                    <a:pt x="211" y="135"/>
                    <a:pt x="212" y="135"/>
                    <a:pt x="213" y="135"/>
                  </a:cubicBezTo>
                  <a:cubicBezTo>
                    <a:pt x="226" y="132"/>
                    <a:pt x="237" y="124"/>
                    <a:pt x="245" y="113"/>
                  </a:cubicBezTo>
                  <a:cubicBezTo>
                    <a:pt x="254" y="101"/>
                    <a:pt x="258" y="87"/>
                    <a:pt x="256" y="71"/>
                  </a:cubicBezTo>
                  <a:cubicBezTo>
                    <a:pt x="253" y="41"/>
                    <a:pt x="228" y="20"/>
                    <a:pt x="200" y="20"/>
                  </a:cubicBezTo>
                  <a:cubicBezTo>
                    <a:pt x="190" y="20"/>
                    <a:pt x="179" y="23"/>
                    <a:pt x="169" y="30"/>
                  </a:cubicBezTo>
                  <a:cubicBezTo>
                    <a:pt x="167" y="31"/>
                    <a:pt x="166" y="32"/>
                    <a:pt x="164" y="32"/>
                  </a:cubicBezTo>
                  <a:cubicBezTo>
                    <a:pt x="163" y="32"/>
                    <a:pt x="161" y="31"/>
                    <a:pt x="160" y="30"/>
                  </a:cubicBezTo>
                  <a:cubicBezTo>
                    <a:pt x="153" y="25"/>
                    <a:pt x="145" y="22"/>
                    <a:pt x="137" y="21"/>
                  </a:cubicBezTo>
                  <a:cubicBezTo>
                    <a:pt x="133" y="21"/>
                    <a:pt x="131" y="19"/>
                    <a:pt x="130" y="16"/>
                  </a:cubicBezTo>
                  <a:cubicBezTo>
                    <a:pt x="125" y="6"/>
                    <a:pt x="117" y="0"/>
                    <a:pt x="106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69E988BD-1D7D-157B-2AEF-A44DBE8F8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" y="1292"/>
              <a:ext cx="480" cy="686"/>
            </a:xfrm>
            <a:custGeom>
              <a:avLst/>
              <a:gdLst>
                <a:gd name="T0" fmla="*/ 39 w 100"/>
                <a:gd name="T1" fmla="*/ 0 h 143"/>
                <a:gd name="T2" fmla="*/ 25 w 100"/>
                <a:gd name="T3" fmla="*/ 22 h 143"/>
                <a:gd name="T4" fmla="*/ 29 w 100"/>
                <a:gd name="T5" fmla="*/ 42 h 143"/>
                <a:gd name="T6" fmla="*/ 23 w 100"/>
                <a:gd name="T7" fmla="*/ 72 h 143"/>
                <a:gd name="T8" fmla="*/ 19 w 100"/>
                <a:gd name="T9" fmla="*/ 76 h 143"/>
                <a:gd name="T10" fmla="*/ 14 w 100"/>
                <a:gd name="T11" fmla="*/ 74 h 143"/>
                <a:gd name="T12" fmla="*/ 0 w 100"/>
                <a:gd name="T13" fmla="*/ 68 h 143"/>
                <a:gd name="T14" fmla="*/ 1 w 100"/>
                <a:gd name="T15" fmla="*/ 79 h 143"/>
                <a:gd name="T16" fmla="*/ 1 w 100"/>
                <a:gd name="T17" fmla="*/ 113 h 143"/>
                <a:gd name="T18" fmla="*/ 20 w 100"/>
                <a:gd name="T19" fmla="*/ 143 h 143"/>
                <a:gd name="T20" fmla="*/ 16 w 100"/>
                <a:gd name="T21" fmla="*/ 134 h 143"/>
                <a:gd name="T22" fmla="*/ 16 w 100"/>
                <a:gd name="T23" fmla="*/ 120 h 143"/>
                <a:gd name="T24" fmla="*/ 43 w 100"/>
                <a:gd name="T25" fmla="*/ 72 h 143"/>
                <a:gd name="T26" fmla="*/ 49 w 100"/>
                <a:gd name="T27" fmla="*/ 68 h 143"/>
                <a:gd name="T28" fmla="*/ 54 w 100"/>
                <a:gd name="T29" fmla="*/ 72 h 143"/>
                <a:gd name="T30" fmla="*/ 81 w 100"/>
                <a:gd name="T31" fmla="*/ 119 h 143"/>
                <a:gd name="T32" fmla="*/ 83 w 100"/>
                <a:gd name="T33" fmla="*/ 126 h 143"/>
                <a:gd name="T34" fmla="*/ 78 w 100"/>
                <a:gd name="T35" fmla="*/ 143 h 143"/>
                <a:gd name="T36" fmla="*/ 89 w 100"/>
                <a:gd name="T37" fmla="*/ 138 h 143"/>
                <a:gd name="T38" fmla="*/ 97 w 100"/>
                <a:gd name="T39" fmla="*/ 117 h 143"/>
                <a:gd name="T40" fmla="*/ 96 w 100"/>
                <a:gd name="T41" fmla="*/ 81 h 143"/>
                <a:gd name="T42" fmla="*/ 91 w 100"/>
                <a:gd name="T43" fmla="*/ 85 h 143"/>
                <a:gd name="T44" fmla="*/ 85 w 100"/>
                <a:gd name="T45" fmla="*/ 88 h 143"/>
                <a:gd name="T46" fmla="*/ 80 w 100"/>
                <a:gd name="T47" fmla="*/ 82 h 143"/>
                <a:gd name="T48" fmla="*/ 73 w 100"/>
                <a:gd name="T49" fmla="*/ 57 h 143"/>
                <a:gd name="T50" fmla="*/ 59 w 100"/>
                <a:gd name="T51" fmla="*/ 35 h 143"/>
                <a:gd name="T52" fmla="*/ 48 w 100"/>
                <a:gd name="T53" fmla="*/ 23 h 143"/>
                <a:gd name="T54" fmla="*/ 39 w 100"/>
                <a:gd name="T5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0" h="143">
                  <a:moveTo>
                    <a:pt x="39" y="0"/>
                  </a:moveTo>
                  <a:cubicBezTo>
                    <a:pt x="31" y="3"/>
                    <a:pt x="25" y="13"/>
                    <a:pt x="25" y="22"/>
                  </a:cubicBezTo>
                  <a:cubicBezTo>
                    <a:pt x="26" y="28"/>
                    <a:pt x="26" y="35"/>
                    <a:pt x="29" y="42"/>
                  </a:cubicBezTo>
                  <a:cubicBezTo>
                    <a:pt x="33" y="53"/>
                    <a:pt x="28" y="63"/>
                    <a:pt x="23" y="72"/>
                  </a:cubicBezTo>
                  <a:cubicBezTo>
                    <a:pt x="22" y="75"/>
                    <a:pt x="21" y="76"/>
                    <a:pt x="19" y="76"/>
                  </a:cubicBezTo>
                  <a:cubicBezTo>
                    <a:pt x="17" y="76"/>
                    <a:pt x="16" y="75"/>
                    <a:pt x="14" y="74"/>
                  </a:cubicBezTo>
                  <a:cubicBezTo>
                    <a:pt x="10" y="72"/>
                    <a:pt x="5" y="70"/>
                    <a:pt x="0" y="68"/>
                  </a:cubicBezTo>
                  <a:cubicBezTo>
                    <a:pt x="1" y="73"/>
                    <a:pt x="1" y="76"/>
                    <a:pt x="1" y="79"/>
                  </a:cubicBezTo>
                  <a:cubicBezTo>
                    <a:pt x="1" y="91"/>
                    <a:pt x="2" y="102"/>
                    <a:pt x="1" y="113"/>
                  </a:cubicBezTo>
                  <a:cubicBezTo>
                    <a:pt x="0" y="128"/>
                    <a:pt x="5" y="138"/>
                    <a:pt x="20" y="143"/>
                  </a:cubicBezTo>
                  <a:cubicBezTo>
                    <a:pt x="18" y="139"/>
                    <a:pt x="17" y="137"/>
                    <a:pt x="16" y="134"/>
                  </a:cubicBezTo>
                  <a:cubicBezTo>
                    <a:pt x="15" y="129"/>
                    <a:pt x="13" y="124"/>
                    <a:pt x="16" y="120"/>
                  </a:cubicBezTo>
                  <a:cubicBezTo>
                    <a:pt x="25" y="104"/>
                    <a:pt x="34" y="88"/>
                    <a:pt x="43" y="72"/>
                  </a:cubicBezTo>
                  <a:cubicBezTo>
                    <a:pt x="45" y="69"/>
                    <a:pt x="47" y="68"/>
                    <a:pt x="49" y="68"/>
                  </a:cubicBezTo>
                  <a:cubicBezTo>
                    <a:pt x="51" y="68"/>
                    <a:pt x="53" y="69"/>
                    <a:pt x="54" y="72"/>
                  </a:cubicBezTo>
                  <a:cubicBezTo>
                    <a:pt x="63" y="88"/>
                    <a:pt x="72" y="103"/>
                    <a:pt x="81" y="119"/>
                  </a:cubicBezTo>
                  <a:cubicBezTo>
                    <a:pt x="82" y="121"/>
                    <a:pt x="83" y="124"/>
                    <a:pt x="83" y="126"/>
                  </a:cubicBezTo>
                  <a:cubicBezTo>
                    <a:pt x="82" y="132"/>
                    <a:pt x="80" y="137"/>
                    <a:pt x="78" y="143"/>
                  </a:cubicBezTo>
                  <a:cubicBezTo>
                    <a:pt x="82" y="141"/>
                    <a:pt x="85" y="140"/>
                    <a:pt x="89" y="138"/>
                  </a:cubicBezTo>
                  <a:cubicBezTo>
                    <a:pt x="97" y="133"/>
                    <a:pt x="100" y="126"/>
                    <a:pt x="97" y="117"/>
                  </a:cubicBezTo>
                  <a:cubicBezTo>
                    <a:pt x="94" y="105"/>
                    <a:pt x="93" y="93"/>
                    <a:pt x="96" y="81"/>
                  </a:cubicBezTo>
                  <a:cubicBezTo>
                    <a:pt x="94" y="82"/>
                    <a:pt x="92" y="84"/>
                    <a:pt x="91" y="85"/>
                  </a:cubicBezTo>
                  <a:cubicBezTo>
                    <a:pt x="89" y="87"/>
                    <a:pt x="87" y="88"/>
                    <a:pt x="85" y="88"/>
                  </a:cubicBezTo>
                  <a:cubicBezTo>
                    <a:pt x="83" y="88"/>
                    <a:pt x="81" y="86"/>
                    <a:pt x="80" y="82"/>
                  </a:cubicBezTo>
                  <a:cubicBezTo>
                    <a:pt x="77" y="74"/>
                    <a:pt x="75" y="65"/>
                    <a:pt x="73" y="57"/>
                  </a:cubicBezTo>
                  <a:cubicBezTo>
                    <a:pt x="70" y="49"/>
                    <a:pt x="66" y="41"/>
                    <a:pt x="59" y="35"/>
                  </a:cubicBezTo>
                  <a:cubicBezTo>
                    <a:pt x="55" y="31"/>
                    <a:pt x="51" y="27"/>
                    <a:pt x="48" y="23"/>
                  </a:cubicBezTo>
                  <a:cubicBezTo>
                    <a:pt x="42" y="16"/>
                    <a:pt x="39" y="9"/>
                    <a:pt x="39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10">
            <a:extLst>
              <a:ext uri="{FF2B5EF4-FFF2-40B4-BE49-F238E27FC236}">
                <a16:creationId xmlns:a16="http://schemas.microsoft.com/office/drawing/2014/main" id="{CEC75097-120A-EDEF-3C3C-74781047C6F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616200" y="1489075"/>
            <a:ext cx="1468438" cy="1573213"/>
            <a:chOff x="1648" y="938"/>
            <a:chExt cx="925" cy="991"/>
          </a:xfrm>
        </p:grpSpPr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216B7FF5-DB65-E7EC-3A31-E470EED519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8" y="1029"/>
              <a:ext cx="766" cy="900"/>
            </a:xfrm>
            <a:custGeom>
              <a:avLst/>
              <a:gdLst>
                <a:gd name="T0" fmla="*/ 71 w 193"/>
                <a:gd name="T1" fmla="*/ 216 h 227"/>
                <a:gd name="T2" fmla="*/ 19 w 193"/>
                <a:gd name="T3" fmla="*/ 216 h 227"/>
                <a:gd name="T4" fmla="*/ 13 w 193"/>
                <a:gd name="T5" fmla="*/ 206 h 227"/>
                <a:gd name="T6" fmla="*/ 20 w 193"/>
                <a:gd name="T7" fmla="*/ 190 h 227"/>
                <a:gd name="T8" fmla="*/ 20 w 193"/>
                <a:gd name="T9" fmla="*/ 190 h 227"/>
                <a:gd name="T10" fmla="*/ 23 w 193"/>
                <a:gd name="T11" fmla="*/ 185 h 227"/>
                <a:gd name="T12" fmla="*/ 67 w 193"/>
                <a:gd name="T13" fmla="*/ 90 h 227"/>
                <a:gd name="T14" fmla="*/ 75 w 193"/>
                <a:gd name="T15" fmla="*/ 85 h 227"/>
                <a:gd name="T16" fmla="*/ 75 w 193"/>
                <a:gd name="T17" fmla="*/ 85 h 227"/>
                <a:gd name="T18" fmla="*/ 95 w 193"/>
                <a:gd name="T19" fmla="*/ 85 h 227"/>
                <a:gd name="T20" fmla="*/ 115 w 193"/>
                <a:gd name="T21" fmla="*/ 85 h 227"/>
                <a:gd name="T22" fmla="*/ 115 w 193"/>
                <a:gd name="T23" fmla="*/ 85 h 227"/>
                <a:gd name="T24" fmla="*/ 123 w 193"/>
                <a:gd name="T25" fmla="*/ 90 h 227"/>
                <a:gd name="T26" fmla="*/ 144 w 193"/>
                <a:gd name="T27" fmla="*/ 134 h 227"/>
                <a:gd name="T28" fmla="*/ 177 w 193"/>
                <a:gd name="T29" fmla="*/ 206 h 227"/>
                <a:gd name="T30" fmla="*/ 171 w 193"/>
                <a:gd name="T31" fmla="*/ 216 h 227"/>
                <a:gd name="T32" fmla="*/ 71 w 193"/>
                <a:gd name="T33" fmla="*/ 216 h 227"/>
                <a:gd name="T34" fmla="*/ 117 w 193"/>
                <a:gd name="T35" fmla="*/ 0 h 227"/>
                <a:gd name="T36" fmla="*/ 73 w 193"/>
                <a:gd name="T37" fmla="*/ 0 h 227"/>
                <a:gd name="T38" fmla="*/ 72 w 193"/>
                <a:gd name="T39" fmla="*/ 2 h 227"/>
                <a:gd name="T40" fmla="*/ 72 w 193"/>
                <a:gd name="T41" fmla="*/ 43 h 227"/>
                <a:gd name="T42" fmla="*/ 75 w 193"/>
                <a:gd name="T43" fmla="*/ 45 h 227"/>
                <a:gd name="T44" fmla="*/ 75 w 193"/>
                <a:gd name="T45" fmla="*/ 45 h 227"/>
                <a:gd name="T46" fmla="*/ 80 w 193"/>
                <a:gd name="T47" fmla="*/ 45 h 227"/>
                <a:gd name="T48" fmla="*/ 87 w 193"/>
                <a:gd name="T49" fmla="*/ 45 h 227"/>
                <a:gd name="T50" fmla="*/ 89 w 193"/>
                <a:gd name="T51" fmla="*/ 45 h 227"/>
                <a:gd name="T52" fmla="*/ 90 w 193"/>
                <a:gd name="T53" fmla="*/ 45 h 227"/>
                <a:gd name="T54" fmla="*/ 92 w 193"/>
                <a:gd name="T55" fmla="*/ 45 h 227"/>
                <a:gd name="T56" fmla="*/ 101 w 193"/>
                <a:gd name="T57" fmla="*/ 46 h 227"/>
                <a:gd name="T58" fmla="*/ 106 w 193"/>
                <a:gd name="T59" fmla="*/ 51 h 227"/>
                <a:gd name="T60" fmla="*/ 101 w 193"/>
                <a:gd name="T61" fmla="*/ 57 h 227"/>
                <a:gd name="T62" fmla="*/ 97 w 193"/>
                <a:gd name="T63" fmla="*/ 57 h 227"/>
                <a:gd name="T64" fmla="*/ 84 w 193"/>
                <a:gd name="T65" fmla="*/ 57 h 227"/>
                <a:gd name="T66" fmla="*/ 73 w 193"/>
                <a:gd name="T67" fmla="*/ 57 h 227"/>
                <a:gd name="T68" fmla="*/ 73 w 193"/>
                <a:gd name="T69" fmla="*/ 57 h 227"/>
                <a:gd name="T70" fmla="*/ 69 w 193"/>
                <a:gd name="T71" fmla="*/ 60 h 227"/>
                <a:gd name="T72" fmla="*/ 2 w 193"/>
                <a:gd name="T73" fmla="*/ 203 h 227"/>
                <a:gd name="T74" fmla="*/ 0 w 193"/>
                <a:gd name="T75" fmla="*/ 213 h 227"/>
                <a:gd name="T76" fmla="*/ 13 w 193"/>
                <a:gd name="T77" fmla="*/ 227 h 227"/>
                <a:gd name="T78" fmla="*/ 176 w 193"/>
                <a:gd name="T79" fmla="*/ 227 h 227"/>
                <a:gd name="T80" fmla="*/ 177 w 193"/>
                <a:gd name="T81" fmla="*/ 226 h 227"/>
                <a:gd name="T82" fmla="*/ 188 w 193"/>
                <a:gd name="T83" fmla="*/ 202 h 227"/>
                <a:gd name="T84" fmla="*/ 154 w 193"/>
                <a:gd name="T85" fmla="*/ 130 h 227"/>
                <a:gd name="T86" fmla="*/ 119 w 193"/>
                <a:gd name="T87" fmla="*/ 56 h 227"/>
                <a:gd name="T88" fmla="*/ 118 w 193"/>
                <a:gd name="T89" fmla="*/ 48 h 227"/>
                <a:gd name="T90" fmla="*/ 118 w 193"/>
                <a:gd name="T91" fmla="*/ 4 h 227"/>
                <a:gd name="T92" fmla="*/ 117 w 193"/>
                <a:gd name="T9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227">
                  <a:moveTo>
                    <a:pt x="71" y="216"/>
                  </a:moveTo>
                  <a:cubicBezTo>
                    <a:pt x="54" y="216"/>
                    <a:pt x="37" y="216"/>
                    <a:pt x="19" y="216"/>
                  </a:cubicBezTo>
                  <a:cubicBezTo>
                    <a:pt x="12" y="216"/>
                    <a:pt x="10" y="212"/>
                    <a:pt x="13" y="206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1" y="188"/>
                    <a:pt x="22" y="186"/>
                    <a:pt x="23" y="185"/>
                  </a:cubicBezTo>
                  <a:cubicBezTo>
                    <a:pt x="38" y="153"/>
                    <a:pt x="52" y="122"/>
                    <a:pt x="67" y="90"/>
                  </a:cubicBezTo>
                  <a:cubicBezTo>
                    <a:pt x="69" y="87"/>
                    <a:pt x="71" y="85"/>
                    <a:pt x="75" y="85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2" y="85"/>
                    <a:pt x="88" y="85"/>
                    <a:pt x="95" y="85"/>
                  </a:cubicBezTo>
                  <a:cubicBezTo>
                    <a:pt x="101" y="85"/>
                    <a:pt x="108" y="85"/>
                    <a:pt x="115" y="85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9" y="85"/>
                    <a:pt x="121" y="87"/>
                    <a:pt x="123" y="90"/>
                  </a:cubicBezTo>
                  <a:cubicBezTo>
                    <a:pt x="130" y="105"/>
                    <a:pt x="137" y="119"/>
                    <a:pt x="144" y="134"/>
                  </a:cubicBezTo>
                  <a:cubicBezTo>
                    <a:pt x="155" y="158"/>
                    <a:pt x="166" y="182"/>
                    <a:pt x="177" y="206"/>
                  </a:cubicBezTo>
                  <a:cubicBezTo>
                    <a:pt x="180" y="212"/>
                    <a:pt x="178" y="216"/>
                    <a:pt x="171" y="216"/>
                  </a:cubicBezTo>
                  <a:cubicBezTo>
                    <a:pt x="137" y="216"/>
                    <a:pt x="104" y="216"/>
                    <a:pt x="71" y="216"/>
                  </a:cubicBezTo>
                  <a:moveTo>
                    <a:pt x="117" y="0"/>
                  </a:moveTo>
                  <a:cubicBezTo>
                    <a:pt x="102" y="0"/>
                    <a:pt x="87" y="0"/>
                    <a:pt x="73" y="0"/>
                  </a:cubicBezTo>
                  <a:cubicBezTo>
                    <a:pt x="72" y="1"/>
                    <a:pt x="72" y="1"/>
                    <a:pt x="72" y="2"/>
                  </a:cubicBezTo>
                  <a:cubicBezTo>
                    <a:pt x="72" y="15"/>
                    <a:pt x="72" y="29"/>
                    <a:pt x="72" y="43"/>
                  </a:cubicBezTo>
                  <a:cubicBezTo>
                    <a:pt x="72" y="45"/>
                    <a:pt x="73" y="45"/>
                    <a:pt x="75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7" y="45"/>
                    <a:pt x="78" y="45"/>
                    <a:pt x="80" y="45"/>
                  </a:cubicBezTo>
                  <a:cubicBezTo>
                    <a:pt x="82" y="45"/>
                    <a:pt x="84" y="45"/>
                    <a:pt x="87" y="45"/>
                  </a:cubicBezTo>
                  <a:cubicBezTo>
                    <a:pt x="88" y="45"/>
                    <a:pt x="88" y="45"/>
                    <a:pt x="89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1" y="45"/>
                    <a:pt x="91" y="45"/>
                    <a:pt x="92" y="45"/>
                  </a:cubicBezTo>
                  <a:cubicBezTo>
                    <a:pt x="95" y="45"/>
                    <a:pt x="98" y="45"/>
                    <a:pt x="101" y="46"/>
                  </a:cubicBezTo>
                  <a:cubicBezTo>
                    <a:pt x="104" y="46"/>
                    <a:pt x="106" y="48"/>
                    <a:pt x="106" y="51"/>
                  </a:cubicBezTo>
                  <a:cubicBezTo>
                    <a:pt x="106" y="54"/>
                    <a:pt x="104" y="56"/>
                    <a:pt x="101" y="57"/>
                  </a:cubicBezTo>
                  <a:cubicBezTo>
                    <a:pt x="100" y="57"/>
                    <a:pt x="98" y="57"/>
                    <a:pt x="97" y="57"/>
                  </a:cubicBezTo>
                  <a:cubicBezTo>
                    <a:pt x="93" y="57"/>
                    <a:pt x="89" y="57"/>
                    <a:pt x="84" y="57"/>
                  </a:cubicBezTo>
                  <a:cubicBezTo>
                    <a:pt x="81" y="57"/>
                    <a:pt x="77" y="57"/>
                    <a:pt x="73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1" y="57"/>
                    <a:pt x="70" y="57"/>
                    <a:pt x="69" y="60"/>
                  </a:cubicBezTo>
                  <a:cubicBezTo>
                    <a:pt x="46" y="107"/>
                    <a:pt x="24" y="155"/>
                    <a:pt x="2" y="203"/>
                  </a:cubicBezTo>
                  <a:cubicBezTo>
                    <a:pt x="0" y="206"/>
                    <a:pt x="0" y="210"/>
                    <a:pt x="0" y="213"/>
                  </a:cubicBezTo>
                  <a:cubicBezTo>
                    <a:pt x="1" y="221"/>
                    <a:pt x="7" y="225"/>
                    <a:pt x="13" y="227"/>
                  </a:cubicBezTo>
                  <a:cubicBezTo>
                    <a:pt x="68" y="227"/>
                    <a:pt x="122" y="227"/>
                    <a:pt x="176" y="227"/>
                  </a:cubicBezTo>
                  <a:cubicBezTo>
                    <a:pt x="177" y="226"/>
                    <a:pt x="177" y="226"/>
                    <a:pt x="177" y="226"/>
                  </a:cubicBezTo>
                  <a:cubicBezTo>
                    <a:pt x="188" y="223"/>
                    <a:pt x="193" y="213"/>
                    <a:pt x="188" y="202"/>
                  </a:cubicBezTo>
                  <a:cubicBezTo>
                    <a:pt x="177" y="178"/>
                    <a:pt x="165" y="154"/>
                    <a:pt x="154" y="130"/>
                  </a:cubicBezTo>
                  <a:cubicBezTo>
                    <a:pt x="143" y="105"/>
                    <a:pt x="131" y="81"/>
                    <a:pt x="119" y="56"/>
                  </a:cubicBezTo>
                  <a:cubicBezTo>
                    <a:pt x="118" y="54"/>
                    <a:pt x="118" y="51"/>
                    <a:pt x="118" y="48"/>
                  </a:cubicBezTo>
                  <a:cubicBezTo>
                    <a:pt x="118" y="33"/>
                    <a:pt x="118" y="19"/>
                    <a:pt x="118" y="4"/>
                  </a:cubicBezTo>
                  <a:cubicBezTo>
                    <a:pt x="118" y="3"/>
                    <a:pt x="117" y="2"/>
                    <a:pt x="117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C746D0F0-7815-136D-6963-1FFA73A21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" y="1390"/>
              <a:ext cx="178" cy="539"/>
            </a:xfrm>
            <a:custGeom>
              <a:avLst/>
              <a:gdLst>
                <a:gd name="T0" fmla="*/ 41 w 45"/>
                <a:gd name="T1" fmla="*/ 0 h 136"/>
                <a:gd name="T2" fmla="*/ 41 w 45"/>
                <a:gd name="T3" fmla="*/ 0 h 136"/>
                <a:gd name="T4" fmla="*/ 27 w 45"/>
                <a:gd name="T5" fmla="*/ 0 h 136"/>
                <a:gd name="T6" fmla="*/ 20 w 45"/>
                <a:gd name="T7" fmla="*/ 0 h 136"/>
                <a:gd name="T8" fmla="*/ 11 w 45"/>
                <a:gd name="T9" fmla="*/ 0 h 136"/>
                <a:gd name="T10" fmla="*/ 0 w 45"/>
                <a:gd name="T11" fmla="*/ 0 h 136"/>
                <a:gd name="T12" fmla="*/ 0 w 45"/>
                <a:gd name="T13" fmla="*/ 3 h 136"/>
                <a:gd name="T14" fmla="*/ 0 w 45"/>
                <a:gd name="T15" fmla="*/ 69 h 136"/>
                <a:gd name="T16" fmla="*/ 1 w 45"/>
                <a:gd name="T17" fmla="*/ 74 h 136"/>
                <a:gd name="T18" fmla="*/ 15 w 45"/>
                <a:gd name="T19" fmla="*/ 104 h 136"/>
                <a:gd name="T20" fmla="*/ 15 w 45"/>
                <a:gd name="T21" fmla="*/ 134 h 136"/>
                <a:gd name="T22" fmla="*/ 15 w 45"/>
                <a:gd name="T23" fmla="*/ 135 h 136"/>
                <a:gd name="T24" fmla="*/ 19 w 45"/>
                <a:gd name="T25" fmla="*/ 136 h 136"/>
                <a:gd name="T26" fmla="*/ 27 w 45"/>
                <a:gd name="T27" fmla="*/ 136 h 136"/>
                <a:gd name="T28" fmla="*/ 28 w 45"/>
                <a:gd name="T29" fmla="*/ 135 h 136"/>
                <a:gd name="T30" fmla="*/ 45 w 45"/>
                <a:gd name="T31" fmla="*/ 112 h 136"/>
                <a:gd name="T32" fmla="*/ 45 w 45"/>
                <a:gd name="T33" fmla="*/ 4 h 136"/>
                <a:gd name="T34" fmla="*/ 41 w 45"/>
                <a:gd name="T35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136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6" y="0"/>
                    <a:pt x="32" y="0"/>
                    <a:pt x="27" y="0"/>
                  </a:cubicBezTo>
                  <a:cubicBezTo>
                    <a:pt x="25" y="0"/>
                    <a:pt x="22" y="0"/>
                    <a:pt x="20" y="0"/>
                  </a:cubicBezTo>
                  <a:cubicBezTo>
                    <a:pt x="17" y="0"/>
                    <a:pt x="14" y="0"/>
                    <a:pt x="11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25"/>
                    <a:pt x="0" y="47"/>
                    <a:pt x="0" y="69"/>
                  </a:cubicBezTo>
                  <a:cubicBezTo>
                    <a:pt x="0" y="71"/>
                    <a:pt x="1" y="73"/>
                    <a:pt x="1" y="74"/>
                  </a:cubicBezTo>
                  <a:cubicBezTo>
                    <a:pt x="6" y="84"/>
                    <a:pt x="10" y="94"/>
                    <a:pt x="15" y="104"/>
                  </a:cubicBezTo>
                  <a:cubicBezTo>
                    <a:pt x="20" y="114"/>
                    <a:pt x="21" y="124"/>
                    <a:pt x="15" y="134"/>
                  </a:cubicBezTo>
                  <a:cubicBezTo>
                    <a:pt x="15" y="135"/>
                    <a:pt x="15" y="135"/>
                    <a:pt x="15" y="135"/>
                  </a:cubicBezTo>
                  <a:cubicBezTo>
                    <a:pt x="16" y="135"/>
                    <a:pt x="17" y="136"/>
                    <a:pt x="19" y="136"/>
                  </a:cubicBezTo>
                  <a:cubicBezTo>
                    <a:pt x="21" y="136"/>
                    <a:pt x="24" y="136"/>
                    <a:pt x="27" y="136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39" y="132"/>
                    <a:pt x="45" y="124"/>
                    <a:pt x="45" y="112"/>
                  </a:cubicBezTo>
                  <a:cubicBezTo>
                    <a:pt x="45" y="76"/>
                    <a:pt x="45" y="40"/>
                    <a:pt x="45" y="4"/>
                  </a:cubicBezTo>
                  <a:cubicBezTo>
                    <a:pt x="45" y="1"/>
                    <a:pt x="44" y="0"/>
                    <a:pt x="41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356225C0-D997-CC0A-1111-24310BE843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" y="1120"/>
              <a:ext cx="178" cy="222"/>
            </a:xfrm>
            <a:custGeom>
              <a:avLst/>
              <a:gdLst>
                <a:gd name="T0" fmla="*/ 45 w 45"/>
                <a:gd name="T1" fmla="*/ 0 h 56"/>
                <a:gd name="T2" fmla="*/ 0 w 45"/>
                <a:gd name="T3" fmla="*/ 0 h 56"/>
                <a:gd name="T4" fmla="*/ 0 w 45"/>
                <a:gd name="T5" fmla="*/ 56 h 56"/>
                <a:gd name="T6" fmla="*/ 45 w 45"/>
                <a:gd name="T7" fmla="*/ 56 h 56"/>
                <a:gd name="T8" fmla="*/ 45 w 45"/>
                <a:gd name="T9" fmla="*/ 45 h 56"/>
                <a:gd name="T10" fmla="*/ 39 w 45"/>
                <a:gd name="T11" fmla="*/ 45 h 56"/>
                <a:gd name="T12" fmla="*/ 35 w 45"/>
                <a:gd name="T13" fmla="*/ 45 h 56"/>
                <a:gd name="T14" fmla="*/ 28 w 45"/>
                <a:gd name="T15" fmla="*/ 39 h 56"/>
                <a:gd name="T16" fmla="*/ 35 w 45"/>
                <a:gd name="T17" fmla="*/ 34 h 56"/>
                <a:gd name="T18" fmla="*/ 39 w 45"/>
                <a:gd name="T19" fmla="*/ 34 h 56"/>
                <a:gd name="T20" fmla="*/ 45 w 45"/>
                <a:gd name="T21" fmla="*/ 34 h 56"/>
                <a:gd name="T22" fmla="*/ 45 w 45"/>
                <a:gd name="T23" fmla="*/ 22 h 56"/>
                <a:gd name="T24" fmla="*/ 39 w 45"/>
                <a:gd name="T25" fmla="*/ 22 h 56"/>
                <a:gd name="T26" fmla="*/ 35 w 45"/>
                <a:gd name="T27" fmla="*/ 22 h 56"/>
                <a:gd name="T28" fmla="*/ 28 w 45"/>
                <a:gd name="T29" fmla="*/ 17 h 56"/>
                <a:gd name="T30" fmla="*/ 35 w 45"/>
                <a:gd name="T31" fmla="*/ 11 h 56"/>
                <a:gd name="T32" fmla="*/ 39 w 45"/>
                <a:gd name="T33" fmla="*/ 11 h 56"/>
                <a:gd name="T34" fmla="*/ 45 w 45"/>
                <a:gd name="T35" fmla="*/ 11 h 56"/>
                <a:gd name="T36" fmla="*/ 45 w 45"/>
                <a:gd name="T3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56">
                  <a:moveTo>
                    <a:pt x="45" y="0"/>
                  </a:moveTo>
                  <a:cubicBezTo>
                    <a:pt x="30" y="0"/>
                    <a:pt x="15" y="0"/>
                    <a:pt x="0" y="0"/>
                  </a:cubicBezTo>
                  <a:cubicBezTo>
                    <a:pt x="0" y="19"/>
                    <a:pt x="0" y="38"/>
                    <a:pt x="0" y="56"/>
                  </a:cubicBezTo>
                  <a:cubicBezTo>
                    <a:pt x="15" y="56"/>
                    <a:pt x="30" y="56"/>
                    <a:pt x="45" y="56"/>
                  </a:cubicBezTo>
                  <a:cubicBezTo>
                    <a:pt x="45" y="53"/>
                    <a:pt x="45" y="49"/>
                    <a:pt x="45" y="45"/>
                  </a:cubicBezTo>
                  <a:cubicBezTo>
                    <a:pt x="43" y="45"/>
                    <a:pt x="41" y="45"/>
                    <a:pt x="39" y="45"/>
                  </a:cubicBezTo>
                  <a:cubicBezTo>
                    <a:pt x="37" y="45"/>
                    <a:pt x="36" y="45"/>
                    <a:pt x="35" y="45"/>
                  </a:cubicBezTo>
                  <a:cubicBezTo>
                    <a:pt x="31" y="45"/>
                    <a:pt x="28" y="43"/>
                    <a:pt x="28" y="39"/>
                  </a:cubicBezTo>
                  <a:cubicBezTo>
                    <a:pt x="28" y="36"/>
                    <a:pt x="31" y="34"/>
                    <a:pt x="35" y="34"/>
                  </a:cubicBezTo>
                  <a:cubicBezTo>
                    <a:pt x="36" y="34"/>
                    <a:pt x="37" y="34"/>
                    <a:pt x="39" y="34"/>
                  </a:cubicBezTo>
                  <a:cubicBezTo>
                    <a:pt x="41" y="34"/>
                    <a:pt x="43" y="34"/>
                    <a:pt x="45" y="34"/>
                  </a:cubicBezTo>
                  <a:cubicBezTo>
                    <a:pt x="45" y="30"/>
                    <a:pt x="45" y="26"/>
                    <a:pt x="45" y="22"/>
                  </a:cubicBezTo>
                  <a:cubicBezTo>
                    <a:pt x="43" y="22"/>
                    <a:pt x="41" y="22"/>
                    <a:pt x="39" y="22"/>
                  </a:cubicBezTo>
                  <a:cubicBezTo>
                    <a:pt x="38" y="22"/>
                    <a:pt x="36" y="22"/>
                    <a:pt x="35" y="22"/>
                  </a:cubicBezTo>
                  <a:cubicBezTo>
                    <a:pt x="31" y="22"/>
                    <a:pt x="28" y="20"/>
                    <a:pt x="28" y="17"/>
                  </a:cubicBezTo>
                  <a:cubicBezTo>
                    <a:pt x="28" y="13"/>
                    <a:pt x="31" y="11"/>
                    <a:pt x="35" y="11"/>
                  </a:cubicBezTo>
                  <a:cubicBezTo>
                    <a:pt x="36" y="11"/>
                    <a:pt x="38" y="11"/>
                    <a:pt x="39" y="11"/>
                  </a:cubicBezTo>
                  <a:cubicBezTo>
                    <a:pt x="41" y="11"/>
                    <a:pt x="43" y="11"/>
                    <a:pt x="45" y="11"/>
                  </a:cubicBezTo>
                  <a:cubicBezTo>
                    <a:pt x="45" y="7"/>
                    <a:pt x="45" y="3"/>
                    <a:pt x="45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071B4D4C-0B35-3782-88FD-31E167635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4" y="938"/>
              <a:ext cx="226" cy="44"/>
            </a:xfrm>
            <a:custGeom>
              <a:avLst/>
              <a:gdLst>
                <a:gd name="T0" fmla="*/ 17 w 57"/>
                <a:gd name="T1" fmla="*/ 0 h 11"/>
                <a:gd name="T2" fmla="*/ 7 w 57"/>
                <a:gd name="T3" fmla="*/ 0 h 11"/>
                <a:gd name="T4" fmla="*/ 0 w 57"/>
                <a:gd name="T5" fmla="*/ 7 h 11"/>
                <a:gd name="T6" fmla="*/ 0 w 57"/>
                <a:gd name="T7" fmla="*/ 11 h 11"/>
                <a:gd name="T8" fmla="*/ 56 w 57"/>
                <a:gd name="T9" fmla="*/ 11 h 11"/>
                <a:gd name="T10" fmla="*/ 47 w 57"/>
                <a:gd name="T11" fmla="*/ 0 h 11"/>
                <a:gd name="T12" fmla="*/ 47 w 57"/>
                <a:gd name="T13" fmla="*/ 0 h 11"/>
                <a:gd name="T14" fmla="*/ 32 w 57"/>
                <a:gd name="T15" fmla="*/ 0 h 11"/>
                <a:gd name="T16" fmla="*/ 17 w 5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1">
                  <a:moveTo>
                    <a:pt x="17" y="0"/>
                  </a:moveTo>
                  <a:cubicBezTo>
                    <a:pt x="14" y="0"/>
                    <a:pt x="10" y="0"/>
                    <a:pt x="7" y="0"/>
                  </a:cubicBezTo>
                  <a:cubicBezTo>
                    <a:pt x="1" y="0"/>
                    <a:pt x="0" y="2"/>
                    <a:pt x="0" y="7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9" y="11"/>
                    <a:pt x="37" y="11"/>
                    <a:pt x="56" y="11"/>
                  </a:cubicBezTo>
                  <a:cubicBezTo>
                    <a:pt x="57" y="3"/>
                    <a:pt x="55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2" y="0"/>
                    <a:pt x="37" y="0"/>
                    <a:pt x="32" y="0"/>
                  </a:cubicBezTo>
                  <a:cubicBezTo>
                    <a:pt x="27" y="0"/>
                    <a:pt x="22" y="0"/>
                    <a:pt x="17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66BA56BA-38BD-096C-833E-DA4B58A5C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7" y="1029"/>
              <a:ext cx="226" cy="44"/>
            </a:xfrm>
            <a:custGeom>
              <a:avLst/>
              <a:gdLst>
                <a:gd name="T0" fmla="*/ 30 w 57"/>
                <a:gd name="T1" fmla="*/ 0 h 11"/>
                <a:gd name="T2" fmla="*/ 6 w 57"/>
                <a:gd name="T3" fmla="*/ 0 h 11"/>
                <a:gd name="T4" fmla="*/ 0 w 57"/>
                <a:gd name="T5" fmla="*/ 6 h 11"/>
                <a:gd name="T6" fmla="*/ 0 w 57"/>
                <a:gd name="T7" fmla="*/ 11 h 11"/>
                <a:gd name="T8" fmla="*/ 57 w 57"/>
                <a:gd name="T9" fmla="*/ 11 h 11"/>
                <a:gd name="T10" fmla="*/ 57 w 57"/>
                <a:gd name="T11" fmla="*/ 6 h 11"/>
                <a:gd name="T12" fmla="*/ 51 w 57"/>
                <a:gd name="T13" fmla="*/ 0 h 11"/>
                <a:gd name="T14" fmla="*/ 30 w 5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1">
                  <a:moveTo>
                    <a:pt x="30" y="0"/>
                  </a:moveTo>
                  <a:cubicBezTo>
                    <a:pt x="22" y="0"/>
                    <a:pt x="14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19" y="11"/>
                    <a:pt x="38" y="11"/>
                    <a:pt x="57" y="11"/>
                  </a:cubicBezTo>
                  <a:cubicBezTo>
                    <a:pt x="57" y="9"/>
                    <a:pt x="57" y="8"/>
                    <a:pt x="57" y="6"/>
                  </a:cubicBezTo>
                  <a:cubicBezTo>
                    <a:pt x="57" y="2"/>
                    <a:pt x="55" y="0"/>
                    <a:pt x="51" y="0"/>
                  </a:cubicBezTo>
                  <a:cubicBezTo>
                    <a:pt x="44" y="0"/>
                    <a:pt x="37" y="0"/>
                    <a:pt x="30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2FF1BE72-7928-95CC-EE73-8450046D64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0" y="1501"/>
              <a:ext cx="270" cy="250"/>
            </a:xfrm>
            <a:custGeom>
              <a:avLst/>
              <a:gdLst>
                <a:gd name="T0" fmla="*/ 48 w 68"/>
                <a:gd name="T1" fmla="*/ 40 h 63"/>
                <a:gd name="T2" fmla="*/ 44 w 68"/>
                <a:gd name="T3" fmla="*/ 38 h 63"/>
                <a:gd name="T4" fmla="*/ 44 w 68"/>
                <a:gd name="T5" fmla="*/ 30 h 63"/>
                <a:gd name="T6" fmla="*/ 50 w 68"/>
                <a:gd name="T7" fmla="*/ 24 h 63"/>
                <a:gd name="T8" fmla="*/ 54 w 68"/>
                <a:gd name="T9" fmla="*/ 24 h 63"/>
                <a:gd name="T10" fmla="*/ 56 w 68"/>
                <a:gd name="T11" fmla="*/ 24 h 63"/>
                <a:gd name="T12" fmla="*/ 60 w 68"/>
                <a:gd name="T13" fmla="*/ 28 h 63"/>
                <a:gd name="T14" fmla="*/ 58 w 68"/>
                <a:gd name="T15" fmla="*/ 32 h 63"/>
                <a:gd name="T16" fmla="*/ 52 w 68"/>
                <a:gd name="T17" fmla="*/ 38 h 63"/>
                <a:gd name="T18" fmla="*/ 48 w 68"/>
                <a:gd name="T19" fmla="*/ 40 h 63"/>
                <a:gd name="T20" fmla="*/ 20 w 68"/>
                <a:gd name="T21" fmla="*/ 39 h 63"/>
                <a:gd name="T22" fmla="*/ 17 w 68"/>
                <a:gd name="T23" fmla="*/ 39 h 63"/>
                <a:gd name="T24" fmla="*/ 10 w 68"/>
                <a:gd name="T25" fmla="*/ 32 h 63"/>
                <a:gd name="T26" fmla="*/ 9 w 68"/>
                <a:gd name="T27" fmla="*/ 26 h 63"/>
                <a:gd name="T28" fmla="*/ 14 w 68"/>
                <a:gd name="T29" fmla="*/ 23 h 63"/>
                <a:gd name="T30" fmla="*/ 14 w 68"/>
                <a:gd name="T31" fmla="*/ 23 h 63"/>
                <a:gd name="T32" fmla="*/ 25 w 68"/>
                <a:gd name="T33" fmla="*/ 35 h 63"/>
                <a:gd name="T34" fmla="*/ 22 w 68"/>
                <a:gd name="T35" fmla="*/ 39 h 63"/>
                <a:gd name="T36" fmla="*/ 20 w 68"/>
                <a:gd name="T37" fmla="*/ 39 h 63"/>
                <a:gd name="T38" fmla="*/ 34 w 68"/>
                <a:gd name="T39" fmla="*/ 0 h 63"/>
                <a:gd name="T40" fmla="*/ 17 w 68"/>
                <a:gd name="T41" fmla="*/ 2 h 63"/>
                <a:gd name="T42" fmla="*/ 1 w 68"/>
                <a:gd name="T43" fmla="*/ 18 h 63"/>
                <a:gd name="T44" fmla="*/ 0 w 68"/>
                <a:gd name="T45" fmla="*/ 43 h 63"/>
                <a:gd name="T46" fmla="*/ 7 w 68"/>
                <a:gd name="T47" fmla="*/ 51 h 63"/>
                <a:gd name="T48" fmla="*/ 11 w 68"/>
                <a:gd name="T49" fmla="*/ 51 h 63"/>
                <a:gd name="T50" fmla="*/ 16 w 68"/>
                <a:gd name="T51" fmla="*/ 51 h 63"/>
                <a:gd name="T52" fmla="*/ 16 w 68"/>
                <a:gd name="T53" fmla="*/ 51 h 63"/>
                <a:gd name="T54" fmla="*/ 23 w 68"/>
                <a:gd name="T55" fmla="*/ 57 h 63"/>
                <a:gd name="T56" fmla="*/ 23 w 68"/>
                <a:gd name="T57" fmla="*/ 63 h 63"/>
                <a:gd name="T58" fmla="*/ 41 w 68"/>
                <a:gd name="T59" fmla="*/ 63 h 63"/>
                <a:gd name="T60" fmla="*/ 45 w 68"/>
                <a:gd name="T61" fmla="*/ 63 h 63"/>
                <a:gd name="T62" fmla="*/ 45 w 68"/>
                <a:gd name="T63" fmla="*/ 58 h 63"/>
                <a:gd name="T64" fmla="*/ 52 w 68"/>
                <a:gd name="T65" fmla="*/ 51 h 63"/>
                <a:gd name="T66" fmla="*/ 53 w 68"/>
                <a:gd name="T67" fmla="*/ 51 h 63"/>
                <a:gd name="T68" fmla="*/ 57 w 68"/>
                <a:gd name="T69" fmla="*/ 51 h 63"/>
                <a:gd name="T70" fmla="*/ 59 w 68"/>
                <a:gd name="T71" fmla="*/ 51 h 63"/>
                <a:gd name="T72" fmla="*/ 68 w 68"/>
                <a:gd name="T73" fmla="*/ 42 h 63"/>
                <a:gd name="T74" fmla="*/ 67 w 68"/>
                <a:gd name="T75" fmla="*/ 22 h 63"/>
                <a:gd name="T76" fmla="*/ 49 w 68"/>
                <a:gd name="T77" fmla="*/ 2 h 63"/>
                <a:gd name="T78" fmla="*/ 34 w 68"/>
                <a:gd name="T7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8" h="63">
                  <a:moveTo>
                    <a:pt x="48" y="40"/>
                  </a:moveTo>
                  <a:cubicBezTo>
                    <a:pt x="47" y="40"/>
                    <a:pt x="45" y="39"/>
                    <a:pt x="44" y="38"/>
                  </a:cubicBezTo>
                  <a:cubicBezTo>
                    <a:pt x="42" y="36"/>
                    <a:pt x="42" y="33"/>
                    <a:pt x="44" y="30"/>
                  </a:cubicBezTo>
                  <a:cubicBezTo>
                    <a:pt x="46" y="28"/>
                    <a:pt x="48" y="26"/>
                    <a:pt x="50" y="24"/>
                  </a:cubicBezTo>
                  <a:cubicBezTo>
                    <a:pt x="51" y="24"/>
                    <a:pt x="53" y="24"/>
                    <a:pt x="54" y="24"/>
                  </a:cubicBezTo>
                  <a:cubicBezTo>
                    <a:pt x="55" y="24"/>
                    <a:pt x="56" y="24"/>
                    <a:pt x="56" y="24"/>
                  </a:cubicBezTo>
                  <a:cubicBezTo>
                    <a:pt x="58" y="24"/>
                    <a:pt x="59" y="27"/>
                    <a:pt x="60" y="28"/>
                  </a:cubicBezTo>
                  <a:cubicBezTo>
                    <a:pt x="59" y="30"/>
                    <a:pt x="59" y="31"/>
                    <a:pt x="58" y="32"/>
                  </a:cubicBezTo>
                  <a:cubicBezTo>
                    <a:pt x="56" y="34"/>
                    <a:pt x="54" y="37"/>
                    <a:pt x="52" y="38"/>
                  </a:cubicBezTo>
                  <a:cubicBezTo>
                    <a:pt x="51" y="39"/>
                    <a:pt x="49" y="40"/>
                    <a:pt x="48" y="40"/>
                  </a:cubicBezTo>
                  <a:moveTo>
                    <a:pt x="20" y="39"/>
                  </a:moveTo>
                  <a:cubicBezTo>
                    <a:pt x="18" y="39"/>
                    <a:pt x="17" y="39"/>
                    <a:pt x="17" y="39"/>
                  </a:cubicBezTo>
                  <a:cubicBezTo>
                    <a:pt x="14" y="37"/>
                    <a:pt x="11" y="34"/>
                    <a:pt x="10" y="32"/>
                  </a:cubicBezTo>
                  <a:cubicBezTo>
                    <a:pt x="9" y="30"/>
                    <a:pt x="9" y="27"/>
                    <a:pt x="9" y="26"/>
                  </a:cubicBezTo>
                  <a:cubicBezTo>
                    <a:pt x="10" y="24"/>
                    <a:pt x="12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8" y="23"/>
                    <a:pt x="25" y="31"/>
                    <a:pt x="25" y="35"/>
                  </a:cubicBezTo>
                  <a:cubicBezTo>
                    <a:pt x="25" y="36"/>
                    <a:pt x="24" y="38"/>
                    <a:pt x="22" y="39"/>
                  </a:cubicBezTo>
                  <a:cubicBezTo>
                    <a:pt x="22" y="39"/>
                    <a:pt x="21" y="39"/>
                    <a:pt x="20" y="39"/>
                  </a:cubicBezTo>
                  <a:moveTo>
                    <a:pt x="34" y="0"/>
                  </a:moveTo>
                  <a:cubicBezTo>
                    <a:pt x="28" y="0"/>
                    <a:pt x="23" y="1"/>
                    <a:pt x="17" y="2"/>
                  </a:cubicBezTo>
                  <a:cubicBezTo>
                    <a:pt x="9" y="4"/>
                    <a:pt x="3" y="9"/>
                    <a:pt x="1" y="18"/>
                  </a:cubicBezTo>
                  <a:cubicBezTo>
                    <a:pt x="0" y="26"/>
                    <a:pt x="0" y="35"/>
                    <a:pt x="0" y="43"/>
                  </a:cubicBezTo>
                  <a:cubicBezTo>
                    <a:pt x="0" y="48"/>
                    <a:pt x="3" y="50"/>
                    <a:pt x="7" y="51"/>
                  </a:cubicBezTo>
                  <a:cubicBezTo>
                    <a:pt x="9" y="51"/>
                    <a:pt x="10" y="51"/>
                    <a:pt x="11" y="51"/>
                  </a:cubicBezTo>
                  <a:cubicBezTo>
                    <a:pt x="13" y="51"/>
                    <a:pt x="14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20" y="51"/>
                    <a:pt x="22" y="53"/>
                    <a:pt x="23" y="57"/>
                  </a:cubicBezTo>
                  <a:cubicBezTo>
                    <a:pt x="23" y="59"/>
                    <a:pt x="23" y="61"/>
                    <a:pt x="23" y="63"/>
                  </a:cubicBezTo>
                  <a:cubicBezTo>
                    <a:pt x="29" y="63"/>
                    <a:pt x="35" y="63"/>
                    <a:pt x="41" y="63"/>
                  </a:cubicBezTo>
                  <a:cubicBezTo>
                    <a:pt x="42" y="63"/>
                    <a:pt x="44" y="63"/>
                    <a:pt x="45" y="63"/>
                  </a:cubicBezTo>
                  <a:cubicBezTo>
                    <a:pt x="45" y="61"/>
                    <a:pt x="45" y="59"/>
                    <a:pt x="45" y="58"/>
                  </a:cubicBezTo>
                  <a:cubicBezTo>
                    <a:pt x="45" y="53"/>
                    <a:pt x="47" y="51"/>
                    <a:pt x="52" y="51"/>
                  </a:cubicBezTo>
                  <a:cubicBezTo>
                    <a:pt x="52" y="51"/>
                    <a:pt x="52" y="51"/>
                    <a:pt x="53" y="51"/>
                  </a:cubicBezTo>
                  <a:cubicBezTo>
                    <a:pt x="54" y="51"/>
                    <a:pt x="55" y="51"/>
                    <a:pt x="57" y="51"/>
                  </a:cubicBezTo>
                  <a:cubicBezTo>
                    <a:pt x="57" y="51"/>
                    <a:pt x="58" y="51"/>
                    <a:pt x="59" y="51"/>
                  </a:cubicBezTo>
                  <a:cubicBezTo>
                    <a:pt x="65" y="51"/>
                    <a:pt x="68" y="48"/>
                    <a:pt x="68" y="42"/>
                  </a:cubicBezTo>
                  <a:cubicBezTo>
                    <a:pt x="68" y="35"/>
                    <a:pt x="68" y="29"/>
                    <a:pt x="67" y="22"/>
                  </a:cubicBezTo>
                  <a:cubicBezTo>
                    <a:pt x="66" y="11"/>
                    <a:pt x="61" y="4"/>
                    <a:pt x="49" y="2"/>
                  </a:cubicBezTo>
                  <a:cubicBezTo>
                    <a:pt x="44" y="1"/>
                    <a:pt x="39" y="0"/>
                    <a:pt x="34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0D0A307E-7489-2ECF-3C6B-C2706AAFD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5" y="1644"/>
              <a:ext cx="544" cy="194"/>
            </a:xfrm>
            <a:custGeom>
              <a:avLst/>
              <a:gdLst>
                <a:gd name="T0" fmla="*/ 114 w 137"/>
                <a:gd name="T1" fmla="*/ 0 h 49"/>
                <a:gd name="T2" fmla="*/ 91 w 137"/>
                <a:gd name="T3" fmla="*/ 27 h 49"/>
                <a:gd name="T4" fmla="*/ 89 w 137"/>
                <a:gd name="T5" fmla="*/ 35 h 49"/>
                <a:gd name="T6" fmla="*/ 81 w 137"/>
                <a:gd name="T7" fmla="*/ 39 h 49"/>
                <a:gd name="T8" fmla="*/ 80 w 137"/>
                <a:gd name="T9" fmla="*/ 38 h 49"/>
                <a:gd name="T10" fmla="*/ 77 w 137"/>
                <a:gd name="T11" fmla="*/ 38 h 49"/>
                <a:gd name="T12" fmla="*/ 72 w 137"/>
                <a:gd name="T13" fmla="*/ 38 h 49"/>
                <a:gd name="T14" fmla="*/ 70 w 137"/>
                <a:gd name="T15" fmla="*/ 38 h 49"/>
                <a:gd name="T16" fmla="*/ 65 w 137"/>
                <a:gd name="T17" fmla="*/ 38 h 49"/>
                <a:gd name="T18" fmla="*/ 65 w 137"/>
                <a:gd name="T19" fmla="*/ 38 h 49"/>
                <a:gd name="T20" fmla="*/ 65 w 137"/>
                <a:gd name="T21" fmla="*/ 38 h 49"/>
                <a:gd name="T22" fmla="*/ 60 w 137"/>
                <a:gd name="T23" fmla="*/ 38 h 49"/>
                <a:gd name="T24" fmla="*/ 60 w 137"/>
                <a:gd name="T25" fmla="*/ 38 h 49"/>
                <a:gd name="T26" fmla="*/ 60 w 137"/>
                <a:gd name="T27" fmla="*/ 38 h 49"/>
                <a:gd name="T28" fmla="*/ 58 w 137"/>
                <a:gd name="T29" fmla="*/ 38 h 49"/>
                <a:gd name="T30" fmla="*/ 58 w 137"/>
                <a:gd name="T31" fmla="*/ 38 h 49"/>
                <a:gd name="T32" fmla="*/ 53 w 137"/>
                <a:gd name="T33" fmla="*/ 38 h 49"/>
                <a:gd name="T34" fmla="*/ 49 w 137"/>
                <a:gd name="T35" fmla="*/ 39 h 49"/>
                <a:gd name="T36" fmla="*/ 45 w 137"/>
                <a:gd name="T37" fmla="*/ 35 h 49"/>
                <a:gd name="T38" fmla="*/ 45 w 137"/>
                <a:gd name="T39" fmla="*/ 31 h 49"/>
                <a:gd name="T40" fmla="*/ 41 w 137"/>
                <a:gd name="T41" fmla="*/ 26 h 49"/>
                <a:gd name="T42" fmla="*/ 22 w 137"/>
                <a:gd name="T43" fmla="*/ 6 h 49"/>
                <a:gd name="T44" fmla="*/ 22 w 137"/>
                <a:gd name="T45" fmla="*/ 1 h 49"/>
                <a:gd name="T46" fmla="*/ 22 w 137"/>
                <a:gd name="T47" fmla="*/ 1 h 49"/>
                <a:gd name="T48" fmla="*/ 7 w 137"/>
                <a:gd name="T49" fmla="*/ 32 h 49"/>
                <a:gd name="T50" fmla="*/ 7 w 137"/>
                <a:gd name="T51" fmla="*/ 32 h 49"/>
                <a:gd name="T52" fmla="*/ 6 w 137"/>
                <a:gd name="T53" fmla="*/ 35 h 49"/>
                <a:gd name="T54" fmla="*/ 6 w 137"/>
                <a:gd name="T55" fmla="*/ 35 h 49"/>
                <a:gd name="T56" fmla="*/ 5 w 137"/>
                <a:gd name="T57" fmla="*/ 37 h 49"/>
                <a:gd name="T58" fmla="*/ 3 w 137"/>
                <a:gd name="T59" fmla="*/ 41 h 49"/>
                <a:gd name="T60" fmla="*/ 0 w 137"/>
                <a:gd name="T61" fmla="*/ 49 h 49"/>
                <a:gd name="T62" fmla="*/ 82 w 137"/>
                <a:gd name="T63" fmla="*/ 49 h 49"/>
                <a:gd name="T64" fmla="*/ 137 w 137"/>
                <a:gd name="T65" fmla="*/ 49 h 49"/>
                <a:gd name="T66" fmla="*/ 114 w 137"/>
                <a:gd name="T6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7" h="49">
                  <a:moveTo>
                    <a:pt x="114" y="0"/>
                  </a:moveTo>
                  <a:cubicBezTo>
                    <a:pt x="111" y="21"/>
                    <a:pt x="109" y="23"/>
                    <a:pt x="91" y="27"/>
                  </a:cubicBezTo>
                  <a:cubicBezTo>
                    <a:pt x="91" y="30"/>
                    <a:pt x="91" y="33"/>
                    <a:pt x="89" y="35"/>
                  </a:cubicBezTo>
                  <a:cubicBezTo>
                    <a:pt x="88" y="37"/>
                    <a:pt x="84" y="38"/>
                    <a:pt x="81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5" y="38"/>
                    <a:pt x="74" y="38"/>
                    <a:pt x="72" y="38"/>
                  </a:cubicBezTo>
                  <a:cubicBezTo>
                    <a:pt x="72" y="38"/>
                    <a:pt x="71" y="38"/>
                    <a:pt x="70" y="38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6" y="38"/>
                    <a:pt x="55" y="38"/>
                    <a:pt x="53" y="38"/>
                  </a:cubicBezTo>
                  <a:cubicBezTo>
                    <a:pt x="51" y="39"/>
                    <a:pt x="50" y="39"/>
                    <a:pt x="49" y="39"/>
                  </a:cubicBezTo>
                  <a:cubicBezTo>
                    <a:pt x="46" y="39"/>
                    <a:pt x="45" y="36"/>
                    <a:pt x="45" y="35"/>
                  </a:cubicBezTo>
                  <a:cubicBezTo>
                    <a:pt x="45" y="34"/>
                    <a:pt x="45" y="32"/>
                    <a:pt x="45" y="31"/>
                  </a:cubicBezTo>
                  <a:cubicBezTo>
                    <a:pt x="46" y="27"/>
                    <a:pt x="44" y="27"/>
                    <a:pt x="41" y="26"/>
                  </a:cubicBezTo>
                  <a:cubicBezTo>
                    <a:pt x="30" y="25"/>
                    <a:pt x="23" y="18"/>
                    <a:pt x="22" y="6"/>
                  </a:cubicBezTo>
                  <a:cubicBezTo>
                    <a:pt x="22" y="4"/>
                    <a:pt x="22" y="3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11"/>
                    <a:pt x="12" y="21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6" y="34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4" y="38"/>
                    <a:pt x="4" y="40"/>
                    <a:pt x="3" y="41"/>
                  </a:cubicBezTo>
                  <a:cubicBezTo>
                    <a:pt x="2" y="44"/>
                    <a:pt x="1" y="46"/>
                    <a:pt x="0" y="49"/>
                  </a:cubicBezTo>
                  <a:cubicBezTo>
                    <a:pt x="27" y="49"/>
                    <a:pt x="54" y="49"/>
                    <a:pt x="82" y="49"/>
                  </a:cubicBezTo>
                  <a:cubicBezTo>
                    <a:pt x="100" y="49"/>
                    <a:pt x="118" y="49"/>
                    <a:pt x="137" y="49"/>
                  </a:cubicBezTo>
                  <a:cubicBezTo>
                    <a:pt x="129" y="33"/>
                    <a:pt x="122" y="17"/>
                    <a:pt x="114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id="{CDE971D4-06AC-4329-03C0-724A46B6A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2" y="1414"/>
              <a:ext cx="202" cy="59"/>
            </a:xfrm>
            <a:custGeom>
              <a:avLst/>
              <a:gdLst>
                <a:gd name="T0" fmla="*/ 26 w 51"/>
                <a:gd name="T1" fmla="*/ 0 h 15"/>
                <a:gd name="T2" fmla="*/ 10 w 51"/>
                <a:gd name="T3" fmla="*/ 0 h 15"/>
                <a:gd name="T4" fmla="*/ 7 w 51"/>
                <a:gd name="T5" fmla="*/ 1 h 15"/>
                <a:gd name="T6" fmla="*/ 0 w 51"/>
                <a:gd name="T7" fmla="*/ 15 h 15"/>
                <a:gd name="T8" fmla="*/ 26 w 51"/>
                <a:gd name="T9" fmla="*/ 11 h 15"/>
                <a:gd name="T10" fmla="*/ 51 w 51"/>
                <a:gd name="T11" fmla="*/ 15 h 15"/>
                <a:gd name="T12" fmla="*/ 45 w 51"/>
                <a:gd name="T13" fmla="*/ 2 h 15"/>
                <a:gd name="T14" fmla="*/ 42 w 51"/>
                <a:gd name="T15" fmla="*/ 0 h 15"/>
                <a:gd name="T16" fmla="*/ 26 w 5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5">
                  <a:moveTo>
                    <a:pt x="26" y="0"/>
                  </a:moveTo>
                  <a:cubicBezTo>
                    <a:pt x="20" y="0"/>
                    <a:pt x="15" y="0"/>
                    <a:pt x="10" y="0"/>
                  </a:cubicBezTo>
                  <a:cubicBezTo>
                    <a:pt x="9" y="0"/>
                    <a:pt x="7" y="0"/>
                    <a:pt x="7" y="1"/>
                  </a:cubicBezTo>
                  <a:cubicBezTo>
                    <a:pt x="5" y="5"/>
                    <a:pt x="3" y="10"/>
                    <a:pt x="0" y="15"/>
                  </a:cubicBezTo>
                  <a:cubicBezTo>
                    <a:pt x="9" y="12"/>
                    <a:pt x="17" y="11"/>
                    <a:pt x="26" y="11"/>
                  </a:cubicBezTo>
                  <a:cubicBezTo>
                    <a:pt x="34" y="11"/>
                    <a:pt x="43" y="12"/>
                    <a:pt x="51" y="15"/>
                  </a:cubicBezTo>
                  <a:cubicBezTo>
                    <a:pt x="49" y="10"/>
                    <a:pt x="47" y="6"/>
                    <a:pt x="45" y="2"/>
                  </a:cubicBezTo>
                  <a:cubicBezTo>
                    <a:pt x="45" y="1"/>
                    <a:pt x="43" y="0"/>
                    <a:pt x="42" y="0"/>
                  </a:cubicBezTo>
                  <a:cubicBezTo>
                    <a:pt x="37" y="0"/>
                    <a:pt x="31" y="0"/>
                    <a:pt x="26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48;p47">
            <a:extLst>
              <a:ext uri="{FF2B5EF4-FFF2-40B4-BE49-F238E27FC236}">
                <a16:creationId xmlns:a16="http://schemas.microsoft.com/office/drawing/2014/main" id="{D05ADF97-C778-4EE1-B14E-7E45316922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57490" y="536652"/>
            <a:ext cx="3429000" cy="481203"/>
          </a:xfrm>
        </p:spPr>
        <p:txBody>
          <a:bodyPr anchor="ctr"/>
          <a:lstStyle/>
          <a:p>
            <a:pPr lvl="0"/>
            <a:r>
              <a:rPr lang="fa-IR" dirty="0">
                <a:cs typeface="B Nazanin" panose="00000700000000000000" pitchFamily="2" charset="-78"/>
              </a:rPr>
              <a:t>اینفوگرافیک 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Google Shape;2549;p47">
            <a:extLst>
              <a:ext uri="{FF2B5EF4-FFF2-40B4-BE49-F238E27FC236}">
                <a16:creationId xmlns:a16="http://schemas.microsoft.com/office/drawing/2014/main" id="{34BEB817-5509-4C8C-95AB-2B5D5C70AD33}"/>
              </a:ext>
            </a:extLst>
          </p:cNvPr>
          <p:cNvSpPr/>
          <p:nvPr/>
        </p:nvSpPr>
        <p:spPr>
          <a:xfrm>
            <a:off x="3348999" y="2361309"/>
            <a:ext cx="820893" cy="206096"/>
          </a:xfrm>
          <a:custGeom>
            <a:avLst/>
            <a:gdLst>
              <a:gd name="f0" fmla="val w"/>
              <a:gd name="f1" fmla="val h"/>
              <a:gd name="f2" fmla="val 0"/>
              <a:gd name="f3" fmla="val 39329"/>
              <a:gd name="f4" fmla="val 9874"/>
              <a:gd name="f5" fmla="val 15445"/>
              <a:gd name="f6" fmla="val 12243"/>
              <a:gd name="f7" fmla="val 9441"/>
              <a:gd name="f8" fmla="val 1534"/>
              <a:gd name="f9" fmla="val 7640"/>
              <a:gd name="f10" fmla="val 3869"/>
              <a:gd name="f11" fmla="val 7173"/>
              <a:gd name="f12" fmla="val 3769"/>
              <a:gd name="f13" fmla="val 6672"/>
              <a:gd name="f14" fmla="val 3703"/>
              <a:gd name="f15" fmla="val 6172"/>
              <a:gd name="f16" fmla="val 2769"/>
              <a:gd name="f17" fmla="val 1"/>
              <a:gd name="f18" fmla="val 6471"/>
              <a:gd name="f19" fmla="val 7706"/>
              <a:gd name="f20" fmla="val 37594"/>
              <a:gd name="f21" fmla="val 5938"/>
              <a:gd name="f22" fmla="val 35426"/>
              <a:gd name="f23" fmla="val 34425"/>
              <a:gd name="f24" fmla="val 33491"/>
              <a:gd name="f25" fmla="val 6305"/>
              <a:gd name="f26" fmla="val 32791"/>
              <a:gd name="f27" fmla="val 6938"/>
              <a:gd name="f28" fmla="val 31757"/>
              <a:gd name="f29" fmla="val 5004"/>
              <a:gd name="f30" fmla="val 29722"/>
              <a:gd name="f31" fmla="val 27354"/>
              <a:gd name="f32" fmla="val 26053"/>
              <a:gd name="f33" fmla="val 24885"/>
              <a:gd name="f34" fmla="val 4103"/>
              <a:gd name="f35" fmla="val 23885"/>
              <a:gd name="f36" fmla="val 4770"/>
              <a:gd name="f37" fmla="val 22150"/>
              <a:gd name="f38" fmla="val 1901"/>
              <a:gd name="f39" fmla="val 19014"/>
              <a:gd name="f40" fmla="*/ f0 1 39329"/>
              <a:gd name="f41" fmla="*/ f1 1 9874"/>
              <a:gd name="f42" fmla="val f2"/>
              <a:gd name="f43" fmla="val f3"/>
              <a:gd name="f44" fmla="val f4"/>
              <a:gd name="f45" fmla="+- f44 0 f42"/>
              <a:gd name="f46" fmla="+- f43 0 f42"/>
              <a:gd name="f47" fmla="*/ f46 1 39329"/>
              <a:gd name="f48" fmla="*/ f45 1 9874"/>
              <a:gd name="f49" fmla="*/ f42 1 f47"/>
              <a:gd name="f50" fmla="*/ f43 1 f47"/>
              <a:gd name="f51" fmla="*/ f42 1 f48"/>
              <a:gd name="f52" fmla="*/ f44 1 f48"/>
              <a:gd name="f53" fmla="*/ f49 f40 1"/>
              <a:gd name="f54" fmla="*/ f50 f40 1"/>
              <a:gd name="f55" fmla="*/ f52 f41 1"/>
              <a:gd name="f56" fmla="*/ f51 f4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3" t="f56" r="f54" b="f55"/>
            <a:pathLst>
              <a:path w="39329" h="9874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4"/>
                </a:cubicBezTo>
                <a:cubicBezTo>
                  <a:pt x="f16" y="f14"/>
                  <a:pt x="f17" y="f18"/>
                  <a:pt x="f17" y="f4"/>
                </a:cubicBezTo>
                <a:lnTo>
                  <a:pt x="f3" y="f4"/>
                </a:lnTo>
                <a:cubicBezTo>
                  <a:pt x="f3" y="f19"/>
                  <a:pt x="f20" y="f21"/>
                  <a:pt x="f22" y="f21"/>
                </a:cubicBezTo>
                <a:cubicBezTo>
                  <a:pt x="f23" y="f21"/>
                  <a:pt x="f24" y="f25"/>
                  <a:pt x="f26" y="f27"/>
                </a:cubicBezTo>
                <a:cubicBezTo>
                  <a:pt x="f28" y="f29"/>
                  <a:pt x="f30" y="f14"/>
                  <a:pt x="f31" y="f14"/>
                </a:cubicBezTo>
                <a:cubicBezTo>
                  <a:pt x="f32" y="f14"/>
                  <a:pt x="f33" y="f34"/>
                  <a:pt x="f35" y="f36"/>
                </a:cubicBezTo>
                <a:cubicBezTo>
                  <a:pt x="f37" y="f38"/>
                  <a:pt x="f39" y="f2"/>
                  <a:pt x="f5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grpSp>
        <p:nvGrpSpPr>
          <p:cNvPr id="4" name="Google Shape;2550;p47">
            <a:extLst>
              <a:ext uri="{FF2B5EF4-FFF2-40B4-BE49-F238E27FC236}">
                <a16:creationId xmlns:a16="http://schemas.microsoft.com/office/drawing/2014/main" id="{EB1DDA4F-FAED-4F8D-87F8-7ED60D1322B3}"/>
              </a:ext>
            </a:extLst>
          </p:cNvPr>
          <p:cNvGrpSpPr/>
          <p:nvPr/>
        </p:nvGrpSpPr>
        <p:grpSpPr>
          <a:xfrm>
            <a:off x="0" y="3228590"/>
            <a:ext cx="9143999" cy="2121179"/>
            <a:chOff x="0" y="3228590"/>
            <a:chExt cx="9143999" cy="2121179"/>
          </a:xfrm>
        </p:grpSpPr>
        <p:sp>
          <p:nvSpPr>
            <p:cNvPr id="5" name="Google Shape;2551;p47">
              <a:extLst>
                <a:ext uri="{FF2B5EF4-FFF2-40B4-BE49-F238E27FC236}">
                  <a16:creationId xmlns:a16="http://schemas.microsoft.com/office/drawing/2014/main" id="{99B8DBFD-A2C7-4995-B036-766B4CD814F7}"/>
                </a:ext>
              </a:extLst>
            </p:cNvPr>
            <p:cNvSpPr/>
            <p:nvPr/>
          </p:nvSpPr>
          <p:spPr>
            <a:xfrm>
              <a:off x="0" y="3228590"/>
              <a:ext cx="3342854" cy="19670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0004"/>
                <a:gd name="f4" fmla="val 118119"/>
                <a:gd name="f5" fmla="val 111914"/>
                <a:gd name="f6" fmla="val 1"/>
                <a:gd name="f7" fmla="val 11209"/>
                <a:gd name="f8" fmla="val 103208"/>
                <a:gd name="f9" fmla="val 23651"/>
                <a:gd name="f10" fmla="val 98571"/>
                <a:gd name="f11" fmla="val 87864"/>
                <a:gd name="f12" fmla="val 16479"/>
                <a:gd name="f13" fmla="val 10275"/>
                <a:gd name="f14" fmla="val 55107"/>
                <a:gd name="f15" fmla="val 32224"/>
                <a:gd name="f16" fmla="val 22350"/>
                <a:gd name="f17" fmla="val 54573"/>
                <a:gd name="f18" fmla="val 54540"/>
                <a:gd name="f19" fmla="val 111347"/>
                <a:gd name="f20" fmla="val 106877"/>
                <a:gd name="f21" fmla="val 120287"/>
                <a:gd name="f22" fmla="val 104009"/>
                <a:gd name="f23" fmla="val 134797"/>
                <a:gd name="f24" fmla="val 167554"/>
                <a:gd name="f25" fmla="val 190003"/>
                <a:gd name="f26" fmla="val 15479"/>
                <a:gd name="f27" fmla="val 166253"/>
                <a:gd name="f28" fmla="val 31323"/>
                <a:gd name="f29" fmla="val 161817"/>
                <a:gd name="f30" fmla="val 28355"/>
                <a:gd name="f31" fmla="val 27621"/>
                <a:gd name="f32" fmla="val 161116"/>
                <a:gd name="f33" fmla="val 27888"/>
                <a:gd name="f34" fmla="val 25619"/>
                <a:gd name="f35" fmla="val 129827"/>
                <a:gd name="f36" fmla="val 123689"/>
                <a:gd name="f37" fmla="val 114983"/>
                <a:gd name="f38" fmla="*/ f0 1 190004"/>
                <a:gd name="f39" fmla="*/ f1 1 11811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90004"/>
                <a:gd name="f46" fmla="*/ f43 1 11811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90004" h="11811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lnTo>
                    <a:pt x="f10" y="f9"/>
                  </a:lnTo>
                  <a:lnTo>
                    <a:pt x="f11" y="f12"/>
                  </a:lnTo>
                  <a:lnTo>
                    <a:pt x="f11" y="f13"/>
                  </a:lnTo>
                  <a:lnTo>
                    <a:pt x="f14" y="f13"/>
                  </a:lnTo>
                  <a:lnTo>
                    <a:pt x="f14" y="f15"/>
                  </a:lnTo>
                  <a:lnTo>
                    <a:pt x="f16" y="f13"/>
                  </a:lnTo>
                  <a:lnTo>
                    <a:pt x="f16" y="f17"/>
                  </a:lnTo>
                  <a:lnTo>
                    <a:pt x="f6" y="f18"/>
                  </a:lnTo>
                  <a:lnTo>
                    <a:pt x="f6" y="f4"/>
                  </a:lnTo>
                  <a:lnTo>
                    <a:pt x="f19" y="f4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21" y="f22"/>
                  </a:lnTo>
                  <a:lnTo>
                    <a:pt x="f23" y="f22"/>
                  </a:lnTo>
                  <a:lnTo>
                    <a:pt x="f23" y="f4"/>
                  </a:lnTo>
                  <a:lnTo>
                    <a:pt x="f24" y="f4"/>
                  </a:lnTo>
                  <a:lnTo>
                    <a:pt x="f24" y="f20"/>
                  </a:lnTo>
                  <a:lnTo>
                    <a:pt x="f25" y="f20"/>
                  </a:lnTo>
                  <a:lnTo>
                    <a:pt x="f25" y="f26"/>
                  </a:lnTo>
                  <a:lnTo>
                    <a:pt x="f27" y="f26"/>
                  </a:lnTo>
                  <a:lnTo>
                    <a:pt x="f27" y="f28"/>
                  </a:lnTo>
                  <a:lnTo>
                    <a:pt x="f29" y="f30"/>
                  </a:lnTo>
                  <a:lnTo>
                    <a:pt x="f29" y="f31"/>
                  </a:lnTo>
                  <a:lnTo>
                    <a:pt x="f32" y="f33"/>
                  </a:lnTo>
                  <a:lnTo>
                    <a:pt x="f23" y="f13"/>
                  </a:lnTo>
                  <a:lnTo>
                    <a:pt x="f23" y="f34"/>
                  </a:lnTo>
                  <a:lnTo>
                    <a:pt x="f35" y="f34"/>
                  </a:lnTo>
                  <a:lnTo>
                    <a:pt x="f35" y="f9"/>
                  </a:lnTo>
                  <a:lnTo>
                    <a:pt x="f36" y="f9"/>
                  </a:lnTo>
                  <a:lnTo>
                    <a:pt x="f36" y="f7"/>
                  </a:lnTo>
                  <a:lnTo>
                    <a:pt x="f37" y="f7"/>
                  </a:lnTo>
                  <a:lnTo>
                    <a:pt x="f37" y="f6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6" name="Google Shape;2552;p47">
              <a:extLst>
                <a:ext uri="{FF2B5EF4-FFF2-40B4-BE49-F238E27FC236}">
                  <a16:creationId xmlns:a16="http://schemas.microsoft.com/office/drawing/2014/main" id="{4FCF7F69-17BA-4A0C-A842-33E9525F99C5}"/>
                </a:ext>
              </a:extLst>
            </p:cNvPr>
            <p:cNvSpPr/>
            <p:nvPr/>
          </p:nvSpPr>
          <p:spPr>
            <a:xfrm>
              <a:off x="2934026" y="3310941"/>
              <a:ext cx="3275947" cy="19270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201"/>
                <a:gd name="f4" fmla="val 115717"/>
                <a:gd name="f5" fmla="val 109646"/>
                <a:gd name="f6" fmla="val 11008"/>
                <a:gd name="f7" fmla="val 101140"/>
                <a:gd name="f8" fmla="val 23184"/>
                <a:gd name="f9" fmla="val 96603"/>
                <a:gd name="f10" fmla="val 86096"/>
                <a:gd name="f11" fmla="val 16145"/>
                <a:gd name="f12" fmla="val 10041"/>
                <a:gd name="f13" fmla="val 54006"/>
                <a:gd name="f14" fmla="val 31556"/>
                <a:gd name="f15" fmla="val 21917"/>
                <a:gd name="f16" fmla="val 53472"/>
                <a:gd name="f17" fmla="val 1"/>
                <a:gd name="f18" fmla="val 53439"/>
                <a:gd name="f19" fmla="val 109112"/>
                <a:gd name="f20" fmla="val 104742"/>
                <a:gd name="f21" fmla="val 117885"/>
                <a:gd name="f22" fmla="val 101907"/>
                <a:gd name="f23" fmla="val 132095"/>
                <a:gd name="f24" fmla="val 164185"/>
                <a:gd name="f25" fmla="val 15178"/>
                <a:gd name="f26" fmla="val 162917"/>
                <a:gd name="f27" fmla="val 30689"/>
                <a:gd name="f28" fmla="val 158548"/>
                <a:gd name="f29" fmla="val 27787"/>
                <a:gd name="f30" fmla="val 27053"/>
                <a:gd name="f31" fmla="val 157880"/>
                <a:gd name="f32" fmla="val 27320"/>
                <a:gd name="f33" fmla="val 25085"/>
                <a:gd name="f34" fmla="val 127225"/>
                <a:gd name="f35" fmla="val 121188"/>
                <a:gd name="f36" fmla="val 112681"/>
                <a:gd name="f37" fmla="*/ f0 1 186201"/>
                <a:gd name="f38" fmla="*/ f1 1 115717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86201"/>
                <a:gd name="f45" fmla="*/ f42 1 115717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86201" h="115717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8"/>
                  </a:lnTo>
                  <a:lnTo>
                    <a:pt x="f9" y="f8"/>
                  </a:lnTo>
                  <a:lnTo>
                    <a:pt x="f10" y="f11"/>
                  </a:lnTo>
                  <a:lnTo>
                    <a:pt x="f10" y="f12"/>
                  </a:lnTo>
                  <a:lnTo>
                    <a:pt x="f13" y="f12"/>
                  </a:lnTo>
                  <a:lnTo>
                    <a:pt x="f13" y="f14"/>
                  </a:lnTo>
                  <a:lnTo>
                    <a:pt x="f15" y="f12"/>
                  </a:lnTo>
                  <a:lnTo>
                    <a:pt x="f15" y="f16"/>
                  </a:lnTo>
                  <a:lnTo>
                    <a:pt x="f17" y="f18"/>
                  </a:lnTo>
                  <a:lnTo>
                    <a:pt x="f17" y="f4"/>
                  </a:lnTo>
                  <a:lnTo>
                    <a:pt x="f19" y="f4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21" y="f22"/>
                  </a:lnTo>
                  <a:lnTo>
                    <a:pt x="f23" y="f22"/>
                  </a:lnTo>
                  <a:lnTo>
                    <a:pt x="f23" y="f4"/>
                  </a:lnTo>
                  <a:lnTo>
                    <a:pt x="f24" y="f4"/>
                  </a:lnTo>
                  <a:lnTo>
                    <a:pt x="f24" y="f20"/>
                  </a:lnTo>
                  <a:lnTo>
                    <a:pt x="f3" y="f20"/>
                  </a:lnTo>
                  <a:lnTo>
                    <a:pt x="f3" y="f25"/>
                  </a:lnTo>
                  <a:lnTo>
                    <a:pt x="f26" y="f25"/>
                  </a:lnTo>
                  <a:lnTo>
                    <a:pt x="f26" y="f27"/>
                  </a:lnTo>
                  <a:lnTo>
                    <a:pt x="f28" y="f29"/>
                  </a:lnTo>
                  <a:lnTo>
                    <a:pt x="f28" y="f30"/>
                  </a:lnTo>
                  <a:lnTo>
                    <a:pt x="f31" y="f32"/>
                  </a:lnTo>
                  <a:lnTo>
                    <a:pt x="f23" y="f12"/>
                  </a:lnTo>
                  <a:lnTo>
                    <a:pt x="f23" y="f33"/>
                  </a:lnTo>
                  <a:lnTo>
                    <a:pt x="f34" y="f33"/>
                  </a:lnTo>
                  <a:lnTo>
                    <a:pt x="f34" y="f8"/>
                  </a:lnTo>
                  <a:lnTo>
                    <a:pt x="f35" y="f8"/>
                  </a:lnTo>
                  <a:lnTo>
                    <a:pt x="f35" y="f6"/>
                  </a:lnTo>
                  <a:lnTo>
                    <a:pt x="f36" y="f6"/>
                  </a:lnTo>
                  <a:lnTo>
                    <a:pt x="f36" y="f2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7" name="Google Shape;2553;p47">
              <a:extLst>
                <a:ext uri="{FF2B5EF4-FFF2-40B4-BE49-F238E27FC236}">
                  <a16:creationId xmlns:a16="http://schemas.microsoft.com/office/drawing/2014/main" id="{193B559B-52D6-4A1A-A6F8-0B7056DDF6AC}"/>
                </a:ext>
              </a:extLst>
            </p:cNvPr>
            <p:cNvSpPr/>
            <p:nvPr/>
          </p:nvSpPr>
          <p:spPr>
            <a:xfrm>
              <a:off x="5801145" y="3382676"/>
              <a:ext cx="3342854" cy="19670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0004"/>
                <a:gd name="f4" fmla="val 118119"/>
                <a:gd name="f5" fmla="val 111914"/>
                <a:gd name="f6" fmla="val 1"/>
                <a:gd name="f7" fmla="val 11209"/>
                <a:gd name="f8" fmla="val 103208"/>
                <a:gd name="f9" fmla="val 23651"/>
                <a:gd name="f10" fmla="val 98571"/>
                <a:gd name="f11" fmla="val 87864"/>
                <a:gd name="f12" fmla="val 16479"/>
                <a:gd name="f13" fmla="val 10275"/>
                <a:gd name="f14" fmla="val 55107"/>
                <a:gd name="f15" fmla="val 32224"/>
                <a:gd name="f16" fmla="val 22350"/>
                <a:gd name="f17" fmla="val 54573"/>
                <a:gd name="f18" fmla="val 54540"/>
                <a:gd name="f19" fmla="val 111347"/>
                <a:gd name="f20" fmla="val 106877"/>
                <a:gd name="f21" fmla="val 120287"/>
                <a:gd name="f22" fmla="val 104009"/>
                <a:gd name="f23" fmla="val 134797"/>
                <a:gd name="f24" fmla="val 167554"/>
                <a:gd name="f25" fmla="val 190003"/>
                <a:gd name="f26" fmla="val 15479"/>
                <a:gd name="f27" fmla="val 166253"/>
                <a:gd name="f28" fmla="val 31323"/>
                <a:gd name="f29" fmla="val 161817"/>
                <a:gd name="f30" fmla="val 28355"/>
                <a:gd name="f31" fmla="val 27621"/>
                <a:gd name="f32" fmla="val 161116"/>
                <a:gd name="f33" fmla="val 27888"/>
                <a:gd name="f34" fmla="val 25619"/>
                <a:gd name="f35" fmla="val 129827"/>
                <a:gd name="f36" fmla="val 123689"/>
                <a:gd name="f37" fmla="val 114983"/>
                <a:gd name="f38" fmla="*/ f0 1 190004"/>
                <a:gd name="f39" fmla="*/ f1 1 11811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90004"/>
                <a:gd name="f46" fmla="*/ f43 1 11811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90004" h="11811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lnTo>
                    <a:pt x="f10" y="f9"/>
                  </a:lnTo>
                  <a:lnTo>
                    <a:pt x="f11" y="f12"/>
                  </a:lnTo>
                  <a:lnTo>
                    <a:pt x="f11" y="f13"/>
                  </a:lnTo>
                  <a:lnTo>
                    <a:pt x="f14" y="f13"/>
                  </a:lnTo>
                  <a:lnTo>
                    <a:pt x="f14" y="f15"/>
                  </a:lnTo>
                  <a:lnTo>
                    <a:pt x="f16" y="f13"/>
                  </a:lnTo>
                  <a:lnTo>
                    <a:pt x="f16" y="f17"/>
                  </a:lnTo>
                  <a:lnTo>
                    <a:pt x="f6" y="f18"/>
                  </a:lnTo>
                  <a:lnTo>
                    <a:pt x="f6" y="f4"/>
                  </a:lnTo>
                  <a:lnTo>
                    <a:pt x="f19" y="f4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21" y="f22"/>
                  </a:lnTo>
                  <a:lnTo>
                    <a:pt x="f23" y="f22"/>
                  </a:lnTo>
                  <a:lnTo>
                    <a:pt x="f23" y="f4"/>
                  </a:lnTo>
                  <a:lnTo>
                    <a:pt x="f24" y="f4"/>
                  </a:lnTo>
                  <a:lnTo>
                    <a:pt x="f24" y="f20"/>
                  </a:lnTo>
                  <a:lnTo>
                    <a:pt x="f25" y="f20"/>
                  </a:lnTo>
                  <a:lnTo>
                    <a:pt x="f25" y="f26"/>
                  </a:lnTo>
                  <a:lnTo>
                    <a:pt x="f27" y="f26"/>
                  </a:lnTo>
                  <a:lnTo>
                    <a:pt x="f27" y="f28"/>
                  </a:lnTo>
                  <a:lnTo>
                    <a:pt x="f29" y="f30"/>
                  </a:lnTo>
                  <a:lnTo>
                    <a:pt x="f29" y="f31"/>
                  </a:lnTo>
                  <a:lnTo>
                    <a:pt x="f32" y="f33"/>
                  </a:lnTo>
                  <a:lnTo>
                    <a:pt x="f23" y="f13"/>
                  </a:lnTo>
                  <a:lnTo>
                    <a:pt x="f23" y="f34"/>
                  </a:lnTo>
                  <a:lnTo>
                    <a:pt x="f35" y="f34"/>
                  </a:lnTo>
                  <a:lnTo>
                    <a:pt x="f35" y="f9"/>
                  </a:lnTo>
                  <a:lnTo>
                    <a:pt x="f36" y="f9"/>
                  </a:lnTo>
                  <a:lnTo>
                    <a:pt x="f36" y="f7"/>
                  </a:lnTo>
                  <a:lnTo>
                    <a:pt x="f37" y="f7"/>
                  </a:lnTo>
                  <a:lnTo>
                    <a:pt x="f37" y="f6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8" name="Google Shape;2596;p47">
            <a:extLst>
              <a:ext uri="{FF2B5EF4-FFF2-40B4-BE49-F238E27FC236}">
                <a16:creationId xmlns:a16="http://schemas.microsoft.com/office/drawing/2014/main" id="{B4106466-4B0E-4C9B-B316-926697833E3A}"/>
              </a:ext>
            </a:extLst>
          </p:cNvPr>
          <p:cNvSpPr txBox="1"/>
          <p:nvPr/>
        </p:nvSpPr>
        <p:spPr>
          <a:xfrm>
            <a:off x="767958" y="1485900"/>
            <a:ext cx="1787103" cy="566699"/>
          </a:xfrm>
          <a:prstGeom prst="rect">
            <a:avLst/>
          </a:prstGeom>
          <a:solidFill>
            <a:srgbClr val="EEEEEE"/>
          </a:solidFill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000000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9" name="Google Shape;2597;p47">
            <a:extLst>
              <a:ext uri="{FF2B5EF4-FFF2-40B4-BE49-F238E27FC236}">
                <a16:creationId xmlns:a16="http://schemas.microsoft.com/office/drawing/2014/main" id="{386D7681-D4FC-4E27-8804-ED49D28D0D1B}"/>
              </a:ext>
            </a:extLst>
          </p:cNvPr>
          <p:cNvSpPr txBox="1"/>
          <p:nvPr/>
        </p:nvSpPr>
        <p:spPr>
          <a:xfrm>
            <a:off x="4647511" y="1489603"/>
            <a:ext cx="1787103" cy="566699"/>
          </a:xfrm>
          <a:prstGeom prst="rect">
            <a:avLst/>
          </a:prstGeom>
          <a:solidFill>
            <a:srgbClr val="EEEEEE"/>
          </a:solidFill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000000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10" name="Google Shape;2598;p47">
            <a:extLst>
              <a:ext uri="{FF2B5EF4-FFF2-40B4-BE49-F238E27FC236}">
                <a16:creationId xmlns:a16="http://schemas.microsoft.com/office/drawing/2014/main" id="{0696F702-1978-444D-BA00-70D41AD5756E}"/>
              </a:ext>
            </a:extLst>
          </p:cNvPr>
          <p:cNvSpPr txBox="1"/>
          <p:nvPr/>
        </p:nvSpPr>
        <p:spPr>
          <a:xfrm>
            <a:off x="6587291" y="1485900"/>
            <a:ext cx="1789197" cy="566699"/>
          </a:xfrm>
          <a:prstGeom prst="rect">
            <a:avLst/>
          </a:prstGeom>
          <a:solidFill>
            <a:srgbClr val="EEEEEE"/>
          </a:solidFill>
          <a:ln cap="flat">
            <a:noFill/>
          </a:ln>
        </p:spPr>
        <p:txBody>
          <a:bodyPr vert="horz" wrap="square" lIns="137150" tIns="91421" rIns="91421" bIns="91421" anchor="t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000000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11" name="Google Shape;2599;p47">
            <a:extLst>
              <a:ext uri="{FF2B5EF4-FFF2-40B4-BE49-F238E27FC236}">
                <a16:creationId xmlns:a16="http://schemas.microsoft.com/office/drawing/2014/main" id="{B4DD664A-5A79-4BE5-939E-38F9C03149C2}"/>
              </a:ext>
            </a:extLst>
          </p:cNvPr>
          <p:cNvSpPr txBox="1"/>
          <p:nvPr/>
        </p:nvSpPr>
        <p:spPr>
          <a:xfrm>
            <a:off x="2707739" y="1485900"/>
            <a:ext cx="1787103" cy="566699"/>
          </a:xfrm>
          <a:prstGeom prst="rect">
            <a:avLst/>
          </a:prstGeom>
          <a:solidFill>
            <a:srgbClr val="EEEEEE"/>
          </a:solidFill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000000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cxnSp>
        <p:nvCxnSpPr>
          <p:cNvPr id="12" name="Google Shape;2637;p47">
            <a:extLst>
              <a:ext uri="{FF2B5EF4-FFF2-40B4-BE49-F238E27FC236}">
                <a16:creationId xmlns:a16="http://schemas.microsoft.com/office/drawing/2014/main" id="{4DEF8C23-1469-40DD-A470-F3B65D58256F}"/>
              </a:ext>
            </a:extLst>
          </p:cNvPr>
          <p:cNvCxnSpPr>
            <a:stCxn id="8" idx="2"/>
          </p:cNvCxnSpPr>
          <p:nvPr/>
        </p:nvCxnSpPr>
        <p:spPr>
          <a:xfrm>
            <a:off x="1661510" y="2052599"/>
            <a:ext cx="0" cy="280803"/>
          </a:xfrm>
          <a:prstGeom prst="straightConnector1">
            <a:avLst/>
          </a:prstGeom>
          <a:noFill/>
          <a:ln w="19046" cap="flat">
            <a:solidFill>
              <a:srgbClr val="614444"/>
            </a:solidFill>
            <a:prstDash val="solid"/>
            <a:round/>
            <a:tailEnd type="arrow"/>
          </a:ln>
        </p:spPr>
      </p:cxnSp>
      <p:cxnSp>
        <p:nvCxnSpPr>
          <p:cNvPr id="13" name="Google Shape;2638;p47">
            <a:extLst>
              <a:ext uri="{FF2B5EF4-FFF2-40B4-BE49-F238E27FC236}">
                <a16:creationId xmlns:a16="http://schemas.microsoft.com/office/drawing/2014/main" id="{28BEB2E8-97F9-4815-BE19-CEF913A42074}"/>
              </a:ext>
            </a:extLst>
          </p:cNvPr>
          <p:cNvCxnSpPr>
            <a:stCxn id="11" idx="2"/>
          </p:cNvCxnSpPr>
          <p:nvPr/>
        </p:nvCxnSpPr>
        <p:spPr>
          <a:xfrm>
            <a:off x="3601282" y="2052599"/>
            <a:ext cx="0" cy="276304"/>
          </a:xfrm>
          <a:prstGeom prst="straightConnector1">
            <a:avLst/>
          </a:prstGeom>
          <a:noFill/>
          <a:ln w="19046" cap="flat">
            <a:solidFill>
              <a:srgbClr val="614444"/>
            </a:solidFill>
            <a:prstDash val="solid"/>
            <a:round/>
            <a:tailEnd type="arrow"/>
          </a:ln>
        </p:spPr>
      </p:cxnSp>
      <p:cxnSp>
        <p:nvCxnSpPr>
          <p:cNvPr id="14" name="Google Shape;2639;p47">
            <a:extLst>
              <a:ext uri="{FF2B5EF4-FFF2-40B4-BE49-F238E27FC236}">
                <a16:creationId xmlns:a16="http://schemas.microsoft.com/office/drawing/2014/main" id="{52CA4AB4-4F91-44FE-BE81-6296BB6BE0D6}"/>
              </a:ext>
            </a:extLst>
          </p:cNvPr>
          <p:cNvCxnSpPr>
            <a:stCxn id="9" idx="2"/>
          </p:cNvCxnSpPr>
          <p:nvPr/>
        </p:nvCxnSpPr>
        <p:spPr>
          <a:xfrm>
            <a:off x="5541062" y="2056302"/>
            <a:ext cx="0" cy="267901"/>
          </a:xfrm>
          <a:prstGeom prst="straightConnector1">
            <a:avLst/>
          </a:prstGeom>
          <a:noFill/>
          <a:ln w="19046" cap="flat">
            <a:solidFill>
              <a:srgbClr val="614444"/>
            </a:solidFill>
            <a:prstDash val="solid"/>
            <a:round/>
            <a:tailEnd type="arrow"/>
          </a:ln>
        </p:spPr>
      </p:cxnSp>
      <p:cxnSp>
        <p:nvCxnSpPr>
          <p:cNvPr id="15" name="Google Shape;2640;p47">
            <a:extLst>
              <a:ext uri="{FF2B5EF4-FFF2-40B4-BE49-F238E27FC236}">
                <a16:creationId xmlns:a16="http://schemas.microsoft.com/office/drawing/2014/main" id="{7A07BA4A-A918-407C-997A-F331EF8689BA}"/>
              </a:ext>
            </a:extLst>
          </p:cNvPr>
          <p:cNvCxnSpPr>
            <a:stCxn id="10" idx="2"/>
          </p:cNvCxnSpPr>
          <p:nvPr/>
        </p:nvCxnSpPr>
        <p:spPr>
          <a:xfrm>
            <a:off x="7481885" y="2052599"/>
            <a:ext cx="0" cy="276304"/>
          </a:xfrm>
          <a:prstGeom prst="straightConnector1">
            <a:avLst/>
          </a:prstGeom>
          <a:noFill/>
          <a:ln w="19046" cap="flat">
            <a:solidFill>
              <a:srgbClr val="614444"/>
            </a:solidFill>
            <a:prstDash val="solid"/>
            <a:round/>
            <a:tailEnd type="arrow"/>
          </a:ln>
        </p:spPr>
      </p:cxnSp>
      <p:sp>
        <p:nvSpPr>
          <p:cNvPr id="16" name="Google Shape;2641;p47">
            <a:extLst>
              <a:ext uri="{FF2B5EF4-FFF2-40B4-BE49-F238E27FC236}">
                <a16:creationId xmlns:a16="http://schemas.microsoft.com/office/drawing/2014/main" id="{964A49D8-889B-41D8-92E7-A1CD921C569C}"/>
              </a:ext>
            </a:extLst>
          </p:cNvPr>
          <p:cNvSpPr txBox="1"/>
          <p:nvPr/>
        </p:nvSpPr>
        <p:spPr>
          <a:xfrm>
            <a:off x="767949" y="2044726"/>
            <a:ext cx="1787103" cy="107103"/>
          </a:xfrm>
          <a:prstGeom prst="rect">
            <a:avLst/>
          </a:prstGeom>
          <a:solidFill>
            <a:srgbClr val="E4BBA5"/>
          </a:solidFill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200" b="0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17" name="Google Shape;2642;p47">
            <a:extLst>
              <a:ext uri="{FF2B5EF4-FFF2-40B4-BE49-F238E27FC236}">
                <a16:creationId xmlns:a16="http://schemas.microsoft.com/office/drawing/2014/main" id="{3247F617-BA93-4833-90C6-9D1D0A6D30A4}"/>
              </a:ext>
            </a:extLst>
          </p:cNvPr>
          <p:cNvSpPr txBox="1"/>
          <p:nvPr/>
        </p:nvSpPr>
        <p:spPr>
          <a:xfrm>
            <a:off x="4647511" y="2045430"/>
            <a:ext cx="1787103" cy="107103"/>
          </a:xfrm>
          <a:prstGeom prst="rect">
            <a:avLst/>
          </a:prstGeom>
          <a:solidFill>
            <a:srgbClr val="614444"/>
          </a:solidFill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200" b="0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18" name="Google Shape;2643;p47">
            <a:extLst>
              <a:ext uri="{FF2B5EF4-FFF2-40B4-BE49-F238E27FC236}">
                <a16:creationId xmlns:a16="http://schemas.microsoft.com/office/drawing/2014/main" id="{C039A704-9443-4B97-A345-F6AC8973267F}"/>
              </a:ext>
            </a:extLst>
          </p:cNvPr>
          <p:cNvSpPr txBox="1"/>
          <p:nvPr/>
        </p:nvSpPr>
        <p:spPr>
          <a:xfrm>
            <a:off x="6587291" y="2044726"/>
            <a:ext cx="1789197" cy="107103"/>
          </a:xfrm>
          <a:prstGeom prst="rect">
            <a:avLst/>
          </a:prstGeom>
          <a:solidFill>
            <a:srgbClr val="938080"/>
          </a:solidFill>
          <a:ln cap="flat">
            <a:noFill/>
          </a:ln>
        </p:spPr>
        <p:txBody>
          <a:bodyPr vert="horz" wrap="square" lIns="137150" tIns="91421" rIns="91421" bIns="91421" anchor="t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200" b="0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19" name="Google Shape;2644;p47">
            <a:extLst>
              <a:ext uri="{FF2B5EF4-FFF2-40B4-BE49-F238E27FC236}">
                <a16:creationId xmlns:a16="http://schemas.microsoft.com/office/drawing/2014/main" id="{54671DB2-F630-4132-B84E-E9AAA4A4904D}"/>
              </a:ext>
            </a:extLst>
          </p:cNvPr>
          <p:cNvSpPr txBox="1"/>
          <p:nvPr/>
        </p:nvSpPr>
        <p:spPr>
          <a:xfrm>
            <a:off x="2707730" y="2044726"/>
            <a:ext cx="1787103" cy="107103"/>
          </a:xfrm>
          <a:prstGeom prst="rect">
            <a:avLst/>
          </a:prstGeom>
          <a:solidFill>
            <a:srgbClr val="F3E1CE"/>
          </a:solidFill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200" b="0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0EA392F2-4AEA-48BD-B1CA-A3F029F33D4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3414250"/>
            <a:ext cx="9144000" cy="1777401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25" name="Group 4">
            <a:extLst>
              <a:ext uri="{FF2B5EF4-FFF2-40B4-BE49-F238E27FC236}">
                <a16:creationId xmlns:a16="http://schemas.microsoft.com/office/drawing/2014/main" id="{B2E95EC8-6980-70B0-00D9-F710B4EAFEA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27863" y="2457450"/>
            <a:ext cx="947737" cy="949325"/>
            <a:chOff x="4427" y="1548"/>
            <a:chExt cx="597" cy="598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1292709D-BD5D-76B4-9797-4D2A6EA0E7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3" y="1766"/>
              <a:ext cx="325" cy="325"/>
            </a:xfrm>
            <a:custGeom>
              <a:avLst/>
              <a:gdLst>
                <a:gd name="T0" fmla="*/ 108 w 136"/>
                <a:gd name="T1" fmla="*/ 125 h 136"/>
                <a:gd name="T2" fmla="*/ 108 w 136"/>
                <a:gd name="T3" fmla="*/ 125 h 136"/>
                <a:gd name="T4" fmla="*/ 102 w 136"/>
                <a:gd name="T5" fmla="*/ 118 h 136"/>
                <a:gd name="T6" fmla="*/ 106 w 136"/>
                <a:gd name="T7" fmla="*/ 42 h 136"/>
                <a:gd name="T8" fmla="*/ 107 w 136"/>
                <a:gd name="T9" fmla="*/ 20 h 136"/>
                <a:gd name="T10" fmla="*/ 108 w 136"/>
                <a:gd name="T11" fmla="*/ 16 h 136"/>
                <a:gd name="T12" fmla="*/ 113 w 136"/>
                <a:gd name="T13" fmla="*/ 12 h 136"/>
                <a:gd name="T14" fmla="*/ 114 w 136"/>
                <a:gd name="T15" fmla="*/ 12 h 136"/>
                <a:gd name="T16" fmla="*/ 119 w 136"/>
                <a:gd name="T17" fmla="*/ 17 h 136"/>
                <a:gd name="T18" fmla="*/ 119 w 136"/>
                <a:gd name="T19" fmla="*/ 24 h 136"/>
                <a:gd name="T20" fmla="*/ 119 w 136"/>
                <a:gd name="T21" fmla="*/ 24 h 136"/>
                <a:gd name="T22" fmla="*/ 113 w 136"/>
                <a:gd name="T23" fmla="*/ 119 h 136"/>
                <a:gd name="T24" fmla="*/ 108 w 136"/>
                <a:gd name="T25" fmla="*/ 125 h 136"/>
                <a:gd name="T26" fmla="*/ 68 w 136"/>
                <a:gd name="T27" fmla="*/ 125 h 136"/>
                <a:gd name="T28" fmla="*/ 68 w 136"/>
                <a:gd name="T29" fmla="*/ 125 h 136"/>
                <a:gd name="T30" fmla="*/ 62 w 136"/>
                <a:gd name="T31" fmla="*/ 119 h 136"/>
                <a:gd name="T32" fmla="*/ 62 w 136"/>
                <a:gd name="T33" fmla="*/ 93 h 136"/>
                <a:gd name="T34" fmla="*/ 62 w 136"/>
                <a:gd name="T35" fmla="*/ 36 h 136"/>
                <a:gd name="T36" fmla="*/ 62 w 136"/>
                <a:gd name="T37" fmla="*/ 18 h 136"/>
                <a:gd name="T38" fmla="*/ 68 w 136"/>
                <a:gd name="T39" fmla="*/ 12 h 136"/>
                <a:gd name="T40" fmla="*/ 68 w 136"/>
                <a:gd name="T41" fmla="*/ 12 h 136"/>
                <a:gd name="T42" fmla="*/ 74 w 136"/>
                <a:gd name="T43" fmla="*/ 18 h 136"/>
                <a:gd name="T44" fmla="*/ 74 w 136"/>
                <a:gd name="T45" fmla="*/ 68 h 136"/>
                <a:gd name="T46" fmla="*/ 74 w 136"/>
                <a:gd name="T47" fmla="*/ 116 h 136"/>
                <a:gd name="T48" fmla="*/ 74 w 136"/>
                <a:gd name="T49" fmla="*/ 119 h 136"/>
                <a:gd name="T50" fmla="*/ 68 w 136"/>
                <a:gd name="T51" fmla="*/ 125 h 136"/>
                <a:gd name="T52" fmla="*/ 28 w 136"/>
                <a:gd name="T53" fmla="*/ 125 h 136"/>
                <a:gd name="T54" fmla="*/ 23 w 136"/>
                <a:gd name="T55" fmla="*/ 119 h 136"/>
                <a:gd name="T56" fmla="*/ 21 w 136"/>
                <a:gd name="T57" fmla="*/ 96 h 136"/>
                <a:gd name="T58" fmla="*/ 18 w 136"/>
                <a:gd name="T59" fmla="*/ 40 h 136"/>
                <a:gd name="T60" fmla="*/ 17 w 136"/>
                <a:gd name="T61" fmla="*/ 19 h 136"/>
                <a:gd name="T62" fmla="*/ 22 w 136"/>
                <a:gd name="T63" fmla="*/ 12 h 136"/>
                <a:gd name="T64" fmla="*/ 23 w 136"/>
                <a:gd name="T65" fmla="*/ 12 h 136"/>
                <a:gd name="T66" fmla="*/ 28 w 136"/>
                <a:gd name="T67" fmla="*/ 18 h 136"/>
                <a:gd name="T68" fmla="*/ 31 w 136"/>
                <a:gd name="T69" fmla="*/ 60 h 136"/>
                <a:gd name="T70" fmla="*/ 31 w 136"/>
                <a:gd name="T71" fmla="*/ 60 h 136"/>
                <a:gd name="T72" fmla="*/ 34 w 136"/>
                <a:gd name="T73" fmla="*/ 118 h 136"/>
                <a:gd name="T74" fmla="*/ 29 w 136"/>
                <a:gd name="T75" fmla="*/ 125 h 136"/>
                <a:gd name="T76" fmla="*/ 28 w 136"/>
                <a:gd name="T77" fmla="*/ 125 h 136"/>
                <a:gd name="T78" fmla="*/ 136 w 136"/>
                <a:gd name="T79" fmla="*/ 0 h 136"/>
                <a:gd name="T80" fmla="*/ 0 w 136"/>
                <a:gd name="T81" fmla="*/ 0 h 136"/>
                <a:gd name="T82" fmla="*/ 4 w 136"/>
                <a:gd name="T83" fmla="*/ 136 h 136"/>
                <a:gd name="T84" fmla="*/ 131 w 136"/>
                <a:gd name="T85" fmla="*/ 136 h 136"/>
                <a:gd name="T86" fmla="*/ 136 w 136"/>
                <a:gd name="T8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6">
                  <a:moveTo>
                    <a:pt x="108" y="125"/>
                  </a:moveTo>
                  <a:cubicBezTo>
                    <a:pt x="108" y="125"/>
                    <a:pt x="108" y="125"/>
                    <a:pt x="108" y="125"/>
                  </a:cubicBezTo>
                  <a:cubicBezTo>
                    <a:pt x="104" y="125"/>
                    <a:pt x="102" y="122"/>
                    <a:pt x="102" y="118"/>
                  </a:cubicBezTo>
                  <a:cubicBezTo>
                    <a:pt x="103" y="93"/>
                    <a:pt x="105" y="67"/>
                    <a:pt x="106" y="42"/>
                  </a:cubicBezTo>
                  <a:cubicBezTo>
                    <a:pt x="107" y="35"/>
                    <a:pt x="107" y="27"/>
                    <a:pt x="107" y="20"/>
                  </a:cubicBezTo>
                  <a:cubicBezTo>
                    <a:pt x="108" y="19"/>
                    <a:pt x="108" y="17"/>
                    <a:pt x="108" y="16"/>
                  </a:cubicBezTo>
                  <a:cubicBezTo>
                    <a:pt x="109" y="13"/>
                    <a:pt x="110" y="12"/>
                    <a:pt x="113" y="12"/>
                  </a:cubicBezTo>
                  <a:cubicBezTo>
                    <a:pt x="113" y="12"/>
                    <a:pt x="114" y="12"/>
                    <a:pt x="114" y="12"/>
                  </a:cubicBezTo>
                  <a:cubicBezTo>
                    <a:pt x="117" y="12"/>
                    <a:pt x="119" y="14"/>
                    <a:pt x="119" y="17"/>
                  </a:cubicBezTo>
                  <a:cubicBezTo>
                    <a:pt x="119" y="19"/>
                    <a:pt x="119" y="21"/>
                    <a:pt x="119" y="24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7" y="55"/>
                    <a:pt x="115" y="87"/>
                    <a:pt x="113" y="119"/>
                  </a:cubicBezTo>
                  <a:cubicBezTo>
                    <a:pt x="113" y="123"/>
                    <a:pt x="111" y="125"/>
                    <a:pt x="108" y="125"/>
                  </a:cubicBezTo>
                  <a:moveTo>
                    <a:pt x="68" y="125"/>
                  </a:moveTo>
                  <a:cubicBezTo>
                    <a:pt x="68" y="125"/>
                    <a:pt x="68" y="125"/>
                    <a:pt x="68" y="125"/>
                  </a:cubicBezTo>
                  <a:cubicBezTo>
                    <a:pt x="64" y="125"/>
                    <a:pt x="62" y="123"/>
                    <a:pt x="62" y="119"/>
                  </a:cubicBezTo>
                  <a:cubicBezTo>
                    <a:pt x="62" y="110"/>
                    <a:pt x="62" y="102"/>
                    <a:pt x="62" y="93"/>
                  </a:cubicBezTo>
                  <a:cubicBezTo>
                    <a:pt x="62" y="74"/>
                    <a:pt x="62" y="55"/>
                    <a:pt x="62" y="36"/>
                  </a:cubicBezTo>
                  <a:cubicBezTo>
                    <a:pt x="62" y="30"/>
                    <a:pt x="62" y="24"/>
                    <a:pt x="62" y="18"/>
                  </a:cubicBezTo>
                  <a:cubicBezTo>
                    <a:pt x="62" y="14"/>
                    <a:pt x="64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71" y="12"/>
                    <a:pt x="74" y="14"/>
                    <a:pt x="74" y="18"/>
                  </a:cubicBezTo>
                  <a:cubicBezTo>
                    <a:pt x="74" y="35"/>
                    <a:pt x="74" y="52"/>
                    <a:pt x="74" y="68"/>
                  </a:cubicBezTo>
                  <a:cubicBezTo>
                    <a:pt x="74" y="84"/>
                    <a:pt x="74" y="100"/>
                    <a:pt x="74" y="116"/>
                  </a:cubicBezTo>
                  <a:cubicBezTo>
                    <a:pt x="74" y="117"/>
                    <a:pt x="74" y="118"/>
                    <a:pt x="74" y="119"/>
                  </a:cubicBezTo>
                  <a:cubicBezTo>
                    <a:pt x="73" y="123"/>
                    <a:pt x="71" y="125"/>
                    <a:pt x="68" y="125"/>
                  </a:cubicBezTo>
                  <a:moveTo>
                    <a:pt x="28" y="125"/>
                  </a:moveTo>
                  <a:cubicBezTo>
                    <a:pt x="25" y="125"/>
                    <a:pt x="23" y="123"/>
                    <a:pt x="23" y="119"/>
                  </a:cubicBezTo>
                  <a:cubicBezTo>
                    <a:pt x="22" y="112"/>
                    <a:pt x="22" y="104"/>
                    <a:pt x="21" y="96"/>
                  </a:cubicBezTo>
                  <a:cubicBezTo>
                    <a:pt x="20" y="77"/>
                    <a:pt x="19" y="59"/>
                    <a:pt x="18" y="40"/>
                  </a:cubicBezTo>
                  <a:cubicBezTo>
                    <a:pt x="18" y="33"/>
                    <a:pt x="17" y="26"/>
                    <a:pt x="17" y="19"/>
                  </a:cubicBezTo>
                  <a:cubicBezTo>
                    <a:pt x="17" y="14"/>
                    <a:pt x="19" y="12"/>
                    <a:pt x="22" y="12"/>
                  </a:cubicBezTo>
                  <a:cubicBezTo>
                    <a:pt x="22" y="12"/>
                    <a:pt x="22" y="12"/>
                    <a:pt x="23" y="12"/>
                  </a:cubicBezTo>
                  <a:cubicBezTo>
                    <a:pt x="26" y="12"/>
                    <a:pt x="28" y="14"/>
                    <a:pt x="28" y="18"/>
                  </a:cubicBezTo>
                  <a:cubicBezTo>
                    <a:pt x="29" y="32"/>
                    <a:pt x="30" y="46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2" y="80"/>
                    <a:pt x="33" y="99"/>
                    <a:pt x="34" y="118"/>
                  </a:cubicBezTo>
                  <a:cubicBezTo>
                    <a:pt x="34" y="122"/>
                    <a:pt x="32" y="125"/>
                    <a:pt x="29" y="125"/>
                  </a:cubicBezTo>
                  <a:cubicBezTo>
                    <a:pt x="28" y="125"/>
                    <a:pt x="28" y="125"/>
                    <a:pt x="28" y="125"/>
                  </a:cubicBezTo>
                  <a:moveTo>
                    <a:pt x="136" y="0"/>
                  </a:moveTo>
                  <a:cubicBezTo>
                    <a:pt x="90" y="0"/>
                    <a:pt x="45" y="0"/>
                    <a:pt x="0" y="0"/>
                  </a:cubicBezTo>
                  <a:cubicBezTo>
                    <a:pt x="1" y="46"/>
                    <a:pt x="3" y="91"/>
                    <a:pt x="4" y="136"/>
                  </a:cubicBezTo>
                  <a:cubicBezTo>
                    <a:pt x="47" y="136"/>
                    <a:pt x="89" y="136"/>
                    <a:pt x="131" y="136"/>
                  </a:cubicBezTo>
                  <a:cubicBezTo>
                    <a:pt x="133" y="91"/>
                    <a:pt x="134" y="46"/>
                    <a:pt x="136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16DD95ED-FA2F-BA36-06AB-E564A1A6A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7" y="1548"/>
              <a:ext cx="421" cy="141"/>
            </a:xfrm>
            <a:custGeom>
              <a:avLst/>
              <a:gdLst>
                <a:gd name="T0" fmla="*/ 93 w 176"/>
                <a:gd name="T1" fmla="*/ 0 h 59"/>
                <a:gd name="T2" fmla="*/ 87 w 176"/>
                <a:gd name="T3" fmla="*/ 1 h 59"/>
                <a:gd name="T4" fmla="*/ 62 w 176"/>
                <a:gd name="T5" fmla="*/ 15 h 59"/>
                <a:gd name="T6" fmla="*/ 73 w 176"/>
                <a:gd name="T7" fmla="*/ 29 h 59"/>
                <a:gd name="T8" fmla="*/ 72 w 176"/>
                <a:gd name="T9" fmla="*/ 36 h 59"/>
                <a:gd name="T10" fmla="*/ 67 w 176"/>
                <a:gd name="T11" fmla="*/ 37 h 59"/>
                <a:gd name="T12" fmla="*/ 66 w 176"/>
                <a:gd name="T13" fmla="*/ 37 h 59"/>
                <a:gd name="T14" fmla="*/ 62 w 176"/>
                <a:gd name="T15" fmla="*/ 33 h 59"/>
                <a:gd name="T16" fmla="*/ 52 w 176"/>
                <a:gd name="T17" fmla="*/ 24 h 59"/>
                <a:gd name="T18" fmla="*/ 46 w 176"/>
                <a:gd name="T19" fmla="*/ 23 h 59"/>
                <a:gd name="T20" fmla="*/ 29 w 176"/>
                <a:gd name="T21" fmla="*/ 36 h 59"/>
                <a:gd name="T22" fmla="*/ 24 w 176"/>
                <a:gd name="T23" fmla="*/ 41 h 59"/>
                <a:gd name="T24" fmla="*/ 18 w 176"/>
                <a:gd name="T25" fmla="*/ 39 h 59"/>
                <a:gd name="T26" fmla="*/ 17 w 176"/>
                <a:gd name="T27" fmla="*/ 38 h 59"/>
                <a:gd name="T28" fmla="*/ 12 w 176"/>
                <a:gd name="T29" fmla="*/ 37 h 59"/>
                <a:gd name="T30" fmla="*/ 3 w 176"/>
                <a:gd name="T31" fmla="*/ 41 h 59"/>
                <a:gd name="T32" fmla="*/ 3 w 176"/>
                <a:gd name="T33" fmla="*/ 55 h 59"/>
                <a:gd name="T34" fmla="*/ 8 w 176"/>
                <a:gd name="T35" fmla="*/ 58 h 59"/>
                <a:gd name="T36" fmla="*/ 10 w 176"/>
                <a:gd name="T37" fmla="*/ 58 h 59"/>
                <a:gd name="T38" fmla="*/ 14 w 176"/>
                <a:gd name="T39" fmla="*/ 57 h 59"/>
                <a:gd name="T40" fmla="*/ 15 w 176"/>
                <a:gd name="T41" fmla="*/ 57 h 59"/>
                <a:gd name="T42" fmla="*/ 81 w 176"/>
                <a:gd name="T43" fmla="*/ 57 h 59"/>
                <a:gd name="T44" fmla="*/ 159 w 176"/>
                <a:gd name="T45" fmla="*/ 57 h 59"/>
                <a:gd name="T46" fmla="*/ 165 w 176"/>
                <a:gd name="T47" fmla="*/ 58 h 59"/>
                <a:gd name="T48" fmla="*/ 167 w 176"/>
                <a:gd name="T49" fmla="*/ 59 h 59"/>
                <a:gd name="T50" fmla="*/ 170 w 176"/>
                <a:gd name="T51" fmla="*/ 57 h 59"/>
                <a:gd name="T52" fmla="*/ 173 w 176"/>
                <a:gd name="T53" fmla="*/ 39 h 59"/>
                <a:gd name="T54" fmla="*/ 158 w 176"/>
                <a:gd name="T55" fmla="*/ 28 h 59"/>
                <a:gd name="T56" fmla="*/ 152 w 176"/>
                <a:gd name="T57" fmla="*/ 24 h 59"/>
                <a:gd name="T58" fmla="*/ 136 w 176"/>
                <a:gd name="T59" fmla="*/ 14 h 59"/>
                <a:gd name="T60" fmla="*/ 129 w 176"/>
                <a:gd name="T61" fmla="*/ 15 h 59"/>
                <a:gd name="T62" fmla="*/ 127 w 176"/>
                <a:gd name="T63" fmla="*/ 16 h 59"/>
                <a:gd name="T64" fmla="*/ 122 w 176"/>
                <a:gd name="T65" fmla="*/ 13 h 59"/>
                <a:gd name="T66" fmla="*/ 93 w 176"/>
                <a:gd name="T6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59">
                  <a:moveTo>
                    <a:pt x="93" y="0"/>
                  </a:moveTo>
                  <a:cubicBezTo>
                    <a:pt x="91" y="0"/>
                    <a:pt x="89" y="0"/>
                    <a:pt x="87" y="1"/>
                  </a:cubicBezTo>
                  <a:cubicBezTo>
                    <a:pt x="76" y="2"/>
                    <a:pt x="68" y="7"/>
                    <a:pt x="62" y="15"/>
                  </a:cubicBezTo>
                  <a:cubicBezTo>
                    <a:pt x="66" y="20"/>
                    <a:pt x="69" y="24"/>
                    <a:pt x="73" y="29"/>
                  </a:cubicBezTo>
                  <a:cubicBezTo>
                    <a:pt x="74" y="31"/>
                    <a:pt x="74" y="34"/>
                    <a:pt x="72" y="36"/>
                  </a:cubicBezTo>
                  <a:cubicBezTo>
                    <a:pt x="71" y="37"/>
                    <a:pt x="69" y="37"/>
                    <a:pt x="67" y="37"/>
                  </a:cubicBezTo>
                  <a:cubicBezTo>
                    <a:pt x="67" y="37"/>
                    <a:pt x="66" y="37"/>
                    <a:pt x="66" y="37"/>
                  </a:cubicBezTo>
                  <a:cubicBezTo>
                    <a:pt x="64" y="37"/>
                    <a:pt x="63" y="35"/>
                    <a:pt x="62" y="33"/>
                  </a:cubicBezTo>
                  <a:cubicBezTo>
                    <a:pt x="60" y="29"/>
                    <a:pt x="56" y="25"/>
                    <a:pt x="52" y="24"/>
                  </a:cubicBezTo>
                  <a:cubicBezTo>
                    <a:pt x="49" y="23"/>
                    <a:pt x="48" y="23"/>
                    <a:pt x="46" y="23"/>
                  </a:cubicBezTo>
                  <a:cubicBezTo>
                    <a:pt x="38" y="23"/>
                    <a:pt x="32" y="28"/>
                    <a:pt x="29" y="36"/>
                  </a:cubicBezTo>
                  <a:cubicBezTo>
                    <a:pt x="27" y="39"/>
                    <a:pt x="26" y="41"/>
                    <a:pt x="24" y="41"/>
                  </a:cubicBezTo>
                  <a:cubicBezTo>
                    <a:pt x="22" y="41"/>
                    <a:pt x="20" y="40"/>
                    <a:pt x="18" y="39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5" y="37"/>
                    <a:pt x="13" y="37"/>
                    <a:pt x="12" y="37"/>
                  </a:cubicBezTo>
                  <a:cubicBezTo>
                    <a:pt x="8" y="37"/>
                    <a:pt x="5" y="38"/>
                    <a:pt x="3" y="41"/>
                  </a:cubicBezTo>
                  <a:cubicBezTo>
                    <a:pt x="0" y="45"/>
                    <a:pt x="0" y="51"/>
                    <a:pt x="3" y="55"/>
                  </a:cubicBezTo>
                  <a:cubicBezTo>
                    <a:pt x="5" y="57"/>
                    <a:pt x="6" y="58"/>
                    <a:pt x="8" y="58"/>
                  </a:cubicBezTo>
                  <a:cubicBezTo>
                    <a:pt x="9" y="58"/>
                    <a:pt x="10" y="58"/>
                    <a:pt x="10" y="58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37" y="57"/>
                    <a:pt x="59" y="57"/>
                    <a:pt x="81" y="57"/>
                  </a:cubicBezTo>
                  <a:cubicBezTo>
                    <a:pt x="107" y="57"/>
                    <a:pt x="133" y="57"/>
                    <a:pt x="159" y="57"/>
                  </a:cubicBezTo>
                  <a:cubicBezTo>
                    <a:pt x="161" y="57"/>
                    <a:pt x="164" y="57"/>
                    <a:pt x="165" y="58"/>
                  </a:cubicBezTo>
                  <a:cubicBezTo>
                    <a:pt x="166" y="59"/>
                    <a:pt x="167" y="59"/>
                    <a:pt x="167" y="59"/>
                  </a:cubicBezTo>
                  <a:cubicBezTo>
                    <a:pt x="169" y="59"/>
                    <a:pt x="169" y="58"/>
                    <a:pt x="170" y="57"/>
                  </a:cubicBezTo>
                  <a:cubicBezTo>
                    <a:pt x="175" y="51"/>
                    <a:pt x="176" y="45"/>
                    <a:pt x="173" y="39"/>
                  </a:cubicBezTo>
                  <a:cubicBezTo>
                    <a:pt x="170" y="32"/>
                    <a:pt x="165" y="29"/>
                    <a:pt x="158" y="28"/>
                  </a:cubicBezTo>
                  <a:cubicBezTo>
                    <a:pt x="156" y="27"/>
                    <a:pt x="153" y="26"/>
                    <a:pt x="152" y="24"/>
                  </a:cubicBezTo>
                  <a:cubicBezTo>
                    <a:pt x="148" y="17"/>
                    <a:pt x="143" y="14"/>
                    <a:pt x="136" y="14"/>
                  </a:cubicBezTo>
                  <a:cubicBezTo>
                    <a:pt x="134" y="14"/>
                    <a:pt x="132" y="14"/>
                    <a:pt x="129" y="15"/>
                  </a:cubicBezTo>
                  <a:cubicBezTo>
                    <a:pt x="128" y="15"/>
                    <a:pt x="128" y="16"/>
                    <a:pt x="127" y="16"/>
                  </a:cubicBezTo>
                  <a:cubicBezTo>
                    <a:pt x="125" y="16"/>
                    <a:pt x="123" y="15"/>
                    <a:pt x="122" y="13"/>
                  </a:cubicBezTo>
                  <a:cubicBezTo>
                    <a:pt x="114" y="5"/>
                    <a:pt x="104" y="0"/>
                    <a:pt x="93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1493DB0-899A-0368-3B82-3817B7D52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" y="1928"/>
              <a:ext cx="121" cy="203"/>
            </a:xfrm>
            <a:custGeom>
              <a:avLst/>
              <a:gdLst>
                <a:gd name="T0" fmla="*/ 43 w 51"/>
                <a:gd name="T1" fmla="*/ 0 h 85"/>
                <a:gd name="T2" fmla="*/ 42 w 51"/>
                <a:gd name="T3" fmla="*/ 0 h 85"/>
                <a:gd name="T4" fmla="*/ 14 w 51"/>
                <a:gd name="T5" fmla="*/ 1 h 85"/>
                <a:gd name="T6" fmla="*/ 4 w 51"/>
                <a:gd name="T7" fmla="*/ 0 h 85"/>
                <a:gd name="T8" fmla="*/ 4 w 51"/>
                <a:gd name="T9" fmla="*/ 0 h 85"/>
                <a:gd name="T10" fmla="*/ 0 w 51"/>
                <a:gd name="T11" fmla="*/ 5 h 85"/>
                <a:gd name="T12" fmla="*/ 0 w 51"/>
                <a:gd name="T13" fmla="*/ 24 h 85"/>
                <a:gd name="T14" fmla="*/ 0 w 51"/>
                <a:gd name="T15" fmla="*/ 76 h 85"/>
                <a:gd name="T16" fmla="*/ 9 w 51"/>
                <a:gd name="T17" fmla="*/ 85 h 85"/>
                <a:gd name="T18" fmla="*/ 51 w 51"/>
                <a:gd name="T19" fmla="*/ 85 h 85"/>
                <a:gd name="T20" fmla="*/ 51 w 51"/>
                <a:gd name="T21" fmla="*/ 81 h 85"/>
                <a:gd name="T22" fmla="*/ 48 w 51"/>
                <a:gd name="T23" fmla="*/ 7 h 85"/>
                <a:gd name="T24" fmla="*/ 43 w 51"/>
                <a:gd name="T2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85">
                  <a:moveTo>
                    <a:pt x="43" y="0"/>
                  </a:moveTo>
                  <a:cubicBezTo>
                    <a:pt x="43" y="0"/>
                    <a:pt x="42" y="0"/>
                    <a:pt x="42" y="0"/>
                  </a:cubicBezTo>
                  <a:cubicBezTo>
                    <a:pt x="32" y="0"/>
                    <a:pt x="23" y="1"/>
                    <a:pt x="14" y="1"/>
                  </a:cubicBezTo>
                  <a:cubicBezTo>
                    <a:pt x="10" y="1"/>
                    <a:pt x="7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2"/>
                    <a:pt x="0" y="5"/>
                  </a:cubicBezTo>
                  <a:cubicBezTo>
                    <a:pt x="0" y="12"/>
                    <a:pt x="0" y="18"/>
                    <a:pt x="0" y="24"/>
                  </a:cubicBezTo>
                  <a:cubicBezTo>
                    <a:pt x="0" y="42"/>
                    <a:pt x="0" y="59"/>
                    <a:pt x="0" y="76"/>
                  </a:cubicBezTo>
                  <a:cubicBezTo>
                    <a:pt x="0" y="85"/>
                    <a:pt x="0" y="85"/>
                    <a:pt x="9" y="85"/>
                  </a:cubicBezTo>
                  <a:cubicBezTo>
                    <a:pt x="23" y="85"/>
                    <a:pt x="36" y="85"/>
                    <a:pt x="51" y="85"/>
                  </a:cubicBezTo>
                  <a:cubicBezTo>
                    <a:pt x="51" y="84"/>
                    <a:pt x="51" y="82"/>
                    <a:pt x="51" y="81"/>
                  </a:cubicBezTo>
                  <a:cubicBezTo>
                    <a:pt x="50" y="56"/>
                    <a:pt x="49" y="31"/>
                    <a:pt x="48" y="7"/>
                  </a:cubicBezTo>
                  <a:cubicBezTo>
                    <a:pt x="48" y="1"/>
                    <a:pt x="48" y="0"/>
                    <a:pt x="43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BF2F7210-95D5-EE87-940C-41D4D84E2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2" y="1983"/>
              <a:ext cx="122" cy="136"/>
            </a:xfrm>
            <a:custGeom>
              <a:avLst/>
              <a:gdLst>
                <a:gd name="T0" fmla="*/ 8 w 51"/>
                <a:gd name="T1" fmla="*/ 0 h 57"/>
                <a:gd name="T2" fmla="*/ 5 w 51"/>
                <a:gd name="T3" fmla="*/ 0 h 57"/>
                <a:gd name="T4" fmla="*/ 2 w 51"/>
                <a:gd name="T5" fmla="*/ 4 h 57"/>
                <a:gd name="T6" fmla="*/ 0 w 51"/>
                <a:gd name="T7" fmla="*/ 53 h 57"/>
                <a:gd name="T8" fmla="*/ 1 w 51"/>
                <a:gd name="T9" fmla="*/ 57 h 57"/>
                <a:gd name="T10" fmla="*/ 51 w 51"/>
                <a:gd name="T11" fmla="*/ 57 h 57"/>
                <a:gd name="T12" fmla="*/ 51 w 51"/>
                <a:gd name="T13" fmla="*/ 45 h 57"/>
                <a:gd name="T14" fmla="*/ 45 w 51"/>
                <a:gd name="T15" fmla="*/ 40 h 57"/>
                <a:gd name="T16" fmla="*/ 39 w 51"/>
                <a:gd name="T17" fmla="*/ 32 h 57"/>
                <a:gd name="T18" fmla="*/ 32 w 51"/>
                <a:gd name="T19" fmla="*/ 21 h 57"/>
                <a:gd name="T20" fmla="*/ 25 w 51"/>
                <a:gd name="T21" fmla="*/ 14 h 57"/>
                <a:gd name="T22" fmla="*/ 8 w 51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7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3" y="1"/>
                    <a:pt x="2" y="1"/>
                    <a:pt x="2" y="4"/>
                  </a:cubicBezTo>
                  <a:cubicBezTo>
                    <a:pt x="2" y="20"/>
                    <a:pt x="1" y="37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17" y="57"/>
                    <a:pt x="34" y="57"/>
                    <a:pt x="51" y="57"/>
                  </a:cubicBezTo>
                  <a:cubicBezTo>
                    <a:pt x="51" y="53"/>
                    <a:pt x="51" y="49"/>
                    <a:pt x="51" y="45"/>
                  </a:cubicBezTo>
                  <a:cubicBezTo>
                    <a:pt x="51" y="42"/>
                    <a:pt x="49" y="40"/>
                    <a:pt x="45" y="40"/>
                  </a:cubicBezTo>
                  <a:cubicBezTo>
                    <a:pt x="40" y="39"/>
                    <a:pt x="39" y="38"/>
                    <a:pt x="39" y="32"/>
                  </a:cubicBezTo>
                  <a:cubicBezTo>
                    <a:pt x="40" y="27"/>
                    <a:pt x="37" y="22"/>
                    <a:pt x="32" y="21"/>
                  </a:cubicBezTo>
                  <a:cubicBezTo>
                    <a:pt x="28" y="20"/>
                    <a:pt x="26" y="18"/>
                    <a:pt x="25" y="14"/>
                  </a:cubicBezTo>
                  <a:cubicBezTo>
                    <a:pt x="24" y="6"/>
                    <a:pt x="16" y="0"/>
                    <a:pt x="8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325D833E-094B-20F1-92F4-1D4606193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3" y="1766"/>
              <a:ext cx="86" cy="136"/>
            </a:xfrm>
            <a:custGeom>
              <a:avLst/>
              <a:gdLst>
                <a:gd name="T0" fmla="*/ 34 w 36"/>
                <a:gd name="T1" fmla="*/ 0 h 57"/>
                <a:gd name="T2" fmla="*/ 0 w 36"/>
                <a:gd name="T3" fmla="*/ 0 h 57"/>
                <a:gd name="T4" fmla="*/ 0 w 36"/>
                <a:gd name="T5" fmla="*/ 57 h 57"/>
                <a:gd name="T6" fmla="*/ 3 w 36"/>
                <a:gd name="T7" fmla="*/ 57 h 57"/>
                <a:gd name="T8" fmla="*/ 3 w 36"/>
                <a:gd name="T9" fmla="*/ 57 h 57"/>
                <a:gd name="T10" fmla="*/ 34 w 36"/>
                <a:gd name="T11" fmla="*/ 57 h 57"/>
                <a:gd name="T12" fmla="*/ 36 w 36"/>
                <a:gd name="T13" fmla="*/ 54 h 57"/>
                <a:gd name="T14" fmla="*/ 36 w 36"/>
                <a:gd name="T15" fmla="*/ 42 h 57"/>
                <a:gd name="T16" fmla="*/ 35 w 36"/>
                <a:gd name="T17" fmla="*/ 6 h 57"/>
                <a:gd name="T18" fmla="*/ 34 w 36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57">
                  <a:moveTo>
                    <a:pt x="34" y="0"/>
                  </a:moveTo>
                  <a:cubicBezTo>
                    <a:pt x="23" y="0"/>
                    <a:pt x="12" y="0"/>
                    <a:pt x="0" y="0"/>
                  </a:cubicBezTo>
                  <a:cubicBezTo>
                    <a:pt x="0" y="19"/>
                    <a:pt x="0" y="38"/>
                    <a:pt x="0" y="57"/>
                  </a:cubicBezTo>
                  <a:cubicBezTo>
                    <a:pt x="1" y="57"/>
                    <a:pt x="2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3" y="57"/>
                    <a:pt x="23" y="57"/>
                    <a:pt x="34" y="57"/>
                  </a:cubicBezTo>
                  <a:cubicBezTo>
                    <a:pt x="35" y="56"/>
                    <a:pt x="36" y="55"/>
                    <a:pt x="36" y="54"/>
                  </a:cubicBezTo>
                  <a:cubicBezTo>
                    <a:pt x="36" y="50"/>
                    <a:pt x="36" y="46"/>
                    <a:pt x="36" y="42"/>
                  </a:cubicBezTo>
                  <a:cubicBezTo>
                    <a:pt x="35" y="30"/>
                    <a:pt x="35" y="18"/>
                    <a:pt x="35" y="6"/>
                  </a:cubicBezTo>
                  <a:cubicBezTo>
                    <a:pt x="35" y="4"/>
                    <a:pt x="35" y="2"/>
                    <a:pt x="34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06516EF6-3FD7-0495-E521-88D696049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" y="1713"/>
              <a:ext cx="352" cy="27"/>
            </a:xfrm>
            <a:custGeom>
              <a:avLst/>
              <a:gdLst>
                <a:gd name="T0" fmla="*/ 147 w 147"/>
                <a:gd name="T1" fmla="*/ 0 h 11"/>
                <a:gd name="T2" fmla="*/ 0 w 147"/>
                <a:gd name="T3" fmla="*/ 0 h 11"/>
                <a:gd name="T4" fmla="*/ 0 w 147"/>
                <a:gd name="T5" fmla="*/ 11 h 11"/>
                <a:gd name="T6" fmla="*/ 147 w 147"/>
                <a:gd name="T7" fmla="*/ 11 h 11"/>
                <a:gd name="T8" fmla="*/ 147 w 14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">
                  <a:moveTo>
                    <a:pt x="147" y="0"/>
                  </a:moveTo>
                  <a:cubicBezTo>
                    <a:pt x="98" y="0"/>
                    <a:pt x="49" y="0"/>
                    <a:pt x="0" y="0"/>
                  </a:cubicBezTo>
                  <a:cubicBezTo>
                    <a:pt x="0" y="3"/>
                    <a:pt x="0" y="7"/>
                    <a:pt x="0" y="11"/>
                  </a:cubicBezTo>
                  <a:cubicBezTo>
                    <a:pt x="49" y="11"/>
                    <a:pt x="98" y="11"/>
                    <a:pt x="147" y="11"/>
                  </a:cubicBezTo>
                  <a:cubicBezTo>
                    <a:pt x="147" y="7"/>
                    <a:pt x="147" y="3"/>
                    <a:pt x="147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2D6A6E13-CA33-7936-81AF-FFCB1C5B4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5" y="2119"/>
              <a:ext cx="298" cy="27"/>
            </a:xfrm>
            <a:custGeom>
              <a:avLst/>
              <a:gdLst>
                <a:gd name="T0" fmla="*/ 125 w 125"/>
                <a:gd name="T1" fmla="*/ 0 h 11"/>
                <a:gd name="T2" fmla="*/ 0 w 125"/>
                <a:gd name="T3" fmla="*/ 0 h 11"/>
                <a:gd name="T4" fmla="*/ 0 w 125"/>
                <a:gd name="T5" fmla="*/ 11 h 11"/>
                <a:gd name="T6" fmla="*/ 125 w 125"/>
                <a:gd name="T7" fmla="*/ 11 h 11"/>
                <a:gd name="T8" fmla="*/ 125 w 12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">
                  <a:moveTo>
                    <a:pt x="125" y="0"/>
                  </a:moveTo>
                  <a:cubicBezTo>
                    <a:pt x="84" y="0"/>
                    <a:pt x="42" y="0"/>
                    <a:pt x="0" y="0"/>
                  </a:cubicBezTo>
                  <a:cubicBezTo>
                    <a:pt x="0" y="4"/>
                    <a:pt x="0" y="7"/>
                    <a:pt x="0" y="11"/>
                  </a:cubicBezTo>
                  <a:cubicBezTo>
                    <a:pt x="42" y="11"/>
                    <a:pt x="84" y="11"/>
                    <a:pt x="125" y="11"/>
                  </a:cubicBezTo>
                  <a:cubicBezTo>
                    <a:pt x="125" y="7"/>
                    <a:pt x="125" y="4"/>
                    <a:pt x="125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14">
            <a:extLst>
              <a:ext uri="{FF2B5EF4-FFF2-40B4-BE49-F238E27FC236}">
                <a16:creationId xmlns:a16="http://schemas.microsoft.com/office/drawing/2014/main" id="{C5FD3073-CC0A-3FCA-A12E-E5768E0C56D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68888" y="2501900"/>
            <a:ext cx="944562" cy="904875"/>
            <a:chOff x="3193" y="1576"/>
            <a:chExt cx="595" cy="570"/>
          </a:xfrm>
        </p:grpSpPr>
        <p:sp>
          <p:nvSpPr>
            <p:cNvPr id="36" name="Freeform 15">
              <a:extLst>
                <a:ext uri="{FF2B5EF4-FFF2-40B4-BE49-F238E27FC236}">
                  <a16:creationId xmlns:a16="http://schemas.microsoft.com/office/drawing/2014/main" id="{8C8137E3-C86B-BFBF-6CA8-2882FE5AF5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1" y="1906"/>
              <a:ext cx="413" cy="240"/>
            </a:xfrm>
            <a:custGeom>
              <a:avLst/>
              <a:gdLst>
                <a:gd name="T0" fmla="*/ 63 w 173"/>
                <a:gd name="T1" fmla="*/ 78 h 100"/>
                <a:gd name="T2" fmla="*/ 58 w 173"/>
                <a:gd name="T3" fmla="*/ 39 h 100"/>
                <a:gd name="T4" fmla="*/ 63 w 173"/>
                <a:gd name="T5" fmla="*/ 33 h 100"/>
                <a:gd name="T6" fmla="*/ 69 w 173"/>
                <a:gd name="T7" fmla="*/ 55 h 100"/>
                <a:gd name="T8" fmla="*/ 64 w 173"/>
                <a:gd name="T9" fmla="*/ 78 h 100"/>
                <a:gd name="T10" fmla="*/ 103 w 173"/>
                <a:gd name="T11" fmla="*/ 44 h 100"/>
                <a:gd name="T12" fmla="*/ 98 w 173"/>
                <a:gd name="T13" fmla="*/ 26 h 100"/>
                <a:gd name="T14" fmla="*/ 104 w 173"/>
                <a:gd name="T15" fmla="*/ 21 h 100"/>
                <a:gd name="T16" fmla="*/ 109 w 173"/>
                <a:gd name="T17" fmla="*/ 31 h 100"/>
                <a:gd name="T18" fmla="*/ 109 w 173"/>
                <a:gd name="T19" fmla="*/ 38 h 100"/>
                <a:gd name="T20" fmla="*/ 35 w 173"/>
                <a:gd name="T21" fmla="*/ 67 h 100"/>
                <a:gd name="T22" fmla="*/ 29 w 173"/>
                <a:gd name="T23" fmla="*/ 27 h 100"/>
                <a:gd name="T24" fmla="*/ 35 w 173"/>
                <a:gd name="T25" fmla="*/ 21 h 100"/>
                <a:gd name="T26" fmla="*/ 41 w 173"/>
                <a:gd name="T27" fmla="*/ 44 h 100"/>
                <a:gd name="T28" fmla="*/ 41 w 173"/>
                <a:gd name="T29" fmla="*/ 60 h 100"/>
                <a:gd name="T30" fmla="*/ 35 w 173"/>
                <a:gd name="T31" fmla="*/ 67 h 100"/>
                <a:gd name="T32" fmla="*/ 68 w 173"/>
                <a:gd name="T33" fmla="*/ 10 h 100"/>
                <a:gd name="T34" fmla="*/ 18 w 173"/>
                <a:gd name="T35" fmla="*/ 12 h 100"/>
                <a:gd name="T36" fmla="*/ 0 w 173"/>
                <a:gd name="T37" fmla="*/ 73 h 100"/>
                <a:gd name="T38" fmla="*/ 12 w 173"/>
                <a:gd name="T39" fmla="*/ 86 h 100"/>
                <a:gd name="T40" fmla="*/ 19 w 173"/>
                <a:gd name="T41" fmla="*/ 89 h 100"/>
                <a:gd name="T42" fmla="*/ 38 w 173"/>
                <a:gd name="T43" fmla="*/ 84 h 100"/>
                <a:gd name="T44" fmla="*/ 74 w 173"/>
                <a:gd name="T45" fmla="*/ 100 h 100"/>
                <a:gd name="T46" fmla="*/ 76 w 173"/>
                <a:gd name="T47" fmla="*/ 99 h 100"/>
                <a:gd name="T48" fmla="*/ 86 w 173"/>
                <a:gd name="T49" fmla="*/ 77 h 100"/>
                <a:gd name="T50" fmla="*/ 92 w 173"/>
                <a:gd name="T51" fmla="*/ 55 h 100"/>
                <a:gd name="T52" fmla="*/ 98 w 173"/>
                <a:gd name="T53" fmla="*/ 61 h 100"/>
                <a:gd name="T54" fmla="*/ 98 w 173"/>
                <a:gd name="T55" fmla="*/ 89 h 100"/>
                <a:gd name="T56" fmla="*/ 104 w 173"/>
                <a:gd name="T57" fmla="*/ 87 h 100"/>
                <a:gd name="T58" fmla="*/ 131 w 173"/>
                <a:gd name="T59" fmla="*/ 72 h 100"/>
                <a:gd name="T60" fmla="*/ 128 w 173"/>
                <a:gd name="T61" fmla="*/ 59 h 100"/>
                <a:gd name="T62" fmla="*/ 120 w 173"/>
                <a:gd name="T63" fmla="*/ 16 h 100"/>
                <a:gd name="T64" fmla="*/ 126 w 173"/>
                <a:gd name="T65" fmla="*/ 10 h 100"/>
                <a:gd name="T66" fmla="*/ 132 w 173"/>
                <a:gd name="T67" fmla="*/ 37 h 100"/>
                <a:gd name="T68" fmla="*/ 146 w 173"/>
                <a:gd name="T69" fmla="*/ 64 h 100"/>
                <a:gd name="T70" fmla="*/ 160 w 173"/>
                <a:gd name="T71" fmla="*/ 87 h 100"/>
                <a:gd name="T72" fmla="*/ 163 w 173"/>
                <a:gd name="T73" fmla="*/ 89 h 100"/>
                <a:gd name="T74" fmla="*/ 171 w 173"/>
                <a:gd name="T75" fmla="*/ 90 h 100"/>
                <a:gd name="T76" fmla="*/ 156 w 173"/>
                <a:gd name="T77" fmla="*/ 42 h 100"/>
                <a:gd name="T78" fmla="*/ 145 w 173"/>
                <a:gd name="T79" fmla="*/ 1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3" h="100">
                  <a:moveTo>
                    <a:pt x="64" y="78"/>
                  </a:moveTo>
                  <a:cubicBezTo>
                    <a:pt x="63" y="78"/>
                    <a:pt x="63" y="78"/>
                    <a:pt x="63" y="78"/>
                  </a:cubicBezTo>
                  <a:cubicBezTo>
                    <a:pt x="60" y="78"/>
                    <a:pt x="58" y="76"/>
                    <a:pt x="58" y="72"/>
                  </a:cubicBezTo>
                  <a:cubicBezTo>
                    <a:pt x="58" y="61"/>
                    <a:pt x="58" y="50"/>
                    <a:pt x="58" y="39"/>
                  </a:cubicBezTo>
                  <a:cubicBezTo>
                    <a:pt x="58" y="35"/>
                    <a:pt x="60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9" y="35"/>
                    <a:pt x="69" y="39"/>
                  </a:cubicBezTo>
                  <a:cubicBezTo>
                    <a:pt x="69" y="44"/>
                    <a:pt x="69" y="50"/>
                    <a:pt x="69" y="55"/>
                  </a:cubicBezTo>
                  <a:cubicBezTo>
                    <a:pt x="69" y="61"/>
                    <a:pt x="69" y="66"/>
                    <a:pt x="69" y="72"/>
                  </a:cubicBezTo>
                  <a:cubicBezTo>
                    <a:pt x="69" y="76"/>
                    <a:pt x="67" y="78"/>
                    <a:pt x="64" y="78"/>
                  </a:cubicBezTo>
                  <a:moveTo>
                    <a:pt x="103" y="44"/>
                  </a:moveTo>
                  <a:cubicBezTo>
                    <a:pt x="103" y="44"/>
                    <a:pt x="103" y="44"/>
                    <a:pt x="103" y="44"/>
                  </a:cubicBezTo>
                  <a:cubicBezTo>
                    <a:pt x="101" y="44"/>
                    <a:pt x="98" y="41"/>
                    <a:pt x="98" y="38"/>
                  </a:cubicBezTo>
                  <a:cubicBezTo>
                    <a:pt x="98" y="34"/>
                    <a:pt x="98" y="30"/>
                    <a:pt x="98" y="26"/>
                  </a:cubicBezTo>
                  <a:cubicBezTo>
                    <a:pt x="98" y="23"/>
                    <a:pt x="100" y="22"/>
                    <a:pt x="103" y="21"/>
                  </a:cubicBezTo>
                  <a:cubicBezTo>
                    <a:pt x="103" y="21"/>
                    <a:pt x="103" y="21"/>
                    <a:pt x="104" y="21"/>
                  </a:cubicBezTo>
                  <a:cubicBezTo>
                    <a:pt x="106" y="21"/>
                    <a:pt x="108" y="24"/>
                    <a:pt x="109" y="27"/>
                  </a:cubicBezTo>
                  <a:cubicBezTo>
                    <a:pt x="109" y="28"/>
                    <a:pt x="109" y="29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3"/>
                    <a:pt x="109" y="35"/>
                    <a:pt x="109" y="38"/>
                  </a:cubicBezTo>
                  <a:cubicBezTo>
                    <a:pt x="109" y="41"/>
                    <a:pt x="106" y="44"/>
                    <a:pt x="103" y="44"/>
                  </a:cubicBezTo>
                  <a:moveTo>
                    <a:pt x="35" y="67"/>
                  </a:moveTo>
                  <a:cubicBezTo>
                    <a:pt x="32" y="67"/>
                    <a:pt x="29" y="64"/>
                    <a:pt x="29" y="60"/>
                  </a:cubicBezTo>
                  <a:cubicBezTo>
                    <a:pt x="29" y="49"/>
                    <a:pt x="29" y="38"/>
                    <a:pt x="29" y="27"/>
                  </a:cubicBezTo>
                  <a:cubicBezTo>
                    <a:pt x="30" y="24"/>
                    <a:pt x="32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8" y="21"/>
                    <a:pt x="41" y="24"/>
                    <a:pt x="41" y="28"/>
                  </a:cubicBezTo>
                  <a:cubicBezTo>
                    <a:pt x="41" y="33"/>
                    <a:pt x="41" y="39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50"/>
                    <a:pt x="41" y="55"/>
                    <a:pt x="41" y="60"/>
                  </a:cubicBezTo>
                  <a:cubicBezTo>
                    <a:pt x="41" y="64"/>
                    <a:pt x="39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moveTo>
                    <a:pt x="143" y="0"/>
                  </a:moveTo>
                  <a:cubicBezTo>
                    <a:pt x="119" y="8"/>
                    <a:pt x="93" y="10"/>
                    <a:pt x="68" y="10"/>
                  </a:cubicBezTo>
                  <a:cubicBezTo>
                    <a:pt x="52" y="10"/>
                    <a:pt x="35" y="9"/>
                    <a:pt x="18" y="8"/>
                  </a:cubicBezTo>
                  <a:cubicBezTo>
                    <a:pt x="18" y="9"/>
                    <a:pt x="18" y="11"/>
                    <a:pt x="18" y="12"/>
                  </a:cubicBezTo>
                  <a:cubicBezTo>
                    <a:pt x="17" y="25"/>
                    <a:pt x="16" y="38"/>
                    <a:pt x="10" y="50"/>
                  </a:cubicBezTo>
                  <a:cubicBezTo>
                    <a:pt x="7" y="57"/>
                    <a:pt x="4" y="65"/>
                    <a:pt x="0" y="73"/>
                  </a:cubicBezTo>
                  <a:cubicBezTo>
                    <a:pt x="0" y="75"/>
                    <a:pt x="0" y="76"/>
                    <a:pt x="1" y="78"/>
                  </a:cubicBezTo>
                  <a:cubicBezTo>
                    <a:pt x="4" y="82"/>
                    <a:pt x="7" y="85"/>
                    <a:pt x="12" y="86"/>
                  </a:cubicBezTo>
                  <a:cubicBezTo>
                    <a:pt x="14" y="86"/>
                    <a:pt x="15" y="87"/>
                    <a:pt x="17" y="88"/>
                  </a:cubicBezTo>
                  <a:cubicBezTo>
                    <a:pt x="18" y="89"/>
                    <a:pt x="18" y="89"/>
                    <a:pt x="19" y="89"/>
                  </a:cubicBezTo>
                  <a:cubicBezTo>
                    <a:pt x="20" y="89"/>
                    <a:pt x="21" y="89"/>
                    <a:pt x="22" y="88"/>
                  </a:cubicBezTo>
                  <a:cubicBezTo>
                    <a:pt x="27" y="85"/>
                    <a:pt x="33" y="84"/>
                    <a:pt x="38" y="84"/>
                  </a:cubicBezTo>
                  <a:cubicBezTo>
                    <a:pt x="47" y="84"/>
                    <a:pt x="54" y="87"/>
                    <a:pt x="60" y="94"/>
                  </a:cubicBezTo>
                  <a:cubicBezTo>
                    <a:pt x="64" y="99"/>
                    <a:pt x="68" y="99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5" y="100"/>
                    <a:pt x="76" y="100"/>
                    <a:pt x="76" y="99"/>
                  </a:cubicBezTo>
                  <a:cubicBezTo>
                    <a:pt x="86" y="92"/>
                    <a:pt x="86" y="92"/>
                    <a:pt x="86" y="79"/>
                  </a:cubicBezTo>
                  <a:cubicBezTo>
                    <a:pt x="86" y="79"/>
                    <a:pt x="86" y="78"/>
                    <a:pt x="86" y="77"/>
                  </a:cubicBezTo>
                  <a:cubicBezTo>
                    <a:pt x="86" y="72"/>
                    <a:pt x="86" y="67"/>
                    <a:pt x="86" y="61"/>
                  </a:cubicBezTo>
                  <a:cubicBezTo>
                    <a:pt x="86" y="58"/>
                    <a:pt x="89" y="55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5" y="55"/>
                    <a:pt x="97" y="58"/>
                    <a:pt x="98" y="61"/>
                  </a:cubicBezTo>
                  <a:cubicBezTo>
                    <a:pt x="98" y="63"/>
                    <a:pt x="98" y="64"/>
                    <a:pt x="98" y="66"/>
                  </a:cubicBezTo>
                  <a:cubicBezTo>
                    <a:pt x="98" y="73"/>
                    <a:pt x="98" y="81"/>
                    <a:pt x="98" y="89"/>
                  </a:cubicBezTo>
                  <a:cubicBezTo>
                    <a:pt x="98" y="89"/>
                    <a:pt x="99" y="89"/>
                    <a:pt x="100" y="89"/>
                  </a:cubicBezTo>
                  <a:cubicBezTo>
                    <a:pt x="102" y="89"/>
                    <a:pt x="103" y="88"/>
                    <a:pt x="104" y="87"/>
                  </a:cubicBezTo>
                  <a:cubicBezTo>
                    <a:pt x="108" y="83"/>
                    <a:pt x="112" y="79"/>
                    <a:pt x="116" y="77"/>
                  </a:cubicBezTo>
                  <a:cubicBezTo>
                    <a:pt x="121" y="73"/>
                    <a:pt x="126" y="72"/>
                    <a:pt x="131" y="72"/>
                  </a:cubicBezTo>
                  <a:cubicBezTo>
                    <a:pt x="133" y="72"/>
                    <a:pt x="135" y="73"/>
                    <a:pt x="137" y="73"/>
                  </a:cubicBezTo>
                  <a:cubicBezTo>
                    <a:pt x="135" y="67"/>
                    <a:pt x="132" y="63"/>
                    <a:pt x="128" y="59"/>
                  </a:cubicBezTo>
                  <a:cubicBezTo>
                    <a:pt x="124" y="55"/>
                    <a:pt x="121" y="50"/>
                    <a:pt x="121" y="44"/>
                  </a:cubicBezTo>
                  <a:cubicBezTo>
                    <a:pt x="120" y="34"/>
                    <a:pt x="120" y="25"/>
                    <a:pt x="120" y="16"/>
                  </a:cubicBezTo>
                  <a:cubicBezTo>
                    <a:pt x="120" y="13"/>
                    <a:pt x="122" y="11"/>
                    <a:pt x="125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9" y="10"/>
                    <a:pt x="132" y="13"/>
                    <a:pt x="132" y="16"/>
                  </a:cubicBezTo>
                  <a:cubicBezTo>
                    <a:pt x="132" y="23"/>
                    <a:pt x="132" y="30"/>
                    <a:pt x="132" y="37"/>
                  </a:cubicBezTo>
                  <a:cubicBezTo>
                    <a:pt x="131" y="43"/>
                    <a:pt x="133" y="48"/>
                    <a:pt x="137" y="52"/>
                  </a:cubicBezTo>
                  <a:cubicBezTo>
                    <a:pt x="141" y="56"/>
                    <a:pt x="144" y="60"/>
                    <a:pt x="146" y="64"/>
                  </a:cubicBezTo>
                  <a:cubicBezTo>
                    <a:pt x="148" y="68"/>
                    <a:pt x="148" y="74"/>
                    <a:pt x="150" y="77"/>
                  </a:cubicBezTo>
                  <a:cubicBezTo>
                    <a:pt x="152" y="81"/>
                    <a:pt x="156" y="84"/>
                    <a:pt x="160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1" y="89"/>
                    <a:pt x="162" y="89"/>
                    <a:pt x="163" y="89"/>
                  </a:cubicBezTo>
                  <a:cubicBezTo>
                    <a:pt x="164" y="90"/>
                    <a:pt x="165" y="90"/>
                    <a:pt x="166" y="90"/>
                  </a:cubicBezTo>
                  <a:cubicBezTo>
                    <a:pt x="168" y="90"/>
                    <a:pt x="170" y="90"/>
                    <a:pt x="171" y="90"/>
                  </a:cubicBezTo>
                  <a:cubicBezTo>
                    <a:pt x="171" y="82"/>
                    <a:pt x="173" y="74"/>
                    <a:pt x="171" y="67"/>
                  </a:cubicBezTo>
                  <a:cubicBezTo>
                    <a:pt x="169" y="57"/>
                    <a:pt x="164" y="49"/>
                    <a:pt x="156" y="42"/>
                  </a:cubicBezTo>
                  <a:cubicBezTo>
                    <a:pt x="153" y="39"/>
                    <a:pt x="150" y="36"/>
                    <a:pt x="149" y="33"/>
                  </a:cubicBezTo>
                  <a:cubicBezTo>
                    <a:pt x="146" y="27"/>
                    <a:pt x="146" y="20"/>
                    <a:pt x="145" y="13"/>
                  </a:cubicBezTo>
                  <a:cubicBezTo>
                    <a:pt x="144" y="9"/>
                    <a:pt x="144" y="4"/>
                    <a:pt x="143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7" name="Freeform 16">
              <a:extLst>
                <a:ext uri="{FF2B5EF4-FFF2-40B4-BE49-F238E27FC236}">
                  <a16:creationId xmlns:a16="http://schemas.microsoft.com/office/drawing/2014/main" id="{3270E832-0330-990B-CFF7-7757EDF93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4" y="1619"/>
              <a:ext cx="464" cy="39"/>
            </a:xfrm>
            <a:custGeom>
              <a:avLst/>
              <a:gdLst>
                <a:gd name="T0" fmla="*/ 194 w 194"/>
                <a:gd name="T1" fmla="*/ 0 h 16"/>
                <a:gd name="T2" fmla="*/ 0 w 194"/>
                <a:gd name="T3" fmla="*/ 0 h 16"/>
                <a:gd name="T4" fmla="*/ 2 w 194"/>
                <a:gd name="T5" fmla="*/ 16 h 16"/>
                <a:gd name="T6" fmla="*/ 194 w 194"/>
                <a:gd name="T7" fmla="*/ 16 h 16"/>
                <a:gd name="T8" fmla="*/ 194 w 194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6">
                  <a:moveTo>
                    <a:pt x="194" y="0"/>
                  </a:moveTo>
                  <a:cubicBezTo>
                    <a:pt x="129" y="0"/>
                    <a:pt x="65" y="0"/>
                    <a:pt x="0" y="0"/>
                  </a:cubicBezTo>
                  <a:cubicBezTo>
                    <a:pt x="1" y="5"/>
                    <a:pt x="1" y="11"/>
                    <a:pt x="2" y="16"/>
                  </a:cubicBezTo>
                  <a:cubicBezTo>
                    <a:pt x="66" y="16"/>
                    <a:pt x="130" y="16"/>
                    <a:pt x="194" y="16"/>
                  </a:cubicBezTo>
                  <a:cubicBezTo>
                    <a:pt x="194" y="10"/>
                    <a:pt x="194" y="5"/>
                    <a:pt x="194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8" name="Freeform 17">
              <a:extLst>
                <a:ext uri="{FF2B5EF4-FFF2-40B4-BE49-F238E27FC236}">
                  <a16:creationId xmlns:a16="http://schemas.microsoft.com/office/drawing/2014/main" id="{55F3301A-0566-DBFC-A53D-5620282E8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5" y="1849"/>
              <a:ext cx="375" cy="55"/>
            </a:xfrm>
            <a:custGeom>
              <a:avLst/>
              <a:gdLst>
                <a:gd name="T0" fmla="*/ 77 w 157"/>
                <a:gd name="T1" fmla="*/ 0 h 23"/>
                <a:gd name="T2" fmla="*/ 24 w 157"/>
                <a:gd name="T3" fmla="*/ 4 h 23"/>
                <a:gd name="T4" fmla="*/ 0 w 157"/>
                <a:gd name="T5" fmla="*/ 11 h 23"/>
                <a:gd name="T6" fmla="*/ 3 w 157"/>
                <a:gd name="T7" fmla="*/ 13 h 23"/>
                <a:gd name="T8" fmla="*/ 7 w 157"/>
                <a:gd name="T9" fmla="*/ 14 h 23"/>
                <a:gd name="T10" fmla="*/ 54 w 157"/>
                <a:gd name="T11" fmla="*/ 22 h 23"/>
                <a:gd name="T12" fmla="*/ 79 w 157"/>
                <a:gd name="T13" fmla="*/ 23 h 23"/>
                <a:gd name="T14" fmla="*/ 115 w 157"/>
                <a:gd name="T15" fmla="*/ 21 h 23"/>
                <a:gd name="T16" fmla="*/ 151 w 157"/>
                <a:gd name="T17" fmla="*/ 14 h 23"/>
                <a:gd name="T18" fmla="*/ 157 w 157"/>
                <a:gd name="T19" fmla="*/ 12 h 23"/>
                <a:gd name="T20" fmla="*/ 157 w 157"/>
                <a:gd name="T21" fmla="*/ 11 h 23"/>
                <a:gd name="T22" fmla="*/ 147 w 157"/>
                <a:gd name="T23" fmla="*/ 7 h 23"/>
                <a:gd name="T24" fmla="*/ 100 w 157"/>
                <a:gd name="T25" fmla="*/ 1 h 23"/>
                <a:gd name="T26" fmla="*/ 77 w 157"/>
                <a:gd name="T2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" h="23">
                  <a:moveTo>
                    <a:pt x="77" y="0"/>
                  </a:moveTo>
                  <a:cubicBezTo>
                    <a:pt x="59" y="0"/>
                    <a:pt x="41" y="1"/>
                    <a:pt x="24" y="4"/>
                  </a:cubicBezTo>
                  <a:cubicBezTo>
                    <a:pt x="16" y="5"/>
                    <a:pt x="8" y="7"/>
                    <a:pt x="0" y="11"/>
                  </a:cubicBezTo>
                  <a:cubicBezTo>
                    <a:pt x="1" y="12"/>
                    <a:pt x="2" y="12"/>
                    <a:pt x="3" y="13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22" y="19"/>
                    <a:pt x="38" y="21"/>
                    <a:pt x="54" y="22"/>
                  </a:cubicBezTo>
                  <a:cubicBezTo>
                    <a:pt x="63" y="22"/>
                    <a:pt x="71" y="23"/>
                    <a:pt x="79" y="23"/>
                  </a:cubicBezTo>
                  <a:cubicBezTo>
                    <a:pt x="91" y="23"/>
                    <a:pt x="103" y="22"/>
                    <a:pt x="115" y="21"/>
                  </a:cubicBezTo>
                  <a:cubicBezTo>
                    <a:pt x="127" y="19"/>
                    <a:pt x="139" y="16"/>
                    <a:pt x="151" y="14"/>
                  </a:cubicBezTo>
                  <a:cubicBezTo>
                    <a:pt x="153" y="14"/>
                    <a:pt x="155" y="13"/>
                    <a:pt x="157" y="12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4" y="9"/>
                    <a:pt x="150" y="8"/>
                    <a:pt x="147" y="7"/>
                  </a:cubicBezTo>
                  <a:cubicBezTo>
                    <a:pt x="132" y="4"/>
                    <a:pt x="116" y="1"/>
                    <a:pt x="100" y="1"/>
                  </a:cubicBezTo>
                  <a:cubicBezTo>
                    <a:pt x="92" y="0"/>
                    <a:pt x="84" y="0"/>
                    <a:pt x="77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9" name="Freeform 18">
              <a:extLst>
                <a:ext uri="{FF2B5EF4-FFF2-40B4-BE49-F238E27FC236}">
                  <a16:creationId xmlns:a16="http://schemas.microsoft.com/office/drawing/2014/main" id="{9FFCBCBD-1155-82CF-4840-DADC33AB6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7" y="1906"/>
              <a:ext cx="165" cy="201"/>
            </a:xfrm>
            <a:custGeom>
              <a:avLst/>
              <a:gdLst>
                <a:gd name="T0" fmla="*/ 44 w 69"/>
                <a:gd name="T1" fmla="*/ 0 h 84"/>
                <a:gd name="T2" fmla="*/ 44 w 69"/>
                <a:gd name="T3" fmla="*/ 22 h 84"/>
                <a:gd name="T4" fmla="*/ 29 w 69"/>
                <a:gd name="T5" fmla="*/ 47 h 84"/>
                <a:gd name="T6" fmla="*/ 23 w 69"/>
                <a:gd name="T7" fmla="*/ 50 h 84"/>
                <a:gd name="T8" fmla="*/ 12 w 69"/>
                <a:gd name="T9" fmla="*/ 56 h 84"/>
                <a:gd name="T10" fmla="*/ 0 w 69"/>
                <a:gd name="T11" fmla="*/ 84 h 84"/>
                <a:gd name="T12" fmla="*/ 5 w 69"/>
                <a:gd name="T13" fmla="*/ 84 h 84"/>
                <a:gd name="T14" fmla="*/ 11 w 69"/>
                <a:gd name="T15" fmla="*/ 79 h 84"/>
                <a:gd name="T16" fmla="*/ 28 w 69"/>
                <a:gd name="T17" fmla="*/ 68 h 84"/>
                <a:gd name="T18" fmla="*/ 37 w 69"/>
                <a:gd name="T19" fmla="*/ 67 h 84"/>
                <a:gd name="T20" fmla="*/ 49 w 69"/>
                <a:gd name="T21" fmla="*/ 69 h 84"/>
                <a:gd name="T22" fmla="*/ 66 w 69"/>
                <a:gd name="T23" fmla="*/ 6 h 84"/>
                <a:gd name="T24" fmla="*/ 44 w 69"/>
                <a:gd name="T2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84">
                  <a:moveTo>
                    <a:pt x="44" y="0"/>
                  </a:moveTo>
                  <a:cubicBezTo>
                    <a:pt x="44" y="7"/>
                    <a:pt x="44" y="15"/>
                    <a:pt x="44" y="22"/>
                  </a:cubicBezTo>
                  <a:cubicBezTo>
                    <a:pt x="45" y="36"/>
                    <a:pt x="41" y="42"/>
                    <a:pt x="29" y="47"/>
                  </a:cubicBezTo>
                  <a:cubicBezTo>
                    <a:pt x="27" y="48"/>
                    <a:pt x="25" y="48"/>
                    <a:pt x="23" y="50"/>
                  </a:cubicBezTo>
                  <a:cubicBezTo>
                    <a:pt x="19" y="52"/>
                    <a:pt x="15" y="54"/>
                    <a:pt x="12" y="56"/>
                  </a:cubicBezTo>
                  <a:cubicBezTo>
                    <a:pt x="4" y="63"/>
                    <a:pt x="3" y="74"/>
                    <a:pt x="0" y="84"/>
                  </a:cubicBezTo>
                  <a:cubicBezTo>
                    <a:pt x="2" y="84"/>
                    <a:pt x="4" y="84"/>
                    <a:pt x="5" y="84"/>
                  </a:cubicBezTo>
                  <a:cubicBezTo>
                    <a:pt x="8" y="84"/>
                    <a:pt x="9" y="83"/>
                    <a:pt x="11" y="79"/>
                  </a:cubicBezTo>
                  <a:cubicBezTo>
                    <a:pt x="16" y="74"/>
                    <a:pt x="21" y="70"/>
                    <a:pt x="28" y="68"/>
                  </a:cubicBezTo>
                  <a:cubicBezTo>
                    <a:pt x="31" y="67"/>
                    <a:pt x="34" y="67"/>
                    <a:pt x="37" y="67"/>
                  </a:cubicBezTo>
                  <a:cubicBezTo>
                    <a:pt x="41" y="67"/>
                    <a:pt x="45" y="68"/>
                    <a:pt x="49" y="69"/>
                  </a:cubicBezTo>
                  <a:cubicBezTo>
                    <a:pt x="59" y="49"/>
                    <a:pt x="69" y="29"/>
                    <a:pt x="66" y="6"/>
                  </a:cubicBezTo>
                  <a:cubicBezTo>
                    <a:pt x="59" y="4"/>
                    <a:pt x="51" y="2"/>
                    <a:pt x="44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0" name="Freeform 19">
              <a:extLst>
                <a:ext uri="{FF2B5EF4-FFF2-40B4-BE49-F238E27FC236}">
                  <a16:creationId xmlns:a16="http://schemas.microsoft.com/office/drawing/2014/main" id="{A954ADE5-A701-DB7C-115B-6622E6E37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0" y="1576"/>
              <a:ext cx="95" cy="122"/>
            </a:xfrm>
            <a:custGeom>
              <a:avLst/>
              <a:gdLst>
                <a:gd name="T0" fmla="*/ 36 w 40"/>
                <a:gd name="T1" fmla="*/ 0 h 51"/>
                <a:gd name="T2" fmla="*/ 5 w 40"/>
                <a:gd name="T3" fmla="*/ 0 h 51"/>
                <a:gd name="T4" fmla="*/ 0 w 40"/>
                <a:gd name="T5" fmla="*/ 46 h 51"/>
                <a:gd name="T6" fmla="*/ 2 w 40"/>
                <a:gd name="T7" fmla="*/ 49 h 51"/>
                <a:gd name="T8" fmla="*/ 20 w 40"/>
                <a:gd name="T9" fmla="*/ 51 h 51"/>
                <a:gd name="T10" fmla="*/ 38 w 40"/>
                <a:gd name="T11" fmla="*/ 49 h 51"/>
                <a:gd name="T12" fmla="*/ 40 w 40"/>
                <a:gd name="T13" fmla="*/ 45 h 51"/>
                <a:gd name="T14" fmla="*/ 37 w 40"/>
                <a:gd name="T15" fmla="*/ 15 h 51"/>
                <a:gd name="T16" fmla="*/ 36 w 4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51">
                  <a:moveTo>
                    <a:pt x="36" y="0"/>
                  </a:moveTo>
                  <a:cubicBezTo>
                    <a:pt x="26" y="0"/>
                    <a:pt x="15" y="0"/>
                    <a:pt x="5" y="0"/>
                  </a:cubicBezTo>
                  <a:cubicBezTo>
                    <a:pt x="3" y="16"/>
                    <a:pt x="2" y="31"/>
                    <a:pt x="0" y="46"/>
                  </a:cubicBezTo>
                  <a:cubicBezTo>
                    <a:pt x="0" y="47"/>
                    <a:pt x="1" y="48"/>
                    <a:pt x="2" y="49"/>
                  </a:cubicBezTo>
                  <a:cubicBezTo>
                    <a:pt x="8" y="50"/>
                    <a:pt x="14" y="51"/>
                    <a:pt x="20" y="51"/>
                  </a:cubicBezTo>
                  <a:cubicBezTo>
                    <a:pt x="26" y="51"/>
                    <a:pt x="32" y="50"/>
                    <a:pt x="38" y="49"/>
                  </a:cubicBezTo>
                  <a:cubicBezTo>
                    <a:pt x="40" y="48"/>
                    <a:pt x="40" y="47"/>
                    <a:pt x="40" y="45"/>
                  </a:cubicBezTo>
                  <a:cubicBezTo>
                    <a:pt x="39" y="35"/>
                    <a:pt x="38" y="25"/>
                    <a:pt x="37" y="15"/>
                  </a:cubicBezTo>
                  <a:cubicBezTo>
                    <a:pt x="37" y="11"/>
                    <a:pt x="37" y="6"/>
                    <a:pt x="36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1" name="Freeform 20">
              <a:extLst>
                <a:ext uri="{FF2B5EF4-FFF2-40B4-BE49-F238E27FC236}">
                  <a16:creationId xmlns:a16="http://schemas.microsoft.com/office/drawing/2014/main" id="{6A30BB6A-1BD4-AEC2-0F83-F67620BE1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3" y="1717"/>
              <a:ext cx="129" cy="51"/>
            </a:xfrm>
            <a:custGeom>
              <a:avLst/>
              <a:gdLst>
                <a:gd name="T0" fmla="*/ 4 w 54"/>
                <a:gd name="T1" fmla="*/ 0 h 21"/>
                <a:gd name="T2" fmla="*/ 0 w 54"/>
                <a:gd name="T3" fmla="*/ 15 h 21"/>
                <a:gd name="T4" fmla="*/ 28 w 54"/>
                <a:gd name="T5" fmla="*/ 21 h 21"/>
                <a:gd name="T6" fmla="*/ 54 w 54"/>
                <a:gd name="T7" fmla="*/ 15 h 21"/>
                <a:gd name="T8" fmla="*/ 50 w 54"/>
                <a:gd name="T9" fmla="*/ 0 h 21"/>
                <a:gd name="T10" fmla="*/ 27 w 54"/>
                <a:gd name="T11" fmla="*/ 4 h 21"/>
                <a:gd name="T12" fmla="*/ 4 w 54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1">
                  <a:moveTo>
                    <a:pt x="4" y="0"/>
                  </a:moveTo>
                  <a:cubicBezTo>
                    <a:pt x="3" y="5"/>
                    <a:pt x="2" y="10"/>
                    <a:pt x="0" y="15"/>
                  </a:cubicBezTo>
                  <a:cubicBezTo>
                    <a:pt x="8" y="19"/>
                    <a:pt x="18" y="21"/>
                    <a:pt x="28" y="21"/>
                  </a:cubicBezTo>
                  <a:cubicBezTo>
                    <a:pt x="38" y="21"/>
                    <a:pt x="48" y="19"/>
                    <a:pt x="54" y="15"/>
                  </a:cubicBezTo>
                  <a:cubicBezTo>
                    <a:pt x="53" y="10"/>
                    <a:pt x="51" y="5"/>
                    <a:pt x="50" y="0"/>
                  </a:cubicBezTo>
                  <a:cubicBezTo>
                    <a:pt x="42" y="2"/>
                    <a:pt x="35" y="4"/>
                    <a:pt x="27" y="4"/>
                  </a:cubicBezTo>
                  <a:cubicBezTo>
                    <a:pt x="20" y="4"/>
                    <a:pt x="12" y="2"/>
                    <a:pt x="4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2" name="Freeform 21">
              <a:extLst>
                <a:ext uri="{FF2B5EF4-FFF2-40B4-BE49-F238E27FC236}">
                  <a16:creationId xmlns:a16="http://schemas.microsoft.com/office/drawing/2014/main" id="{08C8692F-F663-151E-23EB-EA9196155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1" y="1806"/>
              <a:ext cx="21" cy="38"/>
            </a:xfrm>
            <a:custGeom>
              <a:avLst/>
              <a:gdLst>
                <a:gd name="T0" fmla="*/ 6 w 9"/>
                <a:gd name="T1" fmla="*/ 0 h 16"/>
                <a:gd name="T2" fmla="*/ 0 w 9"/>
                <a:gd name="T3" fmla="*/ 14 h 16"/>
                <a:gd name="T4" fmla="*/ 9 w 9"/>
                <a:gd name="T5" fmla="*/ 16 h 16"/>
                <a:gd name="T6" fmla="*/ 7 w 9"/>
                <a:gd name="T7" fmla="*/ 0 h 16"/>
                <a:gd name="T8" fmla="*/ 6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cubicBezTo>
                    <a:pt x="4" y="4"/>
                    <a:pt x="2" y="9"/>
                    <a:pt x="0" y="14"/>
                  </a:cubicBezTo>
                  <a:cubicBezTo>
                    <a:pt x="3" y="14"/>
                    <a:pt x="6" y="15"/>
                    <a:pt x="9" y="16"/>
                  </a:cubicBezTo>
                  <a:cubicBezTo>
                    <a:pt x="8" y="10"/>
                    <a:pt x="8" y="5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roup 24">
            <a:extLst>
              <a:ext uri="{FF2B5EF4-FFF2-40B4-BE49-F238E27FC236}">
                <a16:creationId xmlns:a16="http://schemas.microsoft.com/office/drawing/2014/main" id="{6AA8F15E-E83C-22FC-C41C-1C685C4BAF7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79763" y="2608263"/>
            <a:ext cx="671512" cy="669925"/>
            <a:chOff x="2003" y="1643"/>
            <a:chExt cx="423" cy="422"/>
          </a:xfrm>
        </p:grpSpPr>
        <p:sp>
          <p:nvSpPr>
            <p:cNvPr id="45" name="Freeform 25">
              <a:extLst>
                <a:ext uri="{FF2B5EF4-FFF2-40B4-BE49-F238E27FC236}">
                  <a16:creationId xmlns:a16="http://schemas.microsoft.com/office/drawing/2014/main" id="{D8D7F865-6731-B4EF-9988-6028DB5F17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2" y="1757"/>
              <a:ext cx="154" cy="308"/>
            </a:xfrm>
            <a:custGeom>
              <a:avLst/>
              <a:gdLst>
                <a:gd name="T0" fmla="*/ 18 w 91"/>
                <a:gd name="T1" fmla="*/ 108 h 182"/>
                <a:gd name="T2" fmla="*/ 12 w 91"/>
                <a:gd name="T3" fmla="*/ 105 h 182"/>
                <a:gd name="T4" fmla="*/ 13 w 91"/>
                <a:gd name="T5" fmla="*/ 99 h 182"/>
                <a:gd name="T6" fmla="*/ 46 w 91"/>
                <a:gd name="T7" fmla="*/ 52 h 182"/>
                <a:gd name="T8" fmla="*/ 55 w 91"/>
                <a:gd name="T9" fmla="*/ 38 h 182"/>
                <a:gd name="T10" fmla="*/ 61 w 91"/>
                <a:gd name="T11" fmla="*/ 34 h 182"/>
                <a:gd name="T12" fmla="*/ 63 w 91"/>
                <a:gd name="T13" fmla="*/ 35 h 182"/>
                <a:gd name="T14" fmla="*/ 67 w 91"/>
                <a:gd name="T15" fmla="*/ 42 h 182"/>
                <a:gd name="T16" fmla="*/ 62 w 91"/>
                <a:gd name="T17" fmla="*/ 82 h 182"/>
                <a:gd name="T18" fmla="*/ 64 w 91"/>
                <a:gd name="T19" fmla="*/ 86 h 182"/>
                <a:gd name="T20" fmla="*/ 65 w 91"/>
                <a:gd name="T21" fmla="*/ 86 h 182"/>
                <a:gd name="T22" fmla="*/ 69 w 91"/>
                <a:gd name="T23" fmla="*/ 85 h 182"/>
                <a:gd name="T24" fmla="*/ 73 w 91"/>
                <a:gd name="T25" fmla="*/ 86 h 182"/>
                <a:gd name="T26" fmla="*/ 77 w 91"/>
                <a:gd name="T27" fmla="*/ 96 h 182"/>
                <a:gd name="T28" fmla="*/ 45 w 91"/>
                <a:gd name="T29" fmla="*/ 141 h 182"/>
                <a:gd name="T30" fmla="*/ 35 w 91"/>
                <a:gd name="T31" fmla="*/ 156 h 182"/>
                <a:gd name="T32" fmla="*/ 30 w 91"/>
                <a:gd name="T33" fmla="*/ 159 h 182"/>
                <a:gd name="T34" fmla="*/ 27 w 91"/>
                <a:gd name="T35" fmla="*/ 159 h 182"/>
                <a:gd name="T36" fmla="*/ 24 w 91"/>
                <a:gd name="T37" fmla="*/ 152 h 182"/>
                <a:gd name="T38" fmla="*/ 29 w 91"/>
                <a:gd name="T39" fmla="*/ 113 h 182"/>
                <a:gd name="T40" fmla="*/ 29 w 91"/>
                <a:gd name="T41" fmla="*/ 108 h 182"/>
                <a:gd name="T42" fmla="*/ 22 w 91"/>
                <a:gd name="T43" fmla="*/ 108 h 182"/>
                <a:gd name="T44" fmla="*/ 18 w 91"/>
                <a:gd name="T45" fmla="*/ 108 h 182"/>
                <a:gd name="T46" fmla="*/ 18 w 91"/>
                <a:gd name="T47" fmla="*/ 108 h 182"/>
                <a:gd name="T48" fmla="*/ 89 w 91"/>
                <a:gd name="T49" fmla="*/ 0 h 182"/>
                <a:gd name="T50" fmla="*/ 88 w 91"/>
                <a:gd name="T51" fmla="*/ 0 h 182"/>
                <a:gd name="T52" fmla="*/ 86 w 91"/>
                <a:gd name="T53" fmla="*/ 0 h 182"/>
                <a:gd name="T54" fmla="*/ 86 w 91"/>
                <a:gd name="T55" fmla="*/ 0 h 182"/>
                <a:gd name="T56" fmla="*/ 67 w 91"/>
                <a:gd name="T57" fmla="*/ 0 h 182"/>
                <a:gd name="T58" fmla="*/ 5 w 91"/>
                <a:gd name="T59" fmla="*/ 0 h 182"/>
                <a:gd name="T60" fmla="*/ 0 w 91"/>
                <a:gd name="T61" fmla="*/ 1 h 182"/>
                <a:gd name="T62" fmla="*/ 0 w 91"/>
                <a:gd name="T63" fmla="*/ 4 h 182"/>
                <a:gd name="T64" fmla="*/ 0 w 91"/>
                <a:gd name="T65" fmla="*/ 174 h 182"/>
                <a:gd name="T66" fmla="*/ 3 w 91"/>
                <a:gd name="T67" fmla="*/ 182 h 182"/>
                <a:gd name="T68" fmla="*/ 87 w 91"/>
                <a:gd name="T69" fmla="*/ 182 h 182"/>
                <a:gd name="T70" fmla="*/ 91 w 91"/>
                <a:gd name="T71" fmla="*/ 174 h 182"/>
                <a:gd name="T72" fmla="*/ 91 w 91"/>
                <a:gd name="T73" fmla="*/ 89 h 182"/>
                <a:gd name="T74" fmla="*/ 91 w 91"/>
                <a:gd name="T75" fmla="*/ 53 h 182"/>
                <a:gd name="T76" fmla="*/ 91 w 91"/>
                <a:gd name="T77" fmla="*/ 16 h 182"/>
                <a:gd name="T78" fmla="*/ 91 w 91"/>
                <a:gd name="T79" fmla="*/ 5 h 182"/>
                <a:gd name="T80" fmla="*/ 89 w 91"/>
                <a:gd name="T8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182">
                  <a:moveTo>
                    <a:pt x="18" y="108"/>
                  </a:moveTo>
                  <a:cubicBezTo>
                    <a:pt x="15" y="108"/>
                    <a:pt x="13" y="108"/>
                    <a:pt x="12" y="105"/>
                  </a:cubicBezTo>
                  <a:cubicBezTo>
                    <a:pt x="12" y="103"/>
                    <a:pt x="12" y="100"/>
                    <a:pt x="13" y="99"/>
                  </a:cubicBezTo>
                  <a:cubicBezTo>
                    <a:pt x="24" y="83"/>
                    <a:pt x="35" y="68"/>
                    <a:pt x="46" y="52"/>
                  </a:cubicBezTo>
                  <a:cubicBezTo>
                    <a:pt x="49" y="48"/>
                    <a:pt x="52" y="43"/>
                    <a:pt x="55" y="38"/>
                  </a:cubicBezTo>
                  <a:cubicBezTo>
                    <a:pt x="57" y="36"/>
                    <a:pt x="59" y="34"/>
                    <a:pt x="61" y="34"/>
                  </a:cubicBezTo>
                  <a:cubicBezTo>
                    <a:pt x="61" y="34"/>
                    <a:pt x="62" y="35"/>
                    <a:pt x="63" y="35"/>
                  </a:cubicBezTo>
                  <a:cubicBezTo>
                    <a:pt x="66" y="36"/>
                    <a:pt x="67" y="39"/>
                    <a:pt x="67" y="42"/>
                  </a:cubicBezTo>
                  <a:cubicBezTo>
                    <a:pt x="65" y="55"/>
                    <a:pt x="63" y="68"/>
                    <a:pt x="62" y="82"/>
                  </a:cubicBezTo>
                  <a:cubicBezTo>
                    <a:pt x="61" y="85"/>
                    <a:pt x="62" y="86"/>
                    <a:pt x="64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7" y="85"/>
                    <a:pt x="68" y="85"/>
                    <a:pt x="69" y="85"/>
                  </a:cubicBezTo>
                  <a:cubicBezTo>
                    <a:pt x="70" y="85"/>
                    <a:pt x="71" y="86"/>
                    <a:pt x="73" y="86"/>
                  </a:cubicBezTo>
                  <a:cubicBezTo>
                    <a:pt x="79" y="86"/>
                    <a:pt x="81" y="90"/>
                    <a:pt x="77" y="96"/>
                  </a:cubicBezTo>
                  <a:cubicBezTo>
                    <a:pt x="67" y="111"/>
                    <a:pt x="56" y="126"/>
                    <a:pt x="45" y="141"/>
                  </a:cubicBezTo>
                  <a:cubicBezTo>
                    <a:pt x="42" y="146"/>
                    <a:pt x="38" y="151"/>
                    <a:pt x="35" y="156"/>
                  </a:cubicBezTo>
                  <a:cubicBezTo>
                    <a:pt x="33" y="158"/>
                    <a:pt x="32" y="159"/>
                    <a:pt x="30" y="159"/>
                  </a:cubicBezTo>
                  <a:cubicBezTo>
                    <a:pt x="29" y="159"/>
                    <a:pt x="28" y="159"/>
                    <a:pt x="27" y="159"/>
                  </a:cubicBezTo>
                  <a:cubicBezTo>
                    <a:pt x="24" y="158"/>
                    <a:pt x="24" y="155"/>
                    <a:pt x="24" y="152"/>
                  </a:cubicBezTo>
                  <a:cubicBezTo>
                    <a:pt x="26" y="139"/>
                    <a:pt x="27" y="126"/>
                    <a:pt x="29" y="113"/>
                  </a:cubicBezTo>
                  <a:cubicBezTo>
                    <a:pt x="29" y="111"/>
                    <a:pt x="29" y="110"/>
                    <a:pt x="29" y="108"/>
                  </a:cubicBezTo>
                  <a:cubicBezTo>
                    <a:pt x="27" y="108"/>
                    <a:pt x="25" y="108"/>
                    <a:pt x="22" y="108"/>
                  </a:cubicBezTo>
                  <a:cubicBezTo>
                    <a:pt x="21" y="108"/>
                    <a:pt x="20" y="108"/>
                    <a:pt x="18" y="108"/>
                  </a:cubicBezTo>
                  <a:cubicBezTo>
                    <a:pt x="18" y="108"/>
                    <a:pt x="18" y="108"/>
                    <a:pt x="18" y="108"/>
                  </a:cubicBezTo>
                  <a:moveTo>
                    <a:pt x="89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7" y="0"/>
                    <a:pt x="87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0" y="0"/>
                    <a:pt x="73" y="0"/>
                    <a:pt x="67" y="0"/>
                  </a:cubicBezTo>
                  <a:cubicBezTo>
                    <a:pt x="46" y="0"/>
                    <a:pt x="25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61"/>
                    <a:pt x="0" y="118"/>
                    <a:pt x="0" y="174"/>
                  </a:cubicBezTo>
                  <a:cubicBezTo>
                    <a:pt x="0" y="178"/>
                    <a:pt x="1" y="180"/>
                    <a:pt x="3" y="182"/>
                  </a:cubicBezTo>
                  <a:cubicBezTo>
                    <a:pt x="31" y="182"/>
                    <a:pt x="59" y="182"/>
                    <a:pt x="87" y="182"/>
                  </a:cubicBezTo>
                  <a:cubicBezTo>
                    <a:pt x="90" y="180"/>
                    <a:pt x="91" y="177"/>
                    <a:pt x="91" y="174"/>
                  </a:cubicBezTo>
                  <a:cubicBezTo>
                    <a:pt x="91" y="145"/>
                    <a:pt x="91" y="117"/>
                    <a:pt x="91" y="89"/>
                  </a:cubicBezTo>
                  <a:cubicBezTo>
                    <a:pt x="91" y="77"/>
                    <a:pt x="91" y="65"/>
                    <a:pt x="91" y="53"/>
                  </a:cubicBezTo>
                  <a:cubicBezTo>
                    <a:pt x="91" y="40"/>
                    <a:pt x="91" y="28"/>
                    <a:pt x="91" y="16"/>
                  </a:cubicBezTo>
                  <a:cubicBezTo>
                    <a:pt x="91" y="12"/>
                    <a:pt x="90" y="8"/>
                    <a:pt x="91" y="5"/>
                  </a:cubicBezTo>
                  <a:cubicBezTo>
                    <a:pt x="91" y="1"/>
                    <a:pt x="91" y="0"/>
                    <a:pt x="89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id="{97BF8117-9173-9F94-99C4-22C71285A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1913"/>
              <a:ext cx="136" cy="152"/>
            </a:xfrm>
            <a:custGeom>
              <a:avLst/>
              <a:gdLst>
                <a:gd name="T0" fmla="*/ 79 w 80"/>
                <a:gd name="T1" fmla="*/ 0 h 90"/>
                <a:gd name="T2" fmla="*/ 0 w 80"/>
                <a:gd name="T3" fmla="*/ 0 h 90"/>
                <a:gd name="T4" fmla="*/ 0 w 80"/>
                <a:gd name="T5" fmla="*/ 90 h 90"/>
                <a:gd name="T6" fmla="*/ 80 w 80"/>
                <a:gd name="T7" fmla="*/ 90 h 90"/>
                <a:gd name="T8" fmla="*/ 79 w 80"/>
                <a:gd name="T9" fmla="*/ 45 h 90"/>
                <a:gd name="T10" fmla="*/ 75 w 80"/>
                <a:gd name="T11" fmla="*/ 45 h 90"/>
                <a:gd name="T12" fmla="*/ 24 w 80"/>
                <a:gd name="T13" fmla="*/ 45 h 90"/>
                <a:gd name="T14" fmla="*/ 20 w 80"/>
                <a:gd name="T15" fmla="*/ 45 h 90"/>
                <a:gd name="T16" fmla="*/ 17 w 80"/>
                <a:gd name="T17" fmla="*/ 45 h 90"/>
                <a:gd name="T18" fmla="*/ 11 w 80"/>
                <a:gd name="T19" fmla="*/ 39 h 90"/>
                <a:gd name="T20" fmla="*/ 16 w 80"/>
                <a:gd name="T21" fmla="*/ 33 h 90"/>
                <a:gd name="T22" fmla="*/ 19 w 80"/>
                <a:gd name="T23" fmla="*/ 33 h 90"/>
                <a:gd name="T24" fmla="*/ 20 w 80"/>
                <a:gd name="T25" fmla="*/ 33 h 90"/>
                <a:gd name="T26" fmla="*/ 50 w 80"/>
                <a:gd name="T27" fmla="*/ 33 h 90"/>
                <a:gd name="T28" fmla="*/ 75 w 80"/>
                <a:gd name="T29" fmla="*/ 33 h 90"/>
                <a:gd name="T30" fmla="*/ 79 w 80"/>
                <a:gd name="T31" fmla="*/ 33 h 90"/>
                <a:gd name="T32" fmla="*/ 79 w 80"/>
                <a:gd name="T33" fmla="*/ 22 h 90"/>
                <a:gd name="T34" fmla="*/ 75 w 80"/>
                <a:gd name="T35" fmla="*/ 22 h 90"/>
                <a:gd name="T36" fmla="*/ 38 w 80"/>
                <a:gd name="T37" fmla="*/ 22 h 90"/>
                <a:gd name="T38" fmla="*/ 26 w 80"/>
                <a:gd name="T39" fmla="*/ 22 h 90"/>
                <a:gd name="T40" fmla="*/ 18 w 80"/>
                <a:gd name="T41" fmla="*/ 22 h 90"/>
                <a:gd name="T42" fmla="*/ 11 w 80"/>
                <a:gd name="T43" fmla="*/ 16 h 90"/>
                <a:gd name="T44" fmla="*/ 18 w 80"/>
                <a:gd name="T45" fmla="*/ 11 h 90"/>
                <a:gd name="T46" fmla="*/ 19 w 80"/>
                <a:gd name="T47" fmla="*/ 11 h 90"/>
                <a:gd name="T48" fmla="*/ 20 w 80"/>
                <a:gd name="T49" fmla="*/ 11 h 90"/>
                <a:gd name="T50" fmla="*/ 75 w 80"/>
                <a:gd name="T51" fmla="*/ 11 h 90"/>
                <a:gd name="T52" fmla="*/ 79 w 80"/>
                <a:gd name="T53" fmla="*/ 11 h 90"/>
                <a:gd name="T54" fmla="*/ 79 w 80"/>
                <a:gd name="T5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" h="90">
                  <a:moveTo>
                    <a:pt x="79" y="0"/>
                  </a:moveTo>
                  <a:cubicBezTo>
                    <a:pt x="53" y="0"/>
                    <a:pt x="27" y="0"/>
                    <a:pt x="0" y="0"/>
                  </a:cubicBezTo>
                  <a:cubicBezTo>
                    <a:pt x="0" y="30"/>
                    <a:pt x="0" y="60"/>
                    <a:pt x="0" y="90"/>
                  </a:cubicBezTo>
                  <a:cubicBezTo>
                    <a:pt x="27" y="90"/>
                    <a:pt x="54" y="90"/>
                    <a:pt x="80" y="90"/>
                  </a:cubicBezTo>
                  <a:cubicBezTo>
                    <a:pt x="80" y="75"/>
                    <a:pt x="80" y="60"/>
                    <a:pt x="79" y="45"/>
                  </a:cubicBezTo>
                  <a:cubicBezTo>
                    <a:pt x="78" y="45"/>
                    <a:pt x="76" y="45"/>
                    <a:pt x="75" y="45"/>
                  </a:cubicBezTo>
                  <a:cubicBezTo>
                    <a:pt x="58" y="45"/>
                    <a:pt x="41" y="45"/>
                    <a:pt x="24" y="45"/>
                  </a:cubicBezTo>
                  <a:cubicBezTo>
                    <a:pt x="23" y="45"/>
                    <a:pt x="21" y="45"/>
                    <a:pt x="20" y="45"/>
                  </a:cubicBezTo>
                  <a:cubicBezTo>
                    <a:pt x="19" y="45"/>
                    <a:pt x="18" y="45"/>
                    <a:pt x="17" y="45"/>
                  </a:cubicBezTo>
                  <a:cubicBezTo>
                    <a:pt x="14" y="44"/>
                    <a:pt x="11" y="42"/>
                    <a:pt x="11" y="39"/>
                  </a:cubicBezTo>
                  <a:cubicBezTo>
                    <a:pt x="11" y="36"/>
                    <a:pt x="13" y="34"/>
                    <a:pt x="16" y="33"/>
                  </a:cubicBezTo>
                  <a:cubicBezTo>
                    <a:pt x="17" y="33"/>
                    <a:pt x="18" y="33"/>
                    <a:pt x="19" y="33"/>
                  </a:cubicBezTo>
                  <a:cubicBezTo>
                    <a:pt x="19" y="33"/>
                    <a:pt x="20" y="33"/>
                    <a:pt x="20" y="33"/>
                  </a:cubicBezTo>
                  <a:cubicBezTo>
                    <a:pt x="30" y="33"/>
                    <a:pt x="40" y="33"/>
                    <a:pt x="50" y="33"/>
                  </a:cubicBezTo>
                  <a:cubicBezTo>
                    <a:pt x="58" y="33"/>
                    <a:pt x="67" y="33"/>
                    <a:pt x="75" y="33"/>
                  </a:cubicBezTo>
                  <a:cubicBezTo>
                    <a:pt x="76" y="33"/>
                    <a:pt x="78" y="33"/>
                    <a:pt x="79" y="33"/>
                  </a:cubicBezTo>
                  <a:cubicBezTo>
                    <a:pt x="79" y="29"/>
                    <a:pt x="79" y="26"/>
                    <a:pt x="79" y="22"/>
                  </a:cubicBezTo>
                  <a:cubicBezTo>
                    <a:pt x="78" y="22"/>
                    <a:pt x="76" y="22"/>
                    <a:pt x="75" y="22"/>
                  </a:cubicBezTo>
                  <a:cubicBezTo>
                    <a:pt x="63" y="22"/>
                    <a:pt x="50" y="22"/>
                    <a:pt x="38" y="22"/>
                  </a:cubicBezTo>
                  <a:cubicBezTo>
                    <a:pt x="34" y="22"/>
                    <a:pt x="30" y="22"/>
                    <a:pt x="26" y="22"/>
                  </a:cubicBezTo>
                  <a:cubicBezTo>
                    <a:pt x="24" y="22"/>
                    <a:pt x="21" y="22"/>
                    <a:pt x="18" y="22"/>
                  </a:cubicBezTo>
                  <a:cubicBezTo>
                    <a:pt x="14" y="22"/>
                    <a:pt x="11" y="20"/>
                    <a:pt x="11" y="16"/>
                  </a:cubicBezTo>
                  <a:cubicBezTo>
                    <a:pt x="11" y="13"/>
                    <a:pt x="14" y="11"/>
                    <a:pt x="18" y="11"/>
                  </a:cubicBezTo>
                  <a:cubicBezTo>
                    <a:pt x="18" y="11"/>
                    <a:pt x="18" y="11"/>
                    <a:pt x="19" y="11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38" y="11"/>
                    <a:pt x="57" y="11"/>
                    <a:pt x="75" y="11"/>
                  </a:cubicBezTo>
                  <a:cubicBezTo>
                    <a:pt x="76" y="11"/>
                    <a:pt x="78" y="11"/>
                    <a:pt x="79" y="11"/>
                  </a:cubicBezTo>
                  <a:cubicBezTo>
                    <a:pt x="79" y="7"/>
                    <a:pt x="79" y="3"/>
                    <a:pt x="79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7" name="Freeform 27">
              <a:extLst>
                <a:ext uri="{FF2B5EF4-FFF2-40B4-BE49-F238E27FC236}">
                  <a16:creationId xmlns:a16="http://schemas.microsoft.com/office/drawing/2014/main" id="{7A0F0845-79DD-9F5A-CA98-42BB763E5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" y="1911"/>
              <a:ext cx="59" cy="154"/>
            </a:xfrm>
            <a:custGeom>
              <a:avLst/>
              <a:gdLst>
                <a:gd name="T0" fmla="*/ 18 w 35"/>
                <a:gd name="T1" fmla="*/ 0 h 91"/>
                <a:gd name="T2" fmla="*/ 8 w 35"/>
                <a:gd name="T3" fmla="*/ 0 h 91"/>
                <a:gd name="T4" fmla="*/ 0 w 35"/>
                <a:gd name="T5" fmla="*/ 8 h 91"/>
                <a:gd name="T6" fmla="*/ 0 w 35"/>
                <a:gd name="T7" fmla="*/ 83 h 91"/>
                <a:gd name="T8" fmla="*/ 4 w 35"/>
                <a:gd name="T9" fmla="*/ 91 h 91"/>
                <a:gd name="T10" fmla="*/ 35 w 35"/>
                <a:gd name="T11" fmla="*/ 91 h 91"/>
                <a:gd name="T12" fmla="*/ 35 w 35"/>
                <a:gd name="T13" fmla="*/ 87 h 91"/>
                <a:gd name="T14" fmla="*/ 35 w 35"/>
                <a:gd name="T15" fmla="*/ 5 h 91"/>
                <a:gd name="T16" fmla="*/ 35 w 35"/>
                <a:gd name="T17" fmla="*/ 0 h 91"/>
                <a:gd name="T18" fmla="*/ 18 w 35"/>
                <a:gd name="T1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91">
                  <a:moveTo>
                    <a:pt x="18" y="0"/>
                  </a:moveTo>
                  <a:cubicBezTo>
                    <a:pt x="15" y="0"/>
                    <a:pt x="12" y="0"/>
                    <a:pt x="8" y="0"/>
                  </a:cubicBezTo>
                  <a:cubicBezTo>
                    <a:pt x="2" y="0"/>
                    <a:pt x="0" y="2"/>
                    <a:pt x="0" y="8"/>
                  </a:cubicBezTo>
                  <a:cubicBezTo>
                    <a:pt x="0" y="33"/>
                    <a:pt x="1" y="58"/>
                    <a:pt x="0" y="83"/>
                  </a:cubicBezTo>
                  <a:cubicBezTo>
                    <a:pt x="0" y="87"/>
                    <a:pt x="1" y="89"/>
                    <a:pt x="4" y="91"/>
                  </a:cubicBezTo>
                  <a:cubicBezTo>
                    <a:pt x="14" y="91"/>
                    <a:pt x="25" y="91"/>
                    <a:pt x="35" y="91"/>
                  </a:cubicBezTo>
                  <a:cubicBezTo>
                    <a:pt x="35" y="90"/>
                    <a:pt x="35" y="88"/>
                    <a:pt x="35" y="87"/>
                  </a:cubicBezTo>
                  <a:cubicBezTo>
                    <a:pt x="35" y="59"/>
                    <a:pt x="35" y="32"/>
                    <a:pt x="35" y="5"/>
                  </a:cubicBezTo>
                  <a:cubicBezTo>
                    <a:pt x="35" y="4"/>
                    <a:pt x="35" y="2"/>
                    <a:pt x="35" y="0"/>
                  </a:cubicBezTo>
                  <a:cubicBezTo>
                    <a:pt x="29" y="0"/>
                    <a:pt x="24" y="0"/>
                    <a:pt x="18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id="{2B36B55F-7887-04F2-DC4E-1475D22A2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2" y="1681"/>
              <a:ext cx="154" cy="57"/>
            </a:xfrm>
            <a:custGeom>
              <a:avLst/>
              <a:gdLst>
                <a:gd name="T0" fmla="*/ 52 w 91"/>
                <a:gd name="T1" fmla="*/ 0 h 34"/>
                <a:gd name="T2" fmla="*/ 8 w 91"/>
                <a:gd name="T3" fmla="*/ 0 h 34"/>
                <a:gd name="T4" fmla="*/ 5 w 91"/>
                <a:gd name="T5" fmla="*/ 0 h 34"/>
                <a:gd name="T6" fmla="*/ 0 w 91"/>
                <a:gd name="T7" fmla="*/ 5 h 34"/>
                <a:gd name="T8" fmla="*/ 0 w 91"/>
                <a:gd name="T9" fmla="*/ 34 h 34"/>
                <a:gd name="T10" fmla="*/ 91 w 91"/>
                <a:gd name="T11" fmla="*/ 34 h 34"/>
                <a:gd name="T12" fmla="*/ 91 w 91"/>
                <a:gd name="T13" fmla="*/ 8 h 34"/>
                <a:gd name="T14" fmla="*/ 83 w 91"/>
                <a:gd name="T15" fmla="*/ 0 h 34"/>
                <a:gd name="T16" fmla="*/ 52 w 91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4">
                  <a:moveTo>
                    <a:pt x="52" y="0"/>
                  </a:moveTo>
                  <a:cubicBezTo>
                    <a:pt x="37" y="0"/>
                    <a:pt x="2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"/>
                    <a:pt x="0" y="24"/>
                    <a:pt x="0" y="34"/>
                  </a:cubicBezTo>
                  <a:cubicBezTo>
                    <a:pt x="30" y="34"/>
                    <a:pt x="60" y="34"/>
                    <a:pt x="91" y="34"/>
                  </a:cubicBezTo>
                  <a:cubicBezTo>
                    <a:pt x="91" y="25"/>
                    <a:pt x="91" y="16"/>
                    <a:pt x="91" y="8"/>
                  </a:cubicBezTo>
                  <a:cubicBezTo>
                    <a:pt x="91" y="2"/>
                    <a:pt x="89" y="0"/>
                    <a:pt x="83" y="0"/>
                  </a:cubicBezTo>
                  <a:cubicBezTo>
                    <a:pt x="73" y="0"/>
                    <a:pt x="62" y="0"/>
                    <a:pt x="52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9" name="Freeform 29">
              <a:extLst>
                <a:ext uri="{FF2B5EF4-FFF2-40B4-BE49-F238E27FC236}">
                  <a16:creationId xmlns:a16="http://schemas.microsoft.com/office/drawing/2014/main" id="{A43098B0-F873-4EAA-4743-A1196D185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0" y="1643"/>
              <a:ext cx="57" cy="19"/>
            </a:xfrm>
            <a:custGeom>
              <a:avLst/>
              <a:gdLst>
                <a:gd name="T0" fmla="*/ 34 w 34"/>
                <a:gd name="T1" fmla="*/ 0 h 11"/>
                <a:gd name="T2" fmla="*/ 0 w 34"/>
                <a:gd name="T3" fmla="*/ 0 h 11"/>
                <a:gd name="T4" fmla="*/ 0 w 34"/>
                <a:gd name="T5" fmla="*/ 11 h 11"/>
                <a:gd name="T6" fmla="*/ 12 w 34"/>
                <a:gd name="T7" fmla="*/ 11 h 11"/>
                <a:gd name="T8" fmla="*/ 33 w 34"/>
                <a:gd name="T9" fmla="*/ 11 h 11"/>
                <a:gd name="T10" fmla="*/ 34 w 34"/>
                <a:gd name="T11" fmla="*/ 9 h 11"/>
                <a:gd name="T12" fmla="*/ 34 w 3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">
                  <a:moveTo>
                    <a:pt x="34" y="0"/>
                  </a:moveTo>
                  <a:cubicBezTo>
                    <a:pt x="23" y="0"/>
                    <a:pt x="12" y="0"/>
                    <a:pt x="0" y="0"/>
                  </a:cubicBezTo>
                  <a:cubicBezTo>
                    <a:pt x="0" y="3"/>
                    <a:pt x="0" y="7"/>
                    <a:pt x="0" y="11"/>
                  </a:cubicBezTo>
                  <a:cubicBezTo>
                    <a:pt x="4" y="11"/>
                    <a:pt x="8" y="11"/>
                    <a:pt x="12" y="11"/>
                  </a:cubicBezTo>
                  <a:cubicBezTo>
                    <a:pt x="19" y="11"/>
                    <a:pt x="26" y="11"/>
                    <a:pt x="33" y="11"/>
                  </a:cubicBezTo>
                  <a:cubicBezTo>
                    <a:pt x="33" y="11"/>
                    <a:pt x="34" y="10"/>
                    <a:pt x="34" y="9"/>
                  </a:cubicBezTo>
                  <a:cubicBezTo>
                    <a:pt x="34" y="6"/>
                    <a:pt x="34" y="3"/>
                    <a:pt x="34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E04BED52-499C-A922-A58F-5AA621D42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3" y="1960"/>
              <a:ext cx="19" cy="56"/>
            </a:xfrm>
            <a:custGeom>
              <a:avLst/>
              <a:gdLst>
                <a:gd name="T0" fmla="*/ 11 w 11"/>
                <a:gd name="T1" fmla="*/ 0 h 33"/>
                <a:gd name="T2" fmla="*/ 0 w 11"/>
                <a:gd name="T3" fmla="*/ 0 h 33"/>
                <a:gd name="T4" fmla="*/ 0 w 11"/>
                <a:gd name="T5" fmla="*/ 33 h 33"/>
                <a:gd name="T6" fmla="*/ 11 w 11"/>
                <a:gd name="T7" fmla="*/ 33 h 33"/>
                <a:gd name="T8" fmla="*/ 11 w 1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11" y="0"/>
                  </a:moveTo>
                  <a:cubicBezTo>
                    <a:pt x="7" y="0"/>
                    <a:pt x="4" y="0"/>
                    <a:pt x="0" y="0"/>
                  </a:cubicBezTo>
                  <a:cubicBezTo>
                    <a:pt x="0" y="11"/>
                    <a:pt x="0" y="22"/>
                    <a:pt x="0" y="33"/>
                  </a:cubicBezTo>
                  <a:cubicBezTo>
                    <a:pt x="4" y="33"/>
                    <a:pt x="8" y="33"/>
                    <a:pt x="11" y="33"/>
                  </a:cubicBezTo>
                  <a:cubicBezTo>
                    <a:pt x="11" y="22"/>
                    <a:pt x="11" y="11"/>
                    <a:pt x="11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E1C7D033-228F-1701-AD2C-650D2F22F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0" y="1865"/>
              <a:ext cx="59" cy="114"/>
            </a:xfrm>
            <a:custGeom>
              <a:avLst/>
              <a:gdLst>
                <a:gd name="T0" fmla="*/ 23 w 35"/>
                <a:gd name="T1" fmla="*/ 0 h 67"/>
                <a:gd name="T2" fmla="*/ 0 w 35"/>
                <a:gd name="T3" fmla="*/ 33 h 67"/>
                <a:gd name="T4" fmla="*/ 4 w 35"/>
                <a:gd name="T5" fmla="*/ 33 h 67"/>
                <a:gd name="T6" fmla="*/ 6 w 35"/>
                <a:gd name="T7" fmla="*/ 33 h 67"/>
                <a:gd name="T8" fmla="*/ 13 w 35"/>
                <a:gd name="T9" fmla="*/ 41 h 67"/>
                <a:gd name="T10" fmla="*/ 10 w 35"/>
                <a:gd name="T11" fmla="*/ 66 h 67"/>
                <a:gd name="T12" fmla="*/ 11 w 35"/>
                <a:gd name="T13" fmla="*/ 67 h 67"/>
                <a:gd name="T14" fmla="*/ 35 w 35"/>
                <a:gd name="T15" fmla="*/ 33 h 67"/>
                <a:gd name="T16" fmla="*/ 30 w 35"/>
                <a:gd name="T17" fmla="*/ 33 h 67"/>
                <a:gd name="T18" fmla="*/ 28 w 35"/>
                <a:gd name="T19" fmla="*/ 33 h 67"/>
                <a:gd name="T20" fmla="*/ 21 w 35"/>
                <a:gd name="T21" fmla="*/ 25 h 67"/>
                <a:gd name="T22" fmla="*/ 23 w 35"/>
                <a:gd name="T23" fmla="*/ 15 h 67"/>
                <a:gd name="T24" fmla="*/ 24 w 35"/>
                <a:gd name="T25" fmla="*/ 0 h 67"/>
                <a:gd name="T26" fmla="*/ 23 w 35"/>
                <a:gd name="T2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67">
                  <a:moveTo>
                    <a:pt x="23" y="0"/>
                  </a:moveTo>
                  <a:cubicBezTo>
                    <a:pt x="16" y="11"/>
                    <a:pt x="8" y="21"/>
                    <a:pt x="0" y="33"/>
                  </a:cubicBezTo>
                  <a:cubicBezTo>
                    <a:pt x="2" y="33"/>
                    <a:pt x="3" y="33"/>
                    <a:pt x="4" y="33"/>
                  </a:cubicBezTo>
                  <a:cubicBezTo>
                    <a:pt x="5" y="33"/>
                    <a:pt x="5" y="33"/>
                    <a:pt x="6" y="33"/>
                  </a:cubicBezTo>
                  <a:cubicBezTo>
                    <a:pt x="12" y="33"/>
                    <a:pt x="14" y="35"/>
                    <a:pt x="13" y="41"/>
                  </a:cubicBezTo>
                  <a:cubicBezTo>
                    <a:pt x="12" y="50"/>
                    <a:pt x="11" y="58"/>
                    <a:pt x="10" y="6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9" y="56"/>
                    <a:pt x="26" y="45"/>
                    <a:pt x="35" y="33"/>
                  </a:cubicBezTo>
                  <a:cubicBezTo>
                    <a:pt x="33" y="33"/>
                    <a:pt x="32" y="33"/>
                    <a:pt x="30" y="33"/>
                  </a:cubicBezTo>
                  <a:cubicBezTo>
                    <a:pt x="30" y="33"/>
                    <a:pt x="29" y="33"/>
                    <a:pt x="28" y="33"/>
                  </a:cubicBezTo>
                  <a:cubicBezTo>
                    <a:pt x="23" y="33"/>
                    <a:pt x="21" y="31"/>
                    <a:pt x="21" y="25"/>
                  </a:cubicBezTo>
                  <a:cubicBezTo>
                    <a:pt x="22" y="22"/>
                    <a:pt x="22" y="18"/>
                    <a:pt x="23" y="15"/>
                  </a:cubicBezTo>
                  <a:cubicBezTo>
                    <a:pt x="23" y="10"/>
                    <a:pt x="24" y="5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roup 34">
            <a:extLst>
              <a:ext uri="{FF2B5EF4-FFF2-40B4-BE49-F238E27FC236}">
                <a16:creationId xmlns:a16="http://schemas.microsoft.com/office/drawing/2014/main" id="{602195E7-5C93-1C5B-A7A7-94ECB0FCE03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60463" y="2419350"/>
            <a:ext cx="819150" cy="803275"/>
            <a:chOff x="731" y="1524"/>
            <a:chExt cx="516" cy="506"/>
          </a:xfrm>
        </p:grpSpPr>
        <p:sp>
          <p:nvSpPr>
            <p:cNvPr id="54" name="Freeform 35">
              <a:extLst>
                <a:ext uri="{FF2B5EF4-FFF2-40B4-BE49-F238E27FC236}">
                  <a16:creationId xmlns:a16="http://schemas.microsoft.com/office/drawing/2014/main" id="{FA7CDE9A-0902-7DF5-E96F-B28876DE04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" y="1731"/>
              <a:ext cx="516" cy="279"/>
            </a:xfrm>
            <a:custGeom>
              <a:avLst/>
              <a:gdLst>
                <a:gd name="T0" fmla="*/ 127 w 254"/>
                <a:gd name="T1" fmla="*/ 0 h 137"/>
                <a:gd name="T2" fmla="*/ 97 w 254"/>
                <a:gd name="T3" fmla="*/ 10 h 137"/>
                <a:gd name="T4" fmla="*/ 92 w 254"/>
                <a:gd name="T5" fmla="*/ 12 h 137"/>
                <a:gd name="T6" fmla="*/ 87 w 254"/>
                <a:gd name="T7" fmla="*/ 10 h 137"/>
                <a:gd name="T8" fmla="*/ 56 w 254"/>
                <a:gd name="T9" fmla="*/ 1 h 137"/>
                <a:gd name="T10" fmla="*/ 4 w 254"/>
                <a:gd name="T11" fmla="*/ 36 h 137"/>
                <a:gd name="T12" fmla="*/ 0 w 254"/>
                <a:gd name="T13" fmla="*/ 51 h 137"/>
                <a:gd name="T14" fmla="*/ 0 w 254"/>
                <a:gd name="T15" fmla="*/ 66 h 137"/>
                <a:gd name="T16" fmla="*/ 0 w 254"/>
                <a:gd name="T17" fmla="*/ 69 h 137"/>
                <a:gd name="T18" fmla="*/ 20 w 254"/>
                <a:gd name="T19" fmla="*/ 103 h 137"/>
                <a:gd name="T20" fmla="*/ 23 w 254"/>
                <a:gd name="T21" fmla="*/ 105 h 137"/>
                <a:gd name="T22" fmla="*/ 25 w 254"/>
                <a:gd name="T23" fmla="*/ 104 h 137"/>
                <a:gd name="T24" fmla="*/ 174 w 254"/>
                <a:gd name="T25" fmla="*/ 54 h 137"/>
                <a:gd name="T26" fmla="*/ 208 w 254"/>
                <a:gd name="T27" fmla="*/ 43 h 137"/>
                <a:gd name="T28" fmla="*/ 216 w 254"/>
                <a:gd name="T29" fmla="*/ 41 h 137"/>
                <a:gd name="T30" fmla="*/ 230 w 254"/>
                <a:gd name="T31" fmla="*/ 50 h 137"/>
                <a:gd name="T32" fmla="*/ 235 w 254"/>
                <a:gd name="T33" fmla="*/ 63 h 137"/>
                <a:gd name="T34" fmla="*/ 227 w 254"/>
                <a:gd name="T35" fmla="*/ 84 h 137"/>
                <a:gd name="T36" fmla="*/ 208 w 254"/>
                <a:gd name="T37" fmla="*/ 91 h 137"/>
                <a:gd name="T38" fmla="*/ 149 w 254"/>
                <a:gd name="T39" fmla="*/ 110 h 137"/>
                <a:gd name="T40" fmla="*/ 125 w 254"/>
                <a:gd name="T41" fmla="*/ 118 h 137"/>
                <a:gd name="T42" fmla="*/ 125 w 254"/>
                <a:gd name="T43" fmla="*/ 119 h 137"/>
                <a:gd name="T44" fmla="*/ 151 w 254"/>
                <a:gd name="T45" fmla="*/ 137 h 137"/>
                <a:gd name="T46" fmla="*/ 151 w 254"/>
                <a:gd name="T47" fmla="*/ 137 h 137"/>
                <a:gd name="T48" fmla="*/ 176 w 254"/>
                <a:gd name="T49" fmla="*/ 119 h 137"/>
                <a:gd name="T50" fmla="*/ 181 w 254"/>
                <a:gd name="T51" fmla="*/ 114 h 137"/>
                <a:gd name="T52" fmla="*/ 185 w 254"/>
                <a:gd name="T53" fmla="*/ 114 h 137"/>
                <a:gd name="T54" fmla="*/ 198 w 254"/>
                <a:gd name="T55" fmla="*/ 117 h 137"/>
                <a:gd name="T56" fmla="*/ 198 w 254"/>
                <a:gd name="T57" fmla="*/ 117 h 137"/>
                <a:gd name="T58" fmla="*/ 244 w 254"/>
                <a:gd name="T59" fmla="*/ 88 h 137"/>
                <a:gd name="T60" fmla="*/ 235 w 254"/>
                <a:gd name="T61" fmla="*/ 29 h 137"/>
                <a:gd name="T62" fmla="*/ 200 w 254"/>
                <a:gd name="T63" fmla="*/ 14 h 137"/>
                <a:gd name="T64" fmla="*/ 177 w 254"/>
                <a:gd name="T65" fmla="*/ 19 h 137"/>
                <a:gd name="T66" fmla="*/ 173 w 254"/>
                <a:gd name="T67" fmla="*/ 21 h 137"/>
                <a:gd name="T68" fmla="*/ 167 w 254"/>
                <a:gd name="T69" fmla="*/ 18 h 137"/>
                <a:gd name="T70" fmla="*/ 135 w 254"/>
                <a:gd name="T71" fmla="*/ 1 h 137"/>
                <a:gd name="T72" fmla="*/ 127 w 254"/>
                <a:gd name="T7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4" h="137">
                  <a:moveTo>
                    <a:pt x="127" y="0"/>
                  </a:moveTo>
                  <a:cubicBezTo>
                    <a:pt x="116" y="0"/>
                    <a:pt x="106" y="4"/>
                    <a:pt x="97" y="10"/>
                  </a:cubicBezTo>
                  <a:cubicBezTo>
                    <a:pt x="95" y="11"/>
                    <a:pt x="93" y="12"/>
                    <a:pt x="92" y="12"/>
                  </a:cubicBezTo>
                  <a:cubicBezTo>
                    <a:pt x="90" y="12"/>
                    <a:pt x="89" y="12"/>
                    <a:pt x="87" y="10"/>
                  </a:cubicBezTo>
                  <a:cubicBezTo>
                    <a:pt x="77" y="4"/>
                    <a:pt x="66" y="1"/>
                    <a:pt x="56" y="1"/>
                  </a:cubicBezTo>
                  <a:cubicBezTo>
                    <a:pt x="34" y="1"/>
                    <a:pt x="13" y="14"/>
                    <a:pt x="4" y="36"/>
                  </a:cubicBezTo>
                  <a:cubicBezTo>
                    <a:pt x="2" y="41"/>
                    <a:pt x="1" y="46"/>
                    <a:pt x="0" y="51"/>
                  </a:cubicBezTo>
                  <a:cubicBezTo>
                    <a:pt x="0" y="56"/>
                    <a:pt x="0" y="61"/>
                    <a:pt x="0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3" y="82"/>
                    <a:pt x="10" y="94"/>
                    <a:pt x="20" y="103"/>
                  </a:cubicBezTo>
                  <a:cubicBezTo>
                    <a:pt x="21" y="104"/>
                    <a:pt x="22" y="105"/>
                    <a:pt x="23" y="105"/>
                  </a:cubicBezTo>
                  <a:cubicBezTo>
                    <a:pt x="24" y="105"/>
                    <a:pt x="25" y="105"/>
                    <a:pt x="25" y="104"/>
                  </a:cubicBezTo>
                  <a:cubicBezTo>
                    <a:pt x="74" y="86"/>
                    <a:pt x="124" y="71"/>
                    <a:pt x="174" y="54"/>
                  </a:cubicBezTo>
                  <a:cubicBezTo>
                    <a:pt x="185" y="50"/>
                    <a:pt x="197" y="47"/>
                    <a:pt x="208" y="43"/>
                  </a:cubicBezTo>
                  <a:cubicBezTo>
                    <a:pt x="210" y="42"/>
                    <a:pt x="213" y="41"/>
                    <a:pt x="216" y="41"/>
                  </a:cubicBezTo>
                  <a:cubicBezTo>
                    <a:pt x="222" y="41"/>
                    <a:pt x="227" y="44"/>
                    <a:pt x="230" y="50"/>
                  </a:cubicBezTo>
                  <a:cubicBezTo>
                    <a:pt x="232" y="54"/>
                    <a:pt x="234" y="59"/>
                    <a:pt x="235" y="63"/>
                  </a:cubicBezTo>
                  <a:cubicBezTo>
                    <a:pt x="238" y="70"/>
                    <a:pt x="236" y="80"/>
                    <a:pt x="227" y="84"/>
                  </a:cubicBezTo>
                  <a:cubicBezTo>
                    <a:pt x="221" y="87"/>
                    <a:pt x="215" y="89"/>
                    <a:pt x="208" y="91"/>
                  </a:cubicBezTo>
                  <a:cubicBezTo>
                    <a:pt x="189" y="98"/>
                    <a:pt x="169" y="104"/>
                    <a:pt x="149" y="110"/>
                  </a:cubicBezTo>
                  <a:cubicBezTo>
                    <a:pt x="141" y="113"/>
                    <a:pt x="133" y="115"/>
                    <a:pt x="125" y="118"/>
                  </a:cubicBezTo>
                  <a:cubicBezTo>
                    <a:pt x="125" y="118"/>
                    <a:pt x="125" y="119"/>
                    <a:pt x="125" y="119"/>
                  </a:cubicBezTo>
                  <a:cubicBezTo>
                    <a:pt x="130" y="130"/>
                    <a:pt x="140" y="137"/>
                    <a:pt x="151" y="137"/>
                  </a:cubicBezTo>
                  <a:cubicBezTo>
                    <a:pt x="151" y="137"/>
                    <a:pt x="151" y="137"/>
                    <a:pt x="151" y="137"/>
                  </a:cubicBezTo>
                  <a:cubicBezTo>
                    <a:pt x="162" y="137"/>
                    <a:pt x="172" y="130"/>
                    <a:pt x="176" y="119"/>
                  </a:cubicBezTo>
                  <a:cubicBezTo>
                    <a:pt x="177" y="115"/>
                    <a:pt x="179" y="114"/>
                    <a:pt x="181" y="114"/>
                  </a:cubicBezTo>
                  <a:cubicBezTo>
                    <a:pt x="182" y="114"/>
                    <a:pt x="184" y="114"/>
                    <a:pt x="185" y="114"/>
                  </a:cubicBezTo>
                  <a:cubicBezTo>
                    <a:pt x="189" y="115"/>
                    <a:pt x="194" y="117"/>
                    <a:pt x="198" y="117"/>
                  </a:cubicBezTo>
                  <a:cubicBezTo>
                    <a:pt x="198" y="117"/>
                    <a:pt x="198" y="117"/>
                    <a:pt x="198" y="117"/>
                  </a:cubicBezTo>
                  <a:cubicBezTo>
                    <a:pt x="219" y="117"/>
                    <a:pt x="235" y="107"/>
                    <a:pt x="244" y="88"/>
                  </a:cubicBezTo>
                  <a:cubicBezTo>
                    <a:pt x="254" y="68"/>
                    <a:pt x="249" y="44"/>
                    <a:pt x="235" y="29"/>
                  </a:cubicBezTo>
                  <a:cubicBezTo>
                    <a:pt x="225" y="19"/>
                    <a:pt x="213" y="14"/>
                    <a:pt x="200" y="14"/>
                  </a:cubicBezTo>
                  <a:cubicBezTo>
                    <a:pt x="192" y="14"/>
                    <a:pt x="185" y="16"/>
                    <a:pt x="177" y="19"/>
                  </a:cubicBezTo>
                  <a:cubicBezTo>
                    <a:pt x="175" y="20"/>
                    <a:pt x="174" y="21"/>
                    <a:pt x="173" y="21"/>
                  </a:cubicBezTo>
                  <a:cubicBezTo>
                    <a:pt x="171" y="21"/>
                    <a:pt x="170" y="20"/>
                    <a:pt x="167" y="18"/>
                  </a:cubicBezTo>
                  <a:cubicBezTo>
                    <a:pt x="159" y="8"/>
                    <a:pt x="148" y="3"/>
                    <a:pt x="135" y="1"/>
                  </a:cubicBezTo>
                  <a:cubicBezTo>
                    <a:pt x="133" y="1"/>
                    <a:pt x="130" y="0"/>
                    <a:pt x="127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5" name="Freeform 36">
              <a:extLst>
                <a:ext uri="{FF2B5EF4-FFF2-40B4-BE49-F238E27FC236}">
                  <a16:creationId xmlns:a16="http://schemas.microsoft.com/office/drawing/2014/main" id="{5EC087BD-E14A-8F54-56A6-8FC753833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" y="1548"/>
              <a:ext cx="226" cy="181"/>
            </a:xfrm>
            <a:custGeom>
              <a:avLst/>
              <a:gdLst>
                <a:gd name="T0" fmla="*/ 84 w 111"/>
                <a:gd name="T1" fmla="*/ 0 h 89"/>
                <a:gd name="T2" fmla="*/ 62 w 111"/>
                <a:gd name="T3" fmla="*/ 12 h 89"/>
                <a:gd name="T4" fmla="*/ 56 w 111"/>
                <a:gd name="T5" fmla="*/ 17 h 89"/>
                <a:gd name="T6" fmla="*/ 51 w 111"/>
                <a:gd name="T7" fmla="*/ 16 h 89"/>
                <a:gd name="T8" fmla="*/ 37 w 111"/>
                <a:gd name="T9" fmla="*/ 14 h 89"/>
                <a:gd name="T10" fmla="*/ 34 w 111"/>
                <a:gd name="T11" fmla="*/ 14 h 89"/>
                <a:gd name="T12" fmla="*/ 3 w 111"/>
                <a:gd name="T13" fmla="*/ 43 h 89"/>
                <a:gd name="T14" fmla="*/ 21 w 111"/>
                <a:gd name="T15" fmla="*/ 82 h 89"/>
                <a:gd name="T16" fmla="*/ 24 w 111"/>
                <a:gd name="T17" fmla="*/ 83 h 89"/>
                <a:gd name="T18" fmla="*/ 26 w 111"/>
                <a:gd name="T19" fmla="*/ 83 h 89"/>
                <a:gd name="T20" fmla="*/ 47 w 111"/>
                <a:gd name="T21" fmla="*/ 79 h 89"/>
                <a:gd name="T22" fmla="*/ 81 w 111"/>
                <a:gd name="T23" fmla="*/ 89 h 89"/>
                <a:gd name="T24" fmla="*/ 83 w 111"/>
                <a:gd name="T25" fmla="*/ 89 h 89"/>
                <a:gd name="T26" fmla="*/ 84 w 111"/>
                <a:gd name="T27" fmla="*/ 89 h 89"/>
                <a:gd name="T28" fmla="*/ 110 w 111"/>
                <a:gd name="T29" fmla="*/ 80 h 89"/>
                <a:gd name="T30" fmla="*/ 109 w 111"/>
                <a:gd name="T31" fmla="*/ 77 h 89"/>
                <a:gd name="T32" fmla="*/ 97 w 111"/>
                <a:gd name="T33" fmla="*/ 59 h 89"/>
                <a:gd name="T34" fmla="*/ 97 w 111"/>
                <a:gd name="T35" fmla="*/ 48 h 89"/>
                <a:gd name="T36" fmla="*/ 99 w 111"/>
                <a:gd name="T37" fmla="*/ 47 h 89"/>
                <a:gd name="T38" fmla="*/ 109 w 111"/>
                <a:gd name="T39" fmla="*/ 21 h 89"/>
                <a:gd name="T40" fmla="*/ 89 w 111"/>
                <a:gd name="T41" fmla="*/ 0 h 89"/>
                <a:gd name="T42" fmla="*/ 84 w 111"/>
                <a:gd name="T4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1" h="89">
                  <a:moveTo>
                    <a:pt x="84" y="0"/>
                  </a:moveTo>
                  <a:cubicBezTo>
                    <a:pt x="75" y="0"/>
                    <a:pt x="67" y="4"/>
                    <a:pt x="62" y="12"/>
                  </a:cubicBezTo>
                  <a:cubicBezTo>
                    <a:pt x="60" y="16"/>
                    <a:pt x="59" y="17"/>
                    <a:pt x="56" y="17"/>
                  </a:cubicBezTo>
                  <a:cubicBezTo>
                    <a:pt x="55" y="17"/>
                    <a:pt x="53" y="17"/>
                    <a:pt x="51" y="16"/>
                  </a:cubicBezTo>
                  <a:cubicBezTo>
                    <a:pt x="46" y="15"/>
                    <a:pt x="41" y="14"/>
                    <a:pt x="37" y="14"/>
                  </a:cubicBezTo>
                  <a:cubicBezTo>
                    <a:pt x="36" y="14"/>
                    <a:pt x="35" y="14"/>
                    <a:pt x="34" y="14"/>
                  </a:cubicBezTo>
                  <a:cubicBezTo>
                    <a:pt x="19" y="15"/>
                    <a:pt x="5" y="28"/>
                    <a:pt x="3" y="43"/>
                  </a:cubicBezTo>
                  <a:cubicBezTo>
                    <a:pt x="0" y="59"/>
                    <a:pt x="7" y="75"/>
                    <a:pt x="21" y="82"/>
                  </a:cubicBezTo>
                  <a:cubicBezTo>
                    <a:pt x="22" y="83"/>
                    <a:pt x="23" y="83"/>
                    <a:pt x="24" y="83"/>
                  </a:cubicBezTo>
                  <a:cubicBezTo>
                    <a:pt x="25" y="83"/>
                    <a:pt x="25" y="83"/>
                    <a:pt x="26" y="83"/>
                  </a:cubicBezTo>
                  <a:cubicBezTo>
                    <a:pt x="33" y="80"/>
                    <a:pt x="40" y="79"/>
                    <a:pt x="47" y="79"/>
                  </a:cubicBezTo>
                  <a:cubicBezTo>
                    <a:pt x="59" y="79"/>
                    <a:pt x="70" y="82"/>
                    <a:pt x="81" y="89"/>
                  </a:cubicBezTo>
                  <a:cubicBezTo>
                    <a:pt x="82" y="89"/>
                    <a:pt x="82" y="89"/>
                    <a:pt x="83" y="89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92" y="84"/>
                    <a:pt x="100" y="81"/>
                    <a:pt x="110" y="80"/>
                  </a:cubicBezTo>
                  <a:cubicBezTo>
                    <a:pt x="110" y="79"/>
                    <a:pt x="110" y="78"/>
                    <a:pt x="109" y="77"/>
                  </a:cubicBezTo>
                  <a:cubicBezTo>
                    <a:pt x="108" y="69"/>
                    <a:pt x="104" y="63"/>
                    <a:pt x="97" y="59"/>
                  </a:cubicBezTo>
                  <a:cubicBezTo>
                    <a:pt x="91" y="56"/>
                    <a:pt x="91" y="51"/>
                    <a:pt x="97" y="48"/>
                  </a:cubicBezTo>
                  <a:cubicBezTo>
                    <a:pt x="98" y="47"/>
                    <a:pt x="98" y="47"/>
                    <a:pt x="99" y="47"/>
                  </a:cubicBezTo>
                  <a:cubicBezTo>
                    <a:pt x="108" y="40"/>
                    <a:pt x="111" y="31"/>
                    <a:pt x="109" y="21"/>
                  </a:cubicBezTo>
                  <a:cubicBezTo>
                    <a:pt x="108" y="10"/>
                    <a:pt x="99" y="2"/>
                    <a:pt x="89" y="0"/>
                  </a:cubicBezTo>
                  <a:cubicBezTo>
                    <a:pt x="87" y="0"/>
                    <a:pt x="86" y="0"/>
                    <a:pt x="84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6" name="Freeform 37">
              <a:extLst>
                <a:ext uri="{FF2B5EF4-FFF2-40B4-BE49-F238E27FC236}">
                  <a16:creationId xmlns:a16="http://schemas.microsoft.com/office/drawing/2014/main" id="{86C70D2E-D3C1-2DAD-6182-3FBA8C987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" y="1851"/>
              <a:ext cx="252" cy="120"/>
            </a:xfrm>
            <a:custGeom>
              <a:avLst/>
              <a:gdLst>
                <a:gd name="T0" fmla="*/ 117 w 124"/>
                <a:gd name="T1" fmla="*/ 0 h 59"/>
                <a:gd name="T2" fmla="*/ 0 w 124"/>
                <a:gd name="T3" fmla="*/ 37 h 59"/>
                <a:gd name="T4" fmla="*/ 8 w 124"/>
                <a:gd name="T5" fmla="*/ 59 h 59"/>
                <a:gd name="T6" fmla="*/ 124 w 124"/>
                <a:gd name="T7" fmla="*/ 21 h 59"/>
                <a:gd name="T8" fmla="*/ 117 w 124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9">
                  <a:moveTo>
                    <a:pt x="117" y="0"/>
                  </a:moveTo>
                  <a:cubicBezTo>
                    <a:pt x="78" y="12"/>
                    <a:pt x="39" y="25"/>
                    <a:pt x="0" y="37"/>
                  </a:cubicBezTo>
                  <a:cubicBezTo>
                    <a:pt x="3" y="45"/>
                    <a:pt x="6" y="51"/>
                    <a:pt x="8" y="59"/>
                  </a:cubicBezTo>
                  <a:cubicBezTo>
                    <a:pt x="47" y="46"/>
                    <a:pt x="85" y="34"/>
                    <a:pt x="124" y="21"/>
                  </a:cubicBezTo>
                  <a:cubicBezTo>
                    <a:pt x="122" y="14"/>
                    <a:pt x="119" y="7"/>
                    <a:pt x="117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7" name="Freeform 38">
              <a:extLst>
                <a:ext uri="{FF2B5EF4-FFF2-40B4-BE49-F238E27FC236}">
                  <a16:creationId xmlns:a16="http://schemas.microsoft.com/office/drawing/2014/main" id="{ABBEF7A9-64CA-D9BF-982B-DA960E554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" y="1571"/>
              <a:ext cx="130" cy="116"/>
            </a:xfrm>
            <a:custGeom>
              <a:avLst/>
              <a:gdLst>
                <a:gd name="T0" fmla="*/ 18 w 64"/>
                <a:gd name="T1" fmla="*/ 0 h 57"/>
                <a:gd name="T2" fmla="*/ 15 w 64"/>
                <a:gd name="T3" fmla="*/ 0 h 57"/>
                <a:gd name="T4" fmla="*/ 0 w 64"/>
                <a:gd name="T5" fmla="*/ 20 h 57"/>
                <a:gd name="T6" fmla="*/ 9 w 64"/>
                <a:gd name="T7" fmla="*/ 34 h 57"/>
                <a:gd name="T8" fmla="*/ 14 w 64"/>
                <a:gd name="T9" fmla="*/ 41 h 57"/>
                <a:gd name="T10" fmla="*/ 31 w 64"/>
                <a:gd name="T11" fmla="*/ 57 h 57"/>
                <a:gd name="T12" fmla="*/ 32 w 64"/>
                <a:gd name="T13" fmla="*/ 57 h 57"/>
                <a:gd name="T14" fmla="*/ 50 w 64"/>
                <a:gd name="T15" fmla="*/ 42 h 57"/>
                <a:gd name="T16" fmla="*/ 55 w 64"/>
                <a:gd name="T17" fmla="*/ 36 h 57"/>
                <a:gd name="T18" fmla="*/ 63 w 64"/>
                <a:gd name="T19" fmla="*/ 28 h 57"/>
                <a:gd name="T20" fmla="*/ 59 w 64"/>
                <a:gd name="T21" fmla="*/ 16 h 57"/>
                <a:gd name="T22" fmla="*/ 52 w 64"/>
                <a:gd name="T23" fmla="*/ 14 h 57"/>
                <a:gd name="T24" fmla="*/ 46 w 64"/>
                <a:gd name="T25" fmla="*/ 16 h 57"/>
                <a:gd name="T26" fmla="*/ 41 w 64"/>
                <a:gd name="T27" fmla="*/ 18 h 57"/>
                <a:gd name="T28" fmla="*/ 38 w 64"/>
                <a:gd name="T29" fmla="*/ 16 h 57"/>
                <a:gd name="T30" fmla="*/ 35 w 64"/>
                <a:gd name="T31" fmla="*/ 11 h 57"/>
                <a:gd name="T32" fmla="*/ 18 w 64"/>
                <a:gd name="T3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57">
                  <a:moveTo>
                    <a:pt x="18" y="0"/>
                  </a:moveTo>
                  <a:cubicBezTo>
                    <a:pt x="17" y="0"/>
                    <a:pt x="16" y="0"/>
                    <a:pt x="15" y="0"/>
                  </a:cubicBezTo>
                  <a:cubicBezTo>
                    <a:pt x="6" y="2"/>
                    <a:pt x="0" y="10"/>
                    <a:pt x="0" y="20"/>
                  </a:cubicBezTo>
                  <a:cubicBezTo>
                    <a:pt x="0" y="25"/>
                    <a:pt x="3" y="30"/>
                    <a:pt x="9" y="34"/>
                  </a:cubicBezTo>
                  <a:cubicBezTo>
                    <a:pt x="12" y="35"/>
                    <a:pt x="13" y="37"/>
                    <a:pt x="14" y="41"/>
                  </a:cubicBezTo>
                  <a:cubicBezTo>
                    <a:pt x="15" y="50"/>
                    <a:pt x="22" y="57"/>
                    <a:pt x="31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40" y="57"/>
                    <a:pt x="48" y="51"/>
                    <a:pt x="50" y="42"/>
                  </a:cubicBezTo>
                  <a:cubicBezTo>
                    <a:pt x="50" y="39"/>
                    <a:pt x="52" y="37"/>
                    <a:pt x="55" y="36"/>
                  </a:cubicBezTo>
                  <a:cubicBezTo>
                    <a:pt x="59" y="35"/>
                    <a:pt x="62" y="32"/>
                    <a:pt x="63" y="28"/>
                  </a:cubicBezTo>
                  <a:cubicBezTo>
                    <a:pt x="64" y="24"/>
                    <a:pt x="63" y="19"/>
                    <a:pt x="59" y="16"/>
                  </a:cubicBezTo>
                  <a:cubicBezTo>
                    <a:pt x="57" y="14"/>
                    <a:pt x="55" y="14"/>
                    <a:pt x="52" y="14"/>
                  </a:cubicBezTo>
                  <a:cubicBezTo>
                    <a:pt x="50" y="14"/>
                    <a:pt x="48" y="14"/>
                    <a:pt x="46" y="16"/>
                  </a:cubicBezTo>
                  <a:cubicBezTo>
                    <a:pt x="44" y="17"/>
                    <a:pt x="43" y="18"/>
                    <a:pt x="41" y="18"/>
                  </a:cubicBezTo>
                  <a:cubicBezTo>
                    <a:pt x="40" y="18"/>
                    <a:pt x="39" y="17"/>
                    <a:pt x="38" y="16"/>
                  </a:cubicBezTo>
                  <a:cubicBezTo>
                    <a:pt x="36" y="15"/>
                    <a:pt x="36" y="13"/>
                    <a:pt x="35" y="11"/>
                  </a:cubicBezTo>
                  <a:cubicBezTo>
                    <a:pt x="32" y="4"/>
                    <a:pt x="25" y="0"/>
                    <a:pt x="18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8" name="Freeform 39">
              <a:extLst>
                <a:ext uri="{FF2B5EF4-FFF2-40B4-BE49-F238E27FC236}">
                  <a16:creationId xmlns:a16="http://schemas.microsoft.com/office/drawing/2014/main" id="{A5F8942E-D97F-3D5B-CDC8-ABE0C161A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" y="1935"/>
              <a:ext cx="157" cy="95"/>
            </a:xfrm>
            <a:custGeom>
              <a:avLst/>
              <a:gdLst>
                <a:gd name="T0" fmla="*/ 70 w 77"/>
                <a:gd name="T1" fmla="*/ 0 h 47"/>
                <a:gd name="T2" fmla="*/ 0 w 77"/>
                <a:gd name="T3" fmla="*/ 25 h 47"/>
                <a:gd name="T4" fmla="*/ 8 w 77"/>
                <a:gd name="T5" fmla="*/ 47 h 47"/>
                <a:gd name="T6" fmla="*/ 77 w 77"/>
                <a:gd name="T7" fmla="*/ 21 h 47"/>
                <a:gd name="T8" fmla="*/ 70 w 77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7">
                  <a:moveTo>
                    <a:pt x="70" y="0"/>
                  </a:moveTo>
                  <a:cubicBezTo>
                    <a:pt x="46" y="8"/>
                    <a:pt x="23" y="17"/>
                    <a:pt x="0" y="25"/>
                  </a:cubicBezTo>
                  <a:cubicBezTo>
                    <a:pt x="3" y="32"/>
                    <a:pt x="5" y="39"/>
                    <a:pt x="8" y="47"/>
                  </a:cubicBezTo>
                  <a:cubicBezTo>
                    <a:pt x="31" y="38"/>
                    <a:pt x="54" y="30"/>
                    <a:pt x="77" y="21"/>
                  </a:cubicBezTo>
                  <a:cubicBezTo>
                    <a:pt x="75" y="14"/>
                    <a:pt x="72" y="7"/>
                    <a:pt x="70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9" name="Freeform 40">
              <a:extLst>
                <a:ext uri="{FF2B5EF4-FFF2-40B4-BE49-F238E27FC236}">
                  <a16:creationId xmlns:a16="http://schemas.microsoft.com/office/drawing/2014/main" id="{48B11DE8-5CC2-3E03-EE6B-EF095398F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" y="1839"/>
              <a:ext cx="36" cy="47"/>
            </a:xfrm>
            <a:custGeom>
              <a:avLst/>
              <a:gdLst>
                <a:gd name="T0" fmla="*/ 8 w 18"/>
                <a:gd name="T1" fmla="*/ 0 h 23"/>
                <a:gd name="T2" fmla="*/ 6 w 18"/>
                <a:gd name="T3" fmla="*/ 0 h 23"/>
                <a:gd name="T4" fmla="*/ 0 w 18"/>
                <a:gd name="T5" fmla="*/ 2 h 23"/>
                <a:gd name="T6" fmla="*/ 8 w 18"/>
                <a:gd name="T7" fmla="*/ 23 h 23"/>
                <a:gd name="T8" fmla="*/ 12 w 18"/>
                <a:gd name="T9" fmla="*/ 22 h 23"/>
                <a:gd name="T10" fmla="*/ 16 w 18"/>
                <a:gd name="T11" fmla="*/ 12 h 23"/>
                <a:gd name="T12" fmla="*/ 13 w 18"/>
                <a:gd name="T13" fmla="*/ 4 h 23"/>
                <a:gd name="T14" fmla="*/ 8 w 18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3"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4" y="1"/>
                    <a:pt x="3" y="1"/>
                    <a:pt x="0" y="2"/>
                  </a:cubicBezTo>
                  <a:cubicBezTo>
                    <a:pt x="3" y="9"/>
                    <a:pt x="5" y="16"/>
                    <a:pt x="8" y="23"/>
                  </a:cubicBezTo>
                  <a:cubicBezTo>
                    <a:pt x="9" y="23"/>
                    <a:pt x="10" y="22"/>
                    <a:pt x="12" y="22"/>
                  </a:cubicBezTo>
                  <a:cubicBezTo>
                    <a:pt x="17" y="20"/>
                    <a:pt x="18" y="18"/>
                    <a:pt x="16" y="12"/>
                  </a:cubicBezTo>
                  <a:cubicBezTo>
                    <a:pt x="15" y="9"/>
                    <a:pt x="14" y="6"/>
                    <a:pt x="13" y="4"/>
                  </a:cubicBezTo>
                  <a:cubicBezTo>
                    <a:pt x="12" y="1"/>
                    <a:pt x="10" y="0"/>
                    <a:pt x="8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0" name="Freeform 41">
              <a:extLst>
                <a:ext uri="{FF2B5EF4-FFF2-40B4-BE49-F238E27FC236}">
                  <a16:creationId xmlns:a16="http://schemas.microsoft.com/office/drawing/2014/main" id="{F5C376A9-DE9F-3640-DF3A-FBFA25F02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3" y="1524"/>
              <a:ext cx="36" cy="35"/>
            </a:xfrm>
            <a:custGeom>
              <a:avLst/>
              <a:gdLst>
                <a:gd name="T0" fmla="*/ 9 w 18"/>
                <a:gd name="T1" fmla="*/ 0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9 w 18"/>
                <a:gd name="T9" fmla="*/ 17 h 17"/>
                <a:gd name="T10" fmla="*/ 18 w 18"/>
                <a:gd name="T11" fmla="*/ 9 h 17"/>
                <a:gd name="T12" fmla="*/ 9 w 18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7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1" y="4"/>
                    <a:pt x="1" y="9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4" y="17"/>
                    <a:pt x="18" y="13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66;p46">
            <a:extLst>
              <a:ext uri="{FF2B5EF4-FFF2-40B4-BE49-F238E27FC236}">
                <a16:creationId xmlns:a16="http://schemas.microsoft.com/office/drawing/2014/main" id="{27CB8B29-7422-4161-80A1-FD1A5EACCCE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57490" y="536652"/>
            <a:ext cx="3429000" cy="481203"/>
          </a:xfrm>
        </p:spPr>
        <p:txBody>
          <a:bodyPr anchor="ctr"/>
          <a:lstStyle/>
          <a:p>
            <a:pPr lvl="0" rtl="1"/>
            <a:r>
              <a:rPr lang="fa-IR" dirty="0">
                <a:cs typeface="B Nazanin" panose="00000700000000000000" pitchFamily="2" charset="-78"/>
              </a:rPr>
              <a:t>اینفوگرافیک 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Google Shape;2502;p46">
            <a:extLst>
              <a:ext uri="{FF2B5EF4-FFF2-40B4-BE49-F238E27FC236}">
                <a16:creationId xmlns:a16="http://schemas.microsoft.com/office/drawing/2014/main" id="{71465DFB-AE08-4BBB-B001-045D3E748C16}"/>
              </a:ext>
            </a:extLst>
          </p:cNvPr>
          <p:cNvSpPr txBox="1"/>
          <p:nvPr/>
        </p:nvSpPr>
        <p:spPr>
          <a:xfrm>
            <a:off x="1226200" y="1522978"/>
            <a:ext cx="2958937" cy="4986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000000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4" name="Google Shape;2503;p46">
            <a:extLst>
              <a:ext uri="{FF2B5EF4-FFF2-40B4-BE49-F238E27FC236}">
                <a16:creationId xmlns:a16="http://schemas.microsoft.com/office/drawing/2014/main" id="{97B236B8-C47A-4D94-A258-0A04EBEDA929}"/>
              </a:ext>
            </a:extLst>
          </p:cNvPr>
          <p:cNvSpPr txBox="1"/>
          <p:nvPr/>
        </p:nvSpPr>
        <p:spPr>
          <a:xfrm>
            <a:off x="1226200" y="2539535"/>
            <a:ext cx="3123061" cy="4986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000000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5" name="Google Shape;2504;p46">
            <a:extLst>
              <a:ext uri="{FF2B5EF4-FFF2-40B4-BE49-F238E27FC236}">
                <a16:creationId xmlns:a16="http://schemas.microsoft.com/office/drawing/2014/main" id="{822A2D38-2EDB-42AC-A3F5-DC7911BA1016}"/>
              </a:ext>
            </a:extLst>
          </p:cNvPr>
          <p:cNvSpPr txBox="1"/>
          <p:nvPr/>
        </p:nvSpPr>
        <p:spPr>
          <a:xfrm>
            <a:off x="1231340" y="3047814"/>
            <a:ext cx="2929498" cy="4986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000000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6" name="Google Shape;2505;p46">
            <a:extLst>
              <a:ext uri="{FF2B5EF4-FFF2-40B4-BE49-F238E27FC236}">
                <a16:creationId xmlns:a16="http://schemas.microsoft.com/office/drawing/2014/main" id="{9A7D84EC-C89F-43D9-850F-D9EEF059464C}"/>
              </a:ext>
            </a:extLst>
          </p:cNvPr>
          <p:cNvSpPr txBox="1"/>
          <p:nvPr/>
        </p:nvSpPr>
        <p:spPr>
          <a:xfrm>
            <a:off x="1226200" y="2031257"/>
            <a:ext cx="2983849" cy="4986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000000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7" name="Google Shape;2506;p46">
            <a:extLst>
              <a:ext uri="{FF2B5EF4-FFF2-40B4-BE49-F238E27FC236}">
                <a16:creationId xmlns:a16="http://schemas.microsoft.com/office/drawing/2014/main" id="{DFE38AF4-6B38-4177-91FE-51ADA99768B2}"/>
              </a:ext>
            </a:extLst>
          </p:cNvPr>
          <p:cNvSpPr txBox="1"/>
          <p:nvPr/>
        </p:nvSpPr>
        <p:spPr>
          <a:xfrm>
            <a:off x="1231340" y="4064370"/>
            <a:ext cx="2929498" cy="4986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000000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8" name="Google Shape;2507;p46">
            <a:extLst>
              <a:ext uri="{FF2B5EF4-FFF2-40B4-BE49-F238E27FC236}">
                <a16:creationId xmlns:a16="http://schemas.microsoft.com/office/drawing/2014/main" id="{C2C9FAAA-0CE5-4A18-BE16-813D1234E87F}"/>
              </a:ext>
            </a:extLst>
          </p:cNvPr>
          <p:cNvSpPr txBox="1"/>
          <p:nvPr/>
        </p:nvSpPr>
        <p:spPr>
          <a:xfrm>
            <a:off x="1231340" y="3556092"/>
            <a:ext cx="2978710" cy="4986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000000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9" name="Google Shape;2508;p46">
            <a:extLst>
              <a:ext uri="{FF2B5EF4-FFF2-40B4-BE49-F238E27FC236}">
                <a16:creationId xmlns:a16="http://schemas.microsoft.com/office/drawing/2014/main" id="{3FE0B243-E266-43E5-89E4-27B4EB4725D0}"/>
              </a:ext>
            </a:extLst>
          </p:cNvPr>
          <p:cNvSpPr txBox="1"/>
          <p:nvPr/>
        </p:nvSpPr>
        <p:spPr>
          <a:xfrm>
            <a:off x="529327" y="3150290"/>
            <a:ext cx="720903" cy="30479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C9751D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80%</a:t>
            </a:r>
          </a:p>
        </p:txBody>
      </p:sp>
      <p:sp>
        <p:nvSpPr>
          <p:cNvPr id="10" name="Google Shape;2509;p46">
            <a:extLst>
              <a:ext uri="{FF2B5EF4-FFF2-40B4-BE49-F238E27FC236}">
                <a16:creationId xmlns:a16="http://schemas.microsoft.com/office/drawing/2014/main" id="{0766CF2A-D2D0-4312-90B0-BF301C32C624}"/>
              </a:ext>
            </a:extLst>
          </p:cNvPr>
          <p:cNvSpPr txBox="1"/>
          <p:nvPr/>
        </p:nvSpPr>
        <p:spPr>
          <a:xfrm>
            <a:off x="529327" y="3668737"/>
            <a:ext cx="720903" cy="30479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60%</a:t>
            </a:r>
          </a:p>
        </p:txBody>
      </p:sp>
      <p:sp>
        <p:nvSpPr>
          <p:cNvPr id="11" name="Google Shape;2510;p46">
            <a:extLst>
              <a:ext uri="{FF2B5EF4-FFF2-40B4-BE49-F238E27FC236}">
                <a16:creationId xmlns:a16="http://schemas.microsoft.com/office/drawing/2014/main" id="{92EC0D26-1B47-418A-9520-AE1F5ACB851D}"/>
              </a:ext>
            </a:extLst>
          </p:cNvPr>
          <p:cNvSpPr txBox="1"/>
          <p:nvPr/>
        </p:nvSpPr>
        <p:spPr>
          <a:xfrm>
            <a:off x="529327" y="4167743"/>
            <a:ext cx="720903" cy="30479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938080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80%</a:t>
            </a:r>
          </a:p>
        </p:txBody>
      </p:sp>
      <p:sp>
        <p:nvSpPr>
          <p:cNvPr id="12" name="Google Shape;2511;p46">
            <a:extLst>
              <a:ext uri="{FF2B5EF4-FFF2-40B4-BE49-F238E27FC236}">
                <a16:creationId xmlns:a16="http://schemas.microsoft.com/office/drawing/2014/main" id="{6ECD0DC3-0C6F-4B1A-B844-B4FB49E228B3}"/>
              </a:ext>
            </a:extLst>
          </p:cNvPr>
          <p:cNvSpPr txBox="1"/>
          <p:nvPr/>
        </p:nvSpPr>
        <p:spPr>
          <a:xfrm>
            <a:off x="506403" y="1617527"/>
            <a:ext cx="720903" cy="30479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E4BBA5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60%</a:t>
            </a:r>
          </a:p>
        </p:txBody>
      </p:sp>
      <p:sp>
        <p:nvSpPr>
          <p:cNvPr id="13" name="Google Shape;2512;p46">
            <a:extLst>
              <a:ext uri="{FF2B5EF4-FFF2-40B4-BE49-F238E27FC236}">
                <a16:creationId xmlns:a16="http://schemas.microsoft.com/office/drawing/2014/main" id="{29AC3C3B-B6A9-47B2-BCA9-C208447089C0}"/>
              </a:ext>
            </a:extLst>
          </p:cNvPr>
          <p:cNvSpPr txBox="1"/>
          <p:nvPr/>
        </p:nvSpPr>
        <p:spPr>
          <a:xfrm>
            <a:off x="506403" y="2135983"/>
            <a:ext cx="720903" cy="30479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E25A5A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40%</a:t>
            </a:r>
          </a:p>
        </p:txBody>
      </p:sp>
      <p:sp>
        <p:nvSpPr>
          <p:cNvPr id="14" name="Google Shape;2513;p46">
            <a:extLst>
              <a:ext uri="{FF2B5EF4-FFF2-40B4-BE49-F238E27FC236}">
                <a16:creationId xmlns:a16="http://schemas.microsoft.com/office/drawing/2014/main" id="{D7154875-D191-49C7-AFB9-705716A5DACC}"/>
              </a:ext>
            </a:extLst>
          </p:cNvPr>
          <p:cNvSpPr txBox="1"/>
          <p:nvPr/>
        </p:nvSpPr>
        <p:spPr>
          <a:xfrm>
            <a:off x="506403" y="2634989"/>
            <a:ext cx="720903" cy="30479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F3E1CE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20%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24BC4987-E55A-4F21-9FE4-936A4C304E2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1000"/>
            <a:biLevel thresh="50000"/>
          </a:blip>
          <a:stretch>
            <a:fillRect/>
          </a:stretch>
        </p:blipFill>
        <p:spPr>
          <a:xfrm>
            <a:off x="-10" y="1088804"/>
            <a:ext cx="9144000" cy="4079403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17" name="Group 4">
            <a:extLst>
              <a:ext uri="{FF2B5EF4-FFF2-40B4-BE49-F238E27FC236}">
                <a16:creationId xmlns:a16="http://schemas.microsoft.com/office/drawing/2014/main" id="{3DA5C58C-013F-470F-C303-154BD94C301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37138" y="1630363"/>
            <a:ext cx="3067051" cy="3041650"/>
            <a:chOff x="3173" y="1027"/>
            <a:chExt cx="1932" cy="1916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5C14B6EE-4A97-8A6F-558A-821FEEBA1D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6" y="1464"/>
              <a:ext cx="1410" cy="1219"/>
            </a:xfrm>
            <a:custGeom>
              <a:avLst/>
              <a:gdLst>
                <a:gd name="T0" fmla="*/ 59 w 184"/>
                <a:gd name="T1" fmla="*/ 112 h 159"/>
                <a:gd name="T2" fmla="*/ 93 w 184"/>
                <a:gd name="T3" fmla="*/ 80 h 159"/>
                <a:gd name="T4" fmla="*/ 93 w 184"/>
                <a:gd name="T5" fmla="*/ 148 h 159"/>
                <a:gd name="T6" fmla="*/ 36 w 184"/>
                <a:gd name="T7" fmla="*/ 74 h 159"/>
                <a:gd name="T8" fmla="*/ 14 w 184"/>
                <a:gd name="T9" fmla="*/ 37 h 159"/>
                <a:gd name="T10" fmla="*/ 17 w 184"/>
                <a:gd name="T11" fmla="*/ 34 h 159"/>
                <a:gd name="T12" fmla="*/ 25 w 184"/>
                <a:gd name="T13" fmla="*/ 34 h 159"/>
                <a:gd name="T14" fmla="*/ 36 w 184"/>
                <a:gd name="T15" fmla="*/ 62 h 159"/>
                <a:gd name="T16" fmla="*/ 54 w 184"/>
                <a:gd name="T17" fmla="*/ 62 h 159"/>
                <a:gd name="T18" fmla="*/ 71 w 184"/>
                <a:gd name="T19" fmla="*/ 51 h 159"/>
                <a:gd name="T20" fmla="*/ 81 w 184"/>
                <a:gd name="T21" fmla="*/ 34 h 159"/>
                <a:gd name="T22" fmla="*/ 88 w 184"/>
                <a:gd name="T23" fmla="*/ 37 h 159"/>
                <a:gd name="T24" fmla="*/ 76 w 184"/>
                <a:gd name="T25" fmla="*/ 63 h 159"/>
                <a:gd name="T26" fmla="*/ 51 w 184"/>
                <a:gd name="T27" fmla="*/ 74 h 159"/>
                <a:gd name="T28" fmla="*/ 37 w 184"/>
                <a:gd name="T29" fmla="*/ 74 h 159"/>
                <a:gd name="T30" fmla="*/ 166 w 184"/>
                <a:gd name="T31" fmla="*/ 34 h 159"/>
                <a:gd name="T32" fmla="*/ 170 w 184"/>
                <a:gd name="T33" fmla="*/ 34 h 159"/>
                <a:gd name="T34" fmla="*/ 173 w 184"/>
                <a:gd name="T35" fmla="*/ 55 h 159"/>
                <a:gd name="T36" fmla="*/ 135 w 184"/>
                <a:gd name="T37" fmla="*/ 74 h 159"/>
                <a:gd name="T38" fmla="*/ 110 w 184"/>
                <a:gd name="T39" fmla="*/ 62 h 159"/>
                <a:gd name="T40" fmla="*/ 99 w 184"/>
                <a:gd name="T41" fmla="*/ 36 h 159"/>
                <a:gd name="T42" fmla="*/ 105 w 184"/>
                <a:gd name="T43" fmla="*/ 34 h 159"/>
                <a:gd name="T44" fmla="*/ 115 w 184"/>
                <a:gd name="T45" fmla="*/ 49 h 159"/>
                <a:gd name="T46" fmla="*/ 133 w 184"/>
                <a:gd name="T47" fmla="*/ 62 h 159"/>
                <a:gd name="T48" fmla="*/ 150 w 184"/>
                <a:gd name="T49" fmla="*/ 62 h 159"/>
                <a:gd name="T50" fmla="*/ 162 w 184"/>
                <a:gd name="T51" fmla="*/ 34 h 159"/>
                <a:gd name="T52" fmla="*/ 59 w 184"/>
                <a:gd name="T53" fmla="*/ 0 h 159"/>
                <a:gd name="T54" fmla="*/ 6 w 184"/>
                <a:gd name="T55" fmla="*/ 17 h 159"/>
                <a:gd name="T56" fmla="*/ 8 w 184"/>
                <a:gd name="T57" fmla="*/ 68 h 159"/>
                <a:gd name="T58" fmla="*/ 24 w 184"/>
                <a:gd name="T59" fmla="*/ 108 h 159"/>
                <a:gd name="T60" fmla="*/ 44 w 184"/>
                <a:gd name="T61" fmla="*/ 123 h 159"/>
                <a:gd name="T62" fmla="*/ 66 w 184"/>
                <a:gd name="T63" fmla="*/ 159 h 159"/>
                <a:gd name="T64" fmla="*/ 120 w 184"/>
                <a:gd name="T65" fmla="*/ 159 h 159"/>
                <a:gd name="T66" fmla="*/ 140 w 184"/>
                <a:gd name="T67" fmla="*/ 128 h 159"/>
                <a:gd name="T68" fmla="*/ 175 w 184"/>
                <a:gd name="T69" fmla="*/ 83 h 159"/>
                <a:gd name="T70" fmla="*/ 184 w 184"/>
                <a:gd name="T71" fmla="*/ 35 h 159"/>
                <a:gd name="T72" fmla="*/ 127 w 184"/>
                <a:gd name="T73" fmla="*/ 0 h 159"/>
                <a:gd name="T74" fmla="*/ 93 w 184"/>
                <a:gd name="T75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159">
                  <a:moveTo>
                    <a:pt x="93" y="148"/>
                  </a:moveTo>
                  <a:cubicBezTo>
                    <a:pt x="75" y="148"/>
                    <a:pt x="58" y="134"/>
                    <a:pt x="59" y="112"/>
                  </a:cubicBezTo>
                  <a:cubicBezTo>
                    <a:pt x="59" y="96"/>
                    <a:pt x="72" y="80"/>
                    <a:pt x="92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113" y="80"/>
                    <a:pt x="126" y="95"/>
                    <a:pt x="127" y="112"/>
                  </a:cubicBezTo>
                  <a:cubicBezTo>
                    <a:pt x="128" y="134"/>
                    <a:pt x="110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moveTo>
                    <a:pt x="36" y="74"/>
                  </a:moveTo>
                  <a:cubicBezTo>
                    <a:pt x="20" y="74"/>
                    <a:pt x="12" y="60"/>
                    <a:pt x="13" y="48"/>
                  </a:cubicBezTo>
                  <a:cubicBezTo>
                    <a:pt x="14" y="45"/>
                    <a:pt x="14" y="41"/>
                    <a:pt x="14" y="37"/>
                  </a:cubicBezTo>
                  <a:cubicBezTo>
                    <a:pt x="14" y="35"/>
                    <a:pt x="14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2" y="34"/>
                    <a:pt x="23" y="34"/>
                    <a:pt x="25" y="34"/>
                  </a:cubicBezTo>
                  <a:cubicBezTo>
                    <a:pt x="25" y="40"/>
                    <a:pt x="24" y="46"/>
                    <a:pt x="25" y="52"/>
                  </a:cubicBezTo>
                  <a:cubicBezTo>
                    <a:pt x="25" y="58"/>
                    <a:pt x="30" y="62"/>
                    <a:pt x="36" y="62"/>
                  </a:cubicBezTo>
                  <a:cubicBezTo>
                    <a:pt x="37" y="62"/>
                    <a:pt x="37" y="62"/>
                    <a:pt x="38" y="62"/>
                  </a:cubicBezTo>
                  <a:cubicBezTo>
                    <a:pt x="43" y="62"/>
                    <a:pt x="48" y="62"/>
                    <a:pt x="54" y="62"/>
                  </a:cubicBezTo>
                  <a:cubicBezTo>
                    <a:pt x="59" y="62"/>
                    <a:pt x="64" y="60"/>
                    <a:pt x="67" y="55"/>
                  </a:cubicBezTo>
                  <a:cubicBezTo>
                    <a:pt x="68" y="54"/>
                    <a:pt x="70" y="52"/>
                    <a:pt x="71" y="51"/>
                  </a:cubicBezTo>
                  <a:cubicBezTo>
                    <a:pt x="75" y="46"/>
                    <a:pt x="79" y="41"/>
                    <a:pt x="75" y="34"/>
                  </a:cubicBezTo>
                  <a:cubicBezTo>
                    <a:pt x="77" y="34"/>
                    <a:pt x="79" y="34"/>
                    <a:pt x="81" y="34"/>
                  </a:cubicBezTo>
                  <a:cubicBezTo>
                    <a:pt x="83" y="34"/>
                    <a:pt x="84" y="34"/>
                    <a:pt x="86" y="34"/>
                  </a:cubicBezTo>
                  <a:cubicBezTo>
                    <a:pt x="86" y="34"/>
                    <a:pt x="87" y="36"/>
                    <a:pt x="88" y="37"/>
                  </a:cubicBezTo>
                  <a:cubicBezTo>
                    <a:pt x="88" y="42"/>
                    <a:pt x="87" y="48"/>
                    <a:pt x="84" y="53"/>
                  </a:cubicBezTo>
                  <a:cubicBezTo>
                    <a:pt x="81" y="56"/>
                    <a:pt x="79" y="59"/>
                    <a:pt x="76" y="63"/>
                  </a:cubicBezTo>
                  <a:cubicBezTo>
                    <a:pt x="70" y="71"/>
                    <a:pt x="61" y="74"/>
                    <a:pt x="52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47" y="74"/>
                    <a:pt x="43" y="74"/>
                    <a:pt x="39" y="74"/>
                  </a:cubicBezTo>
                  <a:cubicBezTo>
                    <a:pt x="39" y="74"/>
                    <a:pt x="38" y="74"/>
                    <a:pt x="37" y="74"/>
                  </a:cubicBezTo>
                  <a:cubicBezTo>
                    <a:pt x="37" y="74"/>
                    <a:pt x="36" y="74"/>
                    <a:pt x="36" y="74"/>
                  </a:cubicBezTo>
                  <a:moveTo>
                    <a:pt x="166" y="34"/>
                  </a:moveTo>
                  <a:cubicBezTo>
                    <a:pt x="167" y="34"/>
                    <a:pt x="168" y="34"/>
                    <a:pt x="169" y="34"/>
                  </a:cubicBezTo>
                  <a:cubicBezTo>
                    <a:pt x="169" y="34"/>
                    <a:pt x="169" y="34"/>
                    <a:pt x="170" y="34"/>
                  </a:cubicBezTo>
                  <a:cubicBezTo>
                    <a:pt x="172" y="34"/>
                    <a:pt x="173" y="35"/>
                    <a:pt x="173" y="37"/>
                  </a:cubicBezTo>
                  <a:cubicBezTo>
                    <a:pt x="173" y="43"/>
                    <a:pt x="173" y="49"/>
                    <a:pt x="173" y="55"/>
                  </a:cubicBezTo>
                  <a:cubicBezTo>
                    <a:pt x="171" y="66"/>
                    <a:pt x="162" y="73"/>
                    <a:pt x="152" y="74"/>
                  </a:cubicBezTo>
                  <a:cubicBezTo>
                    <a:pt x="146" y="74"/>
                    <a:pt x="141" y="74"/>
                    <a:pt x="135" y="74"/>
                  </a:cubicBezTo>
                  <a:cubicBezTo>
                    <a:pt x="135" y="74"/>
                    <a:pt x="135" y="74"/>
                    <a:pt x="135" y="74"/>
                  </a:cubicBezTo>
                  <a:cubicBezTo>
                    <a:pt x="125" y="74"/>
                    <a:pt x="116" y="71"/>
                    <a:pt x="110" y="62"/>
                  </a:cubicBezTo>
                  <a:cubicBezTo>
                    <a:pt x="108" y="58"/>
                    <a:pt x="105" y="55"/>
                    <a:pt x="102" y="52"/>
                  </a:cubicBezTo>
                  <a:cubicBezTo>
                    <a:pt x="99" y="47"/>
                    <a:pt x="98" y="42"/>
                    <a:pt x="99" y="36"/>
                  </a:cubicBezTo>
                  <a:cubicBezTo>
                    <a:pt x="99" y="35"/>
                    <a:pt x="100" y="34"/>
                    <a:pt x="101" y="34"/>
                  </a:cubicBezTo>
                  <a:cubicBezTo>
                    <a:pt x="102" y="34"/>
                    <a:pt x="104" y="34"/>
                    <a:pt x="105" y="34"/>
                  </a:cubicBezTo>
                  <a:cubicBezTo>
                    <a:pt x="107" y="34"/>
                    <a:pt x="109" y="34"/>
                    <a:pt x="111" y="34"/>
                  </a:cubicBezTo>
                  <a:cubicBezTo>
                    <a:pt x="108" y="41"/>
                    <a:pt x="111" y="45"/>
                    <a:pt x="115" y="49"/>
                  </a:cubicBezTo>
                  <a:cubicBezTo>
                    <a:pt x="117" y="51"/>
                    <a:pt x="118" y="54"/>
                    <a:pt x="120" y="56"/>
                  </a:cubicBezTo>
                  <a:cubicBezTo>
                    <a:pt x="123" y="60"/>
                    <a:pt x="128" y="62"/>
                    <a:pt x="133" y="62"/>
                  </a:cubicBezTo>
                  <a:cubicBezTo>
                    <a:pt x="138" y="62"/>
                    <a:pt x="143" y="62"/>
                    <a:pt x="148" y="62"/>
                  </a:cubicBezTo>
                  <a:cubicBezTo>
                    <a:pt x="149" y="62"/>
                    <a:pt x="149" y="62"/>
                    <a:pt x="150" y="62"/>
                  </a:cubicBezTo>
                  <a:cubicBezTo>
                    <a:pt x="157" y="62"/>
                    <a:pt x="162" y="58"/>
                    <a:pt x="162" y="51"/>
                  </a:cubicBezTo>
                  <a:cubicBezTo>
                    <a:pt x="162" y="45"/>
                    <a:pt x="162" y="40"/>
                    <a:pt x="162" y="34"/>
                  </a:cubicBezTo>
                  <a:cubicBezTo>
                    <a:pt x="163" y="34"/>
                    <a:pt x="164" y="34"/>
                    <a:pt x="166" y="34"/>
                  </a:cubicBezTo>
                  <a:moveTo>
                    <a:pt x="59" y="0"/>
                  </a:moveTo>
                  <a:cubicBezTo>
                    <a:pt x="51" y="0"/>
                    <a:pt x="43" y="0"/>
                    <a:pt x="36" y="0"/>
                  </a:cubicBezTo>
                  <a:cubicBezTo>
                    <a:pt x="23" y="0"/>
                    <a:pt x="13" y="6"/>
                    <a:pt x="6" y="17"/>
                  </a:cubicBezTo>
                  <a:cubicBezTo>
                    <a:pt x="0" y="30"/>
                    <a:pt x="0" y="43"/>
                    <a:pt x="4" y="56"/>
                  </a:cubicBezTo>
                  <a:cubicBezTo>
                    <a:pt x="5" y="60"/>
                    <a:pt x="7" y="64"/>
                    <a:pt x="8" y="68"/>
                  </a:cubicBezTo>
                  <a:cubicBezTo>
                    <a:pt x="10" y="75"/>
                    <a:pt x="11" y="83"/>
                    <a:pt x="13" y="90"/>
                  </a:cubicBezTo>
                  <a:cubicBezTo>
                    <a:pt x="14" y="98"/>
                    <a:pt x="18" y="103"/>
                    <a:pt x="24" y="108"/>
                  </a:cubicBezTo>
                  <a:cubicBezTo>
                    <a:pt x="29" y="111"/>
                    <a:pt x="34" y="114"/>
                    <a:pt x="39" y="117"/>
                  </a:cubicBezTo>
                  <a:cubicBezTo>
                    <a:pt x="42" y="118"/>
                    <a:pt x="44" y="120"/>
                    <a:pt x="44" y="123"/>
                  </a:cubicBezTo>
                  <a:cubicBezTo>
                    <a:pt x="46" y="131"/>
                    <a:pt x="47" y="138"/>
                    <a:pt x="49" y="146"/>
                  </a:cubicBezTo>
                  <a:cubicBezTo>
                    <a:pt x="51" y="154"/>
                    <a:pt x="58" y="159"/>
                    <a:pt x="66" y="159"/>
                  </a:cubicBezTo>
                  <a:cubicBezTo>
                    <a:pt x="75" y="159"/>
                    <a:pt x="84" y="159"/>
                    <a:pt x="92" y="159"/>
                  </a:cubicBezTo>
                  <a:cubicBezTo>
                    <a:pt x="101" y="159"/>
                    <a:pt x="111" y="159"/>
                    <a:pt x="120" y="159"/>
                  </a:cubicBezTo>
                  <a:cubicBezTo>
                    <a:pt x="128" y="159"/>
                    <a:pt x="135" y="154"/>
                    <a:pt x="137" y="145"/>
                  </a:cubicBezTo>
                  <a:cubicBezTo>
                    <a:pt x="138" y="140"/>
                    <a:pt x="140" y="134"/>
                    <a:pt x="140" y="128"/>
                  </a:cubicBezTo>
                  <a:cubicBezTo>
                    <a:pt x="141" y="121"/>
                    <a:pt x="144" y="117"/>
                    <a:pt x="151" y="114"/>
                  </a:cubicBezTo>
                  <a:cubicBezTo>
                    <a:pt x="165" y="109"/>
                    <a:pt x="173" y="98"/>
                    <a:pt x="175" y="83"/>
                  </a:cubicBezTo>
                  <a:cubicBezTo>
                    <a:pt x="177" y="74"/>
                    <a:pt x="178" y="64"/>
                    <a:pt x="182" y="55"/>
                  </a:cubicBezTo>
                  <a:cubicBezTo>
                    <a:pt x="184" y="49"/>
                    <a:pt x="184" y="42"/>
                    <a:pt x="184" y="35"/>
                  </a:cubicBezTo>
                  <a:cubicBezTo>
                    <a:pt x="184" y="15"/>
                    <a:pt x="169" y="0"/>
                    <a:pt x="149" y="0"/>
                  </a:cubicBezTo>
                  <a:cubicBezTo>
                    <a:pt x="142" y="0"/>
                    <a:pt x="134" y="0"/>
                    <a:pt x="127" y="0"/>
                  </a:cubicBezTo>
                  <a:cubicBezTo>
                    <a:pt x="116" y="0"/>
                    <a:pt x="104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81" y="0"/>
                    <a:pt x="70" y="0"/>
                    <a:pt x="59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CF2A0672-87DF-D7B6-BFCF-9811BD793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7" y="1027"/>
              <a:ext cx="843" cy="345"/>
            </a:xfrm>
            <a:custGeom>
              <a:avLst/>
              <a:gdLst>
                <a:gd name="T0" fmla="*/ 55 w 110"/>
                <a:gd name="T1" fmla="*/ 0 h 45"/>
                <a:gd name="T2" fmla="*/ 50 w 110"/>
                <a:gd name="T3" fmla="*/ 0 h 45"/>
                <a:gd name="T4" fmla="*/ 47 w 110"/>
                <a:gd name="T5" fmla="*/ 3 h 45"/>
                <a:gd name="T6" fmla="*/ 46 w 110"/>
                <a:gd name="T7" fmla="*/ 6 h 45"/>
                <a:gd name="T8" fmla="*/ 38 w 110"/>
                <a:gd name="T9" fmla="*/ 13 h 45"/>
                <a:gd name="T10" fmla="*/ 17 w 110"/>
                <a:gd name="T11" fmla="*/ 20 h 45"/>
                <a:gd name="T12" fmla="*/ 0 w 110"/>
                <a:gd name="T13" fmla="*/ 45 h 45"/>
                <a:gd name="T14" fmla="*/ 110 w 110"/>
                <a:gd name="T15" fmla="*/ 45 h 45"/>
                <a:gd name="T16" fmla="*/ 103 w 110"/>
                <a:gd name="T17" fmla="*/ 33 h 45"/>
                <a:gd name="T18" fmla="*/ 71 w 110"/>
                <a:gd name="T19" fmla="*/ 13 h 45"/>
                <a:gd name="T20" fmla="*/ 70 w 110"/>
                <a:gd name="T21" fmla="*/ 13 h 45"/>
                <a:gd name="T22" fmla="*/ 70 w 110"/>
                <a:gd name="T23" fmla="*/ 13 h 45"/>
                <a:gd name="T24" fmla="*/ 63 w 110"/>
                <a:gd name="T25" fmla="*/ 7 h 45"/>
                <a:gd name="T26" fmla="*/ 62 w 110"/>
                <a:gd name="T27" fmla="*/ 0 h 45"/>
                <a:gd name="T28" fmla="*/ 55 w 110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" h="45">
                  <a:moveTo>
                    <a:pt x="55" y="0"/>
                  </a:moveTo>
                  <a:cubicBezTo>
                    <a:pt x="53" y="0"/>
                    <a:pt x="52" y="0"/>
                    <a:pt x="50" y="0"/>
                  </a:cubicBezTo>
                  <a:cubicBezTo>
                    <a:pt x="49" y="0"/>
                    <a:pt x="48" y="2"/>
                    <a:pt x="47" y="3"/>
                  </a:cubicBezTo>
                  <a:cubicBezTo>
                    <a:pt x="47" y="4"/>
                    <a:pt x="47" y="5"/>
                    <a:pt x="46" y="6"/>
                  </a:cubicBezTo>
                  <a:cubicBezTo>
                    <a:pt x="45" y="12"/>
                    <a:pt x="44" y="13"/>
                    <a:pt x="38" y="13"/>
                  </a:cubicBezTo>
                  <a:cubicBezTo>
                    <a:pt x="30" y="13"/>
                    <a:pt x="23" y="15"/>
                    <a:pt x="17" y="20"/>
                  </a:cubicBezTo>
                  <a:cubicBezTo>
                    <a:pt x="9" y="27"/>
                    <a:pt x="5" y="36"/>
                    <a:pt x="0" y="45"/>
                  </a:cubicBezTo>
                  <a:cubicBezTo>
                    <a:pt x="37" y="45"/>
                    <a:pt x="73" y="45"/>
                    <a:pt x="110" y="45"/>
                  </a:cubicBezTo>
                  <a:cubicBezTo>
                    <a:pt x="107" y="41"/>
                    <a:pt x="105" y="37"/>
                    <a:pt x="103" y="33"/>
                  </a:cubicBezTo>
                  <a:cubicBezTo>
                    <a:pt x="96" y="20"/>
                    <a:pt x="86" y="13"/>
                    <a:pt x="71" y="13"/>
                  </a:cubicBezTo>
                  <a:cubicBezTo>
                    <a:pt x="71" y="13"/>
                    <a:pt x="70" y="13"/>
                    <a:pt x="70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7" y="13"/>
                    <a:pt x="64" y="11"/>
                    <a:pt x="63" y="7"/>
                  </a:cubicBezTo>
                  <a:cubicBezTo>
                    <a:pt x="63" y="5"/>
                    <a:pt x="62" y="3"/>
                    <a:pt x="62" y="0"/>
                  </a:cubicBezTo>
                  <a:cubicBezTo>
                    <a:pt x="59" y="0"/>
                    <a:pt x="57" y="0"/>
                    <a:pt x="55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2969D64B-59F1-91B9-9D04-B77792117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4" y="2460"/>
              <a:ext cx="230" cy="437"/>
            </a:xfrm>
            <a:custGeom>
              <a:avLst/>
              <a:gdLst>
                <a:gd name="T0" fmla="*/ 19 w 30"/>
                <a:gd name="T1" fmla="*/ 0 h 57"/>
                <a:gd name="T2" fmla="*/ 0 w 30"/>
                <a:gd name="T3" fmla="*/ 53 h 57"/>
                <a:gd name="T4" fmla="*/ 11 w 30"/>
                <a:gd name="T5" fmla="*/ 57 h 57"/>
                <a:gd name="T6" fmla="*/ 30 w 30"/>
                <a:gd name="T7" fmla="*/ 4 h 57"/>
                <a:gd name="T8" fmla="*/ 19 w 3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7">
                  <a:moveTo>
                    <a:pt x="19" y="0"/>
                  </a:moveTo>
                  <a:cubicBezTo>
                    <a:pt x="13" y="18"/>
                    <a:pt x="6" y="35"/>
                    <a:pt x="0" y="53"/>
                  </a:cubicBezTo>
                  <a:cubicBezTo>
                    <a:pt x="4" y="54"/>
                    <a:pt x="7" y="56"/>
                    <a:pt x="11" y="57"/>
                  </a:cubicBezTo>
                  <a:cubicBezTo>
                    <a:pt x="17" y="39"/>
                    <a:pt x="24" y="21"/>
                    <a:pt x="30" y="4"/>
                  </a:cubicBezTo>
                  <a:cubicBezTo>
                    <a:pt x="26" y="2"/>
                    <a:pt x="23" y="1"/>
                    <a:pt x="19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9B23CDDC-E48C-59BA-FDC3-8C6153331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4" y="2460"/>
              <a:ext cx="230" cy="437"/>
            </a:xfrm>
            <a:custGeom>
              <a:avLst/>
              <a:gdLst>
                <a:gd name="T0" fmla="*/ 10 w 30"/>
                <a:gd name="T1" fmla="*/ 0 h 57"/>
                <a:gd name="T2" fmla="*/ 0 w 30"/>
                <a:gd name="T3" fmla="*/ 4 h 57"/>
                <a:gd name="T4" fmla="*/ 19 w 30"/>
                <a:gd name="T5" fmla="*/ 57 h 57"/>
                <a:gd name="T6" fmla="*/ 30 w 30"/>
                <a:gd name="T7" fmla="*/ 53 h 57"/>
                <a:gd name="T8" fmla="*/ 10 w 3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7">
                  <a:moveTo>
                    <a:pt x="10" y="0"/>
                  </a:moveTo>
                  <a:cubicBezTo>
                    <a:pt x="6" y="1"/>
                    <a:pt x="3" y="2"/>
                    <a:pt x="0" y="4"/>
                  </a:cubicBezTo>
                  <a:cubicBezTo>
                    <a:pt x="6" y="22"/>
                    <a:pt x="13" y="39"/>
                    <a:pt x="19" y="57"/>
                  </a:cubicBezTo>
                  <a:cubicBezTo>
                    <a:pt x="23" y="56"/>
                    <a:pt x="26" y="54"/>
                    <a:pt x="30" y="53"/>
                  </a:cubicBezTo>
                  <a:cubicBezTo>
                    <a:pt x="23" y="35"/>
                    <a:pt x="17" y="18"/>
                    <a:pt x="10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EC8F1DA3-DCEC-64A4-2518-33941DB7B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3" y="2522"/>
              <a:ext cx="222" cy="421"/>
            </a:xfrm>
            <a:custGeom>
              <a:avLst/>
              <a:gdLst>
                <a:gd name="T0" fmla="*/ 10 w 29"/>
                <a:gd name="T1" fmla="*/ 0 h 55"/>
                <a:gd name="T2" fmla="*/ 5 w 29"/>
                <a:gd name="T3" fmla="*/ 1 h 55"/>
                <a:gd name="T4" fmla="*/ 1 w 29"/>
                <a:gd name="T5" fmla="*/ 9 h 55"/>
                <a:gd name="T6" fmla="*/ 17 w 29"/>
                <a:gd name="T7" fmla="*/ 52 h 55"/>
                <a:gd name="T8" fmla="*/ 22 w 29"/>
                <a:gd name="T9" fmla="*/ 55 h 55"/>
                <a:gd name="T10" fmla="*/ 24 w 29"/>
                <a:gd name="T11" fmla="*/ 55 h 55"/>
                <a:gd name="T12" fmla="*/ 29 w 29"/>
                <a:gd name="T13" fmla="*/ 53 h 55"/>
                <a:gd name="T14" fmla="*/ 10 w 29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5">
                  <a:moveTo>
                    <a:pt x="10" y="0"/>
                  </a:moveTo>
                  <a:cubicBezTo>
                    <a:pt x="8" y="0"/>
                    <a:pt x="6" y="1"/>
                    <a:pt x="5" y="1"/>
                  </a:cubicBezTo>
                  <a:cubicBezTo>
                    <a:pt x="1" y="3"/>
                    <a:pt x="0" y="6"/>
                    <a:pt x="1" y="9"/>
                  </a:cubicBezTo>
                  <a:cubicBezTo>
                    <a:pt x="6" y="23"/>
                    <a:pt x="12" y="37"/>
                    <a:pt x="17" y="52"/>
                  </a:cubicBezTo>
                  <a:cubicBezTo>
                    <a:pt x="18" y="54"/>
                    <a:pt x="19" y="55"/>
                    <a:pt x="22" y="55"/>
                  </a:cubicBezTo>
                  <a:cubicBezTo>
                    <a:pt x="22" y="55"/>
                    <a:pt x="23" y="55"/>
                    <a:pt x="24" y="55"/>
                  </a:cubicBezTo>
                  <a:cubicBezTo>
                    <a:pt x="25" y="54"/>
                    <a:pt x="27" y="54"/>
                    <a:pt x="29" y="53"/>
                  </a:cubicBezTo>
                  <a:cubicBezTo>
                    <a:pt x="23" y="35"/>
                    <a:pt x="16" y="17"/>
                    <a:pt x="10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1FA0B90B-668B-09A3-CF14-48B31F7AA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5" y="2522"/>
              <a:ext cx="230" cy="421"/>
            </a:xfrm>
            <a:custGeom>
              <a:avLst/>
              <a:gdLst>
                <a:gd name="T0" fmla="*/ 19 w 30"/>
                <a:gd name="T1" fmla="*/ 0 h 55"/>
                <a:gd name="T2" fmla="*/ 0 w 30"/>
                <a:gd name="T3" fmla="*/ 52 h 55"/>
                <a:gd name="T4" fmla="*/ 8 w 30"/>
                <a:gd name="T5" fmla="*/ 55 h 55"/>
                <a:gd name="T6" fmla="*/ 14 w 30"/>
                <a:gd name="T7" fmla="*/ 48 h 55"/>
                <a:gd name="T8" fmla="*/ 27 w 30"/>
                <a:gd name="T9" fmla="*/ 12 h 55"/>
                <a:gd name="T10" fmla="*/ 19 w 30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5">
                  <a:moveTo>
                    <a:pt x="19" y="0"/>
                  </a:moveTo>
                  <a:cubicBezTo>
                    <a:pt x="13" y="17"/>
                    <a:pt x="7" y="35"/>
                    <a:pt x="0" y="52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11" y="55"/>
                    <a:pt x="12" y="53"/>
                    <a:pt x="14" y="48"/>
                  </a:cubicBezTo>
                  <a:cubicBezTo>
                    <a:pt x="19" y="36"/>
                    <a:pt x="23" y="24"/>
                    <a:pt x="27" y="12"/>
                  </a:cubicBezTo>
                  <a:cubicBezTo>
                    <a:pt x="30" y="4"/>
                    <a:pt x="28" y="1"/>
                    <a:pt x="19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7AD45831-44F4-2B46-7987-F750985051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1" y="2483"/>
              <a:ext cx="191" cy="230"/>
            </a:xfrm>
            <a:custGeom>
              <a:avLst/>
              <a:gdLst>
                <a:gd name="T0" fmla="*/ 20 w 25"/>
                <a:gd name="T1" fmla="*/ 0 h 30"/>
                <a:gd name="T2" fmla="*/ 0 w 25"/>
                <a:gd name="T3" fmla="*/ 9 h 30"/>
                <a:gd name="T4" fmla="*/ 7 w 25"/>
                <a:gd name="T5" fmla="*/ 30 h 30"/>
                <a:gd name="T6" fmla="*/ 25 w 25"/>
                <a:gd name="T7" fmla="*/ 23 h 30"/>
                <a:gd name="T8" fmla="*/ 20 w 25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0">
                  <a:moveTo>
                    <a:pt x="20" y="0"/>
                  </a:moveTo>
                  <a:cubicBezTo>
                    <a:pt x="13" y="3"/>
                    <a:pt x="7" y="6"/>
                    <a:pt x="0" y="9"/>
                  </a:cubicBezTo>
                  <a:cubicBezTo>
                    <a:pt x="2" y="16"/>
                    <a:pt x="5" y="23"/>
                    <a:pt x="7" y="30"/>
                  </a:cubicBezTo>
                  <a:cubicBezTo>
                    <a:pt x="14" y="27"/>
                    <a:pt x="20" y="25"/>
                    <a:pt x="25" y="23"/>
                  </a:cubicBezTo>
                  <a:cubicBezTo>
                    <a:pt x="23" y="15"/>
                    <a:pt x="21" y="8"/>
                    <a:pt x="20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0FB5A978-D7F8-752F-EA1C-2B1DCA227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7" y="2483"/>
              <a:ext cx="200" cy="230"/>
            </a:xfrm>
            <a:custGeom>
              <a:avLst/>
              <a:gdLst>
                <a:gd name="T0" fmla="*/ 6 w 26"/>
                <a:gd name="T1" fmla="*/ 0 h 30"/>
                <a:gd name="T2" fmla="*/ 0 w 26"/>
                <a:gd name="T3" fmla="*/ 23 h 30"/>
                <a:gd name="T4" fmla="*/ 18 w 26"/>
                <a:gd name="T5" fmla="*/ 30 h 30"/>
                <a:gd name="T6" fmla="*/ 26 w 26"/>
                <a:gd name="T7" fmla="*/ 9 h 30"/>
                <a:gd name="T8" fmla="*/ 6 w 2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0">
                  <a:moveTo>
                    <a:pt x="6" y="0"/>
                  </a:moveTo>
                  <a:cubicBezTo>
                    <a:pt x="4" y="8"/>
                    <a:pt x="2" y="15"/>
                    <a:pt x="0" y="23"/>
                  </a:cubicBezTo>
                  <a:cubicBezTo>
                    <a:pt x="6" y="25"/>
                    <a:pt x="12" y="27"/>
                    <a:pt x="18" y="30"/>
                  </a:cubicBezTo>
                  <a:cubicBezTo>
                    <a:pt x="21" y="23"/>
                    <a:pt x="23" y="16"/>
                    <a:pt x="26" y="9"/>
                  </a:cubicBezTo>
                  <a:cubicBezTo>
                    <a:pt x="19" y="6"/>
                    <a:pt x="13" y="3"/>
                    <a:pt x="6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7FD7434D-D667-56F2-D7CA-49C12FEAE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2" y="2161"/>
              <a:ext cx="353" cy="345"/>
            </a:xfrm>
            <a:custGeom>
              <a:avLst/>
              <a:gdLst>
                <a:gd name="T0" fmla="*/ 23 w 46"/>
                <a:gd name="T1" fmla="*/ 0 h 45"/>
                <a:gd name="T2" fmla="*/ 23 w 46"/>
                <a:gd name="T3" fmla="*/ 0 h 45"/>
                <a:gd name="T4" fmla="*/ 0 w 46"/>
                <a:gd name="T5" fmla="*/ 23 h 45"/>
                <a:gd name="T6" fmla="*/ 23 w 46"/>
                <a:gd name="T7" fmla="*/ 45 h 45"/>
                <a:gd name="T8" fmla="*/ 23 w 46"/>
                <a:gd name="T9" fmla="*/ 45 h 45"/>
                <a:gd name="T10" fmla="*/ 46 w 46"/>
                <a:gd name="T11" fmla="*/ 23 h 45"/>
                <a:gd name="T12" fmla="*/ 23 w 46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8" y="1"/>
                    <a:pt x="0" y="10"/>
                    <a:pt x="0" y="23"/>
                  </a:cubicBezTo>
                  <a:cubicBezTo>
                    <a:pt x="0" y="35"/>
                    <a:pt x="9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35" y="45"/>
                    <a:pt x="46" y="35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1">
            <a:extLst>
              <a:ext uri="{FF2B5EF4-FFF2-40B4-BE49-F238E27FC236}">
                <a16:creationId xmlns:a16="http://schemas.microsoft.com/office/drawing/2014/main" id="{1EA5AD62-CD1B-4389-9797-DDF169EF5ABF}"/>
              </a:ext>
            </a:extLst>
          </p:cNvPr>
          <p:cNvSpPr/>
          <p:nvPr/>
        </p:nvSpPr>
        <p:spPr>
          <a:xfrm>
            <a:off x="2737475" y="1415006"/>
            <a:ext cx="3490804" cy="3423394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3E1CE"/>
          </a:solidFill>
          <a:ln w="76196" cap="flat">
            <a:solidFill>
              <a:srgbClr val="000000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3E1CE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3" name="Group 44">
            <a:extLst>
              <a:ext uri="{FF2B5EF4-FFF2-40B4-BE49-F238E27FC236}">
                <a16:creationId xmlns:a16="http://schemas.microsoft.com/office/drawing/2014/main" id="{16458916-B6AF-4FE2-B802-6F2E2E071D32}"/>
              </a:ext>
            </a:extLst>
          </p:cNvPr>
          <p:cNvGrpSpPr/>
          <p:nvPr/>
        </p:nvGrpSpPr>
        <p:grpSpPr>
          <a:xfrm>
            <a:off x="755577" y="1941572"/>
            <a:ext cx="1944215" cy="1048030"/>
            <a:chOff x="755577" y="1941572"/>
            <a:chExt cx="1944215" cy="1048030"/>
          </a:xfrm>
        </p:grpSpPr>
        <p:sp>
          <p:nvSpPr>
            <p:cNvPr id="4" name="TextBox 45">
              <a:extLst>
                <a:ext uri="{FF2B5EF4-FFF2-40B4-BE49-F238E27FC236}">
                  <a16:creationId xmlns:a16="http://schemas.microsoft.com/office/drawing/2014/main" id="{3733BF03-2AF5-4CF9-973C-68A6AA39F64A}"/>
                </a:ext>
              </a:extLst>
            </p:cNvPr>
            <p:cNvSpPr txBox="1"/>
            <p:nvPr/>
          </p:nvSpPr>
          <p:spPr>
            <a:xfrm>
              <a:off x="755577" y="2158605"/>
              <a:ext cx="1944215" cy="83099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0" i="0" u="none" strike="noStrike" kern="0" cap="none" spc="0" baseline="0" dirty="0">
                  <a:solidFill>
                    <a:srgbClr val="808080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.</a:t>
              </a:r>
              <a:endParaRPr lang="en-US" sz="1200" b="0" i="0" u="none" strike="noStrike" kern="0" cap="none" spc="0" baseline="0" dirty="0">
                <a:solidFill>
                  <a:srgbClr val="80808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" name="TextBox 46">
              <a:extLst>
                <a:ext uri="{FF2B5EF4-FFF2-40B4-BE49-F238E27FC236}">
                  <a16:creationId xmlns:a16="http://schemas.microsoft.com/office/drawing/2014/main" id="{E7EA4151-1A93-42A2-8C5F-09AFF3378063}"/>
                </a:ext>
              </a:extLst>
            </p:cNvPr>
            <p:cNvSpPr txBox="1"/>
            <p:nvPr/>
          </p:nvSpPr>
          <p:spPr>
            <a:xfrm>
              <a:off x="755577" y="1941572"/>
              <a:ext cx="1944215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i="0" u="none" strike="noStrike" kern="0" cap="none" spc="0" baseline="0" dirty="0">
                  <a:solidFill>
                    <a:srgbClr val="614444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614444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44">
            <a:extLst>
              <a:ext uri="{FF2B5EF4-FFF2-40B4-BE49-F238E27FC236}">
                <a16:creationId xmlns:a16="http://schemas.microsoft.com/office/drawing/2014/main" id="{8894FD21-CB9E-4EBA-A444-03FED25C99DA}"/>
              </a:ext>
            </a:extLst>
          </p:cNvPr>
          <p:cNvGrpSpPr/>
          <p:nvPr/>
        </p:nvGrpSpPr>
        <p:grpSpPr>
          <a:xfrm>
            <a:off x="6660233" y="1941572"/>
            <a:ext cx="1944215" cy="1048030"/>
            <a:chOff x="6660233" y="1941572"/>
            <a:chExt cx="1944215" cy="1048030"/>
          </a:xfrm>
        </p:grpSpPr>
        <p:sp>
          <p:nvSpPr>
            <p:cNvPr id="7" name="TextBox 45">
              <a:extLst>
                <a:ext uri="{FF2B5EF4-FFF2-40B4-BE49-F238E27FC236}">
                  <a16:creationId xmlns:a16="http://schemas.microsoft.com/office/drawing/2014/main" id="{87A5843F-F1AE-4B6B-985A-B767E283B1C2}"/>
                </a:ext>
              </a:extLst>
            </p:cNvPr>
            <p:cNvSpPr txBox="1"/>
            <p:nvPr/>
          </p:nvSpPr>
          <p:spPr>
            <a:xfrm>
              <a:off x="6660233" y="2158605"/>
              <a:ext cx="1944215" cy="83099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0" i="0" u="none" strike="noStrike" kern="0" cap="none" spc="0" baseline="0" dirty="0">
                  <a:solidFill>
                    <a:srgbClr val="808080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.</a:t>
              </a:r>
              <a:endParaRPr lang="en-US" sz="1200" b="0" i="0" u="none" strike="noStrike" kern="0" cap="none" spc="0" baseline="0" dirty="0">
                <a:solidFill>
                  <a:srgbClr val="80808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" name="TextBox 46">
              <a:extLst>
                <a:ext uri="{FF2B5EF4-FFF2-40B4-BE49-F238E27FC236}">
                  <a16:creationId xmlns:a16="http://schemas.microsoft.com/office/drawing/2014/main" id="{0C8F7D0C-A4EB-4E52-8EEC-C7718E192A6E}"/>
                </a:ext>
              </a:extLst>
            </p:cNvPr>
            <p:cNvSpPr txBox="1"/>
            <p:nvPr/>
          </p:nvSpPr>
          <p:spPr>
            <a:xfrm>
              <a:off x="6660233" y="1941572"/>
              <a:ext cx="1944215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i="0" u="none" strike="noStrike" kern="0" cap="none" spc="0" baseline="0" dirty="0">
                  <a:solidFill>
                    <a:srgbClr val="614444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614444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BEE6C03B-EC1E-4628-834F-C37D6C5132A0}"/>
              </a:ext>
            </a:extLst>
          </p:cNvPr>
          <p:cNvSpPr txBox="1"/>
          <p:nvPr/>
        </p:nvSpPr>
        <p:spPr>
          <a:xfrm>
            <a:off x="0" y="306918"/>
            <a:ext cx="9144000" cy="57606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4400" b="1" i="0" u="none" strike="noStrike" kern="1200" cap="none" spc="0" baseline="0" dirty="0">
                <a:solidFill>
                  <a:srgbClr val="000000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Arial"/>
                <a:ea typeface="맑은 고딕" pitchFamily="34"/>
                <a:cs typeface="B Nazanin" panose="00000700000000000000" pitchFamily="2" charset="-78"/>
              </a:rPr>
              <a:t>شکستن بخش</a:t>
            </a:r>
            <a:endParaRPr lang="en-US" sz="4400" b="1" i="0" u="none" strike="noStrike" kern="1200" cap="none" spc="0" baseline="0" dirty="0">
              <a:solidFill>
                <a:srgbClr val="000000"/>
              </a:solidFill>
              <a:effectLst>
                <a:outerShdw dist="38096" dir="2700000">
                  <a:srgbClr val="000000"/>
                </a:outerShdw>
              </a:effectLst>
              <a:uFillTx/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pic>
        <p:nvPicPr>
          <p:cNvPr id="10" name="Imagen 13">
            <a:extLst>
              <a:ext uri="{FF2B5EF4-FFF2-40B4-BE49-F238E27FC236}">
                <a16:creationId xmlns:a16="http://schemas.microsoft.com/office/drawing/2014/main" id="{9BC06859-F39F-48AC-9236-42A26E42C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5702" y="1115348"/>
            <a:ext cx="2956108" cy="4022710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11" name="Group 44">
            <a:extLst>
              <a:ext uri="{FF2B5EF4-FFF2-40B4-BE49-F238E27FC236}">
                <a16:creationId xmlns:a16="http://schemas.microsoft.com/office/drawing/2014/main" id="{57BC92EB-A2BA-40F8-94A4-B42DF7DD7FF9}"/>
              </a:ext>
            </a:extLst>
          </p:cNvPr>
          <p:cNvGrpSpPr/>
          <p:nvPr/>
        </p:nvGrpSpPr>
        <p:grpSpPr>
          <a:xfrm>
            <a:off x="755577" y="3356716"/>
            <a:ext cx="1944215" cy="1048030"/>
            <a:chOff x="755577" y="3356716"/>
            <a:chExt cx="1944215" cy="1048030"/>
          </a:xfrm>
        </p:grpSpPr>
        <p:sp>
          <p:nvSpPr>
            <p:cNvPr id="12" name="TextBox 45">
              <a:extLst>
                <a:ext uri="{FF2B5EF4-FFF2-40B4-BE49-F238E27FC236}">
                  <a16:creationId xmlns:a16="http://schemas.microsoft.com/office/drawing/2014/main" id="{BB3B0526-FAAE-486E-B106-9839858D4CC1}"/>
                </a:ext>
              </a:extLst>
            </p:cNvPr>
            <p:cNvSpPr txBox="1"/>
            <p:nvPr/>
          </p:nvSpPr>
          <p:spPr>
            <a:xfrm>
              <a:off x="755577" y="3573749"/>
              <a:ext cx="1944215" cy="83099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0" i="0" u="none" strike="noStrike" kern="0" cap="none" spc="0" baseline="0" dirty="0">
                  <a:solidFill>
                    <a:srgbClr val="808080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.</a:t>
              </a:r>
              <a:endParaRPr lang="en-US" sz="1200" b="0" i="0" u="none" strike="noStrike" kern="0" cap="none" spc="0" baseline="0" dirty="0">
                <a:solidFill>
                  <a:srgbClr val="80808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3" name="TextBox 46">
              <a:extLst>
                <a:ext uri="{FF2B5EF4-FFF2-40B4-BE49-F238E27FC236}">
                  <a16:creationId xmlns:a16="http://schemas.microsoft.com/office/drawing/2014/main" id="{24F41D4F-B9B0-47A5-9D57-B17340139790}"/>
                </a:ext>
              </a:extLst>
            </p:cNvPr>
            <p:cNvSpPr txBox="1"/>
            <p:nvPr/>
          </p:nvSpPr>
          <p:spPr>
            <a:xfrm>
              <a:off x="755577" y="3356716"/>
              <a:ext cx="1944215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i="0" u="none" strike="noStrike" kern="0" cap="none" spc="0" baseline="0" dirty="0">
                  <a:solidFill>
                    <a:srgbClr val="614444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614444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44">
            <a:extLst>
              <a:ext uri="{FF2B5EF4-FFF2-40B4-BE49-F238E27FC236}">
                <a16:creationId xmlns:a16="http://schemas.microsoft.com/office/drawing/2014/main" id="{8C995E3A-7031-4FC1-B4E3-46A26B30FF54}"/>
              </a:ext>
            </a:extLst>
          </p:cNvPr>
          <p:cNvGrpSpPr/>
          <p:nvPr/>
        </p:nvGrpSpPr>
        <p:grpSpPr>
          <a:xfrm>
            <a:off x="6660233" y="3356716"/>
            <a:ext cx="1944215" cy="1048030"/>
            <a:chOff x="6660233" y="3356716"/>
            <a:chExt cx="1944215" cy="1048030"/>
          </a:xfrm>
        </p:grpSpPr>
        <p:sp>
          <p:nvSpPr>
            <p:cNvPr id="15" name="TextBox 45">
              <a:extLst>
                <a:ext uri="{FF2B5EF4-FFF2-40B4-BE49-F238E27FC236}">
                  <a16:creationId xmlns:a16="http://schemas.microsoft.com/office/drawing/2014/main" id="{0FE7F2D1-7FA1-4ECC-ACEF-B2B771B9114F}"/>
                </a:ext>
              </a:extLst>
            </p:cNvPr>
            <p:cNvSpPr txBox="1"/>
            <p:nvPr/>
          </p:nvSpPr>
          <p:spPr>
            <a:xfrm>
              <a:off x="6660233" y="3573749"/>
              <a:ext cx="1944215" cy="83099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0" i="0" u="none" strike="noStrike" kern="0" cap="none" spc="0" baseline="0" dirty="0">
                  <a:solidFill>
                    <a:srgbClr val="808080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.</a:t>
              </a:r>
              <a:endParaRPr lang="en-US" sz="1200" b="0" i="0" u="none" strike="noStrike" kern="0" cap="none" spc="0" baseline="0" dirty="0">
                <a:solidFill>
                  <a:srgbClr val="80808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6" name="TextBox 46">
              <a:extLst>
                <a:ext uri="{FF2B5EF4-FFF2-40B4-BE49-F238E27FC236}">
                  <a16:creationId xmlns:a16="http://schemas.microsoft.com/office/drawing/2014/main" id="{EDBF5CE7-4236-493E-9849-1BC58D72A042}"/>
                </a:ext>
              </a:extLst>
            </p:cNvPr>
            <p:cNvSpPr txBox="1"/>
            <p:nvPr/>
          </p:nvSpPr>
          <p:spPr>
            <a:xfrm>
              <a:off x="6660233" y="3356716"/>
              <a:ext cx="1944215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i="0" u="none" strike="noStrike" kern="0" cap="none" spc="0" baseline="0" dirty="0">
                  <a:solidFill>
                    <a:srgbClr val="614444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614444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upo 20">
            <a:extLst>
              <a:ext uri="{FF2B5EF4-FFF2-40B4-BE49-F238E27FC236}">
                <a16:creationId xmlns:a16="http://schemas.microsoft.com/office/drawing/2014/main" id="{E9793782-C162-4E34-818F-142C57BBD685}"/>
              </a:ext>
            </a:extLst>
          </p:cNvPr>
          <p:cNvGrpSpPr/>
          <p:nvPr/>
        </p:nvGrpSpPr>
        <p:grpSpPr>
          <a:xfrm>
            <a:off x="-11375" y="4050984"/>
            <a:ext cx="9155375" cy="1102564"/>
            <a:chOff x="-11375" y="4050984"/>
            <a:chExt cx="9155375" cy="1102564"/>
          </a:xfrm>
        </p:grpSpPr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id="{4054418C-1A8F-4063-8712-371DEAB6683E}"/>
                </a:ext>
              </a:extLst>
            </p:cNvPr>
            <p:cNvSpPr/>
            <p:nvPr/>
          </p:nvSpPr>
          <p:spPr>
            <a:xfrm>
              <a:off x="-11375" y="5043583"/>
              <a:ext cx="9155375" cy="109965"/>
            </a:xfrm>
            <a:prstGeom prst="rect">
              <a:avLst/>
            </a:prstGeom>
            <a:solidFill>
              <a:srgbClr val="5A3916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grpSp>
          <p:nvGrpSpPr>
            <p:cNvPr id="19" name="Grupo 22">
              <a:extLst>
                <a:ext uri="{FF2B5EF4-FFF2-40B4-BE49-F238E27FC236}">
                  <a16:creationId xmlns:a16="http://schemas.microsoft.com/office/drawing/2014/main" id="{0C3A026A-CD48-4E06-B47D-6DAF1298449C}"/>
                </a:ext>
              </a:extLst>
            </p:cNvPr>
            <p:cNvGrpSpPr/>
            <p:nvPr/>
          </p:nvGrpSpPr>
          <p:grpSpPr>
            <a:xfrm>
              <a:off x="8499256" y="4050984"/>
              <a:ext cx="634995" cy="1088263"/>
              <a:chOff x="8499256" y="4050984"/>
              <a:chExt cx="634995" cy="1088263"/>
            </a:xfrm>
          </p:grpSpPr>
          <p:sp>
            <p:nvSpPr>
              <p:cNvPr id="20" name="Google Shape;1047;p38">
                <a:extLst>
                  <a:ext uri="{FF2B5EF4-FFF2-40B4-BE49-F238E27FC236}">
                    <a16:creationId xmlns:a16="http://schemas.microsoft.com/office/drawing/2014/main" id="{43BCC7AF-8AFF-40A6-9EBA-E3425CE66DBC}"/>
                  </a:ext>
                </a:extLst>
              </p:cNvPr>
              <p:cNvSpPr/>
              <p:nvPr/>
            </p:nvSpPr>
            <p:spPr>
              <a:xfrm>
                <a:off x="9017629" y="4050984"/>
                <a:ext cx="5586" cy="6995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267"/>
                  <a:gd name="f4" fmla="val 334"/>
                  <a:gd name="f5" fmla="val 167"/>
                  <a:gd name="f6" fmla="val 34"/>
                  <a:gd name="f7" fmla="val 200"/>
                  <a:gd name="f8" fmla="val 234"/>
                  <a:gd name="f9" fmla="*/ f0 1 267"/>
                  <a:gd name="f10" fmla="*/ f1 1 334"/>
                  <a:gd name="f11" fmla="val f2"/>
                  <a:gd name="f12" fmla="val f3"/>
                  <a:gd name="f13" fmla="val f4"/>
                  <a:gd name="f14" fmla="+- f13 0 f11"/>
                  <a:gd name="f15" fmla="+- f12 0 f11"/>
                  <a:gd name="f16" fmla="*/ f15 1 267"/>
                  <a:gd name="f17" fmla="*/ f14 1 334"/>
                  <a:gd name="f18" fmla="*/ f11 1 f16"/>
                  <a:gd name="f19" fmla="*/ f12 1 f16"/>
                  <a:gd name="f20" fmla="*/ f11 1 f17"/>
                  <a:gd name="f21" fmla="*/ f13 1 f17"/>
                  <a:gd name="f22" fmla="*/ f18 f9 1"/>
                  <a:gd name="f23" fmla="*/ f19 f9 1"/>
                  <a:gd name="f24" fmla="*/ f21 f10 1"/>
                  <a:gd name="f25" fmla="*/ f20 f1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2" t="f25" r="f23" b="f24"/>
                <a:pathLst>
                  <a:path w="267" h="334">
                    <a:moveTo>
                      <a:pt x="f5" y="f4"/>
                    </a:moveTo>
                    <a:cubicBezTo>
                      <a:pt x="f3" y="f4"/>
                      <a:pt x="f3" y="f6"/>
                      <a:pt x="f5" y="f2"/>
                    </a:cubicBezTo>
                    <a:cubicBezTo>
                      <a:pt x="f7" y="f5"/>
                      <a:pt x="f2" y="f8"/>
                      <a:pt x="f5" y="f4"/>
                    </a:cubicBezTo>
                    <a:close/>
                  </a:path>
                </a:pathLst>
              </a:custGeom>
              <a:solidFill>
                <a:srgbClr val="EAEEEF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Freeform 5">
                <a:extLst>
                  <a:ext uri="{FF2B5EF4-FFF2-40B4-BE49-F238E27FC236}">
                    <a16:creationId xmlns:a16="http://schemas.microsoft.com/office/drawing/2014/main" id="{C7F775BE-0CDE-4062-BBEE-636325B8E80A}"/>
                  </a:ext>
                </a:extLst>
              </p:cNvPr>
              <p:cNvSpPr/>
              <p:nvPr/>
            </p:nvSpPr>
            <p:spPr>
              <a:xfrm>
                <a:off x="8499256" y="4423281"/>
                <a:ext cx="634995" cy="71596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16"/>
                  <a:gd name="f7" fmla="val 129"/>
                  <a:gd name="f8" fmla="val 82"/>
                  <a:gd name="f9" fmla="val 88"/>
                  <a:gd name="f10" fmla="val 83"/>
                  <a:gd name="f11" fmla="val 79"/>
                  <a:gd name="f12" fmla="val 75"/>
                  <a:gd name="f13" fmla="val 90"/>
                  <a:gd name="f14" fmla="val 98"/>
                  <a:gd name="f15" fmla="val 107"/>
                  <a:gd name="f16" fmla="val 91"/>
                  <a:gd name="f17" fmla="val 47"/>
                  <a:gd name="f18" fmla="val 55"/>
                  <a:gd name="f19" fmla="val 63"/>
                  <a:gd name="f20" fmla="val 72"/>
                  <a:gd name="f21" fmla="val 64"/>
                  <a:gd name="f22" fmla="val 56"/>
                  <a:gd name="f23" fmla="val 13"/>
                  <a:gd name="f24" fmla="val 21"/>
                  <a:gd name="f25" fmla="val 28"/>
                  <a:gd name="f26" fmla="val 37"/>
                  <a:gd name="f27" fmla="val 38"/>
                  <a:gd name="f28" fmla="val 29"/>
                  <a:gd name="f29" fmla="val 22"/>
                  <a:gd name="f30" fmla="val 17"/>
                  <a:gd name="f31" fmla="val 9"/>
                  <a:gd name="f32" fmla="val 6"/>
                  <a:gd name="f33" fmla="val 43"/>
                  <a:gd name="f34" fmla="val 3"/>
                  <a:gd name="f35" fmla="val 86"/>
                  <a:gd name="f36" fmla="val 41"/>
                  <a:gd name="f37" fmla="val 78"/>
                  <a:gd name="f38" fmla="val 97"/>
                  <a:gd name="f39" fmla="val 66"/>
                  <a:gd name="f40" fmla="val 34"/>
                  <a:gd name="f41" fmla="val 104"/>
                  <a:gd name="f42" fmla="val 42"/>
                  <a:gd name="f43" fmla="val 94"/>
                  <a:gd name="f44" fmla="val 50"/>
                  <a:gd name="f45" fmla="val 81"/>
                  <a:gd name="f46" fmla="val 60"/>
                  <a:gd name="f47" fmla="val 33"/>
                  <a:gd name="f48" fmla="val 69"/>
                  <a:gd name="f49" fmla="val 59"/>
                  <a:gd name="f50" fmla="val 49"/>
                  <a:gd name="f51" fmla="val 48"/>
                  <a:gd name="f52" fmla="val 58"/>
                  <a:gd name="f53" fmla="val 46"/>
                  <a:gd name="f54" fmla="val 39"/>
                  <a:gd name="f55" fmla="val 25"/>
                  <a:gd name="f56" fmla="val 24"/>
                  <a:gd name="f57" fmla="val 31"/>
                  <a:gd name="f58" fmla="val 23"/>
                  <a:gd name="f59" fmla="val 16"/>
                  <a:gd name="f60" fmla="+- 0 0 -90"/>
                  <a:gd name="f61" fmla="*/ f3 1 116"/>
                  <a:gd name="f62" fmla="*/ f4 1 129"/>
                  <a:gd name="f63" fmla="val f5"/>
                  <a:gd name="f64" fmla="val f6"/>
                  <a:gd name="f65" fmla="val f7"/>
                  <a:gd name="f66" fmla="*/ f60 f0 1"/>
                  <a:gd name="f67" fmla="+- f65 0 f63"/>
                  <a:gd name="f68" fmla="+- f64 0 f63"/>
                  <a:gd name="f69" fmla="*/ f66 1 f2"/>
                  <a:gd name="f70" fmla="*/ f68 1 116"/>
                  <a:gd name="f71" fmla="*/ f67 1 129"/>
                  <a:gd name="f72" fmla="*/ 82 f68 1"/>
                  <a:gd name="f73" fmla="*/ 88 f67 1"/>
                  <a:gd name="f74" fmla="*/ 75 f67 1"/>
                  <a:gd name="f75" fmla="*/ 107 f68 1"/>
                  <a:gd name="f76" fmla="*/ 47 f68 1"/>
                  <a:gd name="f77" fmla="*/ 72 f68 1"/>
                  <a:gd name="f78" fmla="*/ 13 f68 1"/>
                  <a:gd name="f79" fmla="*/ 37 f68 1"/>
                  <a:gd name="f80" fmla="*/ 38 f68 1"/>
                  <a:gd name="f81" fmla="*/ 22 f68 1"/>
                  <a:gd name="f82" fmla="*/ 0 f67 1"/>
                  <a:gd name="f83" fmla="*/ 9 f68 1"/>
                  <a:gd name="f84" fmla="*/ 0 f68 1"/>
                  <a:gd name="f85" fmla="*/ 129 f67 1"/>
                  <a:gd name="f86" fmla="*/ 116 f68 1"/>
                  <a:gd name="f87" fmla="*/ 34 f67 1"/>
                  <a:gd name="f88" fmla="*/ 81 f68 1"/>
                  <a:gd name="f89" fmla="*/ 60 f67 1"/>
                  <a:gd name="f90" fmla="*/ 33 f67 1"/>
                  <a:gd name="f91" fmla="*/ 48 f68 1"/>
                  <a:gd name="f92" fmla="*/ 58 f67 1"/>
                  <a:gd name="f93" fmla="*/ 46 f68 1"/>
                  <a:gd name="f94" fmla="*/ 25 f68 1"/>
                  <a:gd name="f95" fmla="*/ 48 f67 1"/>
                  <a:gd name="f96" fmla="+- f69 0 f1"/>
                  <a:gd name="f97" fmla="*/ f72 1 116"/>
                  <a:gd name="f98" fmla="*/ f73 1 129"/>
                  <a:gd name="f99" fmla="*/ f74 1 129"/>
                  <a:gd name="f100" fmla="*/ f75 1 116"/>
                  <a:gd name="f101" fmla="*/ f76 1 116"/>
                  <a:gd name="f102" fmla="*/ f77 1 116"/>
                  <a:gd name="f103" fmla="*/ f78 1 116"/>
                  <a:gd name="f104" fmla="*/ f79 1 116"/>
                  <a:gd name="f105" fmla="*/ f80 1 116"/>
                  <a:gd name="f106" fmla="*/ f81 1 116"/>
                  <a:gd name="f107" fmla="*/ f82 1 129"/>
                  <a:gd name="f108" fmla="*/ f83 1 116"/>
                  <a:gd name="f109" fmla="*/ f84 1 116"/>
                  <a:gd name="f110" fmla="*/ f85 1 129"/>
                  <a:gd name="f111" fmla="*/ f86 1 116"/>
                  <a:gd name="f112" fmla="*/ f87 1 129"/>
                  <a:gd name="f113" fmla="*/ f88 1 116"/>
                  <a:gd name="f114" fmla="*/ f89 1 129"/>
                  <a:gd name="f115" fmla="*/ f90 1 129"/>
                  <a:gd name="f116" fmla="*/ f91 1 116"/>
                  <a:gd name="f117" fmla="*/ f92 1 129"/>
                  <a:gd name="f118" fmla="*/ f93 1 116"/>
                  <a:gd name="f119" fmla="*/ f94 1 116"/>
                  <a:gd name="f120" fmla="*/ f95 1 129"/>
                  <a:gd name="f121" fmla="*/ 0 1 f70"/>
                  <a:gd name="f122" fmla="*/ f64 1 f70"/>
                  <a:gd name="f123" fmla="*/ 0 1 f71"/>
                  <a:gd name="f124" fmla="*/ f65 1 f71"/>
                  <a:gd name="f125" fmla="*/ f97 1 f70"/>
                  <a:gd name="f126" fmla="*/ f98 1 f71"/>
                  <a:gd name="f127" fmla="*/ f99 1 f71"/>
                  <a:gd name="f128" fmla="*/ f100 1 f70"/>
                  <a:gd name="f129" fmla="*/ f101 1 f70"/>
                  <a:gd name="f130" fmla="*/ f102 1 f70"/>
                  <a:gd name="f131" fmla="*/ f103 1 f70"/>
                  <a:gd name="f132" fmla="*/ f104 1 f70"/>
                  <a:gd name="f133" fmla="*/ f105 1 f70"/>
                  <a:gd name="f134" fmla="*/ f106 1 f70"/>
                  <a:gd name="f135" fmla="*/ f107 1 f71"/>
                  <a:gd name="f136" fmla="*/ f108 1 f70"/>
                  <a:gd name="f137" fmla="*/ f109 1 f70"/>
                  <a:gd name="f138" fmla="*/ f110 1 f71"/>
                  <a:gd name="f139" fmla="*/ f111 1 f70"/>
                  <a:gd name="f140" fmla="*/ f112 1 f71"/>
                  <a:gd name="f141" fmla="*/ f113 1 f70"/>
                  <a:gd name="f142" fmla="*/ f114 1 f71"/>
                  <a:gd name="f143" fmla="*/ f115 1 f71"/>
                  <a:gd name="f144" fmla="*/ f116 1 f70"/>
                  <a:gd name="f145" fmla="*/ f117 1 f71"/>
                  <a:gd name="f146" fmla="*/ f118 1 f70"/>
                  <a:gd name="f147" fmla="*/ f119 1 f70"/>
                  <a:gd name="f148" fmla="*/ f120 1 f71"/>
                  <a:gd name="f149" fmla="*/ f121 f61 1"/>
                  <a:gd name="f150" fmla="*/ f122 f61 1"/>
                  <a:gd name="f151" fmla="*/ f124 f62 1"/>
                  <a:gd name="f152" fmla="*/ f123 f62 1"/>
                  <a:gd name="f153" fmla="*/ f125 f61 1"/>
                  <a:gd name="f154" fmla="*/ f126 f62 1"/>
                  <a:gd name="f155" fmla="*/ f127 f62 1"/>
                  <a:gd name="f156" fmla="*/ f128 f61 1"/>
                  <a:gd name="f157" fmla="*/ f129 f61 1"/>
                  <a:gd name="f158" fmla="*/ f130 f61 1"/>
                  <a:gd name="f159" fmla="*/ f131 f61 1"/>
                  <a:gd name="f160" fmla="*/ f132 f61 1"/>
                  <a:gd name="f161" fmla="*/ f133 f61 1"/>
                  <a:gd name="f162" fmla="*/ f134 f61 1"/>
                  <a:gd name="f163" fmla="*/ f135 f62 1"/>
                  <a:gd name="f164" fmla="*/ f136 f61 1"/>
                  <a:gd name="f165" fmla="*/ f137 f61 1"/>
                  <a:gd name="f166" fmla="*/ f138 f62 1"/>
                  <a:gd name="f167" fmla="*/ f139 f61 1"/>
                  <a:gd name="f168" fmla="*/ f140 f62 1"/>
                  <a:gd name="f169" fmla="*/ f141 f61 1"/>
                  <a:gd name="f170" fmla="*/ f142 f62 1"/>
                  <a:gd name="f171" fmla="*/ f143 f62 1"/>
                  <a:gd name="f172" fmla="*/ f144 f61 1"/>
                  <a:gd name="f173" fmla="*/ f145 f62 1"/>
                  <a:gd name="f174" fmla="*/ f146 f61 1"/>
                  <a:gd name="f175" fmla="*/ f147 f61 1"/>
                  <a:gd name="f176" fmla="*/ f148 f6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96">
                    <a:pos x="f153" y="f154"/>
                  </a:cxn>
                  <a:cxn ang="f96">
                    <a:pos x="f153" y="f155"/>
                  </a:cxn>
                  <a:cxn ang="f96">
                    <a:pos x="f156" y="f155"/>
                  </a:cxn>
                  <a:cxn ang="f96">
                    <a:pos x="f156" y="f154"/>
                  </a:cxn>
                  <a:cxn ang="f96">
                    <a:pos x="f153" y="f154"/>
                  </a:cxn>
                  <a:cxn ang="f96">
                    <a:pos x="f157" y="f154"/>
                  </a:cxn>
                  <a:cxn ang="f96">
                    <a:pos x="f157" y="f155"/>
                  </a:cxn>
                  <a:cxn ang="f96">
                    <a:pos x="f158" y="f155"/>
                  </a:cxn>
                  <a:cxn ang="f96">
                    <a:pos x="f158" y="f154"/>
                  </a:cxn>
                  <a:cxn ang="f96">
                    <a:pos x="f157" y="f154"/>
                  </a:cxn>
                  <a:cxn ang="f96">
                    <a:pos x="f159" y="f154"/>
                  </a:cxn>
                  <a:cxn ang="f96">
                    <a:pos x="f159" y="f155"/>
                  </a:cxn>
                  <a:cxn ang="f96">
                    <a:pos x="f160" y="f155"/>
                  </a:cxn>
                  <a:cxn ang="f96">
                    <a:pos x="f161" y="f154"/>
                  </a:cxn>
                  <a:cxn ang="f96">
                    <a:pos x="f159" y="f154"/>
                  </a:cxn>
                  <a:cxn ang="f96">
                    <a:pos x="f162" y="f163"/>
                  </a:cxn>
                  <a:cxn ang="f96">
                    <a:pos x="f164" y="f163"/>
                  </a:cxn>
                  <a:cxn ang="f96">
                    <a:pos x="f165" y="f166"/>
                  </a:cxn>
                  <a:cxn ang="f96">
                    <a:pos x="f167" y="f166"/>
                  </a:cxn>
                  <a:cxn ang="f96">
                    <a:pos x="f167" y="f168"/>
                  </a:cxn>
                  <a:cxn ang="f96">
                    <a:pos x="f169" y="f170"/>
                  </a:cxn>
                  <a:cxn ang="f96">
                    <a:pos x="f169" y="f171"/>
                  </a:cxn>
                  <a:cxn ang="f96">
                    <a:pos x="f172" y="f173"/>
                  </a:cxn>
                  <a:cxn ang="f96">
                    <a:pos x="f174" y="f168"/>
                  </a:cxn>
                  <a:cxn ang="f96">
                    <a:pos x="f175" y="f176"/>
                  </a:cxn>
                  <a:cxn ang="f96">
                    <a:pos x="f162" y="f163"/>
                  </a:cxn>
                </a:cxnLst>
                <a:rect l="f149" t="f152" r="f150" b="f151"/>
                <a:pathLst>
                  <a:path w="116" h="129">
                    <a:moveTo>
                      <a:pt x="f8" y="f9"/>
                    </a:moveTo>
                    <a:cubicBezTo>
                      <a:pt x="f8" y="f10"/>
                      <a:pt x="f8" y="f11"/>
                      <a:pt x="f8" y="f12"/>
                    </a:cubicBezTo>
                    <a:cubicBezTo>
                      <a:pt x="f13" y="f12"/>
                      <a:pt x="f14" y="f12"/>
                      <a:pt x="f15" y="f12"/>
                    </a:cubicBezTo>
                    <a:cubicBezTo>
                      <a:pt x="f15" y="f11"/>
                      <a:pt x="f15" y="f10"/>
                      <a:pt x="f15" y="f9"/>
                    </a:cubicBezTo>
                    <a:cubicBezTo>
                      <a:pt x="f14" y="f9"/>
                      <a:pt x="f16" y="f9"/>
                      <a:pt x="f8" y="f9"/>
                    </a:cubicBezTo>
                    <a:moveTo>
                      <a:pt x="f17" y="f9"/>
                    </a:moveTo>
                    <a:cubicBezTo>
                      <a:pt x="f17" y="f10"/>
                      <a:pt x="f17" y="f11"/>
                      <a:pt x="f17" y="f12"/>
                    </a:cubicBezTo>
                    <a:cubicBezTo>
                      <a:pt x="f18" y="f12"/>
                      <a:pt x="f19" y="f12"/>
                      <a:pt x="f20" y="f12"/>
                    </a:cubicBezTo>
                    <a:cubicBezTo>
                      <a:pt x="f20" y="f11"/>
                      <a:pt x="f20" y="f10"/>
                      <a:pt x="f20" y="f9"/>
                    </a:cubicBezTo>
                    <a:cubicBezTo>
                      <a:pt x="f21" y="f9"/>
                      <a:pt x="f22" y="f9"/>
                      <a:pt x="f17" y="f9"/>
                    </a:cubicBezTo>
                    <a:moveTo>
                      <a:pt x="f23" y="f9"/>
                    </a:moveTo>
                    <a:cubicBezTo>
                      <a:pt x="f23" y="f10"/>
                      <a:pt x="f23" y="f11"/>
                      <a:pt x="f23" y="f12"/>
                    </a:cubicBezTo>
                    <a:cubicBezTo>
                      <a:pt x="f24" y="f12"/>
                      <a:pt x="f25" y="f12"/>
                      <a:pt x="f26" y="f12"/>
                    </a:cubicBezTo>
                    <a:cubicBezTo>
                      <a:pt x="f26" y="f11"/>
                      <a:pt x="f27" y="f10"/>
                      <a:pt x="f27" y="f9"/>
                    </a:cubicBezTo>
                    <a:cubicBezTo>
                      <a:pt x="f28" y="f9"/>
                      <a:pt x="f24" y="f9"/>
                      <a:pt x="f23" y="f9"/>
                    </a:cubicBezTo>
                    <a:moveTo>
                      <a:pt x="f29" y="f5"/>
                    </a:moveTo>
                    <a:cubicBezTo>
                      <a:pt x="f30" y="f5"/>
                      <a:pt x="f23" y="f5"/>
                      <a:pt x="f31" y="f5"/>
                    </a:cubicBezTo>
                    <a:cubicBezTo>
                      <a:pt x="f32" y="f33"/>
                      <a:pt x="f34" y="f35"/>
                      <a:pt x="f5" y="f7"/>
                    </a:cubicBezTo>
                    <a:cubicBezTo>
                      <a:pt x="f36" y="f7"/>
                      <a:pt x="f37" y="f7"/>
                      <a:pt x="f6" y="f7"/>
                    </a:cubicBezTo>
                    <a:cubicBezTo>
                      <a:pt x="f6" y="f38"/>
                      <a:pt x="f6" y="f39"/>
                      <a:pt x="f6" y="f40"/>
                    </a:cubicBezTo>
                    <a:cubicBezTo>
                      <a:pt x="f41" y="f42"/>
                      <a:pt x="f43" y="f44"/>
                      <a:pt x="f45" y="f46"/>
                    </a:cubicBezTo>
                    <a:cubicBezTo>
                      <a:pt x="f45" y="f44"/>
                      <a:pt x="f45" y="f42"/>
                      <a:pt x="f45" y="f47"/>
                    </a:cubicBezTo>
                    <a:cubicBezTo>
                      <a:pt x="f48" y="f42"/>
                      <a:pt x="f49" y="f50"/>
                      <a:pt x="f51" y="f52"/>
                    </a:cubicBezTo>
                    <a:cubicBezTo>
                      <a:pt x="f17" y="f50"/>
                      <a:pt x="f17" y="f42"/>
                      <a:pt x="f53" y="f40"/>
                    </a:cubicBezTo>
                    <a:cubicBezTo>
                      <a:pt x="f54" y="f54"/>
                      <a:pt x="f47" y="f33"/>
                      <a:pt x="f55" y="f51"/>
                    </a:cubicBezTo>
                    <a:cubicBezTo>
                      <a:pt x="f56" y="f57"/>
                      <a:pt x="f58" y="f59"/>
                      <a:pt x="f29" y="f5"/>
                    </a:cubicBezTo>
                  </a:path>
                </a:pathLst>
              </a:custGeom>
              <a:noFill/>
              <a:ln w="19046" cap="flat">
                <a:solidFill>
                  <a:srgbClr val="FFFFFF"/>
                </a:solidFill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Freeform 6">
                <a:extLst>
                  <a:ext uri="{FF2B5EF4-FFF2-40B4-BE49-F238E27FC236}">
                    <a16:creationId xmlns:a16="http://schemas.microsoft.com/office/drawing/2014/main" id="{0291E6B0-DB15-4D45-AA97-C1F4273A39A0}"/>
                  </a:ext>
                </a:extLst>
              </p:cNvPr>
              <p:cNvSpPr/>
              <p:nvPr/>
            </p:nvSpPr>
            <p:spPr>
              <a:xfrm>
                <a:off x="8642131" y="4261360"/>
                <a:ext cx="355601" cy="8889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5"/>
                  <a:gd name="f7" fmla="val 16"/>
                  <a:gd name="f8" fmla="val 51"/>
                  <a:gd name="f9" fmla="val 37"/>
                  <a:gd name="f10" fmla="val 1"/>
                  <a:gd name="f11" fmla="val 23"/>
                  <a:gd name="f12" fmla="val 2"/>
                  <a:gd name="f13" fmla="val 12"/>
                  <a:gd name="f14" fmla="val 4"/>
                  <a:gd name="f15" fmla="val 7"/>
                  <a:gd name="f16" fmla="val 8"/>
                  <a:gd name="f17" fmla="val 15"/>
                  <a:gd name="f18" fmla="val 22"/>
                  <a:gd name="f19" fmla="val 26"/>
                  <a:gd name="f20" fmla="val 30"/>
                  <a:gd name="f21" fmla="val 34"/>
                  <a:gd name="f22" fmla="val 36"/>
                  <a:gd name="f23" fmla="val 38"/>
                  <a:gd name="f24" fmla="val 52"/>
                  <a:gd name="f25" fmla="val 60"/>
                  <a:gd name="f26" fmla="val 11"/>
                  <a:gd name="f27" fmla="+- 0 0 -90"/>
                  <a:gd name="f28" fmla="*/ f3 1 65"/>
                  <a:gd name="f29" fmla="*/ f4 1 16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65"/>
                  <a:gd name="f38" fmla="*/ f34 1 16"/>
                  <a:gd name="f39" fmla="*/ 65 f35 1"/>
                  <a:gd name="f40" fmla="*/ 0 f34 1"/>
                  <a:gd name="f41" fmla="*/ 23 f35 1"/>
                  <a:gd name="f42" fmla="*/ 2 f34 1"/>
                  <a:gd name="f43" fmla="*/ 0 f35 1"/>
                  <a:gd name="f44" fmla="*/ 16 f34 1"/>
                  <a:gd name="f45" fmla="*/ 22 f35 1"/>
                  <a:gd name="f46" fmla="*/ 15 f34 1"/>
                  <a:gd name="f47" fmla="*/ 34 f35 1"/>
                  <a:gd name="f48" fmla="*/ 38 f35 1"/>
                  <a:gd name="f49" fmla="+- f36 0 f1"/>
                  <a:gd name="f50" fmla="*/ f39 1 65"/>
                  <a:gd name="f51" fmla="*/ f40 1 16"/>
                  <a:gd name="f52" fmla="*/ f41 1 65"/>
                  <a:gd name="f53" fmla="*/ f42 1 16"/>
                  <a:gd name="f54" fmla="*/ f43 1 65"/>
                  <a:gd name="f55" fmla="*/ f44 1 16"/>
                  <a:gd name="f56" fmla="*/ f45 1 65"/>
                  <a:gd name="f57" fmla="*/ f46 1 16"/>
                  <a:gd name="f58" fmla="*/ f47 1 65"/>
                  <a:gd name="f59" fmla="*/ f48 1 65"/>
                  <a:gd name="f60" fmla="*/ 0 1 f37"/>
                  <a:gd name="f61" fmla="*/ f31 1 f37"/>
                  <a:gd name="f62" fmla="*/ 0 1 f38"/>
                  <a:gd name="f63" fmla="*/ f32 1 f38"/>
                  <a:gd name="f64" fmla="*/ f50 1 f37"/>
                  <a:gd name="f65" fmla="*/ f51 1 f38"/>
                  <a:gd name="f66" fmla="*/ f52 1 f37"/>
                  <a:gd name="f67" fmla="*/ f53 1 f38"/>
                  <a:gd name="f68" fmla="*/ f54 1 f37"/>
                  <a:gd name="f69" fmla="*/ f55 1 f38"/>
                  <a:gd name="f70" fmla="*/ f56 1 f37"/>
                  <a:gd name="f71" fmla="*/ f57 1 f38"/>
                  <a:gd name="f72" fmla="*/ f58 1 f37"/>
                  <a:gd name="f73" fmla="*/ f59 1 f37"/>
                  <a:gd name="f74" fmla="*/ f60 f28 1"/>
                  <a:gd name="f75" fmla="*/ f61 f28 1"/>
                  <a:gd name="f76" fmla="*/ f63 f29 1"/>
                  <a:gd name="f77" fmla="*/ f62 f29 1"/>
                  <a:gd name="f78" fmla="*/ f64 f28 1"/>
                  <a:gd name="f79" fmla="*/ f65 f29 1"/>
                  <a:gd name="f80" fmla="*/ f66 f28 1"/>
                  <a:gd name="f81" fmla="*/ f67 f29 1"/>
                  <a:gd name="f82" fmla="*/ f68 f28 1"/>
                  <a:gd name="f83" fmla="*/ f69 f29 1"/>
                  <a:gd name="f84" fmla="*/ f70 f28 1"/>
                  <a:gd name="f85" fmla="*/ f71 f29 1"/>
                  <a:gd name="f86" fmla="*/ f72 f28 1"/>
                  <a:gd name="f87" fmla="*/ f73 f28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9">
                    <a:pos x="f78" y="f79"/>
                  </a:cxn>
                  <a:cxn ang="f49">
                    <a:pos x="f80" y="f81"/>
                  </a:cxn>
                  <a:cxn ang="f49">
                    <a:pos x="f82" y="f83"/>
                  </a:cxn>
                  <a:cxn ang="f49">
                    <a:pos x="f84" y="f85"/>
                  </a:cxn>
                  <a:cxn ang="f49">
                    <a:pos x="f86" y="f83"/>
                  </a:cxn>
                  <a:cxn ang="f49">
                    <a:pos x="f87" y="f83"/>
                  </a:cxn>
                  <a:cxn ang="f49">
                    <a:pos x="f78" y="f79"/>
                  </a:cxn>
                </a:cxnLst>
                <a:rect l="f74" t="f77" r="f75" b="f76"/>
                <a:pathLst>
                  <a:path w="65" h="16">
                    <a:moveTo>
                      <a:pt x="f6" y="f5"/>
                    </a:moveTo>
                    <a:cubicBezTo>
                      <a:pt x="f8" y="f5"/>
                      <a:pt x="f9" y="f10"/>
                      <a:pt x="f11" y="f12"/>
                    </a:cubicBezTo>
                    <a:cubicBezTo>
                      <a:pt x="f13" y="f12"/>
                      <a:pt x="f14" y="f15"/>
                      <a:pt x="f5" y="f7"/>
                    </a:cubicBezTo>
                    <a:cubicBezTo>
                      <a:pt x="f16" y="f7"/>
                      <a:pt x="f17" y="f17"/>
                      <a:pt x="f18" y="f17"/>
                    </a:cubicBezTo>
                    <a:cubicBezTo>
                      <a:pt x="f19" y="f17"/>
                      <a:pt x="f20" y="f17"/>
                      <a:pt x="f21" y="f7"/>
                    </a:cubicBezTo>
                    <a:cubicBezTo>
                      <a:pt x="f22" y="f7"/>
                      <a:pt x="f9" y="f7"/>
                      <a:pt x="f23" y="f7"/>
                    </a:cubicBezTo>
                    <a:cubicBezTo>
                      <a:pt x="f24" y="f7"/>
                      <a:pt x="f25" y="f26"/>
                      <a:pt x="f6" y="f5"/>
                    </a:cubicBezTo>
                  </a:path>
                </a:pathLst>
              </a:custGeom>
              <a:noFill/>
              <a:ln w="19046" cap="flat">
                <a:solidFill>
                  <a:srgbClr val="FFFFFF"/>
                </a:solidFill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Freeform 7">
                <a:extLst>
                  <a:ext uri="{FF2B5EF4-FFF2-40B4-BE49-F238E27FC236}">
                    <a16:creationId xmlns:a16="http://schemas.microsoft.com/office/drawing/2014/main" id="{4E3D0EC5-7060-43A3-8089-E5C7EFD2C1A9}"/>
                  </a:ext>
                </a:extLst>
              </p:cNvPr>
              <p:cNvSpPr/>
              <p:nvPr/>
            </p:nvSpPr>
            <p:spPr>
              <a:xfrm>
                <a:off x="8684998" y="4145468"/>
                <a:ext cx="290514" cy="11112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3"/>
                  <a:gd name="f7" fmla="val 20"/>
                  <a:gd name="f8" fmla="val 3"/>
                  <a:gd name="f9" fmla="val 36"/>
                  <a:gd name="f10" fmla="val 15"/>
                  <a:gd name="f11" fmla="val 13"/>
                  <a:gd name="f12" fmla="val 7"/>
                  <a:gd name="f13" fmla="val 19"/>
                  <a:gd name="f14" fmla="val 23"/>
                  <a:gd name="f15" fmla="val 27"/>
                  <a:gd name="f16" fmla="val 31"/>
                  <a:gd name="f17" fmla="val 41"/>
                  <a:gd name="f18" fmla="val 49"/>
                  <a:gd name="f19" fmla="val 17"/>
                  <a:gd name="f20" fmla="+- 0 0 -90"/>
                  <a:gd name="f21" fmla="*/ f3 1 53"/>
                  <a:gd name="f22" fmla="*/ f4 1 20"/>
                  <a:gd name="f23" fmla="val f5"/>
                  <a:gd name="f24" fmla="val f6"/>
                  <a:gd name="f25" fmla="val f7"/>
                  <a:gd name="f26" fmla="*/ f20 f0 1"/>
                  <a:gd name="f27" fmla="+- f25 0 f23"/>
                  <a:gd name="f28" fmla="+- f24 0 f23"/>
                  <a:gd name="f29" fmla="*/ f26 1 f2"/>
                  <a:gd name="f30" fmla="*/ f28 1 53"/>
                  <a:gd name="f31" fmla="*/ f27 1 20"/>
                  <a:gd name="f32" fmla="*/ 53 f28 1"/>
                  <a:gd name="f33" fmla="*/ 3 f27 1"/>
                  <a:gd name="f34" fmla="*/ 0 f28 1"/>
                  <a:gd name="f35" fmla="*/ 20 f27 1"/>
                  <a:gd name="f36" fmla="*/ 19 f28 1"/>
                  <a:gd name="f37" fmla="*/ 31 f28 1"/>
                  <a:gd name="f38" fmla="+- f29 0 f1"/>
                  <a:gd name="f39" fmla="*/ f32 1 53"/>
                  <a:gd name="f40" fmla="*/ f33 1 20"/>
                  <a:gd name="f41" fmla="*/ f34 1 53"/>
                  <a:gd name="f42" fmla="*/ f35 1 20"/>
                  <a:gd name="f43" fmla="*/ f36 1 53"/>
                  <a:gd name="f44" fmla="*/ f37 1 53"/>
                  <a:gd name="f45" fmla="*/ 0 1 f30"/>
                  <a:gd name="f46" fmla="*/ f24 1 f30"/>
                  <a:gd name="f47" fmla="*/ 0 1 f31"/>
                  <a:gd name="f48" fmla="*/ f25 1 f31"/>
                  <a:gd name="f49" fmla="*/ f39 1 f30"/>
                  <a:gd name="f50" fmla="*/ f40 1 f31"/>
                  <a:gd name="f51" fmla="*/ f41 1 f30"/>
                  <a:gd name="f52" fmla="*/ f42 1 f31"/>
                  <a:gd name="f53" fmla="*/ f43 1 f30"/>
                  <a:gd name="f54" fmla="*/ f44 1 f30"/>
                  <a:gd name="f55" fmla="*/ f45 f21 1"/>
                  <a:gd name="f56" fmla="*/ f46 f21 1"/>
                  <a:gd name="f57" fmla="*/ f48 f22 1"/>
                  <a:gd name="f58" fmla="*/ f47 f22 1"/>
                  <a:gd name="f59" fmla="*/ f49 f21 1"/>
                  <a:gd name="f60" fmla="*/ f50 f22 1"/>
                  <a:gd name="f61" fmla="*/ f51 f21 1"/>
                  <a:gd name="f62" fmla="*/ f52 f22 1"/>
                  <a:gd name="f63" fmla="*/ f53 f21 1"/>
                  <a:gd name="f64" fmla="*/ f54 f2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8">
                    <a:pos x="f59" y="f60"/>
                  </a:cxn>
                  <a:cxn ang="f38">
                    <a:pos x="f61" y="f62"/>
                  </a:cxn>
                  <a:cxn ang="f38">
                    <a:pos x="f63" y="f62"/>
                  </a:cxn>
                  <a:cxn ang="f38">
                    <a:pos x="f64" y="f62"/>
                  </a:cxn>
                  <a:cxn ang="f38">
                    <a:pos x="f59" y="f60"/>
                  </a:cxn>
                </a:cxnLst>
                <a:rect l="f55" t="f58" r="f56" b="f57"/>
                <a:pathLst>
                  <a:path w="53" h="20">
                    <a:moveTo>
                      <a:pt x="f6" y="f8"/>
                    </a:moveTo>
                    <a:cubicBezTo>
                      <a:pt x="f9" y="f10"/>
                      <a:pt x="f11" y="f5"/>
                      <a:pt x="f5" y="f7"/>
                    </a:cubicBezTo>
                    <a:cubicBezTo>
                      <a:pt x="f12" y="f7"/>
                      <a:pt x="f11" y="f7"/>
                      <a:pt x="f13" y="f7"/>
                    </a:cubicBezTo>
                    <a:cubicBezTo>
                      <a:pt x="f14" y="f7"/>
                      <a:pt x="f15" y="f7"/>
                      <a:pt x="f16" y="f7"/>
                    </a:cubicBezTo>
                    <a:cubicBezTo>
                      <a:pt x="f17" y="f7"/>
                      <a:pt x="f18" y="f19"/>
                      <a:pt x="f6" y="f8"/>
                    </a:cubicBezTo>
                  </a:path>
                </a:pathLst>
              </a:custGeom>
              <a:noFill/>
              <a:ln w="19046" cap="flat">
                <a:solidFill>
                  <a:srgbClr val="FFFFFF"/>
                </a:solidFill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2377;p45">
            <a:extLst>
              <a:ext uri="{FF2B5EF4-FFF2-40B4-BE49-F238E27FC236}">
                <a16:creationId xmlns:a16="http://schemas.microsoft.com/office/drawing/2014/main" id="{B5124CA3-5877-4AD1-A0AC-F35148A0BE05}"/>
              </a:ext>
            </a:extLst>
          </p:cNvPr>
          <p:cNvGrpSpPr/>
          <p:nvPr/>
        </p:nvGrpSpPr>
        <p:grpSpPr>
          <a:xfrm>
            <a:off x="3073481" y="2273042"/>
            <a:ext cx="3035441" cy="1745343"/>
            <a:chOff x="3073481" y="2273042"/>
            <a:chExt cx="3035441" cy="1745343"/>
          </a:xfrm>
        </p:grpSpPr>
        <p:sp>
          <p:nvSpPr>
            <p:cNvPr id="3" name="Google Shape;2378;p45">
              <a:extLst>
                <a:ext uri="{FF2B5EF4-FFF2-40B4-BE49-F238E27FC236}">
                  <a16:creationId xmlns:a16="http://schemas.microsoft.com/office/drawing/2014/main" id="{91588292-CA39-4D2D-A764-05A9451DB36F}"/>
                </a:ext>
              </a:extLst>
            </p:cNvPr>
            <p:cNvSpPr/>
            <p:nvPr/>
          </p:nvSpPr>
          <p:spPr>
            <a:xfrm>
              <a:off x="3073481" y="2273042"/>
              <a:ext cx="996174" cy="109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90"/>
                <a:gd name="f4" fmla="val 602"/>
                <a:gd name="f5" fmla="val 1"/>
                <a:gd name="f6" fmla="val 601"/>
                <a:gd name="f7" fmla="val 31689"/>
                <a:gd name="f8" fmla="*/ f0 1 31690"/>
                <a:gd name="f9" fmla="*/ f1 1 602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90"/>
                <a:gd name="f16" fmla="*/ f13 1 602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90" h="602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solidFill>
              <a:srgbClr val="614444"/>
            </a:solidFill>
            <a:ln w="9528" cap="flat">
              <a:solidFill>
                <a:srgbClr val="614444"/>
              </a:solidFill>
              <a:prstDash val="solid"/>
              <a:round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" name="Google Shape;2379;p45">
              <a:extLst>
                <a:ext uri="{FF2B5EF4-FFF2-40B4-BE49-F238E27FC236}">
                  <a16:creationId xmlns:a16="http://schemas.microsoft.com/office/drawing/2014/main" id="{4DDA1F8B-0F3F-4A91-866C-1A6A20CE54D1}"/>
                </a:ext>
              </a:extLst>
            </p:cNvPr>
            <p:cNvSpPr/>
            <p:nvPr/>
          </p:nvSpPr>
          <p:spPr>
            <a:xfrm>
              <a:off x="3073481" y="4007449"/>
              <a:ext cx="996174" cy="109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90"/>
                <a:gd name="f4" fmla="val 602"/>
                <a:gd name="f5" fmla="val 1"/>
                <a:gd name="f6" fmla="val 601"/>
                <a:gd name="f7" fmla="val 31689"/>
                <a:gd name="f8" fmla="*/ f0 1 31690"/>
                <a:gd name="f9" fmla="*/ f1 1 602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90"/>
                <a:gd name="f16" fmla="*/ f13 1 602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90" h="602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solidFill>
              <a:srgbClr val="614444"/>
            </a:solidFill>
            <a:ln w="9528" cap="flat">
              <a:solidFill>
                <a:srgbClr val="614444"/>
              </a:solidFill>
              <a:prstDash val="solid"/>
              <a:round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" name="Google Shape;2380;p45">
              <a:extLst>
                <a:ext uri="{FF2B5EF4-FFF2-40B4-BE49-F238E27FC236}">
                  <a16:creationId xmlns:a16="http://schemas.microsoft.com/office/drawing/2014/main" id="{A7F8F9E8-1A10-4F5C-9232-EC5F3A3ED88A}"/>
                </a:ext>
              </a:extLst>
            </p:cNvPr>
            <p:cNvSpPr/>
            <p:nvPr/>
          </p:nvSpPr>
          <p:spPr>
            <a:xfrm>
              <a:off x="5112748" y="4007449"/>
              <a:ext cx="996174" cy="109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90"/>
                <a:gd name="f4" fmla="val 602"/>
                <a:gd name="f5" fmla="val 1"/>
                <a:gd name="f6" fmla="val 601"/>
                <a:gd name="f7" fmla="val 31689"/>
                <a:gd name="f8" fmla="*/ f0 1 31690"/>
                <a:gd name="f9" fmla="*/ f1 1 602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90"/>
                <a:gd name="f16" fmla="*/ f13 1 602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90" h="602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solidFill>
              <a:srgbClr val="614444"/>
            </a:solidFill>
            <a:ln w="9528" cap="flat">
              <a:solidFill>
                <a:srgbClr val="614444"/>
              </a:solidFill>
              <a:prstDash val="solid"/>
              <a:round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6" name="Google Shape;2381;p45">
              <a:extLst>
                <a:ext uri="{FF2B5EF4-FFF2-40B4-BE49-F238E27FC236}">
                  <a16:creationId xmlns:a16="http://schemas.microsoft.com/office/drawing/2014/main" id="{F5B377D5-DAE7-45FB-9CCC-EEEB7AE13C1D}"/>
                </a:ext>
              </a:extLst>
            </p:cNvPr>
            <p:cNvSpPr/>
            <p:nvPr/>
          </p:nvSpPr>
          <p:spPr>
            <a:xfrm>
              <a:off x="5053824" y="2273042"/>
              <a:ext cx="996174" cy="109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90"/>
                <a:gd name="f4" fmla="val 602"/>
                <a:gd name="f5" fmla="val 1"/>
                <a:gd name="f6" fmla="val 601"/>
                <a:gd name="f7" fmla="val 31689"/>
                <a:gd name="f8" fmla="*/ f0 1 31690"/>
                <a:gd name="f9" fmla="*/ f1 1 602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90"/>
                <a:gd name="f16" fmla="*/ f13 1 602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90" h="602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solidFill>
              <a:srgbClr val="614444"/>
            </a:solidFill>
            <a:ln w="9528" cap="flat">
              <a:solidFill>
                <a:srgbClr val="614444"/>
              </a:solidFill>
              <a:prstDash val="solid"/>
              <a:round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7" name="Google Shape;2382;p45">
            <a:extLst>
              <a:ext uri="{FF2B5EF4-FFF2-40B4-BE49-F238E27FC236}">
                <a16:creationId xmlns:a16="http://schemas.microsoft.com/office/drawing/2014/main" id="{CC34C8EE-832A-44C1-8465-C5A48D6E400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57490" y="536652"/>
            <a:ext cx="3429000" cy="481203"/>
          </a:xfrm>
        </p:spPr>
        <p:txBody>
          <a:bodyPr anchor="ctr"/>
          <a:lstStyle/>
          <a:p>
            <a:pPr lvl="0"/>
            <a:r>
              <a:rPr lang="fa-IR" dirty="0">
                <a:cs typeface="B Nazanin" panose="00000700000000000000" pitchFamily="2" charset="-78"/>
              </a:rPr>
              <a:t>اینفوگرافیک 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8" name="Google Shape;2418;p45">
            <a:extLst>
              <a:ext uri="{FF2B5EF4-FFF2-40B4-BE49-F238E27FC236}">
                <a16:creationId xmlns:a16="http://schemas.microsoft.com/office/drawing/2014/main" id="{152FCA8C-9425-4EC9-89E2-1663BD420A35}"/>
              </a:ext>
            </a:extLst>
          </p:cNvPr>
          <p:cNvSpPr/>
          <p:nvPr/>
        </p:nvSpPr>
        <p:spPr>
          <a:xfrm>
            <a:off x="757680" y="1917944"/>
            <a:ext cx="2327202" cy="834993"/>
          </a:xfrm>
          <a:custGeom>
            <a:avLst/>
            <a:gdLst>
              <a:gd name="f0" fmla="val w"/>
              <a:gd name="f1" fmla="val h"/>
              <a:gd name="f2" fmla="val 0"/>
              <a:gd name="f3" fmla="val 66482"/>
              <a:gd name="f4" fmla="val 45967"/>
              <a:gd name="f5" fmla="val 1"/>
              <a:gd name="f6" fmla="val 66481"/>
              <a:gd name="f7" fmla="*/ f0 1 66482"/>
              <a:gd name="f8" fmla="*/ f1 1 45967"/>
              <a:gd name="f9" fmla="val f2"/>
              <a:gd name="f10" fmla="val f3"/>
              <a:gd name="f11" fmla="val f4"/>
              <a:gd name="f12" fmla="+- f11 0 f9"/>
              <a:gd name="f13" fmla="+- f10 0 f9"/>
              <a:gd name="f14" fmla="*/ f13 1 66482"/>
              <a:gd name="f15" fmla="*/ f12 1 45967"/>
              <a:gd name="f16" fmla="*/ f9 1 f14"/>
              <a:gd name="f17" fmla="*/ f10 1 f14"/>
              <a:gd name="f18" fmla="*/ f9 1 f15"/>
              <a:gd name="f19" fmla="*/ f11 1 f15"/>
              <a:gd name="f20" fmla="*/ f16 f7 1"/>
              <a:gd name="f21" fmla="*/ f17 f7 1"/>
              <a:gd name="f22" fmla="*/ f19 f8 1"/>
              <a:gd name="f23" fmla="*/ f18 f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" t="f23" r="f21" b="f22"/>
            <a:pathLst>
              <a:path w="66482" h="45967">
                <a:moveTo>
                  <a:pt x="f2" y="f5"/>
                </a:moveTo>
                <a:lnTo>
                  <a:pt x="f2" y="f4"/>
                </a:lnTo>
                <a:lnTo>
                  <a:pt x="f6" y="f4"/>
                </a:lnTo>
                <a:lnTo>
                  <a:pt x="f6" y="f5"/>
                </a:lnTo>
                <a:close/>
              </a:path>
            </a:pathLst>
          </a:custGeom>
          <a:solidFill>
            <a:srgbClr val="F0F0F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9" name="Google Shape;2419;p45">
            <a:extLst>
              <a:ext uri="{FF2B5EF4-FFF2-40B4-BE49-F238E27FC236}">
                <a16:creationId xmlns:a16="http://schemas.microsoft.com/office/drawing/2014/main" id="{BF94C22D-F862-4328-827D-244CC0A99914}"/>
              </a:ext>
            </a:extLst>
          </p:cNvPr>
          <p:cNvSpPr/>
          <p:nvPr/>
        </p:nvSpPr>
        <p:spPr>
          <a:xfrm>
            <a:off x="757671" y="1593067"/>
            <a:ext cx="2327202" cy="324895"/>
          </a:xfrm>
          <a:custGeom>
            <a:avLst/>
            <a:gdLst>
              <a:gd name="f0" fmla="val w"/>
              <a:gd name="f1" fmla="val h"/>
              <a:gd name="f2" fmla="val 0"/>
              <a:gd name="f3" fmla="val 66482"/>
              <a:gd name="f4" fmla="val 13377"/>
              <a:gd name="f5" fmla="val 66481"/>
              <a:gd name="f6" fmla="*/ f0 1 66482"/>
              <a:gd name="f7" fmla="*/ f1 1 13377"/>
              <a:gd name="f8" fmla="val f2"/>
              <a:gd name="f9" fmla="val f3"/>
              <a:gd name="f10" fmla="val f4"/>
              <a:gd name="f11" fmla="+- f10 0 f8"/>
              <a:gd name="f12" fmla="+- f9 0 f8"/>
              <a:gd name="f13" fmla="*/ f12 1 66482"/>
              <a:gd name="f14" fmla="*/ f11 1 13377"/>
              <a:gd name="f15" fmla="*/ f8 1 f13"/>
              <a:gd name="f16" fmla="*/ f9 1 f13"/>
              <a:gd name="f17" fmla="*/ f8 1 f14"/>
              <a:gd name="f18" fmla="*/ f10 1 f14"/>
              <a:gd name="f19" fmla="*/ f15 f6 1"/>
              <a:gd name="f20" fmla="*/ f16 f6 1"/>
              <a:gd name="f21" fmla="*/ f18 f7 1"/>
              <a:gd name="f22" fmla="*/ f17 f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66482" h="13377">
                <a:moveTo>
                  <a:pt x="f2" y="f2"/>
                </a:moveTo>
                <a:lnTo>
                  <a:pt x="f2" y="f4"/>
                </a:lnTo>
                <a:lnTo>
                  <a:pt x="f5" y="f4"/>
                </a:lnTo>
                <a:lnTo>
                  <a:pt x="f5" y="f2"/>
                </a:lnTo>
                <a:close/>
              </a:path>
            </a:pathLst>
          </a:custGeom>
          <a:solidFill>
            <a:srgbClr val="F3E1C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0" name="Google Shape;2420;p45">
            <a:extLst>
              <a:ext uri="{FF2B5EF4-FFF2-40B4-BE49-F238E27FC236}">
                <a16:creationId xmlns:a16="http://schemas.microsoft.com/office/drawing/2014/main" id="{0A52F18C-C61A-46D9-9E61-956D2B569527}"/>
              </a:ext>
            </a:extLst>
          </p:cNvPr>
          <p:cNvSpPr/>
          <p:nvPr/>
        </p:nvSpPr>
        <p:spPr>
          <a:xfrm>
            <a:off x="6059079" y="1916225"/>
            <a:ext cx="2327202" cy="835011"/>
          </a:xfrm>
          <a:custGeom>
            <a:avLst/>
            <a:gdLst>
              <a:gd name="f0" fmla="val w"/>
              <a:gd name="f1" fmla="val h"/>
              <a:gd name="f2" fmla="val 0"/>
              <a:gd name="f3" fmla="val 66482"/>
              <a:gd name="f4" fmla="val 45968"/>
              <a:gd name="f5" fmla="val 1"/>
              <a:gd name="f6" fmla="val 45967"/>
              <a:gd name="f7" fmla="val 66481"/>
              <a:gd name="f8" fmla="*/ f0 1 66482"/>
              <a:gd name="f9" fmla="*/ f1 1 45968"/>
              <a:gd name="f10" fmla="val f2"/>
              <a:gd name="f11" fmla="val f3"/>
              <a:gd name="f12" fmla="val f4"/>
              <a:gd name="f13" fmla="+- f12 0 f10"/>
              <a:gd name="f14" fmla="+- f11 0 f10"/>
              <a:gd name="f15" fmla="*/ f14 1 66482"/>
              <a:gd name="f16" fmla="*/ f13 1 45968"/>
              <a:gd name="f17" fmla="*/ f10 1 f15"/>
              <a:gd name="f18" fmla="*/ f11 1 f15"/>
              <a:gd name="f19" fmla="*/ f10 1 f16"/>
              <a:gd name="f20" fmla="*/ f12 1 f16"/>
              <a:gd name="f21" fmla="*/ f17 f8 1"/>
              <a:gd name="f22" fmla="*/ f18 f8 1"/>
              <a:gd name="f23" fmla="*/ f20 f9 1"/>
              <a:gd name="f24" fmla="*/ f19 f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1" t="f24" r="f22" b="f23"/>
            <a:pathLst>
              <a:path w="66482" h="45968">
                <a:moveTo>
                  <a:pt x="f5" y="f5"/>
                </a:moveTo>
                <a:lnTo>
                  <a:pt x="f5" y="f6"/>
                </a:lnTo>
                <a:lnTo>
                  <a:pt x="f7" y="f6"/>
                </a:lnTo>
                <a:lnTo>
                  <a:pt x="f7" y="f5"/>
                </a:lnTo>
                <a:close/>
              </a:path>
            </a:pathLst>
          </a:custGeom>
          <a:solidFill>
            <a:srgbClr val="F0F0F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1" name="Google Shape;2421;p45">
            <a:extLst>
              <a:ext uri="{FF2B5EF4-FFF2-40B4-BE49-F238E27FC236}">
                <a16:creationId xmlns:a16="http://schemas.microsoft.com/office/drawing/2014/main" id="{FA50CCFF-78D2-46C3-AD8A-87DBE4BC044E}"/>
              </a:ext>
            </a:extLst>
          </p:cNvPr>
          <p:cNvSpPr/>
          <p:nvPr/>
        </p:nvSpPr>
        <p:spPr>
          <a:xfrm>
            <a:off x="6059070" y="1591348"/>
            <a:ext cx="2327202" cy="324895"/>
          </a:xfrm>
          <a:custGeom>
            <a:avLst/>
            <a:gdLst>
              <a:gd name="f0" fmla="val w"/>
              <a:gd name="f1" fmla="val h"/>
              <a:gd name="f2" fmla="val 0"/>
              <a:gd name="f3" fmla="val 66482"/>
              <a:gd name="f4" fmla="val 13377"/>
              <a:gd name="f5" fmla="val 1"/>
              <a:gd name="f6" fmla="val 66481"/>
              <a:gd name="f7" fmla="*/ f0 1 66482"/>
              <a:gd name="f8" fmla="*/ f1 1 13377"/>
              <a:gd name="f9" fmla="val f2"/>
              <a:gd name="f10" fmla="val f3"/>
              <a:gd name="f11" fmla="val f4"/>
              <a:gd name="f12" fmla="+- f11 0 f9"/>
              <a:gd name="f13" fmla="+- f10 0 f9"/>
              <a:gd name="f14" fmla="*/ f13 1 66482"/>
              <a:gd name="f15" fmla="*/ f12 1 13377"/>
              <a:gd name="f16" fmla="*/ f9 1 f14"/>
              <a:gd name="f17" fmla="*/ f10 1 f14"/>
              <a:gd name="f18" fmla="*/ f9 1 f15"/>
              <a:gd name="f19" fmla="*/ f11 1 f15"/>
              <a:gd name="f20" fmla="*/ f16 f7 1"/>
              <a:gd name="f21" fmla="*/ f17 f7 1"/>
              <a:gd name="f22" fmla="*/ f19 f8 1"/>
              <a:gd name="f23" fmla="*/ f18 f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" t="f23" r="f21" b="f22"/>
            <a:pathLst>
              <a:path w="66482" h="13377">
                <a:moveTo>
                  <a:pt x="f5" y="f5"/>
                </a:moveTo>
                <a:lnTo>
                  <a:pt x="f5" y="f4"/>
                </a:lnTo>
                <a:lnTo>
                  <a:pt x="f6" y="f4"/>
                </a:lnTo>
                <a:lnTo>
                  <a:pt x="f6" y="f5"/>
                </a:lnTo>
                <a:close/>
              </a:path>
            </a:pathLst>
          </a:cu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2" name="Google Shape;2422;p45">
            <a:extLst>
              <a:ext uri="{FF2B5EF4-FFF2-40B4-BE49-F238E27FC236}">
                <a16:creationId xmlns:a16="http://schemas.microsoft.com/office/drawing/2014/main" id="{33521F34-2D62-4531-B211-2A832D3C7A17}"/>
              </a:ext>
            </a:extLst>
          </p:cNvPr>
          <p:cNvSpPr/>
          <p:nvPr/>
        </p:nvSpPr>
        <p:spPr>
          <a:xfrm>
            <a:off x="757680" y="3649608"/>
            <a:ext cx="2327202" cy="834993"/>
          </a:xfrm>
          <a:custGeom>
            <a:avLst/>
            <a:gdLst>
              <a:gd name="f0" fmla="val w"/>
              <a:gd name="f1" fmla="val h"/>
              <a:gd name="f2" fmla="val 0"/>
              <a:gd name="f3" fmla="val 66482"/>
              <a:gd name="f4" fmla="val 45967"/>
              <a:gd name="f5" fmla="val 66481"/>
              <a:gd name="f6" fmla="*/ f0 1 66482"/>
              <a:gd name="f7" fmla="*/ f1 1 45967"/>
              <a:gd name="f8" fmla="val f2"/>
              <a:gd name="f9" fmla="val f3"/>
              <a:gd name="f10" fmla="val f4"/>
              <a:gd name="f11" fmla="+- f10 0 f8"/>
              <a:gd name="f12" fmla="+- f9 0 f8"/>
              <a:gd name="f13" fmla="*/ f12 1 66482"/>
              <a:gd name="f14" fmla="*/ f11 1 45967"/>
              <a:gd name="f15" fmla="*/ f8 1 f13"/>
              <a:gd name="f16" fmla="*/ f9 1 f13"/>
              <a:gd name="f17" fmla="*/ f8 1 f14"/>
              <a:gd name="f18" fmla="*/ f10 1 f14"/>
              <a:gd name="f19" fmla="*/ f15 f6 1"/>
              <a:gd name="f20" fmla="*/ f16 f6 1"/>
              <a:gd name="f21" fmla="*/ f18 f7 1"/>
              <a:gd name="f22" fmla="*/ f17 f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66482" h="45967">
                <a:moveTo>
                  <a:pt x="f2" y="f2"/>
                </a:moveTo>
                <a:lnTo>
                  <a:pt x="f2" y="f4"/>
                </a:lnTo>
                <a:lnTo>
                  <a:pt x="f5" y="f4"/>
                </a:lnTo>
                <a:lnTo>
                  <a:pt x="f5" y="f2"/>
                </a:lnTo>
                <a:close/>
              </a:path>
            </a:pathLst>
          </a:custGeom>
          <a:solidFill>
            <a:srgbClr val="F0F0F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3" name="Google Shape;2423;p45">
            <a:extLst>
              <a:ext uri="{FF2B5EF4-FFF2-40B4-BE49-F238E27FC236}">
                <a16:creationId xmlns:a16="http://schemas.microsoft.com/office/drawing/2014/main" id="{4D20BAE1-CD88-4F24-BC37-74FFFF859084}"/>
              </a:ext>
            </a:extLst>
          </p:cNvPr>
          <p:cNvSpPr/>
          <p:nvPr/>
        </p:nvSpPr>
        <p:spPr>
          <a:xfrm>
            <a:off x="757671" y="3324730"/>
            <a:ext cx="2327202" cy="324895"/>
          </a:xfrm>
          <a:custGeom>
            <a:avLst/>
            <a:gdLst>
              <a:gd name="f0" fmla="val w"/>
              <a:gd name="f1" fmla="val h"/>
              <a:gd name="f2" fmla="val 0"/>
              <a:gd name="f3" fmla="val 66482"/>
              <a:gd name="f4" fmla="val 13377"/>
              <a:gd name="f5" fmla="val 13376"/>
              <a:gd name="f6" fmla="val 66481"/>
              <a:gd name="f7" fmla="*/ f0 1 66482"/>
              <a:gd name="f8" fmla="*/ f1 1 13377"/>
              <a:gd name="f9" fmla="val f2"/>
              <a:gd name="f10" fmla="val f3"/>
              <a:gd name="f11" fmla="val f4"/>
              <a:gd name="f12" fmla="+- f11 0 f9"/>
              <a:gd name="f13" fmla="+- f10 0 f9"/>
              <a:gd name="f14" fmla="*/ f13 1 66482"/>
              <a:gd name="f15" fmla="*/ f12 1 13377"/>
              <a:gd name="f16" fmla="*/ f9 1 f14"/>
              <a:gd name="f17" fmla="*/ f10 1 f14"/>
              <a:gd name="f18" fmla="*/ f9 1 f15"/>
              <a:gd name="f19" fmla="*/ f11 1 f15"/>
              <a:gd name="f20" fmla="*/ f16 f7 1"/>
              <a:gd name="f21" fmla="*/ f17 f7 1"/>
              <a:gd name="f22" fmla="*/ f19 f8 1"/>
              <a:gd name="f23" fmla="*/ f18 f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" t="f23" r="f21" b="f22"/>
            <a:pathLst>
              <a:path w="66482" h="13377">
                <a:moveTo>
                  <a:pt x="f2" y="f2"/>
                </a:moveTo>
                <a:lnTo>
                  <a:pt x="f2" y="f5"/>
                </a:lnTo>
                <a:lnTo>
                  <a:pt x="f6" y="f5"/>
                </a:lnTo>
                <a:lnTo>
                  <a:pt x="f6" y="f2"/>
                </a:lnTo>
                <a:close/>
              </a:path>
            </a:pathLst>
          </a:custGeom>
          <a:solidFill>
            <a:srgbClr val="61444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4" name="Google Shape;2424;p45">
            <a:extLst>
              <a:ext uri="{FF2B5EF4-FFF2-40B4-BE49-F238E27FC236}">
                <a16:creationId xmlns:a16="http://schemas.microsoft.com/office/drawing/2014/main" id="{CB62618F-3FFF-41B9-A15A-8EE5051A4825}"/>
              </a:ext>
            </a:extLst>
          </p:cNvPr>
          <p:cNvSpPr/>
          <p:nvPr/>
        </p:nvSpPr>
        <p:spPr>
          <a:xfrm>
            <a:off x="6059079" y="3649608"/>
            <a:ext cx="2327202" cy="834993"/>
          </a:xfrm>
          <a:custGeom>
            <a:avLst/>
            <a:gdLst>
              <a:gd name="f0" fmla="val w"/>
              <a:gd name="f1" fmla="val h"/>
              <a:gd name="f2" fmla="val 0"/>
              <a:gd name="f3" fmla="val 66482"/>
              <a:gd name="f4" fmla="val 45967"/>
              <a:gd name="f5" fmla="val 1"/>
              <a:gd name="f6" fmla="val 66481"/>
              <a:gd name="f7" fmla="*/ f0 1 66482"/>
              <a:gd name="f8" fmla="*/ f1 1 45967"/>
              <a:gd name="f9" fmla="val f2"/>
              <a:gd name="f10" fmla="val f3"/>
              <a:gd name="f11" fmla="val f4"/>
              <a:gd name="f12" fmla="+- f11 0 f9"/>
              <a:gd name="f13" fmla="+- f10 0 f9"/>
              <a:gd name="f14" fmla="*/ f13 1 66482"/>
              <a:gd name="f15" fmla="*/ f12 1 45967"/>
              <a:gd name="f16" fmla="*/ f9 1 f14"/>
              <a:gd name="f17" fmla="*/ f10 1 f14"/>
              <a:gd name="f18" fmla="*/ f9 1 f15"/>
              <a:gd name="f19" fmla="*/ f11 1 f15"/>
              <a:gd name="f20" fmla="*/ f16 f7 1"/>
              <a:gd name="f21" fmla="*/ f17 f7 1"/>
              <a:gd name="f22" fmla="*/ f19 f8 1"/>
              <a:gd name="f23" fmla="*/ f18 f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" t="f23" r="f21" b="f22"/>
            <a:pathLst>
              <a:path w="66482" h="45967">
                <a:moveTo>
                  <a:pt x="f5" y="f5"/>
                </a:moveTo>
                <a:lnTo>
                  <a:pt x="f5" y="f4"/>
                </a:lnTo>
                <a:lnTo>
                  <a:pt x="f6" y="f4"/>
                </a:lnTo>
                <a:lnTo>
                  <a:pt x="f6" y="f5"/>
                </a:lnTo>
                <a:close/>
              </a:path>
            </a:pathLst>
          </a:custGeom>
          <a:solidFill>
            <a:srgbClr val="F0F0F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5" name="Google Shape;2425;p45">
            <a:extLst>
              <a:ext uri="{FF2B5EF4-FFF2-40B4-BE49-F238E27FC236}">
                <a16:creationId xmlns:a16="http://schemas.microsoft.com/office/drawing/2014/main" id="{EB1F8B37-C885-438B-9193-C24A34BE4376}"/>
              </a:ext>
            </a:extLst>
          </p:cNvPr>
          <p:cNvSpPr/>
          <p:nvPr/>
        </p:nvSpPr>
        <p:spPr>
          <a:xfrm>
            <a:off x="6059070" y="3324721"/>
            <a:ext cx="2327202" cy="324895"/>
          </a:xfrm>
          <a:custGeom>
            <a:avLst/>
            <a:gdLst>
              <a:gd name="f0" fmla="val w"/>
              <a:gd name="f1" fmla="val h"/>
              <a:gd name="f2" fmla="val 0"/>
              <a:gd name="f3" fmla="val 66482"/>
              <a:gd name="f4" fmla="val 13377"/>
              <a:gd name="f5" fmla="val 1"/>
              <a:gd name="f6" fmla="val 66481"/>
              <a:gd name="f7" fmla="*/ f0 1 66482"/>
              <a:gd name="f8" fmla="*/ f1 1 13377"/>
              <a:gd name="f9" fmla="val f2"/>
              <a:gd name="f10" fmla="val f3"/>
              <a:gd name="f11" fmla="val f4"/>
              <a:gd name="f12" fmla="+- f11 0 f9"/>
              <a:gd name="f13" fmla="+- f10 0 f9"/>
              <a:gd name="f14" fmla="*/ f13 1 66482"/>
              <a:gd name="f15" fmla="*/ f12 1 13377"/>
              <a:gd name="f16" fmla="*/ f9 1 f14"/>
              <a:gd name="f17" fmla="*/ f10 1 f14"/>
              <a:gd name="f18" fmla="*/ f9 1 f15"/>
              <a:gd name="f19" fmla="*/ f11 1 f15"/>
              <a:gd name="f20" fmla="*/ f16 f7 1"/>
              <a:gd name="f21" fmla="*/ f17 f7 1"/>
              <a:gd name="f22" fmla="*/ f19 f8 1"/>
              <a:gd name="f23" fmla="*/ f18 f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" t="f23" r="f21" b="f22"/>
            <a:pathLst>
              <a:path w="66482" h="13377">
                <a:moveTo>
                  <a:pt x="f5" y="f2"/>
                </a:moveTo>
                <a:lnTo>
                  <a:pt x="f5" y="f4"/>
                </a:lnTo>
                <a:lnTo>
                  <a:pt x="f6" y="f4"/>
                </a:lnTo>
                <a:lnTo>
                  <a:pt x="f6" y="f2"/>
                </a:lnTo>
                <a:close/>
              </a:path>
            </a:pathLst>
          </a:custGeom>
          <a:solidFill>
            <a:srgbClr val="93808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6" name="Google Shape;2426;p45">
            <a:extLst>
              <a:ext uri="{FF2B5EF4-FFF2-40B4-BE49-F238E27FC236}">
                <a16:creationId xmlns:a16="http://schemas.microsoft.com/office/drawing/2014/main" id="{7D30A8DE-1D49-4C2F-B71F-B2B6E5D45B10}"/>
              </a:ext>
            </a:extLst>
          </p:cNvPr>
          <p:cNvSpPr/>
          <p:nvPr/>
        </p:nvSpPr>
        <p:spPr>
          <a:xfrm>
            <a:off x="6182551" y="3614668"/>
            <a:ext cx="18" cy="18"/>
          </a:xfrm>
          <a:custGeom>
            <a:avLst/>
            <a:gdLst>
              <a:gd name="f0" fmla="val w"/>
              <a:gd name="f1" fmla="val h"/>
              <a:gd name="f2" fmla="val 0"/>
              <a:gd name="f3" fmla="val 1"/>
              <a:gd name="f4" fmla="*/ f0 1 1"/>
              <a:gd name="f5" fmla="*/ f1 1 1"/>
              <a:gd name="f6" fmla="val f2"/>
              <a:gd name="f7" fmla="val f3"/>
              <a:gd name="f8" fmla="+- f7 0 f6"/>
              <a:gd name="f9" fmla="val f8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1" h="1">
                <a:moveTo>
                  <a:pt x="f3" y="f3"/>
                </a:moveTo>
                <a:close/>
              </a:path>
            </a:pathLst>
          </a:custGeom>
          <a:solidFill>
            <a:srgbClr val="DB9988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grpSp>
        <p:nvGrpSpPr>
          <p:cNvPr id="17" name="Google Shape;2445;p45">
            <a:extLst>
              <a:ext uri="{FF2B5EF4-FFF2-40B4-BE49-F238E27FC236}">
                <a16:creationId xmlns:a16="http://schemas.microsoft.com/office/drawing/2014/main" id="{0F64C904-E289-4D35-A94B-CE6E7CD82B8E}"/>
              </a:ext>
            </a:extLst>
          </p:cNvPr>
          <p:cNvGrpSpPr/>
          <p:nvPr/>
        </p:nvGrpSpPr>
        <p:grpSpPr>
          <a:xfrm>
            <a:off x="5200494" y="1577120"/>
            <a:ext cx="606594" cy="160431"/>
            <a:chOff x="5200494" y="1577120"/>
            <a:chExt cx="606594" cy="160431"/>
          </a:xfrm>
        </p:grpSpPr>
        <p:sp>
          <p:nvSpPr>
            <p:cNvPr id="18" name="Google Shape;2446;p45">
              <a:extLst>
                <a:ext uri="{FF2B5EF4-FFF2-40B4-BE49-F238E27FC236}">
                  <a16:creationId xmlns:a16="http://schemas.microsoft.com/office/drawing/2014/main" id="{10E72899-6E1C-4E35-8DB5-6AF73E425F38}"/>
                </a:ext>
              </a:extLst>
            </p:cNvPr>
            <p:cNvSpPr/>
            <p:nvPr/>
          </p:nvSpPr>
          <p:spPr>
            <a:xfrm>
              <a:off x="5200494" y="1652695"/>
              <a:ext cx="606594" cy="848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392"/>
                <a:gd name="f4" fmla="val 4671"/>
                <a:gd name="f5" fmla="val 2336"/>
                <a:gd name="f6" fmla="val 1035"/>
                <a:gd name="f7" fmla="val 1"/>
                <a:gd name="f8" fmla="val 1034"/>
                <a:gd name="f9" fmla="val 2335"/>
                <a:gd name="f10" fmla="val 3636"/>
                <a:gd name="f11" fmla="val 4670"/>
                <a:gd name="f12" fmla="val 31056"/>
                <a:gd name="f13" fmla="val 32357"/>
                <a:gd name="f14" fmla="val 33391"/>
                <a:gd name="f15" fmla="*/ f0 1 33392"/>
                <a:gd name="f16" fmla="*/ f1 1 467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3392"/>
                <a:gd name="f23" fmla="*/ f20 1 467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3392" h="46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14" y="f8"/>
                    <a:pt x="f13" y="f2"/>
                    <a:pt x="f12" y="f2"/>
                  </a:cubicBezTo>
                  <a:close/>
                </a:path>
              </a:pathLst>
            </a:custGeom>
            <a:solidFill>
              <a:srgbClr val="F3E1CE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" name="Google Shape;2447;p45">
              <a:extLst>
                <a:ext uri="{FF2B5EF4-FFF2-40B4-BE49-F238E27FC236}">
                  <a16:creationId xmlns:a16="http://schemas.microsoft.com/office/drawing/2014/main" id="{7F3D36BE-B224-4D32-9AA7-26FA58D8FBA2}"/>
                </a:ext>
              </a:extLst>
            </p:cNvPr>
            <p:cNvSpPr/>
            <p:nvPr/>
          </p:nvSpPr>
          <p:spPr>
            <a:xfrm>
              <a:off x="5386529" y="1577120"/>
              <a:ext cx="287834" cy="854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845"/>
                <a:gd name="f4" fmla="val 4705"/>
                <a:gd name="f5" fmla="val 2369"/>
                <a:gd name="f6" fmla="val 1"/>
                <a:gd name="f7" fmla="val 1068"/>
                <a:gd name="f8" fmla="val 3637"/>
                <a:gd name="f9" fmla="val 4704"/>
                <a:gd name="f10" fmla="val 13510"/>
                <a:gd name="f11" fmla="val 14778"/>
                <a:gd name="f12" fmla="val 3670"/>
                <a:gd name="f13" fmla="*/ f0 1 15845"/>
                <a:gd name="f14" fmla="*/ f1 1 470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5845"/>
                <a:gd name="f21" fmla="*/ f18 1 470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5845" h="470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12"/>
                    <a:pt x="f3" y="f5"/>
                  </a:cubicBezTo>
                  <a:cubicBezTo>
                    <a:pt x="f3" y="f7"/>
                    <a:pt x="f11" y="f6"/>
                    <a:pt x="f10" y="f6"/>
                  </a:cubicBezTo>
                  <a:close/>
                </a:path>
              </a:pathLst>
            </a:custGeom>
            <a:solidFill>
              <a:srgbClr val="F3E1CE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oogle Shape;2448;p45">
            <a:extLst>
              <a:ext uri="{FF2B5EF4-FFF2-40B4-BE49-F238E27FC236}">
                <a16:creationId xmlns:a16="http://schemas.microsoft.com/office/drawing/2014/main" id="{1ACE9EA0-B904-4B99-BEF1-B45A86A3CE01}"/>
              </a:ext>
            </a:extLst>
          </p:cNvPr>
          <p:cNvGrpSpPr/>
          <p:nvPr/>
        </p:nvGrpSpPr>
        <p:grpSpPr>
          <a:xfrm>
            <a:off x="3348066" y="3004178"/>
            <a:ext cx="425406" cy="160404"/>
            <a:chOff x="3348066" y="3004178"/>
            <a:chExt cx="425406" cy="160404"/>
          </a:xfrm>
        </p:grpSpPr>
        <p:sp>
          <p:nvSpPr>
            <p:cNvPr id="21" name="Google Shape;2449;p45">
              <a:extLst>
                <a:ext uri="{FF2B5EF4-FFF2-40B4-BE49-F238E27FC236}">
                  <a16:creationId xmlns:a16="http://schemas.microsoft.com/office/drawing/2014/main" id="{C968552B-9556-46B4-9FC0-ECB3C95D3126}"/>
                </a:ext>
              </a:extLst>
            </p:cNvPr>
            <p:cNvSpPr/>
            <p:nvPr/>
          </p:nvSpPr>
          <p:spPr>
            <a:xfrm>
              <a:off x="3348066" y="3079132"/>
              <a:ext cx="425406" cy="85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3418"/>
                <a:gd name="f4" fmla="val 4704"/>
                <a:gd name="f5" fmla="val 2336"/>
                <a:gd name="f6" fmla="val 1035"/>
                <a:gd name="f7" fmla="val 1"/>
                <a:gd name="f8" fmla="val 1068"/>
                <a:gd name="f9" fmla="val 2369"/>
                <a:gd name="f10" fmla="val 3636"/>
                <a:gd name="f11" fmla="val 21083"/>
                <a:gd name="f12" fmla="val 22384"/>
                <a:gd name="f13" fmla="val 3669"/>
                <a:gd name="f14" fmla="*/ f0 1 23418"/>
                <a:gd name="f15" fmla="*/ f1 1 4704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23418"/>
                <a:gd name="f22" fmla="*/ f19 1 4704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23418" h="470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4"/>
                    <a:pt x="f5" y="f4"/>
                  </a:cubicBezTo>
                  <a:lnTo>
                    <a:pt x="f11" y="f4"/>
                  </a:lnTo>
                  <a:cubicBezTo>
                    <a:pt x="f12" y="f4"/>
                    <a:pt x="f3" y="f13"/>
                    <a:pt x="f3" y="f9"/>
                  </a:cubicBezTo>
                  <a:cubicBezTo>
                    <a:pt x="f3" y="f8"/>
                    <a:pt x="f12" y="f2"/>
                    <a:pt x="f11" y="f2"/>
                  </a:cubicBezTo>
                  <a:close/>
                </a:path>
              </a:pathLst>
            </a:custGeom>
            <a:solidFill>
              <a:srgbClr val="F3E1CE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2" name="Google Shape;2450;p45">
              <a:extLst>
                <a:ext uri="{FF2B5EF4-FFF2-40B4-BE49-F238E27FC236}">
                  <a16:creationId xmlns:a16="http://schemas.microsoft.com/office/drawing/2014/main" id="{A5472C12-E46C-426C-B335-B7D5C724CE87}"/>
                </a:ext>
              </a:extLst>
            </p:cNvPr>
            <p:cNvSpPr/>
            <p:nvPr/>
          </p:nvSpPr>
          <p:spPr>
            <a:xfrm>
              <a:off x="3534101" y="3004178"/>
              <a:ext cx="181206" cy="848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75"/>
                <a:gd name="f4" fmla="val 4671"/>
                <a:gd name="f5" fmla="val 2336"/>
                <a:gd name="f6" fmla="val 1068"/>
                <a:gd name="f7" fmla="val 1"/>
                <a:gd name="f8" fmla="val 1034"/>
                <a:gd name="f9" fmla="val 2335"/>
                <a:gd name="f10" fmla="val 3636"/>
                <a:gd name="f11" fmla="val 4670"/>
                <a:gd name="f12" fmla="val 7639"/>
                <a:gd name="f13" fmla="val 8907"/>
                <a:gd name="f14" fmla="val 9974"/>
                <a:gd name="f15" fmla="*/ f0 1 9975"/>
                <a:gd name="f16" fmla="*/ f1 1 467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9975"/>
                <a:gd name="f23" fmla="*/ f20 1 467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9975" h="46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14" y="f8"/>
                    <a:pt x="f13" y="f2"/>
                    <a:pt x="f12" y="f2"/>
                  </a:cubicBezTo>
                  <a:close/>
                </a:path>
              </a:pathLst>
            </a:custGeom>
            <a:solidFill>
              <a:srgbClr val="F3E1CE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2451;p45">
            <a:extLst>
              <a:ext uri="{FF2B5EF4-FFF2-40B4-BE49-F238E27FC236}">
                <a16:creationId xmlns:a16="http://schemas.microsoft.com/office/drawing/2014/main" id="{5AF9AD82-E5F9-48EA-BC0A-FD6131B0BBE4}"/>
              </a:ext>
            </a:extLst>
          </p:cNvPr>
          <p:cNvGrpSpPr/>
          <p:nvPr/>
        </p:nvGrpSpPr>
        <p:grpSpPr>
          <a:xfrm>
            <a:off x="5376223" y="3345753"/>
            <a:ext cx="426009" cy="160403"/>
            <a:chOff x="5376223" y="3345753"/>
            <a:chExt cx="426009" cy="160403"/>
          </a:xfrm>
        </p:grpSpPr>
        <p:sp>
          <p:nvSpPr>
            <p:cNvPr id="24" name="Google Shape;2452;p45">
              <a:extLst>
                <a:ext uri="{FF2B5EF4-FFF2-40B4-BE49-F238E27FC236}">
                  <a16:creationId xmlns:a16="http://schemas.microsoft.com/office/drawing/2014/main" id="{6227C8E6-38C8-44F7-A912-3C01601E7233}"/>
                </a:ext>
              </a:extLst>
            </p:cNvPr>
            <p:cNvSpPr/>
            <p:nvPr/>
          </p:nvSpPr>
          <p:spPr>
            <a:xfrm>
              <a:off x="5376223" y="3345753"/>
              <a:ext cx="426009" cy="848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3451"/>
                <a:gd name="f4" fmla="val 4671"/>
                <a:gd name="f5" fmla="val 2335"/>
                <a:gd name="f6" fmla="val 1034"/>
                <a:gd name="f7" fmla="val 3636"/>
                <a:gd name="f8" fmla="val 4670"/>
                <a:gd name="f9" fmla="val 21082"/>
                <a:gd name="f10" fmla="val 22383"/>
                <a:gd name="f11" fmla="val 23450"/>
                <a:gd name="f12" fmla="*/ f0 1 23451"/>
                <a:gd name="f13" fmla="*/ f1 1 4671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3451"/>
                <a:gd name="f20" fmla="*/ f17 1 4671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3451" h="4671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8"/>
                    <a:pt x="f5" y="f8"/>
                  </a:cubicBezTo>
                  <a:lnTo>
                    <a:pt x="f9" y="f8"/>
                  </a:lnTo>
                  <a:cubicBezTo>
                    <a:pt x="f10" y="f8"/>
                    <a:pt x="f11" y="f7"/>
                    <a:pt x="f11" y="f5"/>
                  </a:cubicBezTo>
                  <a:cubicBezTo>
                    <a:pt x="f11" y="f6"/>
                    <a:pt x="f10" y="f2"/>
                    <a:pt x="f9" y="f2"/>
                  </a:cubicBezTo>
                  <a:close/>
                </a:path>
              </a:pathLst>
            </a:custGeom>
            <a:solidFill>
              <a:srgbClr val="F3E1CE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5" name="Google Shape;2453;p45">
              <a:extLst>
                <a:ext uri="{FF2B5EF4-FFF2-40B4-BE49-F238E27FC236}">
                  <a16:creationId xmlns:a16="http://schemas.microsoft.com/office/drawing/2014/main" id="{AD1AB2B6-B2F7-498A-B3F4-8364A81712CF}"/>
                </a:ext>
              </a:extLst>
            </p:cNvPr>
            <p:cNvSpPr/>
            <p:nvPr/>
          </p:nvSpPr>
          <p:spPr>
            <a:xfrm>
              <a:off x="5434992" y="3420706"/>
              <a:ext cx="180603" cy="85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42"/>
                <a:gd name="f4" fmla="val 4704"/>
                <a:gd name="f5" fmla="val 2336"/>
                <a:gd name="f6" fmla="val 1035"/>
                <a:gd name="f7" fmla="val 1"/>
                <a:gd name="f8" fmla="val 1068"/>
                <a:gd name="f9" fmla="val 2335"/>
                <a:gd name="f10" fmla="val 3636"/>
                <a:gd name="f11" fmla="val 7606"/>
                <a:gd name="f12" fmla="val 8907"/>
                <a:gd name="f13" fmla="val 9941"/>
                <a:gd name="f14" fmla="*/ f0 1 9942"/>
                <a:gd name="f15" fmla="*/ f1 1 4704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942"/>
                <a:gd name="f22" fmla="*/ f19 1 4704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942" h="470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4"/>
                    <a:pt x="f5" y="f4"/>
                  </a:cubicBezTo>
                  <a:lnTo>
                    <a:pt x="f11" y="f4"/>
                  </a:lnTo>
                  <a:cubicBezTo>
                    <a:pt x="f12" y="f4"/>
                    <a:pt x="f13" y="f10"/>
                    <a:pt x="f13" y="f9"/>
                  </a:cubicBezTo>
                  <a:cubicBezTo>
                    <a:pt x="f13" y="f8"/>
                    <a:pt x="f12" y="f2"/>
                    <a:pt x="f11" y="f2"/>
                  </a:cubicBezTo>
                  <a:close/>
                </a:path>
              </a:pathLst>
            </a:custGeom>
            <a:solidFill>
              <a:srgbClr val="F3E1CE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26" name="Google Shape;2454;p45">
            <a:extLst>
              <a:ext uri="{FF2B5EF4-FFF2-40B4-BE49-F238E27FC236}">
                <a16:creationId xmlns:a16="http://schemas.microsoft.com/office/drawing/2014/main" id="{4001BBC1-DE0C-460C-87B3-00159F0152F1}"/>
              </a:ext>
            </a:extLst>
          </p:cNvPr>
          <p:cNvSpPr txBox="1"/>
          <p:nvPr/>
        </p:nvSpPr>
        <p:spPr>
          <a:xfrm>
            <a:off x="975957" y="3671718"/>
            <a:ext cx="1855198" cy="7859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000000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27" name="Google Shape;2455;p45">
            <a:extLst>
              <a:ext uri="{FF2B5EF4-FFF2-40B4-BE49-F238E27FC236}">
                <a16:creationId xmlns:a16="http://schemas.microsoft.com/office/drawing/2014/main" id="{4D7C8114-9338-4AB4-9A0A-6C5267DE8175}"/>
              </a:ext>
            </a:extLst>
          </p:cNvPr>
          <p:cNvSpPr txBox="1"/>
          <p:nvPr/>
        </p:nvSpPr>
        <p:spPr>
          <a:xfrm>
            <a:off x="988320" y="1937906"/>
            <a:ext cx="1855198" cy="7859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000000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28" name="Google Shape;2456;p45">
            <a:extLst>
              <a:ext uri="{FF2B5EF4-FFF2-40B4-BE49-F238E27FC236}">
                <a16:creationId xmlns:a16="http://schemas.microsoft.com/office/drawing/2014/main" id="{08D65334-56DE-4D61-BE1A-2DF03A5CE765}"/>
              </a:ext>
            </a:extLst>
          </p:cNvPr>
          <p:cNvSpPr txBox="1"/>
          <p:nvPr/>
        </p:nvSpPr>
        <p:spPr>
          <a:xfrm>
            <a:off x="6314553" y="3674104"/>
            <a:ext cx="1855198" cy="7859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000000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29" name="Google Shape;2457;p45">
            <a:extLst>
              <a:ext uri="{FF2B5EF4-FFF2-40B4-BE49-F238E27FC236}">
                <a16:creationId xmlns:a16="http://schemas.microsoft.com/office/drawing/2014/main" id="{A1EED9D5-41D9-4F8A-97B9-2F245CD9322C}"/>
              </a:ext>
            </a:extLst>
          </p:cNvPr>
          <p:cNvSpPr txBox="1"/>
          <p:nvPr/>
        </p:nvSpPr>
        <p:spPr>
          <a:xfrm>
            <a:off x="6314553" y="1940731"/>
            <a:ext cx="1855198" cy="7859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000000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30" name="Google Shape;2458;p45">
            <a:extLst>
              <a:ext uri="{FF2B5EF4-FFF2-40B4-BE49-F238E27FC236}">
                <a16:creationId xmlns:a16="http://schemas.microsoft.com/office/drawing/2014/main" id="{F1EBDDB4-37BF-4D49-BF5D-8CE6C6FEC489}"/>
              </a:ext>
            </a:extLst>
          </p:cNvPr>
          <p:cNvSpPr txBox="1"/>
          <p:nvPr/>
        </p:nvSpPr>
        <p:spPr>
          <a:xfrm>
            <a:off x="988329" y="1593067"/>
            <a:ext cx="1855198" cy="3248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i="0" u="none" strike="noStrike" kern="0" cap="none" spc="0" baseline="0" dirty="0">
                <a:solidFill>
                  <a:srgbClr val="F3E1CE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عنوان در اینجا</a:t>
            </a:r>
            <a:endParaRPr lang="en-US" sz="1400" b="1" i="0" u="none" strike="noStrike" kern="0" cap="none" spc="0" baseline="0" dirty="0">
              <a:solidFill>
                <a:srgbClr val="F3E1CE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31" name="Google Shape;2459;p45">
            <a:extLst>
              <a:ext uri="{FF2B5EF4-FFF2-40B4-BE49-F238E27FC236}">
                <a16:creationId xmlns:a16="http://schemas.microsoft.com/office/drawing/2014/main" id="{369CF1CC-DC25-4686-92CF-FC60307A6167}"/>
              </a:ext>
            </a:extLst>
          </p:cNvPr>
          <p:cNvSpPr txBox="1"/>
          <p:nvPr/>
        </p:nvSpPr>
        <p:spPr>
          <a:xfrm>
            <a:off x="976067" y="3324730"/>
            <a:ext cx="1855198" cy="3248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i="0" u="none" strike="noStrike" kern="0" cap="none" spc="0" baseline="0" dirty="0">
                <a:solidFill>
                  <a:srgbClr val="F3E1CE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عنوان در اینجا</a:t>
            </a:r>
            <a:endParaRPr lang="en-US" sz="1400" b="1" i="0" u="none" strike="noStrike" kern="0" cap="none" spc="0" baseline="0" dirty="0">
              <a:solidFill>
                <a:srgbClr val="F3E1CE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32" name="Google Shape;2460;p45">
            <a:extLst>
              <a:ext uri="{FF2B5EF4-FFF2-40B4-BE49-F238E27FC236}">
                <a16:creationId xmlns:a16="http://schemas.microsoft.com/office/drawing/2014/main" id="{F1A16EE2-F542-431D-A833-DC8EC7C0873D}"/>
              </a:ext>
            </a:extLst>
          </p:cNvPr>
          <p:cNvSpPr txBox="1"/>
          <p:nvPr/>
        </p:nvSpPr>
        <p:spPr>
          <a:xfrm>
            <a:off x="6312670" y="1591348"/>
            <a:ext cx="1855198" cy="3248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i="0" u="none" strike="noStrike" kern="0" cap="none" spc="0" baseline="0" dirty="0">
                <a:solidFill>
                  <a:srgbClr val="F3E1CE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عنوان در اینجا</a:t>
            </a:r>
            <a:endParaRPr lang="en-US" sz="1400" b="1" i="0" u="none" strike="noStrike" kern="0" cap="none" spc="0" baseline="0" dirty="0">
              <a:solidFill>
                <a:srgbClr val="F3E1CE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33" name="Google Shape;2461;p45">
            <a:extLst>
              <a:ext uri="{FF2B5EF4-FFF2-40B4-BE49-F238E27FC236}">
                <a16:creationId xmlns:a16="http://schemas.microsoft.com/office/drawing/2014/main" id="{D1C08E30-7A3E-402D-AD62-F7FD1D7010EE}"/>
              </a:ext>
            </a:extLst>
          </p:cNvPr>
          <p:cNvSpPr txBox="1"/>
          <p:nvPr/>
        </p:nvSpPr>
        <p:spPr>
          <a:xfrm>
            <a:off x="6312670" y="3324721"/>
            <a:ext cx="1855198" cy="3248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i="0" u="none" strike="noStrike" kern="0" cap="none" spc="0" baseline="0" dirty="0">
                <a:solidFill>
                  <a:srgbClr val="F3E1CE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عنوان در اینجا</a:t>
            </a:r>
            <a:endParaRPr lang="en-US" sz="1400" b="1" i="0" u="none" strike="noStrike" kern="0" cap="none" spc="0" baseline="0" dirty="0">
              <a:solidFill>
                <a:srgbClr val="F3E1CE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35" name="Google Shape;133;p21">
            <a:extLst>
              <a:ext uri="{FF2B5EF4-FFF2-40B4-BE49-F238E27FC236}">
                <a16:creationId xmlns:a16="http://schemas.microsoft.com/office/drawing/2014/main" id="{FFC687B8-64CB-4391-B875-0233AA9EB0D8}"/>
              </a:ext>
            </a:extLst>
          </p:cNvPr>
          <p:cNvSpPr txBox="1"/>
          <p:nvPr/>
        </p:nvSpPr>
        <p:spPr>
          <a:xfrm>
            <a:off x="164811" y="4685129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D6C0229E-E2BD-42E7-815B-6A50880377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8789" y="4474817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37" name="Group 4">
            <a:extLst>
              <a:ext uri="{FF2B5EF4-FFF2-40B4-BE49-F238E27FC236}">
                <a16:creationId xmlns:a16="http://schemas.microsoft.com/office/drawing/2014/main" id="{F0E5C653-BF2B-BA53-D44C-9ADFCE40C19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360738" y="2009775"/>
            <a:ext cx="2463800" cy="1976438"/>
            <a:chOff x="2117" y="1266"/>
            <a:chExt cx="1552" cy="1245"/>
          </a:xfrm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ACD3A9C2-B293-A79A-DCB2-C59570EA58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7" y="1896"/>
              <a:ext cx="377" cy="607"/>
            </a:xfrm>
            <a:custGeom>
              <a:avLst/>
              <a:gdLst>
                <a:gd name="T0" fmla="*/ 50 w 100"/>
                <a:gd name="T1" fmla="*/ 161 h 161"/>
                <a:gd name="T2" fmla="*/ 17 w 100"/>
                <a:gd name="T3" fmla="*/ 161 h 161"/>
                <a:gd name="T4" fmla="*/ 5 w 100"/>
                <a:gd name="T5" fmla="*/ 148 h 161"/>
                <a:gd name="T6" fmla="*/ 2 w 100"/>
                <a:gd name="T7" fmla="*/ 136 h 161"/>
                <a:gd name="T8" fmla="*/ 3 w 100"/>
                <a:gd name="T9" fmla="*/ 129 h 161"/>
                <a:gd name="T10" fmla="*/ 5 w 100"/>
                <a:gd name="T11" fmla="*/ 123 h 161"/>
                <a:gd name="T12" fmla="*/ 5 w 100"/>
                <a:gd name="T13" fmla="*/ 95 h 161"/>
                <a:gd name="T14" fmla="*/ 2 w 100"/>
                <a:gd name="T15" fmla="*/ 83 h 161"/>
                <a:gd name="T16" fmla="*/ 3 w 100"/>
                <a:gd name="T17" fmla="*/ 76 h 161"/>
                <a:gd name="T18" fmla="*/ 5 w 100"/>
                <a:gd name="T19" fmla="*/ 71 h 161"/>
                <a:gd name="T20" fmla="*/ 5 w 100"/>
                <a:gd name="T21" fmla="*/ 37 h 161"/>
                <a:gd name="T22" fmla="*/ 3 w 100"/>
                <a:gd name="T23" fmla="*/ 32 h 161"/>
                <a:gd name="T24" fmla="*/ 2 w 100"/>
                <a:gd name="T25" fmla="*/ 23 h 161"/>
                <a:gd name="T26" fmla="*/ 5 w 100"/>
                <a:gd name="T27" fmla="*/ 16 h 161"/>
                <a:gd name="T28" fmla="*/ 5 w 100"/>
                <a:gd name="T29" fmla="*/ 9 h 161"/>
                <a:gd name="T30" fmla="*/ 14 w 100"/>
                <a:gd name="T31" fmla="*/ 0 h 161"/>
                <a:gd name="T32" fmla="*/ 86 w 100"/>
                <a:gd name="T33" fmla="*/ 0 h 161"/>
                <a:gd name="T34" fmla="*/ 96 w 100"/>
                <a:gd name="T35" fmla="*/ 10 h 161"/>
                <a:gd name="T36" fmla="*/ 96 w 100"/>
                <a:gd name="T37" fmla="*/ 17 h 161"/>
                <a:gd name="T38" fmla="*/ 98 w 100"/>
                <a:gd name="T39" fmla="*/ 23 h 161"/>
                <a:gd name="T40" fmla="*/ 98 w 100"/>
                <a:gd name="T41" fmla="*/ 32 h 161"/>
                <a:gd name="T42" fmla="*/ 96 w 100"/>
                <a:gd name="T43" fmla="*/ 38 h 161"/>
                <a:gd name="T44" fmla="*/ 96 w 100"/>
                <a:gd name="T45" fmla="*/ 66 h 161"/>
                <a:gd name="T46" fmla="*/ 99 w 100"/>
                <a:gd name="T47" fmla="*/ 77 h 161"/>
                <a:gd name="T48" fmla="*/ 98 w 100"/>
                <a:gd name="T49" fmla="*/ 84 h 161"/>
                <a:gd name="T50" fmla="*/ 96 w 100"/>
                <a:gd name="T51" fmla="*/ 91 h 161"/>
                <a:gd name="T52" fmla="*/ 96 w 100"/>
                <a:gd name="T53" fmla="*/ 118 h 161"/>
                <a:gd name="T54" fmla="*/ 99 w 100"/>
                <a:gd name="T55" fmla="*/ 130 h 161"/>
                <a:gd name="T56" fmla="*/ 98 w 100"/>
                <a:gd name="T57" fmla="*/ 137 h 161"/>
                <a:gd name="T58" fmla="*/ 96 w 100"/>
                <a:gd name="T59" fmla="*/ 146 h 161"/>
                <a:gd name="T60" fmla="*/ 81 w 100"/>
                <a:gd name="T61" fmla="*/ 161 h 161"/>
                <a:gd name="T62" fmla="*/ 50 w 100"/>
                <a:gd name="T63" fmla="*/ 161 h 161"/>
                <a:gd name="T64" fmla="*/ 51 w 100"/>
                <a:gd name="T65" fmla="*/ 114 h 161"/>
                <a:gd name="T66" fmla="*/ 84 w 100"/>
                <a:gd name="T67" fmla="*/ 80 h 161"/>
                <a:gd name="T68" fmla="*/ 50 w 100"/>
                <a:gd name="T69" fmla="*/ 46 h 161"/>
                <a:gd name="T70" fmla="*/ 17 w 100"/>
                <a:gd name="T71" fmla="*/ 80 h 161"/>
                <a:gd name="T72" fmla="*/ 51 w 100"/>
                <a:gd name="T73" fmla="*/ 11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61">
                  <a:moveTo>
                    <a:pt x="50" y="161"/>
                  </a:moveTo>
                  <a:cubicBezTo>
                    <a:pt x="39" y="161"/>
                    <a:pt x="28" y="161"/>
                    <a:pt x="17" y="161"/>
                  </a:cubicBezTo>
                  <a:cubicBezTo>
                    <a:pt x="8" y="160"/>
                    <a:pt x="5" y="157"/>
                    <a:pt x="5" y="148"/>
                  </a:cubicBezTo>
                  <a:cubicBezTo>
                    <a:pt x="5" y="144"/>
                    <a:pt x="6" y="139"/>
                    <a:pt x="2" y="136"/>
                  </a:cubicBezTo>
                  <a:cubicBezTo>
                    <a:pt x="1" y="135"/>
                    <a:pt x="2" y="131"/>
                    <a:pt x="3" y="129"/>
                  </a:cubicBezTo>
                  <a:cubicBezTo>
                    <a:pt x="3" y="127"/>
                    <a:pt x="5" y="125"/>
                    <a:pt x="5" y="123"/>
                  </a:cubicBezTo>
                  <a:cubicBezTo>
                    <a:pt x="5" y="114"/>
                    <a:pt x="5" y="105"/>
                    <a:pt x="5" y="95"/>
                  </a:cubicBezTo>
                  <a:cubicBezTo>
                    <a:pt x="5" y="91"/>
                    <a:pt x="6" y="87"/>
                    <a:pt x="2" y="83"/>
                  </a:cubicBezTo>
                  <a:cubicBezTo>
                    <a:pt x="1" y="82"/>
                    <a:pt x="2" y="78"/>
                    <a:pt x="3" y="76"/>
                  </a:cubicBezTo>
                  <a:cubicBezTo>
                    <a:pt x="3" y="74"/>
                    <a:pt x="5" y="72"/>
                    <a:pt x="5" y="71"/>
                  </a:cubicBezTo>
                  <a:cubicBezTo>
                    <a:pt x="5" y="59"/>
                    <a:pt x="5" y="48"/>
                    <a:pt x="5" y="37"/>
                  </a:cubicBezTo>
                  <a:cubicBezTo>
                    <a:pt x="5" y="35"/>
                    <a:pt x="4" y="33"/>
                    <a:pt x="3" y="32"/>
                  </a:cubicBezTo>
                  <a:cubicBezTo>
                    <a:pt x="0" y="29"/>
                    <a:pt x="0" y="26"/>
                    <a:pt x="2" y="23"/>
                  </a:cubicBezTo>
                  <a:cubicBezTo>
                    <a:pt x="4" y="21"/>
                    <a:pt x="5" y="19"/>
                    <a:pt x="5" y="16"/>
                  </a:cubicBezTo>
                  <a:cubicBezTo>
                    <a:pt x="5" y="14"/>
                    <a:pt x="5" y="12"/>
                    <a:pt x="5" y="9"/>
                  </a:cubicBezTo>
                  <a:cubicBezTo>
                    <a:pt x="5" y="4"/>
                    <a:pt x="9" y="0"/>
                    <a:pt x="14" y="0"/>
                  </a:cubicBezTo>
                  <a:cubicBezTo>
                    <a:pt x="38" y="0"/>
                    <a:pt x="62" y="0"/>
                    <a:pt x="86" y="0"/>
                  </a:cubicBezTo>
                  <a:cubicBezTo>
                    <a:pt x="91" y="0"/>
                    <a:pt x="95" y="4"/>
                    <a:pt x="96" y="10"/>
                  </a:cubicBezTo>
                  <a:cubicBezTo>
                    <a:pt x="96" y="12"/>
                    <a:pt x="95" y="15"/>
                    <a:pt x="96" y="17"/>
                  </a:cubicBezTo>
                  <a:cubicBezTo>
                    <a:pt x="96" y="19"/>
                    <a:pt x="97" y="21"/>
                    <a:pt x="98" y="23"/>
                  </a:cubicBezTo>
                  <a:cubicBezTo>
                    <a:pt x="100" y="26"/>
                    <a:pt x="100" y="28"/>
                    <a:pt x="98" y="32"/>
                  </a:cubicBezTo>
                  <a:cubicBezTo>
                    <a:pt x="97" y="33"/>
                    <a:pt x="96" y="36"/>
                    <a:pt x="96" y="38"/>
                  </a:cubicBezTo>
                  <a:cubicBezTo>
                    <a:pt x="95" y="47"/>
                    <a:pt x="96" y="57"/>
                    <a:pt x="96" y="66"/>
                  </a:cubicBezTo>
                  <a:cubicBezTo>
                    <a:pt x="96" y="70"/>
                    <a:pt x="95" y="74"/>
                    <a:pt x="99" y="77"/>
                  </a:cubicBezTo>
                  <a:cubicBezTo>
                    <a:pt x="100" y="78"/>
                    <a:pt x="99" y="82"/>
                    <a:pt x="98" y="84"/>
                  </a:cubicBezTo>
                  <a:cubicBezTo>
                    <a:pt x="98" y="87"/>
                    <a:pt x="96" y="89"/>
                    <a:pt x="96" y="91"/>
                  </a:cubicBezTo>
                  <a:cubicBezTo>
                    <a:pt x="95" y="100"/>
                    <a:pt x="96" y="109"/>
                    <a:pt x="96" y="118"/>
                  </a:cubicBezTo>
                  <a:cubicBezTo>
                    <a:pt x="96" y="122"/>
                    <a:pt x="95" y="127"/>
                    <a:pt x="99" y="130"/>
                  </a:cubicBezTo>
                  <a:cubicBezTo>
                    <a:pt x="100" y="131"/>
                    <a:pt x="100" y="136"/>
                    <a:pt x="98" y="137"/>
                  </a:cubicBezTo>
                  <a:cubicBezTo>
                    <a:pt x="95" y="139"/>
                    <a:pt x="96" y="143"/>
                    <a:pt x="96" y="146"/>
                  </a:cubicBezTo>
                  <a:cubicBezTo>
                    <a:pt x="96" y="157"/>
                    <a:pt x="92" y="161"/>
                    <a:pt x="81" y="161"/>
                  </a:cubicBezTo>
                  <a:cubicBezTo>
                    <a:pt x="71" y="160"/>
                    <a:pt x="60" y="161"/>
                    <a:pt x="50" y="161"/>
                  </a:cubicBezTo>
                  <a:close/>
                  <a:moveTo>
                    <a:pt x="51" y="114"/>
                  </a:moveTo>
                  <a:cubicBezTo>
                    <a:pt x="69" y="114"/>
                    <a:pt x="84" y="98"/>
                    <a:pt x="84" y="80"/>
                  </a:cubicBezTo>
                  <a:cubicBezTo>
                    <a:pt x="84" y="62"/>
                    <a:pt x="69" y="46"/>
                    <a:pt x="50" y="46"/>
                  </a:cubicBezTo>
                  <a:cubicBezTo>
                    <a:pt x="32" y="46"/>
                    <a:pt x="16" y="62"/>
                    <a:pt x="17" y="80"/>
                  </a:cubicBezTo>
                  <a:cubicBezTo>
                    <a:pt x="17" y="99"/>
                    <a:pt x="32" y="114"/>
                    <a:pt x="51" y="114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92F74493-C797-4C82-8242-B71CEA0775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1" y="1654"/>
              <a:ext cx="674" cy="521"/>
            </a:xfrm>
            <a:custGeom>
              <a:avLst/>
              <a:gdLst>
                <a:gd name="T0" fmla="*/ 9 w 179"/>
                <a:gd name="T1" fmla="*/ 55 h 138"/>
                <a:gd name="T2" fmla="*/ 17 w 179"/>
                <a:gd name="T3" fmla="*/ 55 h 138"/>
                <a:gd name="T4" fmla="*/ 25 w 179"/>
                <a:gd name="T5" fmla="*/ 31 h 138"/>
                <a:gd name="T6" fmla="*/ 23 w 179"/>
                <a:gd name="T7" fmla="*/ 16 h 138"/>
                <a:gd name="T8" fmla="*/ 24 w 179"/>
                <a:gd name="T9" fmla="*/ 15 h 138"/>
                <a:gd name="T10" fmla="*/ 46 w 179"/>
                <a:gd name="T11" fmla="*/ 5 h 138"/>
                <a:gd name="T12" fmla="*/ 52 w 179"/>
                <a:gd name="T13" fmla="*/ 4 h 138"/>
                <a:gd name="T14" fmla="*/ 60 w 179"/>
                <a:gd name="T15" fmla="*/ 7 h 138"/>
                <a:gd name="T16" fmla="*/ 66 w 179"/>
                <a:gd name="T17" fmla="*/ 12 h 138"/>
                <a:gd name="T18" fmla="*/ 93 w 179"/>
                <a:gd name="T19" fmla="*/ 22 h 138"/>
                <a:gd name="T20" fmla="*/ 103 w 179"/>
                <a:gd name="T21" fmla="*/ 23 h 138"/>
                <a:gd name="T22" fmla="*/ 110 w 179"/>
                <a:gd name="T23" fmla="*/ 26 h 138"/>
                <a:gd name="T24" fmla="*/ 115 w 179"/>
                <a:gd name="T25" fmla="*/ 30 h 138"/>
                <a:gd name="T26" fmla="*/ 146 w 179"/>
                <a:gd name="T27" fmla="*/ 42 h 138"/>
                <a:gd name="T28" fmla="*/ 152 w 179"/>
                <a:gd name="T29" fmla="*/ 42 h 138"/>
                <a:gd name="T30" fmla="*/ 160 w 179"/>
                <a:gd name="T31" fmla="*/ 44 h 138"/>
                <a:gd name="T32" fmla="*/ 165 w 179"/>
                <a:gd name="T33" fmla="*/ 49 h 138"/>
                <a:gd name="T34" fmla="*/ 170 w 179"/>
                <a:gd name="T35" fmla="*/ 51 h 138"/>
                <a:gd name="T36" fmla="*/ 176 w 179"/>
                <a:gd name="T37" fmla="*/ 66 h 138"/>
                <a:gd name="T38" fmla="*/ 155 w 179"/>
                <a:gd name="T39" fmla="*/ 124 h 138"/>
                <a:gd name="T40" fmla="*/ 153 w 179"/>
                <a:gd name="T41" fmla="*/ 128 h 138"/>
                <a:gd name="T42" fmla="*/ 138 w 179"/>
                <a:gd name="T43" fmla="*/ 136 h 138"/>
                <a:gd name="T44" fmla="*/ 125 w 179"/>
                <a:gd name="T45" fmla="*/ 134 h 138"/>
                <a:gd name="T46" fmla="*/ 119 w 179"/>
                <a:gd name="T47" fmla="*/ 131 h 138"/>
                <a:gd name="T48" fmla="*/ 114 w 179"/>
                <a:gd name="T49" fmla="*/ 127 h 138"/>
                <a:gd name="T50" fmla="*/ 82 w 179"/>
                <a:gd name="T51" fmla="*/ 115 h 138"/>
                <a:gd name="T52" fmla="*/ 77 w 179"/>
                <a:gd name="T53" fmla="*/ 116 h 138"/>
                <a:gd name="T54" fmla="*/ 69 w 179"/>
                <a:gd name="T55" fmla="*/ 113 h 138"/>
                <a:gd name="T56" fmla="*/ 64 w 179"/>
                <a:gd name="T57" fmla="*/ 108 h 138"/>
                <a:gd name="T58" fmla="*/ 36 w 179"/>
                <a:gd name="T59" fmla="*/ 98 h 138"/>
                <a:gd name="T60" fmla="*/ 26 w 179"/>
                <a:gd name="T61" fmla="*/ 97 h 138"/>
                <a:gd name="T62" fmla="*/ 18 w 179"/>
                <a:gd name="T63" fmla="*/ 93 h 138"/>
                <a:gd name="T64" fmla="*/ 15 w 179"/>
                <a:gd name="T65" fmla="*/ 90 h 138"/>
                <a:gd name="T66" fmla="*/ 8 w 179"/>
                <a:gd name="T67" fmla="*/ 88 h 138"/>
                <a:gd name="T68" fmla="*/ 1 w 179"/>
                <a:gd name="T69" fmla="*/ 75 h 138"/>
                <a:gd name="T70" fmla="*/ 9 w 179"/>
                <a:gd name="T71" fmla="*/ 55 h 138"/>
                <a:gd name="T72" fmla="*/ 123 w 179"/>
                <a:gd name="T73" fmla="*/ 69 h 138"/>
                <a:gd name="T74" fmla="*/ 88 w 179"/>
                <a:gd name="T75" fmla="*/ 36 h 138"/>
                <a:gd name="T76" fmla="*/ 56 w 179"/>
                <a:gd name="T77" fmla="*/ 68 h 138"/>
                <a:gd name="T78" fmla="*/ 89 w 179"/>
                <a:gd name="T79" fmla="*/ 103 h 138"/>
                <a:gd name="T80" fmla="*/ 123 w 179"/>
                <a:gd name="T81" fmla="*/ 6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9" h="138">
                  <a:moveTo>
                    <a:pt x="9" y="55"/>
                  </a:moveTo>
                  <a:cubicBezTo>
                    <a:pt x="12" y="55"/>
                    <a:pt x="14" y="56"/>
                    <a:pt x="17" y="55"/>
                  </a:cubicBezTo>
                  <a:cubicBezTo>
                    <a:pt x="29" y="53"/>
                    <a:pt x="34" y="40"/>
                    <a:pt x="25" y="31"/>
                  </a:cubicBezTo>
                  <a:cubicBezTo>
                    <a:pt x="20" y="26"/>
                    <a:pt x="20" y="22"/>
                    <a:pt x="23" y="16"/>
                  </a:cubicBezTo>
                  <a:cubicBezTo>
                    <a:pt x="23" y="16"/>
                    <a:pt x="23" y="15"/>
                    <a:pt x="24" y="15"/>
                  </a:cubicBezTo>
                  <a:cubicBezTo>
                    <a:pt x="28" y="3"/>
                    <a:pt x="33" y="0"/>
                    <a:pt x="46" y="5"/>
                  </a:cubicBezTo>
                  <a:cubicBezTo>
                    <a:pt x="48" y="5"/>
                    <a:pt x="50" y="5"/>
                    <a:pt x="52" y="4"/>
                  </a:cubicBezTo>
                  <a:cubicBezTo>
                    <a:pt x="56" y="3"/>
                    <a:pt x="59" y="4"/>
                    <a:pt x="60" y="7"/>
                  </a:cubicBezTo>
                  <a:cubicBezTo>
                    <a:pt x="61" y="11"/>
                    <a:pt x="63" y="11"/>
                    <a:pt x="66" y="12"/>
                  </a:cubicBezTo>
                  <a:cubicBezTo>
                    <a:pt x="75" y="15"/>
                    <a:pt x="84" y="19"/>
                    <a:pt x="93" y="22"/>
                  </a:cubicBezTo>
                  <a:cubicBezTo>
                    <a:pt x="96" y="24"/>
                    <a:pt x="99" y="25"/>
                    <a:pt x="103" y="23"/>
                  </a:cubicBezTo>
                  <a:cubicBezTo>
                    <a:pt x="105" y="22"/>
                    <a:pt x="108" y="25"/>
                    <a:pt x="110" y="26"/>
                  </a:cubicBezTo>
                  <a:cubicBezTo>
                    <a:pt x="112" y="27"/>
                    <a:pt x="113" y="30"/>
                    <a:pt x="115" y="30"/>
                  </a:cubicBezTo>
                  <a:cubicBezTo>
                    <a:pt x="125" y="35"/>
                    <a:pt x="135" y="38"/>
                    <a:pt x="146" y="42"/>
                  </a:cubicBezTo>
                  <a:cubicBezTo>
                    <a:pt x="147" y="42"/>
                    <a:pt x="150" y="42"/>
                    <a:pt x="152" y="42"/>
                  </a:cubicBezTo>
                  <a:cubicBezTo>
                    <a:pt x="155" y="41"/>
                    <a:pt x="158" y="41"/>
                    <a:pt x="160" y="44"/>
                  </a:cubicBezTo>
                  <a:cubicBezTo>
                    <a:pt x="161" y="46"/>
                    <a:pt x="163" y="47"/>
                    <a:pt x="165" y="49"/>
                  </a:cubicBezTo>
                  <a:cubicBezTo>
                    <a:pt x="166" y="50"/>
                    <a:pt x="168" y="50"/>
                    <a:pt x="170" y="51"/>
                  </a:cubicBezTo>
                  <a:cubicBezTo>
                    <a:pt x="177" y="54"/>
                    <a:pt x="179" y="59"/>
                    <a:pt x="176" y="66"/>
                  </a:cubicBezTo>
                  <a:cubicBezTo>
                    <a:pt x="169" y="85"/>
                    <a:pt x="162" y="104"/>
                    <a:pt x="155" y="124"/>
                  </a:cubicBezTo>
                  <a:cubicBezTo>
                    <a:pt x="154" y="125"/>
                    <a:pt x="154" y="127"/>
                    <a:pt x="153" y="128"/>
                  </a:cubicBezTo>
                  <a:cubicBezTo>
                    <a:pt x="151" y="135"/>
                    <a:pt x="145" y="138"/>
                    <a:pt x="138" y="136"/>
                  </a:cubicBezTo>
                  <a:cubicBezTo>
                    <a:pt x="134" y="134"/>
                    <a:pt x="130" y="131"/>
                    <a:pt x="125" y="134"/>
                  </a:cubicBezTo>
                  <a:cubicBezTo>
                    <a:pt x="124" y="135"/>
                    <a:pt x="121" y="133"/>
                    <a:pt x="119" y="131"/>
                  </a:cubicBezTo>
                  <a:cubicBezTo>
                    <a:pt x="117" y="130"/>
                    <a:pt x="116" y="128"/>
                    <a:pt x="114" y="127"/>
                  </a:cubicBezTo>
                  <a:cubicBezTo>
                    <a:pt x="103" y="123"/>
                    <a:pt x="93" y="119"/>
                    <a:pt x="82" y="115"/>
                  </a:cubicBezTo>
                  <a:cubicBezTo>
                    <a:pt x="81" y="115"/>
                    <a:pt x="79" y="115"/>
                    <a:pt x="77" y="116"/>
                  </a:cubicBezTo>
                  <a:cubicBezTo>
                    <a:pt x="74" y="117"/>
                    <a:pt x="70" y="117"/>
                    <a:pt x="69" y="113"/>
                  </a:cubicBezTo>
                  <a:cubicBezTo>
                    <a:pt x="68" y="110"/>
                    <a:pt x="66" y="109"/>
                    <a:pt x="64" y="108"/>
                  </a:cubicBezTo>
                  <a:cubicBezTo>
                    <a:pt x="54" y="105"/>
                    <a:pt x="45" y="101"/>
                    <a:pt x="36" y="98"/>
                  </a:cubicBezTo>
                  <a:cubicBezTo>
                    <a:pt x="33" y="97"/>
                    <a:pt x="29" y="97"/>
                    <a:pt x="26" y="97"/>
                  </a:cubicBezTo>
                  <a:cubicBezTo>
                    <a:pt x="23" y="98"/>
                    <a:pt x="20" y="97"/>
                    <a:pt x="18" y="93"/>
                  </a:cubicBezTo>
                  <a:cubicBezTo>
                    <a:pt x="18" y="92"/>
                    <a:pt x="16" y="91"/>
                    <a:pt x="15" y="90"/>
                  </a:cubicBezTo>
                  <a:cubicBezTo>
                    <a:pt x="13" y="89"/>
                    <a:pt x="10" y="89"/>
                    <a:pt x="8" y="88"/>
                  </a:cubicBezTo>
                  <a:cubicBezTo>
                    <a:pt x="3" y="85"/>
                    <a:pt x="0" y="80"/>
                    <a:pt x="1" y="75"/>
                  </a:cubicBezTo>
                  <a:cubicBezTo>
                    <a:pt x="4" y="68"/>
                    <a:pt x="6" y="62"/>
                    <a:pt x="9" y="55"/>
                  </a:cubicBezTo>
                  <a:close/>
                  <a:moveTo>
                    <a:pt x="123" y="69"/>
                  </a:moveTo>
                  <a:cubicBezTo>
                    <a:pt x="123" y="50"/>
                    <a:pt x="108" y="36"/>
                    <a:pt x="88" y="36"/>
                  </a:cubicBezTo>
                  <a:cubicBezTo>
                    <a:pt x="71" y="36"/>
                    <a:pt x="55" y="52"/>
                    <a:pt x="56" y="68"/>
                  </a:cubicBezTo>
                  <a:cubicBezTo>
                    <a:pt x="56" y="88"/>
                    <a:pt x="70" y="103"/>
                    <a:pt x="89" y="103"/>
                  </a:cubicBezTo>
                  <a:cubicBezTo>
                    <a:pt x="108" y="103"/>
                    <a:pt x="123" y="88"/>
                    <a:pt x="123" y="69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1" name="Freeform 7">
              <a:extLst>
                <a:ext uri="{FF2B5EF4-FFF2-40B4-BE49-F238E27FC236}">
                  <a16:creationId xmlns:a16="http://schemas.microsoft.com/office/drawing/2014/main" id="{D98B7B37-26B4-6A22-100C-01D51AE2B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0" y="1771"/>
              <a:ext cx="524" cy="740"/>
            </a:xfrm>
            <a:custGeom>
              <a:avLst/>
              <a:gdLst>
                <a:gd name="T0" fmla="*/ 35 w 139"/>
                <a:gd name="T1" fmla="*/ 0 h 196"/>
                <a:gd name="T2" fmla="*/ 53 w 139"/>
                <a:gd name="T3" fmla="*/ 21 h 196"/>
                <a:gd name="T4" fmla="*/ 53 w 139"/>
                <a:gd name="T5" fmla="*/ 26 h 196"/>
                <a:gd name="T6" fmla="*/ 48 w 139"/>
                <a:gd name="T7" fmla="*/ 41 h 196"/>
                <a:gd name="T8" fmla="*/ 55 w 139"/>
                <a:gd name="T9" fmla="*/ 59 h 196"/>
                <a:gd name="T10" fmla="*/ 66 w 139"/>
                <a:gd name="T11" fmla="*/ 67 h 196"/>
                <a:gd name="T12" fmla="*/ 75 w 139"/>
                <a:gd name="T13" fmla="*/ 69 h 196"/>
                <a:gd name="T14" fmla="*/ 82 w 139"/>
                <a:gd name="T15" fmla="*/ 69 h 196"/>
                <a:gd name="T16" fmla="*/ 108 w 139"/>
                <a:gd name="T17" fmla="*/ 79 h 196"/>
                <a:gd name="T18" fmla="*/ 123 w 139"/>
                <a:gd name="T19" fmla="*/ 94 h 196"/>
                <a:gd name="T20" fmla="*/ 136 w 139"/>
                <a:gd name="T21" fmla="*/ 135 h 196"/>
                <a:gd name="T22" fmla="*/ 133 w 139"/>
                <a:gd name="T23" fmla="*/ 180 h 196"/>
                <a:gd name="T24" fmla="*/ 110 w 139"/>
                <a:gd name="T25" fmla="*/ 193 h 196"/>
                <a:gd name="T26" fmla="*/ 97 w 139"/>
                <a:gd name="T27" fmla="*/ 170 h 196"/>
                <a:gd name="T28" fmla="*/ 85 w 139"/>
                <a:gd name="T29" fmla="*/ 104 h 196"/>
                <a:gd name="T30" fmla="*/ 85 w 139"/>
                <a:gd name="T31" fmla="*/ 104 h 196"/>
                <a:gd name="T32" fmla="*/ 71 w 139"/>
                <a:gd name="T33" fmla="*/ 140 h 196"/>
                <a:gd name="T34" fmla="*/ 32 w 139"/>
                <a:gd name="T35" fmla="*/ 186 h 196"/>
                <a:gd name="T36" fmla="*/ 7 w 139"/>
                <a:gd name="T37" fmla="*/ 184 h 196"/>
                <a:gd name="T38" fmla="*/ 8 w 139"/>
                <a:gd name="T39" fmla="*/ 158 h 196"/>
                <a:gd name="T40" fmla="*/ 34 w 139"/>
                <a:gd name="T41" fmla="*/ 128 h 196"/>
                <a:gd name="T42" fmla="*/ 42 w 139"/>
                <a:gd name="T43" fmla="*/ 61 h 196"/>
                <a:gd name="T44" fmla="*/ 38 w 139"/>
                <a:gd name="T45" fmla="*/ 54 h 196"/>
                <a:gd name="T46" fmla="*/ 31 w 139"/>
                <a:gd name="T47" fmla="*/ 28 h 196"/>
                <a:gd name="T48" fmla="*/ 35 w 139"/>
                <a:gd name="T4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96">
                  <a:moveTo>
                    <a:pt x="35" y="0"/>
                  </a:moveTo>
                  <a:cubicBezTo>
                    <a:pt x="41" y="8"/>
                    <a:pt x="47" y="14"/>
                    <a:pt x="53" y="21"/>
                  </a:cubicBezTo>
                  <a:cubicBezTo>
                    <a:pt x="54" y="22"/>
                    <a:pt x="54" y="24"/>
                    <a:pt x="53" y="26"/>
                  </a:cubicBezTo>
                  <a:cubicBezTo>
                    <a:pt x="52" y="31"/>
                    <a:pt x="49" y="36"/>
                    <a:pt x="48" y="41"/>
                  </a:cubicBezTo>
                  <a:cubicBezTo>
                    <a:pt x="44" y="49"/>
                    <a:pt x="47" y="56"/>
                    <a:pt x="55" y="59"/>
                  </a:cubicBezTo>
                  <a:cubicBezTo>
                    <a:pt x="60" y="61"/>
                    <a:pt x="64" y="62"/>
                    <a:pt x="66" y="67"/>
                  </a:cubicBezTo>
                  <a:cubicBezTo>
                    <a:pt x="68" y="70"/>
                    <a:pt x="71" y="70"/>
                    <a:pt x="75" y="69"/>
                  </a:cubicBezTo>
                  <a:cubicBezTo>
                    <a:pt x="77" y="68"/>
                    <a:pt x="80" y="68"/>
                    <a:pt x="82" y="69"/>
                  </a:cubicBezTo>
                  <a:cubicBezTo>
                    <a:pt x="91" y="72"/>
                    <a:pt x="100" y="75"/>
                    <a:pt x="108" y="79"/>
                  </a:cubicBezTo>
                  <a:cubicBezTo>
                    <a:pt x="116" y="81"/>
                    <a:pt x="119" y="88"/>
                    <a:pt x="123" y="94"/>
                  </a:cubicBezTo>
                  <a:cubicBezTo>
                    <a:pt x="129" y="107"/>
                    <a:pt x="134" y="121"/>
                    <a:pt x="136" y="135"/>
                  </a:cubicBezTo>
                  <a:cubicBezTo>
                    <a:pt x="139" y="151"/>
                    <a:pt x="137" y="165"/>
                    <a:pt x="133" y="180"/>
                  </a:cubicBezTo>
                  <a:cubicBezTo>
                    <a:pt x="130" y="189"/>
                    <a:pt x="119" y="196"/>
                    <a:pt x="110" y="193"/>
                  </a:cubicBezTo>
                  <a:cubicBezTo>
                    <a:pt x="100" y="189"/>
                    <a:pt x="94" y="180"/>
                    <a:pt x="97" y="170"/>
                  </a:cubicBezTo>
                  <a:cubicBezTo>
                    <a:pt x="104" y="146"/>
                    <a:pt x="97" y="125"/>
                    <a:pt x="85" y="104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0" y="116"/>
                    <a:pt x="76" y="128"/>
                    <a:pt x="71" y="140"/>
                  </a:cubicBezTo>
                  <a:cubicBezTo>
                    <a:pt x="61" y="158"/>
                    <a:pt x="48" y="173"/>
                    <a:pt x="32" y="186"/>
                  </a:cubicBezTo>
                  <a:cubicBezTo>
                    <a:pt x="24" y="193"/>
                    <a:pt x="13" y="192"/>
                    <a:pt x="7" y="184"/>
                  </a:cubicBezTo>
                  <a:cubicBezTo>
                    <a:pt x="0" y="177"/>
                    <a:pt x="1" y="166"/>
                    <a:pt x="8" y="158"/>
                  </a:cubicBezTo>
                  <a:cubicBezTo>
                    <a:pt x="17" y="149"/>
                    <a:pt x="26" y="139"/>
                    <a:pt x="34" y="128"/>
                  </a:cubicBezTo>
                  <a:cubicBezTo>
                    <a:pt x="48" y="108"/>
                    <a:pt x="53" y="85"/>
                    <a:pt x="42" y="61"/>
                  </a:cubicBezTo>
                  <a:cubicBezTo>
                    <a:pt x="41" y="59"/>
                    <a:pt x="40" y="56"/>
                    <a:pt x="38" y="54"/>
                  </a:cubicBezTo>
                  <a:cubicBezTo>
                    <a:pt x="30" y="47"/>
                    <a:pt x="30" y="37"/>
                    <a:pt x="31" y="28"/>
                  </a:cubicBezTo>
                  <a:cubicBezTo>
                    <a:pt x="32" y="19"/>
                    <a:pt x="33" y="10"/>
                    <a:pt x="35" y="0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2" name="Freeform 8">
              <a:extLst>
                <a:ext uri="{FF2B5EF4-FFF2-40B4-BE49-F238E27FC236}">
                  <a16:creationId xmlns:a16="http://schemas.microsoft.com/office/drawing/2014/main" id="{77302D26-9BB5-AF04-CF0B-D6BC4E09F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5" y="2141"/>
              <a:ext cx="524" cy="358"/>
            </a:xfrm>
            <a:custGeom>
              <a:avLst/>
              <a:gdLst>
                <a:gd name="T0" fmla="*/ 62 w 139"/>
                <a:gd name="T1" fmla="*/ 95 h 95"/>
                <a:gd name="T2" fmla="*/ 13 w 139"/>
                <a:gd name="T3" fmla="*/ 90 h 95"/>
                <a:gd name="T4" fmla="*/ 4 w 139"/>
                <a:gd name="T5" fmla="*/ 88 h 95"/>
                <a:gd name="T6" fmla="*/ 0 w 139"/>
                <a:gd name="T7" fmla="*/ 85 h 95"/>
                <a:gd name="T8" fmla="*/ 4 w 139"/>
                <a:gd name="T9" fmla="*/ 82 h 95"/>
                <a:gd name="T10" fmla="*/ 32 w 139"/>
                <a:gd name="T11" fmla="*/ 73 h 95"/>
                <a:gd name="T12" fmla="*/ 61 w 139"/>
                <a:gd name="T13" fmla="*/ 23 h 95"/>
                <a:gd name="T14" fmla="*/ 55 w 139"/>
                <a:gd name="T15" fmla="*/ 6 h 95"/>
                <a:gd name="T16" fmla="*/ 54 w 139"/>
                <a:gd name="T17" fmla="*/ 1 h 95"/>
                <a:gd name="T18" fmla="*/ 59 w 139"/>
                <a:gd name="T19" fmla="*/ 0 h 95"/>
                <a:gd name="T20" fmla="*/ 79 w 139"/>
                <a:gd name="T21" fmla="*/ 23 h 95"/>
                <a:gd name="T22" fmla="*/ 80 w 139"/>
                <a:gd name="T23" fmla="*/ 56 h 95"/>
                <a:gd name="T24" fmla="*/ 85 w 139"/>
                <a:gd name="T25" fmla="*/ 67 h 95"/>
                <a:gd name="T26" fmla="*/ 119 w 139"/>
                <a:gd name="T27" fmla="*/ 76 h 95"/>
                <a:gd name="T28" fmla="*/ 135 w 139"/>
                <a:gd name="T29" fmla="*/ 79 h 95"/>
                <a:gd name="T30" fmla="*/ 139 w 139"/>
                <a:gd name="T31" fmla="*/ 82 h 95"/>
                <a:gd name="T32" fmla="*/ 135 w 139"/>
                <a:gd name="T33" fmla="*/ 86 h 95"/>
                <a:gd name="T34" fmla="*/ 114 w 139"/>
                <a:gd name="T35" fmla="*/ 91 h 95"/>
                <a:gd name="T36" fmla="*/ 62 w 139"/>
                <a:gd name="T3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95">
                  <a:moveTo>
                    <a:pt x="62" y="95"/>
                  </a:moveTo>
                  <a:cubicBezTo>
                    <a:pt x="47" y="93"/>
                    <a:pt x="30" y="92"/>
                    <a:pt x="13" y="90"/>
                  </a:cubicBezTo>
                  <a:cubicBezTo>
                    <a:pt x="10" y="90"/>
                    <a:pt x="7" y="89"/>
                    <a:pt x="4" y="88"/>
                  </a:cubicBezTo>
                  <a:cubicBezTo>
                    <a:pt x="3" y="87"/>
                    <a:pt x="2" y="86"/>
                    <a:pt x="0" y="85"/>
                  </a:cubicBezTo>
                  <a:cubicBezTo>
                    <a:pt x="2" y="84"/>
                    <a:pt x="3" y="83"/>
                    <a:pt x="4" y="82"/>
                  </a:cubicBezTo>
                  <a:cubicBezTo>
                    <a:pt x="14" y="79"/>
                    <a:pt x="24" y="77"/>
                    <a:pt x="32" y="73"/>
                  </a:cubicBezTo>
                  <a:cubicBezTo>
                    <a:pt x="53" y="63"/>
                    <a:pt x="65" y="45"/>
                    <a:pt x="61" y="23"/>
                  </a:cubicBezTo>
                  <a:cubicBezTo>
                    <a:pt x="60" y="17"/>
                    <a:pt x="57" y="12"/>
                    <a:pt x="55" y="6"/>
                  </a:cubicBezTo>
                  <a:cubicBezTo>
                    <a:pt x="54" y="5"/>
                    <a:pt x="54" y="3"/>
                    <a:pt x="54" y="1"/>
                  </a:cubicBezTo>
                  <a:cubicBezTo>
                    <a:pt x="56" y="1"/>
                    <a:pt x="57" y="0"/>
                    <a:pt x="59" y="0"/>
                  </a:cubicBezTo>
                  <a:cubicBezTo>
                    <a:pt x="70" y="4"/>
                    <a:pt x="76" y="12"/>
                    <a:pt x="79" y="23"/>
                  </a:cubicBezTo>
                  <a:cubicBezTo>
                    <a:pt x="82" y="34"/>
                    <a:pt x="82" y="45"/>
                    <a:pt x="80" y="56"/>
                  </a:cubicBezTo>
                  <a:cubicBezTo>
                    <a:pt x="79" y="61"/>
                    <a:pt x="81" y="64"/>
                    <a:pt x="85" y="67"/>
                  </a:cubicBezTo>
                  <a:cubicBezTo>
                    <a:pt x="96" y="73"/>
                    <a:pt x="108" y="74"/>
                    <a:pt x="119" y="76"/>
                  </a:cubicBezTo>
                  <a:cubicBezTo>
                    <a:pt x="125" y="77"/>
                    <a:pt x="130" y="78"/>
                    <a:pt x="135" y="79"/>
                  </a:cubicBezTo>
                  <a:cubicBezTo>
                    <a:pt x="137" y="80"/>
                    <a:pt x="138" y="81"/>
                    <a:pt x="139" y="82"/>
                  </a:cubicBezTo>
                  <a:cubicBezTo>
                    <a:pt x="138" y="84"/>
                    <a:pt x="137" y="86"/>
                    <a:pt x="135" y="86"/>
                  </a:cubicBezTo>
                  <a:cubicBezTo>
                    <a:pt x="128" y="88"/>
                    <a:pt x="121" y="90"/>
                    <a:pt x="114" y="91"/>
                  </a:cubicBezTo>
                  <a:cubicBezTo>
                    <a:pt x="98" y="93"/>
                    <a:pt x="81" y="93"/>
                    <a:pt x="62" y="95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id="{0CDB6310-DDC3-1A46-7F50-8472CB5BB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0" y="1266"/>
              <a:ext cx="253" cy="253"/>
            </a:xfrm>
            <a:custGeom>
              <a:avLst/>
              <a:gdLst>
                <a:gd name="T0" fmla="*/ 67 w 67"/>
                <a:gd name="T1" fmla="*/ 33 h 67"/>
                <a:gd name="T2" fmla="*/ 35 w 67"/>
                <a:gd name="T3" fmla="*/ 67 h 67"/>
                <a:gd name="T4" fmla="*/ 0 w 67"/>
                <a:gd name="T5" fmla="*/ 34 h 67"/>
                <a:gd name="T6" fmla="*/ 33 w 67"/>
                <a:gd name="T7" fmla="*/ 0 h 67"/>
                <a:gd name="T8" fmla="*/ 67 w 67"/>
                <a:gd name="T9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67" y="33"/>
                  </a:moveTo>
                  <a:cubicBezTo>
                    <a:pt x="67" y="51"/>
                    <a:pt x="53" y="66"/>
                    <a:pt x="35" y="67"/>
                  </a:cubicBezTo>
                  <a:cubicBezTo>
                    <a:pt x="16" y="67"/>
                    <a:pt x="1" y="53"/>
                    <a:pt x="0" y="34"/>
                  </a:cubicBezTo>
                  <a:cubicBezTo>
                    <a:pt x="0" y="15"/>
                    <a:pt x="14" y="1"/>
                    <a:pt x="33" y="0"/>
                  </a:cubicBezTo>
                  <a:cubicBezTo>
                    <a:pt x="52" y="0"/>
                    <a:pt x="67" y="14"/>
                    <a:pt x="67" y="33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4" name="Freeform 10">
              <a:extLst>
                <a:ext uri="{FF2B5EF4-FFF2-40B4-BE49-F238E27FC236}">
                  <a16:creationId xmlns:a16="http://schemas.microsoft.com/office/drawing/2014/main" id="{8019CA30-797E-6747-923B-8BB580125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" y="1564"/>
              <a:ext cx="271" cy="298"/>
            </a:xfrm>
            <a:custGeom>
              <a:avLst/>
              <a:gdLst>
                <a:gd name="T0" fmla="*/ 0 w 72"/>
                <a:gd name="T1" fmla="*/ 27 h 79"/>
                <a:gd name="T2" fmla="*/ 23 w 72"/>
                <a:gd name="T3" fmla="*/ 2 h 79"/>
                <a:gd name="T4" fmla="*/ 62 w 72"/>
                <a:gd name="T5" fmla="*/ 1 h 79"/>
                <a:gd name="T6" fmla="*/ 71 w 72"/>
                <a:gd name="T7" fmla="*/ 15 h 79"/>
                <a:gd name="T8" fmla="*/ 59 w 72"/>
                <a:gd name="T9" fmla="*/ 25 h 79"/>
                <a:gd name="T10" fmla="*/ 38 w 72"/>
                <a:gd name="T11" fmla="*/ 24 h 79"/>
                <a:gd name="T12" fmla="*/ 26 w 72"/>
                <a:gd name="T13" fmla="*/ 27 h 79"/>
                <a:gd name="T14" fmla="*/ 30 w 72"/>
                <a:gd name="T15" fmla="*/ 38 h 79"/>
                <a:gd name="T16" fmla="*/ 45 w 72"/>
                <a:gd name="T17" fmla="*/ 56 h 79"/>
                <a:gd name="T18" fmla="*/ 46 w 72"/>
                <a:gd name="T19" fmla="*/ 73 h 79"/>
                <a:gd name="T20" fmla="*/ 28 w 72"/>
                <a:gd name="T21" fmla="*/ 73 h 79"/>
                <a:gd name="T22" fmla="*/ 4 w 72"/>
                <a:gd name="T23" fmla="*/ 39 h 79"/>
                <a:gd name="T24" fmla="*/ 0 w 72"/>
                <a:gd name="T25" fmla="*/ 2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9">
                  <a:moveTo>
                    <a:pt x="0" y="27"/>
                  </a:moveTo>
                  <a:cubicBezTo>
                    <a:pt x="1" y="15"/>
                    <a:pt x="9" y="4"/>
                    <a:pt x="23" y="2"/>
                  </a:cubicBezTo>
                  <a:cubicBezTo>
                    <a:pt x="36" y="0"/>
                    <a:pt x="49" y="1"/>
                    <a:pt x="62" y="1"/>
                  </a:cubicBezTo>
                  <a:cubicBezTo>
                    <a:pt x="68" y="2"/>
                    <a:pt x="72" y="9"/>
                    <a:pt x="71" y="15"/>
                  </a:cubicBezTo>
                  <a:cubicBezTo>
                    <a:pt x="70" y="21"/>
                    <a:pt x="65" y="25"/>
                    <a:pt x="59" y="25"/>
                  </a:cubicBezTo>
                  <a:cubicBezTo>
                    <a:pt x="52" y="25"/>
                    <a:pt x="45" y="24"/>
                    <a:pt x="38" y="24"/>
                  </a:cubicBezTo>
                  <a:cubicBezTo>
                    <a:pt x="34" y="24"/>
                    <a:pt x="30" y="26"/>
                    <a:pt x="26" y="27"/>
                  </a:cubicBezTo>
                  <a:cubicBezTo>
                    <a:pt x="27" y="31"/>
                    <a:pt x="28" y="35"/>
                    <a:pt x="30" y="38"/>
                  </a:cubicBezTo>
                  <a:cubicBezTo>
                    <a:pt x="35" y="44"/>
                    <a:pt x="40" y="50"/>
                    <a:pt x="45" y="56"/>
                  </a:cubicBezTo>
                  <a:cubicBezTo>
                    <a:pt x="50" y="61"/>
                    <a:pt x="50" y="69"/>
                    <a:pt x="46" y="73"/>
                  </a:cubicBezTo>
                  <a:cubicBezTo>
                    <a:pt x="41" y="79"/>
                    <a:pt x="33" y="78"/>
                    <a:pt x="28" y="73"/>
                  </a:cubicBezTo>
                  <a:cubicBezTo>
                    <a:pt x="18" y="63"/>
                    <a:pt x="9" y="53"/>
                    <a:pt x="4" y="39"/>
                  </a:cubicBezTo>
                  <a:cubicBezTo>
                    <a:pt x="2" y="35"/>
                    <a:pt x="1" y="31"/>
                    <a:pt x="0" y="27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5" name="Freeform 11">
              <a:extLst>
                <a:ext uri="{FF2B5EF4-FFF2-40B4-BE49-F238E27FC236}">
                  <a16:creationId xmlns:a16="http://schemas.microsoft.com/office/drawing/2014/main" id="{5D8E3D90-B7FE-EE5B-0248-F909A2B56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3" y="1507"/>
              <a:ext cx="316" cy="227"/>
            </a:xfrm>
            <a:custGeom>
              <a:avLst/>
              <a:gdLst>
                <a:gd name="T0" fmla="*/ 84 w 84"/>
                <a:gd name="T1" fmla="*/ 58 h 60"/>
                <a:gd name="T2" fmla="*/ 76 w 84"/>
                <a:gd name="T3" fmla="*/ 59 h 60"/>
                <a:gd name="T4" fmla="*/ 50 w 84"/>
                <a:gd name="T5" fmla="*/ 50 h 60"/>
                <a:gd name="T6" fmla="*/ 43 w 84"/>
                <a:gd name="T7" fmla="*/ 44 h 60"/>
                <a:gd name="T8" fmla="*/ 33 w 84"/>
                <a:gd name="T9" fmla="*/ 41 h 60"/>
                <a:gd name="T10" fmla="*/ 28 w 84"/>
                <a:gd name="T11" fmla="*/ 42 h 60"/>
                <a:gd name="T12" fmla="*/ 27 w 84"/>
                <a:gd name="T13" fmla="*/ 41 h 60"/>
                <a:gd name="T14" fmla="*/ 29 w 84"/>
                <a:gd name="T15" fmla="*/ 38 h 60"/>
                <a:gd name="T16" fmla="*/ 18 w 84"/>
                <a:gd name="T17" fmla="*/ 13 h 60"/>
                <a:gd name="T18" fmla="*/ 0 w 84"/>
                <a:gd name="T19" fmla="*/ 12 h 60"/>
                <a:gd name="T20" fmla="*/ 40 w 84"/>
                <a:gd name="T21" fmla="*/ 11 h 60"/>
                <a:gd name="T22" fmla="*/ 49 w 84"/>
                <a:gd name="T23" fmla="*/ 26 h 60"/>
                <a:gd name="T24" fmla="*/ 81 w 84"/>
                <a:gd name="T25" fmla="*/ 56 h 60"/>
                <a:gd name="T26" fmla="*/ 84 w 84"/>
                <a:gd name="T27" fmla="*/ 5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60">
                  <a:moveTo>
                    <a:pt x="84" y="58"/>
                  </a:moveTo>
                  <a:cubicBezTo>
                    <a:pt x="82" y="60"/>
                    <a:pt x="79" y="60"/>
                    <a:pt x="76" y="59"/>
                  </a:cubicBezTo>
                  <a:cubicBezTo>
                    <a:pt x="67" y="56"/>
                    <a:pt x="59" y="53"/>
                    <a:pt x="50" y="50"/>
                  </a:cubicBezTo>
                  <a:cubicBezTo>
                    <a:pt x="47" y="49"/>
                    <a:pt x="45" y="46"/>
                    <a:pt x="43" y="44"/>
                  </a:cubicBezTo>
                  <a:cubicBezTo>
                    <a:pt x="40" y="41"/>
                    <a:pt x="37" y="40"/>
                    <a:pt x="33" y="41"/>
                  </a:cubicBezTo>
                  <a:cubicBezTo>
                    <a:pt x="31" y="41"/>
                    <a:pt x="29" y="42"/>
                    <a:pt x="28" y="42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8" y="40"/>
                    <a:pt x="28" y="39"/>
                    <a:pt x="29" y="38"/>
                  </a:cubicBezTo>
                  <a:cubicBezTo>
                    <a:pt x="37" y="27"/>
                    <a:pt x="32" y="15"/>
                    <a:pt x="18" y="13"/>
                  </a:cubicBezTo>
                  <a:cubicBezTo>
                    <a:pt x="12" y="12"/>
                    <a:pt x="6" y="12"/>
                    <a:pt x="0" y="12"/>
                  </a:cubicBezTo>
                  <a:cubicBezTo>
                    <a:pt x="11" y="1"/>
                    <a:pt x="30" y="0"/>
                    <a:pt x="40" y="11"/>
                  </a:cubicBezTo>
                  <a:cubicBezTo>
                    <a:pt x="44" y="15"/>
                    <a:pt x="46" y="21"/>
                    <a:pt x="49" y="26"/>
                  </a:cubicBezTo>
                  <a:cubicBezTo>
                    <a:pt x="56" y="39"/>
                    <a:pt x="67" y="49"/>
                    <a:pt x="81" y="56"/>
                  </a:cubicBezTo>
                  <a:cubicBezTo>
                    <a:pt x="82" y="56"/>
                    <a:pt x="83" y="57"/>
                    <a:pt x="84" y="58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id="{FADB24B9-A6D1-3788-49CE-36E0B18CD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" y="1662"/>
              <a:ext cx="75" cy="79"/>
            </a:xfrm>
            <a:custGeom>
              <a:avLst/>
              <a:gdLst>
                <a:gd name="T0" fmla="*/ 0 w 20"/>
                <a:gd name="T1" fmla="*/ 1 h 21"/>
                <a:gd name="T2" fmla="*/ 20 w 20"/>
                <a:gd name="T3" fmla="*/ 0 h 21"/>
                <a:gd name="T4" fmla="*/ 12 w 20"/>
                <a:gd name="T5" fmla="*/ 21 h 21"/>
                <a:gd name="T6" fmla="*/ 0 w 20"/>
                <a:gd name="T7" fmla="*/ 3 h 21"/>
                <a:gd name="T8" fmla="*/ 0 w 20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0" y="1"/>
                  </a:moveTo>
                  <a:cubicBezTo>
                    <a:pt x="7" y="1"/>
                    <a:pt x="13" y="1"/>
                    <a:pt x="20" y="0"/>
                  </a:cubicBezTo>
                  <a:cubicBezTo>
                    <a:pt x="17" y="7"/>
                    <a:pt x="15" y="13"/>
                    <a:pt x="12" y="21"/>
                  </a:cubicBezTo>
                  <a:cubicBezTo>
                    <a:pt x="7" y="14"/>
                    <a:pt x="3" y="9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id="{FC79B014-FCFC-30DD-C445-3695F3177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" y="1726"/>
              <a:ext cx="109" cy="53"/>
            </a:xfrm>
            <a:custGeom>
              <a:avLst/>
              <a:gdLst>
                <a:gd name="T0" fmla="*/ 0 w 29"/>
                <a:gd name="T1" fmla="*/ 0 h 14"/>
                <a:gd name="T2" fmla="*/ 25 w 29"/>
                <a:gd name="T3" fmla="*/ 7 h 14"/>
                <a:gd name="T4" fmla="*/ 29 w 29"/>
                <a:gd name="T5" fmla="*/ 13 h 14"/>
                <a:gd name="T6" fmla="*/ 28 w 29"/>
                <a:gd name="T7" fmla="*/ 14 h 14"/>
                <a:gd name="T8" fmla="*/ 12 w 29"/>
                <a:gd name="T9" fmla="*/ 8 h 14"/>
                <a:gd name="T10" fmla="*/ 9 w 29"/>
                <a:gd name="T11" fmla="*/ 6 h 14"/>
                <a:gd name="T12" fmla="*/ 0 w 29"/>
                <a:gd name="T13" fmla="*/ 0 h 14"/>
                <a:gd name="T14" fmla="*/ 0 w 29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cubicBezTo>
                    <a:pt x="9" y="1"/>
                    <a:pt x="18" y="1"/>
                    <a:pt x="25" y="7"/>
                  </a:cubicBezTo>
                  <a:cubicBezTo>
                    <a:pt x="27" y="8"/>
                    <a:pt x="28" y="11"/>
                    <a:pt x="29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2" y="12"/>
                    <a:pt x="17" y="10"/>
                    <a:pt x="12" y="8"/>
                  </a:cubicBezTo>
                  <a:cubicBezTo>
                    <a:pt x="11" y="8"/>
                    <a:pt x="10" y="7"/>
                    <a:pt x="9" y="6"/>
                  </a:cubicBezTo>
                  <a:cubicBezTo>
                    <a:pt x="8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id="{60F03CC9-5CF2-1220-8272-B0D4E9F3F0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96" y="2088"/>
              <a:ext cx="219" cy="219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43 w 58"/>
                <a:gd name="T11" fmla="*/ 51 h 58"/>
                <a:gd name="T12" fmla="*/ 34 w 58"/>
                <a:gd name="T13" fmla="*/ 37 h 58"/>
                <a:gd name="T14" fmla="*/ 24 w 58"/>
                <a:gd name="T15" fmla="*/ 37 h 58"/>
                <a:gd name="T16" fmla="*/ 16 w 58"/>
                <a:gd name="T17" fmla="*/ 51 h 58"/>
                <a:gd name="T18" fmla="*/ 43 w 58"/>
                <a:gd name="T19" fmla="*/ 51 h 58"/>
                <a:gd name="T20" fmla="*/ 41 w 58"/>
                <a:gd name="T21" fmla="*/ 6 h 58"/>
                <a:gd name="T22" fmla="*/ 37 w 58"/>
                <a:gd name="T23" fmla="*/ 29 h 58"/>
                <a:gd name="T24" fmla="*/ 55 w 58"/>
                <a:gd name="T25" fmla="*/ 29 h 58"/>
                <a:gd name="T26" fmla="*/ 41 w 58"/>
                <a:gd name="T27" fmla="*/ 6 h 58"/>
                <a:gd name="T28" fmla="*/ 22 w 58"/>
                <a:gd name="T29" fmla="*/ 29 h 58"/>
                <a:gd name="T30" fmla="*/ 25 w 58"/>
                <a:gd name="T31" fmla="*/ 22 h 58"/>
                <a:gd name="T32" fmla="*/ 17 w 58"/>
                <a:gd name="T33" fmla="*/ 7 h 58"/>
                <a:gd name="T34" fmla="*/ 4 w 58"/>
                <a:gd name="T35" fmla="*/ 29 h 58"/>
                <a:gd name="T36" fmla="*/ 22 w 58"/>
                <a:gd name="T37" fmla="*/ 29 h 58"/>
                <a:gd name="T38" fmla="*/ 30 w 58"/>
                <a:gd name="T39" fmla="*/ 23 h 58"/>
                <a:gd name="T40" fmla="*/ 26 w 58"/>
                <a:gd name="T41" fmla="*/ 29 h 58"/>
                <a:gd name="T42" fmla="*/ 29 w 58"/>
                <a:gd name="T43" fmla="*/ 33 h 58"/>
                <a:gd name="T44" fmla="*/ 33 w 58"/>
                <a:gd name="T45" fmla="*/ 29 h 58"/>
                <a:gd name="T46" fmla="*/ 30 w 58"/>
                <a:gd name="T47" fmla="*/ 2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43" y="51"/>
                  </a:moveTo>
                  <a:cubicBezTo>
                    <a:pt x="40" y="46"/>
                    <a:pt x="37" y="41"/>
                    <a:pt x="34" y="37"/>
                  </a:cubicBezTo>
                  <a:cubicBezTo>
                    <a:pt x="33" y="35"/>
                    <a:pt x="25" y="35"/>
                    <a:pt x="24" y="37"/>
                  </a:cubicBezTo>
                  <a:cubicBezTo>
                    <a:pt x="21" y="42"/>
                    <a:pt x="19" y="46"/>
                    <a:pt x="16" y="51"/>
                  </a:cubicBezTo>
                  <a:cubicBezTo>
                    <a:pt x="25" y="56"/>
                    <a:pt x="33" y="56"/>
                    <a:pt x="43" y="51"/>
                  </a:cubicBezTo>
                  <a:close/>
                  <a:moveTo>
                    <a:pt x="41" y="6"/>
                  </a:moveTo>
                  <a:cubicBezTo>
                    <a:pt x="39" y="14"/>
                    <a:pt x="29" y="20"/>
                    <a:pt x="37" y="29"/>
                  </a:cubicBezTo>
                  <a:cubicBezTo>
                    <a:pt x="43" y="29"/>
                    <a:pt x="48" y="29"/>
                    <a:pt x="55" y="29"/>
                  </a:cubicBezTo>
                  <a:cubicBezTo>
                    <a:pt x="54" y="19"/>
                    <a:pt x="50" y="12"/>
                    <a:pt x="41" y="6"/>
                  </a:cubicBezTo>
                  <a:close/>
                  <a:moveTo>
                    <a:pt x="22" y="29"/>
                  </a:moveTo>
                  <a:cubicBezTo>
                    <a:pt x="23" y="27"/>
                    <a:pt x="26" y="24"/>
                    <a:pt x="25" y="22"/>
                  </a:cubicBezTo>
                  <a:cubicBezTo>
                    <a:pt x="23" y="17"/>
                    <a:pt x="20" y="12"/>
                    <a:pt x="17" y="7"/>
                  </a:cubicBezTo>
                  <a:cubicBezTo>
                    <a:pt x="8" y="12"/>
                    <a:pt x="4" y="20"/>
                    <a:pt x="4" y="29"/>
                  </a:cubicBezTo>
                  <a:cubicBezTo>
                    <a:pt x="10" y="29"/>
                    <a:pt x="16" y="29"/>
                    <a:pt x="22" y="29"/>
                  </a:cubicBezTo>
                  <a:close/>
                  <a:moveTo>
                    <a:pt x="30" y="23"/>
                  </a:moveTo>
                  <a:cubicBezTo>
                    <a:pt x="28" y="26"/>
                    <a:pt x="25" y="27"/>
                    <a:pt x="26" y="29"/>
                  </a:cubicBezTo>
                  <a:cubicBezTo>
                    <a:pt x="26" y="30"/>
                    <a:pt x="28" y="32"/>
                    <a:pt x="29" y="33"/>
                  </a:cubicBezTo>
                  <a:cubicBezTo>
                    <a:pt x="30" y="33"/>
                    <a:pt x="33" y="31"/>
                    <a:pt x="33" y="29"/>
                  </a:cubicBezTo>
                  <a:cubicBezTo>
                    <a:pt x="33" y="28"/>
                    <a:pt x="31" y="26"/>
                    <a:pt x="30" y="23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id="{93152E4A-91CF-0002-6BB5-82A6254E77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7" y="1805"/>
              <a:ext cx="222" cy="223"/>
            </a:xfrm>
            <a:custGeom>
              <a:avLst/>
              <a:gdLst>
                <a:gd name="T0" fmla="*/ 58 w 59"/>
                <a:gd name="T1" fmla="*/ 29 h 59"/>
                <a:gd name="T2" fmla="*/ 29 w 59"/>
                <a:gd name="T3" fmla="*/ 59 h 59"/>
                <a:gd name="T4" fmla="*/ 0 w 59"/>
                <a:gd name="T5" fmla="*/ 29 h 59"/>
                <a:gd name="T6" fmla="*/ 29 w 59"/>
                <a:gd name="T7" fmla="*/ 0 h 59"/>
                <a:gd name="T8" fmla="*/ 58 w 59"/>
                <a:gd name="T9" fmla="*/ 29 h 59"/>
                <a:gd name="T10" fmla="*/ 4 w 59"/>
                <a:gd name="T11" fmla="*/ 35 h 59"/>
                <a:gd name="T12" fmla="*/ 22 w 59"/>
                <a:gd name="T13" fmla="*/ 31 h 59"/>
                <a:gd name="T14" fmla="*/ 14 w 59"/>
                <a:gd name="T15" fmla="*/ 9 h 59"/>
                <a:gd name="T16" fmla="*/ 4 w 59"/>
                <a:gd name="T17" fmla="*/ 35 h 59"/>
                <a:gd name="T18" fmla="*/ 26 w 59"/>
                <a:gd name="T19" fmla="*/ 36 h 59"/>
                <a:gd name="T20" fmla="*/ 20 w 59"/>
                <a:gd name="T21" fmla="*/ 52 h 59"/>
                <a:gd name="T22" fmla="*/ 46 w 59"/>
                <a:gd name="T23" fmla="*/ 48 h 59"/>
                <a:gd name="T24" fmla="*/ 37 w 59"/>
                <a:gd name="T25" fmla="*/ 38 h 59"/>
                <a:gd name="T26" fmla="*/ 31 w 59"/>
                <a:gd name="T27" fmla="*/ 36 h 59"/>
                <a:gd name="T28" fmla="*/ 26 w 59"/>
                <a:gd name="T29" fmla="*/ 36 h 59"/>
                <a:gd name="T30" fmla="*/ 37 w 59"/>
                <a:gd name="T31" fmla="*/ 6 h 59"/>
                <a:gd name="T32" fmla="*/ 33 w 59"/>
                <a:gd name="T33" fmla="*/ 19 h 59"/>
                <a:gd name="T34" fmla="*/ 38 w 59"/>
                <a:gd name="T35" fmla="*/ 28 h 59"/>
                <a:gd name="T36" fmla="*/ 54 w 59"/>
                <a:gd name="T37" fmla="*/ 26 h 59"/>
                <a:gd name="T38" fmla="*/ 37 w 59"/>
                <a:gd name="T39" fmla="*/ 6 h 59"/>
                <a:gd name="T40" fmla="*/ 35 w 59"/>
                <a:gd name="T41" fmla="*/ 30 h 59"/>
                <a:gd name="T42" fmla="*/ 30 w 59"/>
                <a:gd name="T43" fmla="*/ 26 h 59"/>
                <a:gd name="T44" fmla="*/ 25 w 59"/>
                <a:gd name="T45" fmla="*/ 29 h 59"/>
                <a:gd name="T46" fmla="*/ 29 w 59"/>
                <a:gd name="T47" fmla="*/ 33 h 59"/>
                <a:gd name="T48" fmla="*/ 35 w 59"/>
                <a:gd name="T49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" h="59">
                  <a:moveTo>
                    <a:pt x="58" y="29"/>
                  </a:moveTo>
                  <a:cubicBezTo>
                    <a:pt x="59" y="45"/>
                    <a:pt x="45" y="58"/>
                    <a:pt x="29" y="59"/>
                  </a:cubicBezTo>
                  <a:cubicBezTo>
                    <a:pt x="13" y="59"/>
                    <a:pt x="0" y="46"/>
                    <a:pt x="0" y="29"/>
                  </a:cubicBezTo>
                  <a:cubicBezTo>
                    <a:pt x="0" y="13"/>
                    <a:pt x="13" y="1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lose/>
                  <a:moveTo>
                    <a:pt x="4" y="35"/>
                  </a:moveTo>
                  <a:cubicBezTo>
                    <a:pt x="11" y="33"/>
                    <a:pt x="16" y="32"/>
                    <a:pt x="22" y="31"/>
                  </a:cubicBezTo>
                  <a:cubicBezTo>
                    <a:pt x="28" y="20"/>
                    <a:pt x="17" y="16"/>
                    <a:pt x="14" y="9"/>
                  </a:cubicBezTo>
                  <a:cubicBezTo>
                    <a:pt x="6" y="16"/>
                    <a:pt x="3" y="24"/>
                    <a:pt x="4" y="35"/>
                  </a:cubicBezTo>
                  <a:close/>
                  <a:moveTo>
                    <a:pt x="26" y="36"/>
                  </a:moveTo>
                  <a:cubicBezTo>
                    <a:pt x="24" y="42"/>
                    <a:pt x="22" y="47"/>
                    <a:pt x="20" y="52"/>
                  </a:cubicBezTo>
                  <a:cubicBezTo>
                    <a:pt x="29" y="57"/>
                    <a:pt x="39" y="55"/>
                    <a:pt x="46" y="48"/>
                  </a:cubicBezTo>
                  <a:cubicBezTo>
                    <a:pt x="43" y="44"/>
                    <a:pt x="39" y="41"/>
                    <a:pt x="37" y="38"/>
                  </a:cubicBezTo>
                  <a:cubicBezTo>
                    <a:pt x="35" y="36"/>
                    <a:pt x="34" y="34"/>
                    <a:pt x="31" y="36"/>
                  </a:cubicBezTo>
                  <a:cubicBezTo>
                    <a:pt x="30" y="36"/>
                    <a:pt x="28" y="36"/>
                    <a:pt x="26" y="36"/>
                  </a:cubicBezTo>
                  <a:close/>
                  <a:moveTo>
                    <a:pt x="37" y="6"/>
                  </a:moveTo>
                  <a:cubicBezTo>
                    <a:pt x="36" y="10"/>
                    <a:pt x="34" y="15"/>
                    <a:pt x="33" y="19"/>
                  </a:cubicBezTo>
                  <a:cubicBezTo>
                    <a:pt x="32" y="22"/>
                    <a:pt x="35" y="28"/>
                    <a:pt x="38" y="28"/>
                  </a:cubicBezTo>
                  <a:cubicBezTo>
                    <a:pt x="43" y="27"/>
                    <a:pt x="49" y="27"/>
                    <a:pt x="54" y="26"/>
                  </a:cubicBezTo>
                  <a:cubicBezTo>
                    <a:pt x="53" y="16"/>
                    <a:pt x="47" y="9"/>
                    <a:pt x="37" y="6"/>
                  </a:cubicBezTo>
                  <a:close/>
                  <a:moveTo>
                    <a:pt x="35" y="30"/>
                  </a:moveTo>
                  <a:cubicBezTo>
                    <a:pt x="32" y="28"/>
                    <a:pt x="31" y="26"/>
                    <a:pt x="30" y="26"/>
                  </a:cubicBezTo>
                  <a:cubicBezTo>
                    <a:pt x="28" y="26"/>
                    <a:pt x="27" y="28"/>
                    <a:pt x="25" y="29"/>
                  </a:cubicBezTo>
                  <a:cubicBezTo>
                    <a:pt x="27" y="31"/>
                    <a:pt x="28" y="33"/>
                    <a:pt x="29" y="33"/>
                  </a:cubicBezTo>
                  <a:cubicBezTo>
                    <a:pt x="30" y="33"/>
                    <a:pt x="32" y="31"/>
                    <a:pt x="35" y="30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4">
            <a:extLst>
              <a:ext uri="{FF2B5EF4-FFF2-40B4-BE49-F238E27FC236}">
                <a16:creationId xmlns:a16="http://schemas.microsoft.com/office/drawing/2014/main" id="{B9462820-04DC-890F-CD24-35013B8B42D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61951" y="1320801"/>
            <a:ext cx="4024313" cy="3541712"/>
            <a:chOff x="228" y="832"/>
            <a:chExt cx="2535" cy="2231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9E412151-9624-430D-BF82-C3D86919F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" y="1262"/>
              <a:ext cx="1063" cy="1801"/>
            </a:xfrm>
            <a:custGeom>
              <a:avLst/>
              <a:gdLst>
                <a:gd name="T0" fmla="*/ 96 w 166"/>
                <a:gd name="T1" fmla="*/ 42 h 281"/>
                <a:gd name="T2" fmla="*/ 100 w 166"/>
                <a:gd name="T3" fmla="*/ 70 h 281"/>
                <a:gd name="T4" fmla="*/ 99 w 166"/>
                <a:gd name="T5" fmla="*/ 110 h 281"/>
                <a:gd name="T6" fmla="*/ 94 w 166"/>
                <a:gd name="T7" fmla="*/ 123 h 281"/>
                <a:gd name="T8" fmla="*/ 91 w 166"/>
                <a:gd name="T9" fmla="*/ 137 h 281"/>
                <a:gd name="T10" fmla="*/ 108 w 166"/>
                <a:gd name="T11" fmla="*/ 176 h 281"/>
                <a:gd name="T12" fmla="*/ 144 w 166"/>
                <a:gd name="T13" fmla="*/ 195 h 281"/>
                <a:gd name="T14" fmla="*/ 158 w 166"/>
                <a:gd name="T15" fmla="*/ 201 h 281"/>
                <a:gd name="T16" fmla="*/ 163 w 166"/>
                <a:gd name="T17" fmla="*/ 221 h 281"/>
                <a:gd name="T18" fmla="*/ 145 w 166"/>
                <a:gd name="T19" fmla="*/ 233 h 281"/>
                <a:gd name="T20" fmla="*/ 65 w 166"/>
                <a:gd name="T21" fmla="*/ 177 h 281"/>
                <a:gd name="T22" fmla="*/ 62 w 166"/>
                <a:gd name="T23" fmla="*/ 172 h 281"/>
                <a:gd name="T24" fmla="*/ 61 w 166"/>
                <a:gd name="T25" fmla="*/ 170 h 281"/>
                <a:gd name="T26" fmla="*/ 51 w 166"/>
                <a:gd name="T27" fmla="*/ 195 h 281"/>
                <a:gd name="T28" fmla="*/ 38 w 166"/>
                <a:gd name="T29" fmla="*/ 264 h 281"/>
                <a:gd name="T30" fmla="*/ 19 w 166"/>
                <a:gd name="T31" fmla="*/ 280 h 281"/>
                <a:gd name="T32" fmla="*/ 1 w 166"/>
                <a:gd name="T33" fmla="*/ 263 h 281"/>
                <a:gd name="T34" fmla="*/ 8 w 166"/>
                <a:gd name="T35" fmla="*/ 215 h 281"/>
                <a:gd name="T36" fmla="*/ 42 w 166"/>
                <a:gd name="T37" fmla="*/ 127 h 281"/>
                <a:gd name="T38" fmla="*/ 46 w 166"/>
                <a:gd name="T39" fmla="*/ 113 h 281"/>
                <a:gd name="T40" fmla="*/ 57 w 166"/>
                <a:gd name="T41" fmla="*/ 83 h 281"/>
                <a:gd name="T42" fmla="*/ 76 w 166"/>
                <a:gd name="T43" fmla="*/ 40 h 281"/>
                <a:gd name="T44" fmla="*/ 77 w 166"/>
                <a:gd name="T45" fmla="*/ 24 h 281"/>
                <a:gd name="T46" fmla="*/ 61 w 166"/>
                <a:gd name="T47" fmla="*/ 12 h 281"/>
                <a:gd name="T48" fmla="*/ 48 w 166"/>
                <a:gd name="T49" fmla="*/ 27 h 281"/>
                <a:gd name="T50" fmla="*/ 42 w 166"/>
                <a:gd name="T51" fmla="*/ 55 h 281"/>
                <a:gd name="T52" fmla="*/ 39 w 166"/>
                <a:gd name="T53" fmla="*/ 14 h 281"/>
                <a:gd name="T54" fmla="*/ 63 w 166"/>
                <a:gd name="T55" fmla="*/ 1 h 281"/>
                <a:gd name="T56" fmla="*/ 104 w 166"/>
                <a:gd name="T57" fmla="*/ 16 h 281"/>
                <a:gd name="T58" fmla="*/ 129 w 166"/>
                <a:gd name="T59" fmla="*/ 63 h 281"/>
                <a:gd name="T60" fmla="*/ 129 w 166"/>
                <a:gd name="T61" fmla="*/ 87 h 281"/>
                <a:gd name="T62" fmla="*/ 115 w 166"/>
                <a:gd name="T63" fmla="*/ 100 h 281"/>
                <a:gd name="T64" fmla="*/ 105 w 166"/>
                <a:gd name="T65" fmla="*/ 84 h 281"/>
                <a:gd name="T66" fmla="*/ 100 w 166"/>
                <a:gd name="T67" fmla="*/ 49 h 281"/>
                <a:gd name="T68" fmla="*/ 96 w 166"/>
                <a:gd name="T69" fmla="*/ 42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6" h="281">
                  <a:moveTo>
                    <a:pt x="96" y="42"/>
                  </a:moveTo>
                  <a:cubicBezTo>
                    <a:pt x="97" y="52"/>
                    <a:pt x="100" y="61"/>
                    <a:pt x="100" y="70"/>
                  </a:cubicBezTo>
                  <a:cubicBezTo>
                    <a:pt x="100" y="83"/>
                    <a:pt x="100" y="97"/>
                    <a:pt x="99" y="110"/>
                  </a:cubicBezTo>
                  <a:cubicBezTo>
                    <a:pt x="98" y="115"/>
                    <a:pt x="96" y="119"/>
                    <a:pt x="94" y="123"/>
                  </a:cubicBezTo>
                  <a:cubicBezTo>
                    <a:pt x="91" y="127"/>
                    <a:pt x="90" y="132"/>
                    <a:pt x="91" y="137"/>
                  </a:cubicBezTo>
                  <a:cubicBezTo>
                    <a:pt x="94" y="152"/>
                    <a:pt x="98" y="165"/>
                    <a:pt x="108" y="176"/>
                  </a:cubicBezTo>
                  <a:cubicBezTo>
                    <a:pt x="118" y="187"/>
                    <a:pt x="130" y="193"/>
                    <a:pt x="144" y="195"/>
                  </a:cubicBezTo>
                  <a:cubicBezTo>
                    <a:pt x="149" y="196"/>
                    <a:pt x="154" y="198"/>
                    <a:pt x="158" y="201"/>
                  </a:cubicBezTo>
                  <a:cubicBezTo>
                    <a:pt x="164" y="205"/>
                    <a:pt x="166" y="215"/>
                    <a:pt x="163" y="221"/>
                  </a:cubicBezTo>
                  <a:cubicBezTo>
                    <a:pt x="160" y="228"/>
                    <a:pt x="152" y="234"/>
                    <a:pt x="145" y="233"/>
                  </a:cubicBezTo>
                  <a:cubicBezTo>
                    <a:pt x="108" y="228"/>
                    <a:pt x="81" y="211"/>
                    <a:pt x="65" y="177"/>
                  </a:cubicBezTo>
                  <a:cubicBezTo>
                    <a:pt x="64" y="176"/>
                    <a:pt x="63" y="174"/>
                    <a:pt x="62" y="172"/>
                  </a:cubicBezTo>
                  <a:cubicBezTo>
                    <a:pt x="62" y="172"/>
                    <a:pt x="62" y="171"/>
                    <a:pt x="61" y="170"/>
                  </a:cubicBezTo>
                  <a:cubicBezTo>
                    <a:pt x="57" y="179"/>
                    <a:pt x="54" y="187"/>
                    <a:pt x="51" y="195"/>
                  </a:cubicBezTo>
                  <a:cubicBezTo>
                    <a:pt x="44" y="218"/>
                    <a:pt x="40" y="241"/>
                    <a:pt x="38" y="264"/>
                  </a:cubicBezTo>
                  <a:cubicBezTo>
                    <a:pt x="37" y="274"/>
                    <a:pt x="28" y="281"/>
                    <a:pt x="19" y="280"/>
                  </a:cubicBezTo>
                  <a:cubicBezTo>
                    <a:pt x="9" y="280"/>
                    <a:pt x="0" y="272"/>
                    <a:pt x="1" y="263"/>
                  </a:cubicBezTo>
                  <a:cubicBezTo>
                    <a:pt x="3" y="247"/>
                    <a:pt x="5" y="231"/>
                    <a:pt x="8" y="215"/>
                  </a:cubicBezTo>
                  <a:cubicBezTo>
                    <a:pt x="14" y="184"/>
                    <a:pt x="25" y="154"/>
                    <a:pt x="42" y="127"/>
                  </a:cubicBezTo>
                  <a:cubicBezTo>
                    <a:pt x="45" y="123"/>
                    <a:pt x="46" y="118"/>
                    <a:pt x="46" y="113"/>
                  </a:cubicBezTo>
                  <a:cubicBezTo>
                    <a:pt x="46" y="102"/>
                    <a:pt x="46" y="92"/>
                    <a:pt x="57" y="83"/>
                  </a:cubicBezTo>
                  <a:cubicBezTo>
                    <a:pt x="70" y="73"/>
                    <a:pt x="74" y="57"/>
                    <a:pt x="76" y="40"/>
                  </a:cubicBezTo>
                  <a:cubicBezTo>
                    <a:pt x="77" y="35"/>
                    <a:pt x="78" y="29"/>
                    <a:pt x="77" y="24"/>
                  </a:cubicBezTo>
                  <a:cubicBezTo>
                    <a:pt x="75" y="16"/>
                    <a:pt x="68" y="12"/>
                    <a:pt x="61" y="12"/>
                  </a:cubicBezTo>
                  <a:cubicBezTo>
                    <a:pt x="54" y="13"/>
                    <a:pt x="49" y="19"/>
                    <a:pt x="48" y="27"/>
                  </a:cubicBezTo>
                  <a:cubicBezTo>
                    <a:pt x="47" y="37"/>
                    <a:pt x="45" y="46"/>
                    <a:pt x="42" y="55"/>
                  </a:cubicBezTo>
                  <a:cubicBezTo>
                    <a:pt x="39" y="41"/>
                    <a:pt x="34" y="28"/>
                    <a:pt x="39" y="14"/>
                  </a:cubicBezTo>
                  <a:cubicBezTo>
                    <a:pt x="42" y="4"/>
                    <a:pt x="51" y="0"/>
                    <a:pt x="63" y="1"/>
                  </a:cubicBezTo>
                  <a:cubicBezTo>
                    <a:pt x="78" y="2"/>
                    <a:pt x="92" y="6"/>
                    <a:pt x="104" y="16"/>
                  </a:cubicBezTo>
                  <a:cubicBezTo>
                    <a:pt x="119" y="28"/>
                    <a:pt x="127" y="45"/>
                    <a:pt x="129" y="63"/>
                  </a:cubicBezTo>
                  <a:cubicBezTo>
                    <a:pt x="129" y="71"/>
                    <a:pt x="129" y="79"/>
                    <a:pt x="129" y="87"/>
                  </a:cubicBezTo>
                  <a:cubicBezTo>
                    <a:pt x="128" y="95"/>
                    <a:pt x="122" y="101"/>
                    <a:pt x="115" y="100"/>
                  </a:cubicBezTo>
                  <a:cubicBezTo>
                    <a:pt x="108" y="99"/>
                    <a:pt x="103" y="92"/>
                    <a:pt x="105" y="84"/>
                  </a:cubicBezTo>
                  <a:cubicBezTo>
                    <a:pt x="107" y="72"/>
                    <a:pt x="105" y="60"/>
                    <a:pt x="100" y="49"/>
                  </a:cubicBezTo>
                  <a:cubicBezTo>
                    <a:pt x="99" y="47"/>
                    <a:pt x="98" y="45"/>
                    <a:pt x="96" y="42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EABC35DF-AEBE-BDE5-ABA0-09478CDB40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4" y="2166"/>
              <a:ext cx="820" cy="897"/>
            </a:xfrm>
            <a:custGeom>
              <a:avLst/>
              <a:gdLst>
                <a:gd name="T0" fmla="*/ 64 w 128"/>
                <a:gd name="T1" fmla="*/ 140 h 140"/>
                <a:gd name="T2" fmla="*/ 14 w 128"/>
                <a:gd name="T3" fmla="*/ 131 h 140"/>
                <a:gd name="T4" fmla="*/ 2 w 128"/>
                <a:gd name="T5" fmla="*/ 105 h 140"/>
                <a:gd name="T6" fmla="*/ 19 w 128"/>
                <a:gd name="T7" fmla="*/ 67 h 140"/>
                <a:gd name="T8" fmla="*/ 24 w 128"/>
                <a:gd name="T9" fmla="*/ 59 h 140"/>
                <a:gd name="T10" fmla="*/ 53 w 128"/>
                <a:gd name="T11" fmla="*/ 39 h 140"/>
                <a:gd name="T12" fmla="*/ 60 w 128"/>
                <a:gd name="T13" fmla="*/ 36 h 140"/>
                <a:gd name="T14" fmla="*/ 62 w 128"/>
                <a:gd name="T15" fmla="*/ 20 h 140"/>
                <a:gd name="T16" fmla="*/ 51 w 128"/>
                <a:gd name="T17" fmla="*/ 12 h 140"/>
                <a:gd name="T18" fmla="*/ 48 w 128"/>
                <a:gd name="T19" fmla="*/ 8 h 140"/>
                <a:gd name="T20" fmla="*/ 51 w 128"/>
                <a:gd name="T21" fmla="*/ 3 h 140"/>
                <a:gd name="T22" fmla="*/ 67 w 128"/>
                <a:gd name="T23" fmla="*/ 6 h 140"/>
                <a:gd name="T24" fmla="*/ 79 w 128"/>
                <a:gd name="T25" fmla="*/ 7 h 140"/>
                <a:gd name="T26" fmla="*/ 95 w 128"/>
                <a:gd name="T27" fmla="*/ 8 h 140"/>
                <a:gd name="T28" fmla="*/ 96 w 128"/>
                <a:gd name="T29" fmla="*/ 18 h 140"/>
                <a:gd name="T30" fmla="*/ 83 w 128"/>
                <a:gd name="T31" fmla="*/ 28 h 140"/>
                <a:gd name="T32" fmla="*/ 83 w 128"/>
                <a:gd name="T33" fmla="*/ 36 h 140"/>
                <a:gd name="T34" fmla="*/ 103 w 128"/>
                <a:gd name="T35" fmla="*/ 54 h 140"/>
                <a:gd name="T36" fmla="*/ 128 w 128"/>
                <a:gd name="T37" fmla="*/ 113 h 140"/>
                <a:gd name="T38" fmla="*/ 116 w 128"/>
                <a:gd name="T39" fmla="*/ 129 h 140"/>
                <a:gd name="T40" fmla="*/ 64 w 128"/>
                <a:gd name="T41" fmla="*/ 140 h 140"/>
                <a:gd name="T42" fmla="*/ 59 w 128"/>
                <a:gd name="T43" fmla="*/ 44 h 140"/>
                <a:gd name="T44" fmla="*/ 28 w 128"/>
                <a:gd name="T45" fmla="*/ 68 h 140"/>
                <a:gd name="T46" fmla="*/ 59 w 128"/>
                <a:gd name="T47" fmla="*/ 44 h 140"/>
                <a:gd name="T48" fmla="*/ 106 w 128"/>
                <a:gd name="T49" fmla="*/ 120 h 140"/>
                <a:gd name="T50" fmla="*/ 106 w 128"/>
                <a:gd name="T51" fmla="*/ 122 h 140"/>
                <a:gd name="T52" fmla="*/ 116 w 128"/>
                <a:gd name="T53" fmla="*/ 123 h 140"/>
                <a:gd name="T54" fmla="*/ 123 w 128"/>
                <a:gd name="T55" fmla="*/ 112 h 140"/>
                <a:gd name="T56" fmla="*/ 106 w 128"/>
                <a:gd name="T57" fmla="*/ 120 h 140"/>
                <a:gd name="T58" fmla="*/ 92 w 128"/>
                <a:gd name="T59" fmla="*/ 17 h 140"/>
                <a:gd name="T60" fmla="*/ 93 w 128"/>
                <a:gd name="T61" fmla="*/ 11 h 140"/>
                <a:gd name="T62" fmla="*/ 82 w 128"/>
                <a:gd name="T63" fmla="*/ 9 h 140"/>
                <a:gd name="T64" fmla="*/ 92 w 128"/>
                <a:gd name="T65" fmla="*/ 17 h 140"/>
                <a:gd name="T66" fmla="*/ 53 w 128"/>
                <a:gd name="T67" fmla="*/ 8 h 140"/>
                <a:gd name="T68" fmla="*/ 64 w 128"/>
                <a:gd name="T69" fmla="*/ 8 h 140"/>
                <a:gd name="T70" fmla="*/ 53 w 128"/>
                <a:gd name="T71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40">
                  <a:moveTo>
                    <a:pt x="64" y="140"/>
                  </a:moveTo>
                  <a:cubicBezTo>
                    <a:pt x="46" y="139"/>
                    <a:pt x="30" y="136"/>
                    <a:pt x="14" y="131"/>
                  </a:cubicBezTo>
                  <a:cubicBezTo>
                    <a:pt x="5" y="128"/>
                    <a:pt x="0" y="117"/>
                    <a:pt x="2" y="105"/>
                  </a:cubicBezTo>
                  <a:cubicBezTo>
                    <a:pt x="4" y="91"/>
                    <a:pt x="11" y="79"/>
                    <a:pt x="19" y="67"/>
                  </a:cubicBezTo>
                  <a:cubicBezTo>
                    <a:pt x="20" y="64"/>
                    <a:pt x="23" y="62"/>
                    <a:pt x="24" y="59"/>
                  </a:cubicBezTo>
                  <a:cubicBezTo>
                    <a:pt x="31" y="49"/>
                    <a:pt x="42" y="44"/>
                    <a:pt x="53" y="39"/>
                  </a:cubicBezTo>
                  <a:cubicBezTo>
                    <a:pt x="55" y="38"/>
                    <a:pt x="57" y="37"/>
                    <a:pt x="60" y="36"/>
                  </a:cubicBezTo>
                  <a:cubicBezTo>
                    <a:pt x="66" y="32"/>
                    <a:pt x="67" y="25"/>
                    <a:pt x="62" y="20"/>
                  </a:cubicBezTo>
                  <a:cubicBezTo>
                    <a:pt x="59" y="17"/>
                    <a:pt x="55" y="15"/>
                    <a:pt x="51" y="12"/>
                  </a:cubicBezTo>
                  <a:cubicBezTo>
                    <a:pt x="50" y="11"/>
                    <a:pt x="48" y="9"/>
                    <a:pt x="48" y="8"/>
                  </a:cubicBezTo>
                  <a:cubicBezTo>
                    <a:pt x="48" y="6"/>
                    <a:pt x="50" y="4"/>
                    <a:pt x="51" y="3"/>
                  </a:cubicBezTo>
                  <a:cubicBezTo>
                    <a:pt x="57" y="0"/>
                    <a:pt x="62" y="0"/>
                    <a:pt x="67" y="6"/>
                  </a:cubicBezTo>
                  <a:cubicBezTo>
                    <a:pt x="70" y="9"/>
                    <a:pt x="74" y="9"/>
                    <a:pt x="79" y="7"/>
                  </a:cubicBezTo>
                  <a:cubicBezTo>
                    <a:pt x="84" y="4"/>
                    <a:pt x="90" y="4"/>
                    <a:pt x="95" y="8"/>
                  </a:cubicBezTo>
                  <a:cubicBezTo>
                    <a:pt x="99" y="11"/>
                    <a:pt x="99" y="15"/>
                    <a:pt x="96" y="18"/>
                  </a:cubicBezTo>
                  <a:cubicBezTo>
                    <a:pt x="92" y="22"/>
                    <a:pt x="87" y="25"/>
                    <a:pt x="83" y="28"/>
                  </a:cubicBezTo>
                  <a:cubicBezTo>
                    <a:pt x="80" y="31"/>
                    <a:pt x="80" y="33"/>
                    <a:pt x="83" y="36"/>
                  </a:cubicBezTo>
                  <a:cubicBezTo>
                    <a:pt x="90" y="42"/>
                    <a:pt x="97" y="48"/>
                    <a:pt x="103" y="54"/>
                  </a:cubicBezTo>
                  <a:cubicBezTo>
                    <a:pt x="117" y="71"/>
                    <a:pt x="126" y="90"/>
                    <a:pt x="128" y="113"/>
                  </a:cubicBezTo>
                  <a:cubicBezTo>
                    <a:pt x="128" y="122"/>
                    <a:pt x="125" y="126"/>
                    <a:pt x="116" y="129"/>
                  </a:cubicBezTo>
                  <a:cubicBezTo>
                    <a:pt x="99" y="136"/>
                    <a:pt x="81" y="139"/>
                    <a:pt x="64" y="140"/>
                  </a:cubicBezTo>
                  <a:close/>
                  <a:moveTo>
                    <a:pt x="59" y="44"/>
                  </a:moveTo>
                  <a:cubicBezTo>
                    <a:pt x="44" y="44"/>
                    <a:pt x="30" y="56"/>
                    <a:pt x="28" y="68"/>
                  </a:cubicBezTo>
                  <a:cubicBezTo>
                    <a:pt x="37" y="58"/>
                    <a:pt x="44" y="48"/>
                    <a:pt x="59" y="44"/>
                  </a:cubicBezTo>
                  <a:close/>
                  <a:moveTo>
                    <a:pt x="106" y="120"/>
                  </a:moveTo>
                  <a:cubicBezTo>
                    <a:pt x="106" y="121"/>
                    <a:pt x="106" y="122"/>
                    <a:pt x="106" y="122"/>
                  </a:cubicBezTo>
                  <a:cubicBezTo>
                    <a:pt x="109" y="123"/>
                    <a:pt x="113" y="124"/>
                    <a:pt x="116" y="123"/>
                  </a:cubicBezTo>
                  <a:cubicBezTo>
                    <a:pt x="120" y="122"/>
                    <a:pt x="122" y="118"/>
                    <a:pt x="123" y="112"/>
                  </a:cubicBezTo>
                  <a:cubicBezTo>
                    <a:pt x="119" y="119"/>
                    <a:pt x="114" y="123"/>
                    <a:pt x="106" y="120"/>
                  </a:cubicBezTo>
                  <a:close/>
                  <a:moveTo>
                    <a:pt x="92" y="17"/>
                  </a:moveTo>
                  <a:cubicBezTo>
                    <a:pt x="92" y="16"/>
                    <a:pt x="92" y="13"/>
                    <a:pt x="93" y="11"/>
                  </a:cubicBezTo>
                  <a:cubicBezTo>
                    <a:pt x="90" y="10"/>
                    <a:pt x="86" y="10"/>
                    <a:pt x="82" y="9"/>
                  </a:cubicBezTo>
                  <a:cubicBezTo>
                    <a:pt x="86" y="12"/>
                    <a:pt x="88" y="14"/>
                    <a:pt x="92" y="17"/>
                  </a:cubicBezTo>
                  <a:close/>
                  <a:moveTo>
                    <a:pt x="53" y="8"/>
                  </a:moveTo>
                  <a:cubicBezTo>
                    <a:pt x="57" y="8"/>
                    <a:pt x="60" y="8"/>
                    <a:pt x="64" y="8"/>
                  </a:cubicBezTo>
                  <a:cubicBezTo>
                    <a:pt x="59" y="3"/>
                    <a:pt x="56" y="3"/>
                    <a:pt x="53" y="8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FCA19586-9E1B-F350-85A0-132B3DB556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8" y="1910"/>
              <a:ext cx="711" cy="1141"/>
            </a:xfrm>
            <a:custGeom>
              <a:avLst/>
              <a:gdLst>
                <a:gd name="T0" fmla="*/ 30 w 111"/>
                <a:gd name="T1" fmla="*/ 176 h 178"/>
                <a:gd name="T2" fmla="*/ 43 w 111"/>
                <a:gd name="T3" fmla="*/ 172 h 178"/>
                <a:gd name="T4" fmla="*/ 56 w 111"/>
                <a:gd name="T5" fmla="*/ 156 h 178"/>
                <a:gd name="T6" fmla="*/ 53 w 111"/>
                <a:gd name="T7" fmla="*/ 131 h 178"/>
                <a:gd name="T8" fmla="*/ 16 w 111"/>
                <a:gd name="T9" fmla="*/ 78 h 178"/>
                <a:gd name="T10" fmla="*/ 9 w 111"/>
                <a:gd name="T11" fmla="*/ 72 h 178"/>
                <a:gd name="T12" fmla="*/ 19 w 111"/>
                <a:gd name="T13" fmla="*/ 64 h 178"/>
                <a:gd name="T14" fmla="*/ 25 w 111"/>
                <a:gd name="T15" fmla="*/ 47 h 178"/>
                <a:gd name="T16" fmla="*/ 24 w 111"/>
                <a:gd name="T17" fmla="*/ 30 h 178"/>
                <a:gd name="T18" fmla="*/ 7 w 111"/>
                <a:gd name="T19" fmla="*/ 14 h 178"/>
                <a:gd name="T20" fmla="*/ 2 w 111"/>
                <a:gd name="T21" fmla="*/ 11 h 178"/>
                <a:gd name="T22" fmla="*/ 2 w 111"/>
                <a:gd name="T23" fmla="*/ 6 h 178"/>
                <a:gd name="T24" fmla="*/ 32 w 111"/>
                <a:gd name="T25" fmla="*/ 9 h 178"/>
                <a:gd name="T26" fmla="*/ 48 w 111"/>
                <a:gd name="T27" fmla="*/ 11 h 178"/>
                <a:gd name="T28" fmla="*/ 70 w 111"/>
                <a:gd name="T29" fmla="*/ 14 h 178"/>
                <a:gd name="T30" fmla="*/ 70 w 111"/>
                <a:gd name="T31" fmla="*/ 23 h 178"/>
                <a:gd name="T32" fmla="*/ 55 w 111"/>
                <a:gd name="T33" fmla="*/ 36 h 178"/>
                <a:gd name="T34" fmla="*/ 56 w 111"/>
                <a:gd name="T35" fmla="*/ 57 h 178"/>
                <a:gd name="T36" fmla="*/ 70 w 111"/>
                <a:gd name="T37" fmla="*/ 66 h 178"/>
                <a:gd name="T38" fmla="*/ 110 w 111"/>
                <a:gd name="T39" fmla="*/ 143 h 178"/>
                <a:gd name="T40" fmla="*/ 96 w 111"/>
                <a:gd name="T41" fmla="*/ 166 h 178"/>
                <a:gd name="T42" fmla="*/ 30 w 111"/>
                <a:gd name="T43" fmla="*/ 176 h 178"/>
                <a:gd name="T44" fmla="*/ 50 w 111"/>
                <a:gd name="T45" fmla="*/ 14 h 178"/>
                <a:gd name="T46" fmla="*/ 58 w 111"/>
                <a:gd name="T47" fmla="*/ 18 h 178"/>
                <a:gd name="T48" fmla="*/ 59 w 111"/>
                <a:gd name="T49" fmla="*/ 24 h 178"/>
                <a:gd name="T50" fmla="*/ 51 w 111"/>
                <a:gd name="T51" fmla="*/ 30 h 178"/>
                <a:gd name="T52" fmla="*/ 49 w 111"/>
                <a:gd name="T53" fmla="*/ 34 h 178"/>
                <a:gd name="T54" fmla="*/ 65 w 111"/>
                <a:gd name="T55" fmla="*/ 21 h 178"/>
                <a:gd name="T56" fmla="*/ 63 w 111"/>
                <a:gd name="T57" fmla="*/ 14 h 178"/>
                <a:gd name="T58" fmla="*/ 50 w 111"/>
                <a:gd name="T59" fmla="*/ 14 h 178"/>
                <a:gd name="T60" fmla="*/ 8 w 111"/>
                <a:gd name="T61" fmla="*/ 10 h 178"/>
                <a:gd name="T62" fmla="*/ 25 w 111"/>
                <a:gd name="T63" fmla="*/ 9 h 178"/>
                <a:gd name="T64" fmla="*/ 8 w 111"/>
                <a:gd name="T65" fmla="*/ 1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" h="178">
                  <a:moveTo>
                    <a:pt x="30" y="176"/>
                  </a:moveTo>
                  <a:cubicBezTo>
                    <a:pt x="34" y="175"/>
                    <a:pt x="38" y="173"/>
                    <a:pt x="43" y="172"/>
                  </a:cubicBezTo>
                  <a:cubicBezTo>
                    <a:pt x="51" y="170"/>
                    <a:pt x="56" y="164"/>
                    <a:pt x="56" y="156"/>
                  </a:cubicBezTo>
                  <a:cubicBezTo>
                    <a:pt x="56" y="148"/>
                    <a:pt x="55" y="139"/>
                    <a:pt x="53" y="131"/>
                  </a:cubicBezTo>
                  <a:cubicBezTo>
                    <a:pt x="46" y="110"/>
                    <a:pt x="33" y="92"/>
                    <a:pt x="16" y="78"/>
                  </a:cubicBezTo>
                  <a:cubicBezTo>
                    <a:pt x="14" y="76"/>
                    <a:pt x="12" y="74"/>
                    <a:pt x="9" y="72"/>
                  </a:cubicBezTo>
                  <a:cubicBezTo>
                    <a:pt x="13" y="69"/>
                    <a:pt x="16" y="66"/>
                    <a:pt x="19" y="64"/>
                  </a:cubicBezTo>
                  <a:cubicBezTo>
                    <a:pt x="27" y="58"/>
                    <a:pt x="28" y="56"/>
                    <a:pt x="25" y="47"/>
                  </a:cubicBezTo>
                  <a:cubicBezTo>
                    <a:pt x="29" y="44"/>
                    <a:pt x="28" y="37"/>
                    <a:pt x="24" y="30"/>
                  </a:cubicBezTo>
                  <a:cubicBezTo>
                    <a:pt x="20" y="23"/>
                    <a:pt x="15" y="18"/>
                    <a:pt x="7" y="14"/>
                  </a:cubicBezTo>
                  <a:cubicBezTo>
                    <a:pt x="6" y="13"/>
                    <a:pt x="4" y="13"/>
                    <a:pt x="2" y="11"/>
                  </a:cubicBezTo>
                  <a:cubicBezTo>
                    <a:pt x="0" y="10"/>
                    <a:pt x="0" y="8"/>
                    <a:pt x="2" y="6"/>
                  </a:cubicBezTo>
                  <a:cubicBezTo>
                    <a:pt x="10" y="0"/>
                    <a:pt x="25" y="2"/>
                    <a:pt x="32" y="9"/>
                  </a:cubicBezTo>
                  <a:cubicBezTo>
                    <a:pt x="36" y="14"/>
                    <a:pt x="42" y="15"/>
                    <a:pt x="48" y="11"/>
                  </a:cubicBezTo>
                  <a:cubicBezTo>
                    <a:pt x="54" y="7"/>
                    <a:pt x="65" y="9"/>
                    <a:pt x="70" y="14"/>
                  </a:cubicBezTo>
                  <a:cubicBezTo>
                    <a:pt x="72" y="17"/>
                    <a:pt x="73" y="20"/>
                    <a:pt x="70" y="23"/>
                  </a:cubicBezTo>
                  <a:cubicBezTo>
                    <a:pt x="65" y="28"/>
                    <a:pt x="61" y="33"/>
                    <a:pt x="55" y="36"/>
                  </a:cubicBezTo>
                  <a:cubicBezTo>
                    <a:pt x="43" y="46"/>
                    <a:pt x="43" y="48"/>
                    <a:pt x="56" y="57"/>
                  </a:cubicBezTo>
                  <a:cubicBezTo>
                    <a:pt x="60" y="60"/>
                    <a:pt x="65" y="63"/>
                    <a:pt x="70" y="66"/>
                  </a:cubicBezTo>
                  <a:cubicBezTo>
                    <a:pt x="95" y="86"/>
                    <a:pt x="105" y="113"/>
                    <a:pt x="110" y="143"/>
                  </a:cubicBezTo>
                  <a:cubicBezTo>
                    <a:pt x="111" y="151"/>
                    <a:pt x="107" y="162"/>
                    <a:pt x="96" y="166"/>
                  </a:cubicBezTo>
                  <a:cubicBezTo>
                    <a:pt x="75" y="173"/>
                    <a:pt x="53" y="178"/>
                    <a:pt x="30" y="176"/>
                  </a:cubicBezTo>
                  <a:close/>
                  <a:moveTo>
                    <a:pt x="50" y="14"/>
                  </a:moveTo>
                  <a:cubicBezTo>
                    <a:pt x="54" y="16"/>
                    <a:pt x="56" y="16"/>
                    <a:pt x="58" y="18"/>
                  </a:cubicBezTo>
                  <a:cubicBezTo>
                    <a:pt x="62" y="20"/>
                    <a:pt x="62" y="22"/>
                    <a:pt x="59" y="24"/>
                  </a:cubicBezTo>
                  <a:cubicBezTo>
                    <a:pt x="56" y="26"/>
                    <a:pt x="54" y="28"/>
                    <a:pt x="51" y="30"/>
                  </a:cubicBezTo>
                  <a:cubicBezTo>
                    <a:pt x="50" y="30"/>
                    <a:pt x="50" y="32"/>
                    <a:pt x="49" y="34"/>
                  </a:cubicBezTo>
                  <a:cubicBezTo>
                    <a:pt x="57" y="31"/>
                    <a:pt x="62" y="27"/>
                    <a:pt x="65" y="21"/>
                  </a:cubicBezTo>
                  <a:cubicBezTo>
                    <a:pt x="67" y="18"/>
                    <a:pt x="66" y="15"/>
                    <a:pt x="63" y="14"/>
                  </a:cubicBezTo>
                  <a:cubicBezTo>
                    <a:pt x="59" y="14"/>
                    <a:pt x="55" y="14"/>
                    <a:pt x="50" y="14"/>
                  </a:cubicBezTo>
                  <a:close/>
                  <a:moveTo>
                    <a:pt x="8" y="10"/>
                  </a:moveTo>
                  <a:cubicBezTo>
                    <a:pt x="14" y="9"/>
                    <a:pt x="19" y="9"/>
                    <a:pt x="25" y="9"/>
                  </a:cubicBezTo>
                  <a:cubicBezTo>
                    <a:pt x="18" y="5"/>
                    <a:pt x="13" y="5"/>
                    <a:pt x="8" y="10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593BD459-293C-D9C5-CA68-65D2A262A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" y="832"/>
              <a:ext cx="429" cy="436"/>
            </a:xfrm>
            <a:custGeom>
              <a:avLst/>
              <a:gdLst>
                <a:gd name="T0" fmla="*/ 33 w 67"/>
                <a:gd name="T1" fmla="*/ 67 h 68"/>
                <a:gd name="T2" fmla="*/ 0 w 67"/>
                <a:gd name="T3" fmla="*/ 34 h 68"/>
                <a:gd name="T4" fmla="*/ 34 w 67"/>
                <a:gd name="T5" fmla="*/ 0 h 68"/>
                <a:gd name="T6" fmla="*/ 67 w 67"/>
                <a:gd name="T7" fmla="*/ 35 h 68"/>
                <a:gd name="T8" fmla="*/ 33 w 67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8">
                  <a:moveTo>
                    <a:pt x="33" y="67"/>
                  </a:moveTo>
                  <a:cubicBezTo>
                    <a:pt x="14" y="67"/>
                    <a:pt x="0" y="53"/>
                    <a:pt x="0" y="34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53" y="1"/>
                    <a:pt x="67" y="16"/>
                    <a:pt x="67" y="35"/>
                  </a:cubicBezTo>
                  <a:cubicBezTo>
                    <a:pt x="67" y="53"/>
                    <a:pt x="52" y="68"/>
                    <a:pt x="33" y="67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1" name="Freeform 9">
              <a:extLst>
                <a:ext uri="{FF2B5EF4-FFF2-40B4-BE49-F238E27FC236}">
                  <a16:creationId xmlns:a16="http://schemas.microsoft.com/office/drawing/2014/main" id="{EE8D65FE-377B-0F9B-4F16-15868F4B33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" y="1358"/>
              <a:ext cx="609" cy="552"/>
            </a:xfrm>
            <a:custGeom>
              <a:avLst/>
              <a:gdLst>
                <a:gd name="T0" fmla="*/ 28 w 95"/>
                <a:gd name="T1" fmla="*/ 86 h 86"/>
                <a:gd name="T2" fmla="*/ 12 w 95"/>
                <a:gd name="T3" fmla="*/ 84 h 86"/>
                <a:gd name="T4" fmla="*/ 1 w 95"/>
                <a:gd name="T5" fmla="*/ 71 h 86"/>
                <a:gd name="T6" fmla="*/ 15 w 95"/>
                <a:gd name="T7" fmla="*/ 60 h 86"/>
                <a:gd name="T8" fmla="*/ 35 w 95"/>
                <a:gd name="T9" fmla="*/ 61 h 86"/>
                <a:gd name="T10" fmla="*/ 66 w 95"/>
                <a:gd name="T11" fmla="*/ 36 h 86"/>
                <a:gd name="T12" fmla="*/ 71 w 95"/>
                <a:gd name="T13" fmla="*/ 13 h 86"/>
                <a:gd name="T14" fmla="*/ 83 w 95"/>
                <a:gd name="T15" fmla="*/ 0 h 86"/>
                <a:gd name="T16" fmla="*/ 94 w 95"/>
                <a:gd name="T17" fmla="*/ 13 h 86"/>
                <a:gd name="T18" fmla="*/ 78 w 95"/>
                <a:gd name="T19" fmla="*/ 64 h 86"/>
                <a:gd name="T20" fmla="*/ 36 w 95"/>
                <a:gd name="T21" fmla="*/ 85 h 86"/>
                <a:gd name="T22" fmla="*/ 28 w 95"/>
                <a:gd name="T23" fmla="*/ 85 h 86"/>
                <a:gd name="T24" fmla="*/ 28 w 95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86">
                  <a:moveTo>
                    <a:pt x="28" y="86"/>
                  </a:moveTo>
                  <a:cubicBezTo>
                    <a:pt x="22" y="85"/>
                    <a:pt x="17" y="85"/>
                    <a:pt x="12" y="84"/>
                  </a:cubicBezTo>
                  <a:cubicBezTo>
                    <a:pt x="4" y="83"/>
                    <a:pt x="0" y="78"/>
                    <a:pt x="1" y="71"/>
                  </a:cubicBezTo>
                  <a:cubicBezTo>
                    <a:pt x="2" y="64"/>
                    <a:pt x="8" y="60"/>
                    <a:pt x="15" y="60"/>
                  </a:cubicBezTo>
                  <a:cubicBezTo>
                    <a:pt x="21" y="61"/>
                    <a:pt x="28" y="61"/>
                    <a:pt x="35" y="61"/>
                  </a:cubicBezTo>
                  <a:cubicBezTo>
                    <a:pt x="51" y="60"/>
                    <a:pt x="61" y="51"/>
                    <a:pt x="66" y="36"/>
                  </a:cubicBezTo>
                  <a:cubicBezTo>
                    <a:pt x="69" y="28"/>
                    <a:pt x="70" y="20"/>
                    <a:pt x="71" y="13"/>
                  </a:cubicBezTo>
                  <a:cubicBezTo>
                    <a:pt x="71" y="5"/>
                    <a:pt x="76" y="0"/>
                    <a:pt x="83" y="0"/>
                  </a:cubicBezTo>
                  <a:cubicBezTo>
                    <a:pt x="90" y="0"/>
                    <a:pt x="94" y="5"/>
                    <a:pt x="94" y="13"/>
                  </a:cubicBezTo>
                  <a:cubicBezTo>
                    <a:pt x="95" y="32"/>
                    <a:pt x="90" y="49"/>
                    <a:pt x="78" y="64"/>
                  </a:cubicBezTo>
                  <a:cubicBezTo>
                    <a:pt x="67" y="77"/>
                    <a:pt x="53" y="84"/>
                    <a:pt x="36" y="85"/>
                  </a:cubicBezTo>
                  <a:cubicBezTo>
                    <a:pt x="33" y="86"/>
                    <a:pt x="30" y="85"/>
                    <a:pt x="28" y="85"/>
                  </a:cubicBezTo>
                  <a:cubicBezTo>
                    <a:pt x="28" y="85"/>
                    <a:pt x="28" y="86"/>
                    <a:pt x="28" y="86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2" name="Freeform 10">
              <a:extLst>
                <a:ext uri="{FF2B5EF4-FFF2-40B4-BE49-F238E27FC236}">
                  <a16:creationId xmlns:a16="http://schemas.microsoft.com/office/drawing/2014/main" id="{4F9671C4-AD83-5A8D-C167-B8644E46A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" y="1147"/>
              <a:ext cx="128" cy="109"/>
            </a:xfrm>
            <a:custGeom>
              <a:avLst/>
              <a:gdLst>
                <a:gd name="T0" fmla="*/ 13 w 20"/>
                <a:gd name="T1" fmla="*/ 17 h 17"/>
                <a:gd name="T2" fmla="*/ 1 w 20"/>
                <a:gd name="T3" fmla="*/ 8 h 17"/>
                <a:gd name="T4" fmla="*/ 1 w 20"/>
                <a:gd name="T5" fmla="*/ 0 h 17"/>
                <a:gd name="T6" fmla="*/ 9 w 20"/>
                <a:gd name="T7" fmla="*/ 3 h 17"/>
                <a:gd name="T8" fmla="*/ 14 w 20"/>
                <a:gd name="T9" fmla="*/ 6 h 17"/>
                <a:gd name="T10" fmla="*/ 20 w 20"/>
                <a:gd name="T11" fmla="*/ 11 h 17"/>
                <a:gd name="T12" fmla="*/ 13 w 20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13" y="17"/>
                  </a:moveTo>
                  <a:cubicBezTo>
                    <a:pt x="8" y="14"/>
                    <a:pt x="4" y="11"/>
                    <a:pt x="1" y="8"/>
                  </a:cubicBezTo>
                  <a:cubicBezTo>
                    <a:pt x="0" y="7"/>
                    <a:pt x="1" y="3"/>
                    <a:pt x="1" y="0"/>
                  </a:cubicBezTo>
                  <a:cubicBezTo>
                    <a:pt x="4" y="1"/>
                    <a:pt x="6" y="2"/>
                    <a:pt x="9" y="3"/>
                  </a:cubicBezTo>
                  <a:cubicBezTo>
                    <a:pt x="10" y="3"/>
                    <a:pt x="12" y="4"/>
                    <a:pt x="14" y="6"/>
                  </a:cubicBezTo>
                  <a:cubicBezTo>
                    <a:pt x="16" y="7"/>
                    <a:pt x="18" y="9"/>
                    <a:pt x="20" y="11"/>
                  </a:cubicBezTo>
                  <a:cubicBezTo>
                    <a:pt x="18" y="13"/>
                    <a:pt x="16" y="14"/>
                    <a:pt x="13" y="17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1E231355-1D83-F899-F2D0-E31AAA013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6" y="1300"/>
              <a:ext cx="128" cy="109"/>
            </a:xfrm>
            <a:custGeom>
              <a:avLst/>
              <a:gdLst>
                <a:gd name="T0" fmla="*/ 13 w 20"/>
                <a:gd name="T1" fmla="*/ 17 h 17"/>
                <a:gd name="T2" fmla="*/ 1 w 20"/>
                <a:gd name="T3" fmla="*/ 7 h 17"/>
                <a:gd name="T4" fmla="*/ 2 w 20"/>
                <a:gd name="T5" fmla="*/ 0 h 17"/>
                <a:gd name="T6" fmla="*/ 8 w 20"/>
                <a:gd name="T7" fmla="*/ 2 h 17"/>
                <a:gd name="T8" fmla="*/ 14 w 20"/>
                <a:gd name="T9" fmla="*/ 5 h 17"/>
                <a:gd name="T10" fmla="*/ 20 w 20"/>
                <a:gd name="T11" fmla="*/ 11 h 17"/>
                <a:gd name="T12" fmla="*/ 13 w 20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13" y="17"/>
                  </a:moveTo>
                  <a:cubicBezTo>
                    <a:pt x="8" y="13"/>
                    <a:pt x="4" y="11"/>
                    <a:pt x="1" y="7"/>
                  </a:cubicBezTo>
                  <a:cubicBezTo>
                    <a:pt x="0" y="6"/>
                    <a:pt x="1" y="2"/>
                    <a:pt x="2" y="0"/>
                  </a:cubicBezTo>
                  <a:cubicBezTo>
                    <a:pt x="4" y="1"/>
                    <a:pt x="6" y="1"/>
                    <a:pt x="8" y="2"/>
                  </a:cubicBezTo>
                  <a:cubicBezTo>
                    <a:pt x="10" y="3"/>
                    <a:pt x="12" y="4"/>
                    <a:pt x="14" y="5"/>
                  </a:cubicBezTo>
                  <a:cubicBezTo>
                    <a:pt x="16" y="7"/>
                    <a:pt x="18" y="9"/>
                    <a:pt x="20" y="11"/>
                  </a:cubicBezTo>
                  <a:cubicBezTo>
                    <a:pt x="18" y="12"/>
                    <a:pt x="16" y="14"/>
                    <a:pt x="13" y="17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4" name="Freeform 12">
              <a:extLst>
                <a:ext uri="{FF2B5EF4-FFF2-40B4-BE49-F238E27FC236}">
                  <a16:creationId xmlns:a16="http://schemas.microsoft.com/office/drawing/2014/main" id="{F6D80437-0826-206A-73E0-E5B57C48A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" y="1243"/>
              <a:ext cx="134" cy="122"/>
            </a:xfrm>
            <a:custGeom>
              <a:avLst/>
              <a:gdLst>
                <a:gd name="T0" fmla="*/ 6 w 21"/>
                <a:gd name="T1" fmla="*/ 19 h 19"/>
                <a:gd name="T2" fmla="*/ 1 w 21"/>
                <a:gd name="T3" fmla="*/ 12 h 19"/>
                <a:gd name="T4" fmla="*/ 6 w 21"/>
                <a:gd name="T5" fmla="*/ 7 h 19"/>
                <a:gd name="T6" fmla="*/ 11 w 21"/>
                <a:gd name="T7" fmla="*/ 5 h 19"/>
                <a:gd name="T8" fmla="*/ 18 w 21"/>
                <a:gd name="T9" fmla="*/ 2 h 19"/>
                <a:gd name="T10" fmla="*/ 19 w 21"/>
                <a:gd name="T11" fmla="*/ 10 h 19"/>
                <a:gd name="T12" fmla="*/ 6 w 2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9">
                  <a:moveTo>
                    <a:pt x="6" y="19"/>
                  </a:moveTo>
                  <a:cubicBezTo>
                    <a:pt x="4" y="16"/>
                    <a:pt x="1" y="15"/>
                    <a:pt x="1" y="12"/>
                  </a:cubicBezTo>
                  <a:cubicBezTo>
                    <a:pt x="0" y="9"/>
                    <a:pt x="3" y="8"/>
                    <a:pt x="6" y="7"/>
                  </a:cubicBezTo>
                  <a:cubicBezTo>
                    <a:pt x="8" y="7"/>
                    <a:pt x="9" y="6"/>
                    <a:pt x="11" y="5"/>
                  </a:cubicBezTo>
                  <a:cubicBezTo>
                    <a:pt x="13" y="3"/>
                    <a:pt x="15" y="0"/>
                    <a:pt x="18" y="2"/>
                  </a:cubicBezTo>
                  <a:cubicBezTo>
                    <a:pt x="21" y="4"/>
                    <a:pt x="21" y="8"/>
                    <a:pt x="19" y="10"/>
                  </a:cubicBezTo>
                  <a:cubicBezTo>
                    <a:pt x="15" y="14"/>
                    <a:pt x="11" y="16"/>
                    <a:pt x="6" y="19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053A0D60-9371-0749-E2D1-446B0B6E7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4" y="1967"/>
              <a:ext cx="135" cy="109"/>
            </a:xfrm>
            <a:custGeom>
              <a:avLst/>
              <a:gdLst>
                <a:gd name="T0" fmla="*/ 21 w 21"/>
                <a:gd name="T1" fmla="*/ 5 h 17"/>
                <a:gd name="T2" fmla="*/ 15 w 21"/>
                <a:gd name="T3" fmla="*/ 12 h 17"/>
                <a:gd name="T4" fmla="*/ 3 w 21"/>
                <a:gd name="T5" fmla="*/ 14 h 17"/>
                <a:gd name="T6" fmla="*/ 0 w 21"/>
                <a:gd name="T7" fmla="*/ 10 h 17"/>
                <a:gd name="T8" fmla="*/ 4 w 21"/>
                <a:gd name="T9" fmla="*/ 6 h 17"/>
                <a:gd name="T10" fmla="*/ 12 w 21"/>
                <a:gd name="T11" fmla="*/ 2 h 17"/>
                <a:gd name="T12" fmla="*/ 18 w 21"/>
                <a:gd name="T13" fmla="*/ 0 h 17"/>
                <a:gd name="T14" fmla="*/ 21 w 21"/>
                <a:gd name="T1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7">
                  <a:moveTo>
                    <a:pt x="21" y="5"/>
                  </a:moveTo>
                  <a:cubicBezTo>
                    <a:pt x="19" y="7"/>
                    <a:pt x="17" y="10"/>
                    <a:pt x="15" y="12"/>
                  </a:cubicBezTo>
                  <a:cubicBezTo>
                    <a:pt x="12" y="14"/>
                    <a:pt x="7" y="17"/>
                    <a:pt x="3" y="14"/>
                  </a:cubicBezTo>
                  <a:cubicBezTo>
                    <a:pt x="2" y="14"/>
                    <a:pt x="0" y="11"/>
                    <a:pt x="0" y="10"/>
                  </a:cubicBezTo>
                  <a:cubicBezTo>
                    <a:pt x="1" y="9"/>
                    <a:pt x="3" y="7"/>
                    <a:pt x="4" y="6"/>
                  </a:cubicBezTo>
                  <a:cubicBezTo>
                    <a:pt x="7" y="5"/>
                    <a:pt x="10" y="5"/>
                    <a:pt x="12" y="2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19" y="1"/>
                    <a:pt x="20" y="3"/>
                    <a:pt x="21" y="5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6" name="Freeform 14">
              <a:extLst>
                <a:ext uri="{FF2B5EF4-FFF2-40B4-BE49-F238E27FC236}">
                  <a16:creationId xmlns:a16="http://schemas.microsoft.com/office/drawing/2014/main" id="{3E0C6785-6E20-4A25-7C97-A3EFD995A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" y="2448"/>
              <a:ext cx="198" cy="154"/>
            </a:xfrm>
            <a:custGeom>
              <a:avLst/>
              <a:gdLst>
                <a:gd name="T0" fmla="*/ 31 w 31"/>
                <a:gd name="T1" fmla="*/ 0 h 24"/>
                <a:gd name="T2" fmla="*/ 0 w 31"/>
                <a:gd name="T3" fmla="*/ 24 h 24"/>
                <a:gd name="T4" fmla="*/ 31 w 3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4">
                  <a:moveTo>
                    <a:pt x="31" y="0"/>
                  </a:moveTo>
                  <a:cubicBezTo>
                    <a:pt x="16" y="4"/>
                    <a:pt x="9" y="14"/>
                    <a:pt x="0" y="24"/>
                  </a:cubicBezTo>
                  <a:cubicBezTo>
                    <a:pt x="2" y="12"/>
                    <a:pt x="16" y="0"/>
                    <a:pt x="31" y="0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7" name="Freeform 15">
              <a:extLst>
                <a:ext uri="{FF2B5EF4-FFF2-40B4-BE49-F238E27FC236}">
                  <a16:creationId xmlns:a16="http://schemas.microsoft.com/office/drawing/2014/main" id="{D7D4A7DB-88D7-8271-1843-214BCA595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3" y="2884"/>
              <a:ext cx="109" cy="77"/>
            </a:xfrm>
            <a:custGeom>
              <a:avLst/>
              <a:gdLst>
                <a:gd name="T0" fmla="*/ 0 w 17"/>
                <a:gd name="T1" fmla="*/ 8 h 12"/>
                <a:gd name="T2" fmla="*/ 17 w 17"/>
                <a:gd name="T3" fmla="*/ 0 h 12"/>
                <a:gd name="T4" fmla="*/ 10 w 17"/>
                <a:gd name="T5" fmla="*/ 11 h 12"/>
                <a:gd name="T6" fmla="*/ 0 w 17"/>
                <a:gd name="T7" fmla="*/ 10 h 12"/>
                <a:gd name="T8" fmla="*/ 0 w 17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">
                  <a:moveTo>
                    <a:pt x="0" y="8"/>
                  </a:moveTo>
                  <a:cubicBezTo>
                    <a:pt x="8" y="11"/>
                    <a:pt x="13" y="7"/>
                    <a:pt x="17" y="0"/>
                  </a:cubicBezTo>
                  <a:cubicBezTo>
                    <a:pt x="16" y="6"/>
                    <a:pt x="14" y="10"/>
                    <a:pt x="10" y="11"/>
                  </a:cubicBezTo>
                  <a:cubicBezTo>
                    <a:pt x="7" y="12"/>
                    <a:pt x="3" y="11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8" name="Freeform 16">
              <a:extLst>
                <a:ext uri="{FF2B5EF4-FFF2-40B4-BE49-F238E27FC236}">
                  <a16:creationId xmlns:a16="http://schemas.microsoft.com/office/drawing/2014/main" id="{9808B348-D403-B5F3-5184-DC3A165A1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" y="2224"/>
              <a:ext cx="71" cy="51"/>
            </a:xfrm>
            <a:custGeom>
              <a:avLst/>
              <a:gdLst>
                <a:gd name="T0" fmla="*/ 10 w 11"/>
                <a:gd name="T1" fmla="*/ 8 h 8"/>
                <a:gd name="T2" fmla="*/ 0 w 11"/>
                <a:gd name="T3" fmla="*/ 0 h 8"/>
                <a:gd name="T4" fmla="*/ 11 w 11"/>
                <a:gd name="T5" fmla="*/ 2 h 8"/>
                <a:gd name="T6" fmla="*/ 10 w 11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">
                  <a:moveTo>
                    <a:pt x="10" y="8"/>
                  </a:moveTo>
                  <a:cubicBezTo>
                    <a:pt x="6" y="5"/>
                    <a:pt x="4" y="3"/>
                    <a:pt x="0" y="0"/>
                  </a:cubicBezTo>
                  <a:cubicBezTo>
                    <a:pt x="4" y="1"/>
                    <a:pt x="8" y="1"/>
                    <a:pt x="11" y="2"/>
                  </a:cubicBezTo>
                  <a:cubicBezTo>
                    <a:pt x="10" y="4"/>
                    <a:pt x="10" y="7"/>
                    <a:pt x="10" y="8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9" name="Freeform 17">
              <a:extLst>
                <a:ext uri="{FF2B5EF4-FFF2-40B4-BE49-F238E27FC236}">
                  <a16:creationId xmlns:a16="http://schemas.microsoft.com/office/drawing/2014/main" id="{2F4AC551-53E2-CEA9-9803-658F6DB48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4" y="2185"/>
              <a:ext cx="70" cy="32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5 h 5"/>
                <a:gd name="T4" fmla="*/ 0 w 1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3" y="0"/>
                    <a:pt x="6" y="0"/>
                    <a:pt x="11" y="5"/>
                  </a:cubicBezTo>
                  <a:cubicBezTo>
                    <a:pt x="7" y="5"/>
                    <a:pt x="4" y="5"/>
                    <a:pt x="0" y="5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0" name="Freeform 18">
              <a:extLst>
                <a:ext uri="{FF2B5EF4-FFF2-40B4-BE49-F238E27FC236}">
                  <a16:creationId xmlns:a16="http://schemas.microsoft.com/office/drawing/2014/main" id="{C84AE2B4-2C46-954A-7E1E-4575A87B6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" y="1999"/>
              <a:ext cx="115" cy="128"/>
            </a:xfrm>
            <a:custGeom>
              <a:avLst/>
              <a:gdLst>
                <a:gd name="T0" fmla="*/ 1 w 18"/>
                <a:gd name="T1" fmla="*/ 0 h 20"/>
                <a:gd name="T2" fmla="*/ 14 w 18"/>
                <a:gd name="T3" fmla="*/ 0 h 20"/>
                <a:gd name="T4" fmla="*/ 16 w 18"/>
                <a:gd name="T5" fmla="*/ 7 h 20"/>
                <a:gd name="T6" fmla="*/ 0 w 18"/>
                <a:gd name="T7" fmla="*/ 20 h 20"/>
                <a:gd name="T8" fmla="*/ 2 w 18"/>
                <a:gd name="T9" fmla="*/ 16 h 20"/>
                <a:gd name="T10" fmla="*/ 10 w 18"/>
                <a:gd name="T11" fmla="*/ 10 h 20"/>
                <a:gd name="T12" fmla="*/ 9 w 18"/>
                <a:gd name="T13" fmla="*/ 4 h 20"/>
                <a:gd name="T14" fmla="*/ 1 w 18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0">
                  <a:moveTo>
                    <a:pt x="1" y="0"/>
                  </a:moveTo>
                  <a:cubicBezTo>
                    <a:pt x="6" y="0"/>
                    <a:pt x="10" y="0"/>
                    <a:pt x="14" y="0"/>
                  </a:cubicBezTo>
                  <a:cubicBezTo>
                    <a:pt x="17" y="1"/>
                    <a:pt x="18" y="4"/>
                    <a:pt x="16" y="7"/>
                  </a:cubicBezTo>
                  <a:cubicBezTo>
                    <a:pt x="13" y="13"/>
                    <a:pt x="8" y="17"/>
                    <a:pt x="0" y="20"/>
                  </a:cubicBezTo>
                  <a:cubicBezTo>
                    <a:pt x="1" y="18"/>
                    <a:pt x="1" y="16"/>
                    <a:pt x="2" y="16"/>
                  </a:cubicBezTo>
                  <a:cubicBezTo>
                    <a:pt x="5" y="14"/>
                    <a:pt x="7" y="12"/>
                    <a:pt x="10" y="10"/>
                  </a:cubicBezTo>
                  <a:cubicBezTo>
                    <a:pt x="13" y="8"/>
                    <a:pt x="13" y="6"/>
                    <a:pt x="9" y="4"/>
                  </a:cubicBezTo>
                  <a:cubicBezTo>
                    <a:pt x="7" y="2"/>
                    <a:pt x="5" y="2"/>
                    <a:pt x="1" y="0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1" name="Freeform 19">
              <a:extLst>
                <a:ext uri="{FF2B5EF4-FFF2-40B4-BE49-F238E27FC236}">
                  <a16:creationId xmlns:a16="http://schemas.microsoft.com/office/drawing/2014/main" id="{CF4C2C4A-F493-B858-3396-9CD10E71B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" y="1942"/>
              <a:ext cx="109" cy="32"/>
            </a:xfrm>
            <a:custGeom>
              <a:avLst/>
              <a:gdLst>
                <a:gd name="T0" fmla="*/ 0 w 17"/>
                <a:gd name="T1" fmla="*/ 5 h 5"/>
                <a:gd name="T2" fmla="*/ 17 w 17"/>
                <a:gd name="T3" fmla="*/ 4 h 5"/>
                <a:gd name="T4" fmla="*/ 0 w 17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5">
                  <a:moveTo>
                    <a:pt x="0" y="5"/>
                  </a:moveTo>
                  <a:cubicBezTo>
                    <a:pt x="5" y="0"/>
                    <a:pt x="10" y="0"/>
                    <a:pt x="17" y="4"/>
                  </a:cubicBezTo>
                  <a:cubicBezTo>
                    <a:pt x="11" y="4"/>
                    <a:pt x="6" y="4"/>
                    <a:pt x="0" y="5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  <p:sp>
        <p:nvSpPr>
          <p:cNvPr id="2" name="Google Shape;2292;p43">
            <a:extLst>
              <a:ext uri="{FF2B5EF4-FFF2-40B4-BE49-F238E27FC236}">
                <a16:creationId xmlns:a16="http://schemas.microsoft.com/office/drawing/2014/main" id="{EE303467-FF0C-47E8-9DE4-40FC032AF0C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54619" y="536652"/>
            <a:ext cx="6330564" cy="481203"/>
          </a:xfrm>
        </p:spPr>
        <p:txBody>
          <a:bodyPr anchor="ctr"/>
          <a:lstStyle/>
          <a:p>
            <a:pPr lvl="0" rtl="1"/>
            <a:r>
              <a:rPr lang="fa-IR" dirty="0">
                <a:cs typeface="B Nazanin" panose="00000700000000000000" pitchFamily="2" charset="-78"/>
              </a:rPr>
              <a:t>اینفوگرافیک 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24" name="Google Shape;2330;p43">
            <a:extLst>
              <a:ext uri="{FF2B5EF4-FFF2-40B4-BE49-F238E27FC236}">
                <a16:creationId xmlns:a16="http://schemas.microsoft.com/office/drawing/2014/main" id="{54D3336F-97DB-4B1F-8ED3-AF3727F0B14C}"/>
              </a:ext>
            </a:extLst>
          </p:cNvPr>
          <p:cNvSpPr/>
          <p:nvPr/>
        </p:nvSpPr>
        <p:spPr>
          <a:xfrm>
            <a:off x="5366483" y="2298152"/>
            <a:ext cx="3118663" cy="54660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3E1CE"/>
          </a:solidFill>
          <a:ln cap="flat">
            <a:noFill/>
            <a:prstDash val="solid"/>
          </a:ln>
        </p:spPr>
        <p:txBody>
          <a:bodyPr vert="horz" wrap="square" lIns="182870" tIns="91421" rIns="137150" bIns="91421" anchor="ctr" anchorCtr="0" compatLnSpc="1">
            <a:noAutofit/>
          </a:bodyPr>
          <a:lstStyle/>
          <a:p>
            <a:pPr marL="0" marR="0" lvl="0" indent="0" algn="l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25" name="Google Shape;2331;p43">
            <a:extLst>
              <a:ext uri="{FF2B5EF4-FFF2-40B4-BE49-F238E27FC236}">
                <a16:creationId xmlns:a16="http://schemas.microsoft.com/office/drawing/2014/main" id="{4862D4A0-40FE-4C5E-9059-15853DFD28C6}"/>
              </a:ext>
            </a:extLst>
          </p:cNvPr>
          <p:cNvSpPr/>
          <p:nvPr/>
        </p:nvSpPr>
        <p:spPr>
          <a:xfrm>
            <a:off x="5056147" y="3116375"/>
            <a:ext cx="3429000" cy="54660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3E1CE"/>
          </a:solidFill>
          <a:ln cap="flat">
            <a:noFill/>
            <a:prstDash val="solid"/>
          </a:ln>
        </p:spPr>
        <p:txBody>
          <a:bodyPr vert="horz" wrap="square" lIns="182870" tIns="91421" rIns="137150" bIns="91421" anchor="ctr" anchorCtr="0" compatLnSpc="1">
            <a:noAutofit/>
          </a:bodyPr>
          <a:lstStyle/>
          <a:p>
            <a:pPr marL="0" marR="0" lvl="0" indent="0" algn="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26" name="Google Shape;2332;p43">
            <a:extLst>
              <a:ext uri="{FF2B5EF4-FFF2-40B4-BE49-F238E27FC236}">
                <a16:creationId xmlns:a16="http://schemas.microsoft.com/office/drawing/2014/main" id="{003DEA69-FE32-41D3-88DC-6D8AD364F03A}"/>
              </a:ext>
            </a:extLst>
          </p:cNvPr>
          <p:cNvSpPr/>
          <p:nvPr/>
        </p:nvSpPr>
        <p:spPr>
          <a:xfrm>
            <a:off x="5056147" y="3933428"/>
            <a:ext cx="3429000" cy="54660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3E1CE"/>
          </a:solidFill>
          <a:ln cap="flat">
            <a:noFill/>
            <a:prstDash val="solid"/>
          </a:ln>
        </p:spPr>
        <p:txBody>
          <a:bodyPr vert="horz" wrap="square" lIns="182870" tIns="91421" rIns="137150" bIns="91421" anchor="ctr" anchorCtr="0" compatLnSpc="1">
            <a:noAutofit/>
          </a:bodyPr>
          <a:lstStyle/>
          <a:p>
            <a:pPr marL="0" marR="0" lvl="0" indent="0" algn="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27" name="Google Shape;2333;p43">
            <a:extLst>
              <a:ext uri="{FF2B5EF4-FFF2-40B4-BE49-F238E27FC236}">
                <a16:creationId xmlns:a16="http://schemas.microsoft.com/office/drawing/2014/main" id="{BF019EAC-A070-4323-B245-01035F6A3986}"/>
              </a:ext>
            </a:extLst>
          </p:cNvPr>
          <p:cNvSpPr/>
          <p:nvPr/>
        </p:nvSpPr>
        <p:spPr>
          <a:xfrm>
            <a:off x="4819198" y="2297155"/>
            <a:ext cx="547286" cy="546637"/>
          </a:xfrm>
          <a:custGeom>
            <a:avLst/>
            <a:gdLst>
              <a:gd name="f0" fmla="val w"/>
              <a:gd name="f1" fmla="val h"/>
              <a:gd name="f2" fmla="val 0"/>
              <a:gd name="f3" fmla="val 27554"/>
              <a:gd name="f4" fmla="val 27521"/>
              <a:gd name="f5" fmla="val 27553"/>
              <a:gd name="f6" fmla="val 13777"/>
              <a:gd name="f7" fmla="val 21349"/>
              <a:gd name="f8" fmla="val 21382"/>
              <a:gd name="f9" fmla="val 27520"/>
              <a:gd name="f10" fmla="val 6171"/>
              <a:gd name="f11" fmla="val 6172"/>
              <a:gd name="f12" fmla="val 1"/>
              <a:gd name="f13" fmla="*/ f0 1 27554"/>
              <a:gd name="f14" fmla="*/ f1 1 27521"/>
              <a:gd name="f15" fmla="val f2"/>
              <a:gd name="f16" fmla="val f3"/>
              <a:gd name="f17" fmla="val f4"/>
              <a:gd name="f18" fmla="+- f17 0 f15"/>
              <a:gd name="f19" fmla="+- f16 0 f15"/>
              <a:gd name="f20" fmla="*/ f19 1 27554"/>
              <a:gd name="f21" fmla="*/ f18 1 27521"/>
              <a:gd name="f22" fmla="*/ f15 1 f20"/>
              <a:gd name="f23" fmla="*/ f16 1 f20"/>
              <a:gd name="f24" fmla="*/ f15 1 f21"/>
              <a:gd name="f25" fmla="*/ f17 1 f21"/>
              <a:gd name="f26" fmla="*/ f22 f13 1"/>
              <a:gd name="f27" fmla="*/ f23 f13 1"/>
              <a:gd name="f28" fmla="*/ f25 f14 1"/>
              <a:gd name="f29" fmla="*/ f24 f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6" t="f29" r="f27" b="f28"/>
            <a:pathLst>
              <a:path w="27554" h="27521">
                <a:moveTo>
                  <a:pt x="f5" y="f6"/>
                </a:moveTo>
                <a:cubicBezTo>
                  <a:pt x="f5" y="f7"/>
                  <a:pt x="f8" y="f9"/>
                  <a:pt x="f6" y="f9"/>
                </a:cubicBezTo>
                <a:cubicBezTo>
                  <a:pt x="f10" y="f9"/>
                  <a:pt x="f2" y="f7"/>
                  <a:pt x="f2" y="f6"/>
                </a:cubicBezTo>
                <a:cubicBezTo>
                  <a:pt x="f2" y="f11"/>
                  <a:pt x="f10" y="f12"/>
                  <a:pt x="f6" y="f12"/>
                </a:cubicBezTo>
                <a:cubicBezTo>
                  <a:pt x="f8" y="f12"/>
                  <a:pt x="f5" y="f11"/>
                  <a:pt x="f5" y="f6"/>
                </a:cubicBezTo>
                <a:close/>
              </a:path>
            </a:pathLst>
          </a:cu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i="0" u="none" strike="noStrike" kern="0" cap="none" spc="0" baseline="0">
                <a:solidFill>
                  <a:srgbClr val="F3E1CE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1</a:t>
            </a:r>
            <a:endParaRPr lang="en-US" sz="1400" b="0" i="0" u="none" strike="noStrike" kern="0" cap="none" spc="0" baseline="0">
              <a:solidFill>
                <a:srgbClr val="F3E1CE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8" name="Google Shape;2334;p43">
            <a:extLst>
              <a:ext uri="{FF2B5EF4-FFF2-40B4-BE49-F238E27FC236}">
                <a16:creationId xmlns:a16="http://schemas.microsoft.com/office/drawing/2014/main" id="{5B1A153D-74E6-4976-AF0D-FA5DF56528C1}"/>
              </a:ext>
            </a:extLst>
          </p:cNvPr>
          <p:cNvSpPr/>
          <p:nvPr/>
        </p:nvSpPr>
        <p:spPr>
          <a:xfrm>
            <a:off x="4819198" y="3114190"/>
            <a:ext cx="547286" cy="546619"/>
          </a:xfrm>
          <a:custGeom>
            <a:avLst/>
            <a:gdLst>
              <a:gd name="f0" fmla="val w"/>
              <a:gd name="f1" fmla="val h"/>
              <a:gd name="f2" fmla="val 0"/>
              <a:gd name="f3" fmla="val 27554"/>
              <a:gd name="f4" fmla="val 27520"/>
              <a:gd name="f5" fmla="val 27553"/>
              <a:gd name="f6" fmla="val 13777"/>
              <a:gd name="f7" fmla="val 21349"/>
              <a:gd name="f8" fmla="val 21382"/>
              <a:gd name="f9" fmla="val 6171"/>
              <a:gd name="f10" fmla="*/ f0 1 27554"/>
              <a:gd name="f11" fmla="*/ f1 1 27520"/>
              <a:gd name="f12" fmla="val f2"/>
              <a:gd name="f13" fmla="val f3"/>
              <a:gd name="f14" fmla="val f4"/>
              <a:gd name="f15" fmla="+- f14 0 f12"/>
              <a:gd name="f16" fmla="+- f13 0 f12"/>
              <a:gd name="f17" fmla="*/ f16 1 27554"/>
              <a:gd name="f18" fmla="*/ f15 1 27520"/>
              <a:gd name="f19" fmla="*/ f12 1 f17"/>
              <a:gd name="f20" fmla="*/ f13 1 f17"/>
              <a:gd name="f21" fmla="*/ f12 1 f18"/>
              <a:gd name="f22" fmla="*/ f14 1 f18"/>
              <a:gd name="f23" fmla="*/ f19 f10 1"/>
              <a:gd name="f24" fmla="*/ f20 f10 1"/>
              <a:gd name="f25" fmla="*/ f22 f11 1"/>
              <a:gd name="f26" fmla="*/ f21 f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27554" h="27520">
                <a:moveTo>
                  <a:pt x="f5" y="f6"/>
                </a:moveTo>
                <a:cubicBezTo>
                  <a:pt x="f5" y="f7"/>
                  <a:pt x="f8" y="f4"/>
                  <a:pt x="f6" y="f4"/>
                </a:cubicBezTo>
                <a:cubicBezTo>
                  <a:pt x="f9" y="f4"/>
                  <a:pt x="f2" y="f7"/>
                  <a:pt x="f2" y="f6"/>
                </a:cubicBezTo>
                <a:cubicBezTo>
                  <a:pt x="f2" y="f9"/>
                  <a:pt x="f9" y="f2"/>
                  <a:pt x="f6" y="f2"/>
                </a:cubicBezTo>
                <a:cubicBezTo>
                  <a:pt x="f8" y="f2"/>
                  <a:pt x="f5" y="f9"/>
                  <a:pt x="f5" y="f6"/>
                </a:cubicBezTo>
                <a:close/>
              </a:path>
            </a:pathLst>
          </a:custGeom>
          <a:solidFill>
            <a:srgbClr val="61444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i="0" u="none" strike="noStrike" kern="0" cap="none" spc="0" baseline="0">
                <a:solidFill>
                  <a:srgbClr val="F3E1CE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2</a:t>
            </a:r>
            <a:endParaRPr lang="en-US" sz="1400" b="0" i="0" u="none" strike="noStrike" kern="0" cap="none" spc="0" baseline="0">
              <a:solidFill>
                <a:srgbClr val="F3E1CE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9" name="Google Shape;2335;p43">
            <a:extLst>
              <a:ext uri="{FF2B5EF4-FFF2-40B4-BE49-F238E27FC236}">
                <a16:creationId xmlns:a16="http://schemas.microsoft.com/office/drawing/2014/main" id="{1E596EC2-38DD-44C1-BFC5-41557EE543AD}"/>
              </a:ext>
            </a:extLst>
          </p:cNvPr>
          <p:cNvSpPr/>
          <p:nvPr/>
        </p:nvSpPr>
        <p:spPr>
          <a:xfrm>
            <a:off x="4819198" y="3930118"/>
            <a:ext cx="547286" cy="546637"/>
          </a:xfrm>
          <a:custGeom>
            <a:avLst/>
            <a:gdLst>
              <a:gd name="f0" fmla="val w"/>
              <a:gd name="f1" fmla="val h"/>
              <a:gd name="f2" fmla="val 0"/>
              <a:gd name="f3" fmla="val 27554"/>
              <a:gd name="f4" fmla="val 27521"/>
              <a:gd name="f5" fmla="val 27553"/>
              <a:gd name="f6" fmla="val 13777"/>
              <a:gd name="f7" fmla="val 21349"/>
              <a:gd name="f8" fmla="val 21382"/>
              <a:gd name="f9" fmla="val 27520"/>
              <a:gd name="f10" fmla="val 6171"/>
              <a:gd name="f11" fmla="val 6172"/>
              <a:gd name="f12" fmla="*/ f0 1 27554"/>
              <a:gd name="f13" fmla="*/ f1 1 27521"/>
              <a:gd name="f14" fmla="val f2"/>
              <a:gd name="f15" fmla="val f3"/>
              <a:gd name="f16" fmla="val f4"/>
              <a:gd name="f17" fmla="+- f16 0 f14"/>
              <a:gd name="f18" fmla="+- f15 0 f14"/>
              <a:gd name="f19" fmla="*/ f18 1 27554"/>
              <a:gd name="f20" fmla="*/ f17 1 27521"/>
              <a:gd name="f21" fmla="*/ f14 1 f19"/>
              <a:gd name="f22" fmla="*/ f15 1 f19"/>
              <a:gd name="f23" fmla="*/ f14 1 f20"/>
              <a:gd name="f24" fmla="*/ f16 1 f20"/>
              <a:gd name="f25" fmla="*/ f21 f12 1"/>
              <a:gd name="f26" fmla="*/ f22 f12 1"/>
              <a:gd name="f27" fmla="*/ f24 f13 1"/>
              <a:gd name="f28" fmla="*/ f23 f1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5" t="f28" r="f26" b="f27"/>
            <a:pathLst>
              <a:path w="27554" h="27521">
                <a:moveTo>
                  <a:pt x="f5" y="f6"/>
                </a:moveTo>
                <a:cubicBezTo>
                  <a:pt x="f5" y="f7"/>
                  <a:pt x="f8" y="f9"/>
                  <a:pt x="f6" y="f9"/>
                </a:cubicBezTo>
                <a:cubicBezTo>
                  <a:pt x="f10" y="f9"/>
                  <a:pt x="f2" y="f7"/>
                  <a:pt x="f2" y="f6"/>
                </a:cubicBezTo>
                <a:cubicBezTo>
                  <a:pt x="f2" y="f11"/>
                  <a:pt x="f10" y="f2"/>
                  <a:pt x="f6" y="f2"/>
                </a:cubicBezTo>
                <a:cubicBezTo>
                  <a:pt x="f8" y="f2"/>
                  <a:pt x="f5" y="f11"/>
                  <a:pt x="f5" y="f6"/>
                </a:cubicBezTo>
                <a:close/>
              </a:path>
            </a:pathLst>
          </a:custGeom>
          <a:solidFill>
            <a:srgbClr val="93808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i="0" u="none" strike="noStrike" kern="0" cap="none" spc="0" baseline="0">
                <a:solidFill>
                  <a:srgbClr val="F3E1CE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3</a:t>
            </a:r>
            <a:endParaRPr lang="en-US" sz="1400" b="0" i="0" u="none" strike="noStrike" kern="0" cap="none" spc="0" baseline="0">
              <a:solidFill>
                <a:srgbClr val="F3E1CE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0" name="Google Shape;2336;p43">
            <a:extLst>
              <a:ext uri="{FF2B5EF4-FFF2-40B4-BE49-F238E27FC236}">
                <a16:creationId xmlns:a16="http://schemas.microsoft.com/office/drawing/2014/main" id="{1F9A7838-121A-4C29-8335-D1373D8CDD90}"/>
              </a:ext>
            </a:extLst>
          </p:cNvPr>
          <p:cNvSpPr txBox="1"/>
          <p:nvPr/>
        </p:nvSpPr>
        <p:spPr>
          <a:xfrm>
            <a:off x="4819198" y="1360691"/>
            <a:ext cx="3666003" cy="5162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marL="0" marR="0" lvl="0" indent="0" algn="l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32" name="Google Shape;133;p21">
            <a:extLst>
              <a:ext uri="{FF2B5EF4-FFF2-40B4-BE49-F238E27FC236}">
                <a16:creationId xmlns:a16="http://schemas.microsoft.com/office/drawing/2014/main" id="{D094EA48-2743-4D1E-A6AD-8E46CCA5897C}"/>
              </a:ext>
            </a:extLst>
          </p:cNvPr>
          <p:cNvSpPr txBox="1"/>
          <p:nvPr/>
        </p:nvSpPr>
        <p:spPr>
          <a:xfrm>
            <a:off x="181298" y="156828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95C8AB56-4BC9-4D26-BBBF-DB375E769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5275" y="-53483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0AC0EBAB-E39B-43CC-895E-5E4C7DAE86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99996"/>
            <a:ext cx="9144000" cy="2495553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58;p42">
            <a:extLst>
              <a:ext uri="{FF2B5EF4-FFF2-40B4-BE49-F238E27FC236}">
                <a16:creationId xmlns:a16="http://schemas.microsoft.com/office/drawing/2014/main" id="{4D088B84-4A97-4BCE-A0B4-45C5EFECB13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57490" y="536652"/>
            <a:ext cx="3429000" cy="481203"/>
          </a:xfrm>
        </p:spPr>
        <p:txBody>
          <a:bodyPr anchor="ctr"/>
          <a:lstStyle/>
          <a:p>
            <a:pPr lvl="0" rtl="1"/>
            <a:r>
              <a:rPr lang="fa-IR" dirty="0">
                <a:cs typeface="B Nazanin" panose="00000700000000000000" pitchFamily="2" charset="-78"/>
              </a:rPr>
              <a:t>اینفوگرافیک 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Google Shape;2259;p42">
            <a:extLst>
              <a:ext uri="{FF2B5EF4-FFF2-40B4-BE49-F238E27FC236}">
                <a16:creationId xmlns:a16="http://schemas.microsoft.com/office/drawing/2014/main" id="{B828EDB0-A71C-4419-A114-D09519324F97}"/>
              </a:ext>
            </a:extLst>
          </p:cNvPr>
          <p:cNvSpPr/>
          <p:nvPr/>
        </p:nvSpPr>
        <p:spPr>
          <a:xfrm>
            <a:off x="2480456" y="3594094"/>
            <a:ext cx="174211" cy="279486"/>
          </a:xfrm>
          <a:custGeom>
            <a:avLst/>
            <a:gdLst>
              <a:gd name="f0" fmla="val w"/>
              <a:gd name="f1" fmla="val h"/>
              <a:gd name="f2" fmla="val 0"/>
              <a:gd name="f3" fmla="val 15845"/>
              <a:gd name="f4" fmla="val 25419"/>
              <a:gd name="f5" fmla="val 7205"/>
              <a:gd name="f6" fmla="val 6238"/>
              <a:gd name="f7" fmla="val 5137"/>
              <a:gd name="f8" fmla="val 167"/>
              <a:gd name="f9" fmla="val 3970"/>
              <a:gd name="f10" fmla="val 434"/>
              <a:gd name="f11" fmla="val 2802"/>
              <a:gd name="f12" fmla="val 701"/>
              <a:gd name="f13" fmla="val 1535"/>
              <a:gd name="f14" fmla="val 1134"/>
              <a:gd name="f15" fmla="val 1668"/>
              <a:gd name="f16" fmla="val 5070"/>
              <a:gd name="f17" fmla="val 1501"/>
              <a:gd name="f18" fmla="val 4337"/>
              <a:gd name="f19" fmla="val 2735"/>
              <a:gd name="f20" fmla="val 3770"/>
              <a:gd name="f21" fmla="val 3936"/>
              <a:gd name="f22" fmla="val 3403"/>
              <a:gd name="f23" fmla="val 5104"/>
              <a:gd name="f24" fmla="val 3036"/>
              <a:gd name="f25" fmla="val 2869"/>
              <a:gd name="f26" fmla="val 7272"/>
              <a:gd name="f27" fmla="val 8773"/>
              <a:gd name="f28" fmla="val 9974"/>
              <a:gd name="f29" fmla="val 3269"/>
              <a:gd name="f30" fmla="val 10908"/>
              <a:gd name="f31" fmla="val 4103"/>
              <a:gd name="f32" fmla="val 11842"/>
              <a:gd name="f33" fmla="val 4937"/>
              <a:gd name="f34" fmla="val 12309"/>
              <a:gd name="f35" fmla="val 6038"/>
              <a:gd name="f36" fmla="val 7339"/>
              <a:gd name="f37" fmla="val 8173"/>
              <a:gd name="f38" fmla="val 12109"/>
              <a:gd name="f39" fmla="val 9007"/>
              <a:gd name="f40" fmla="val 11675"/>
              <a:gd name="f41" fmla="val 9841"/>
              <a:gd name="f42" fmla="val 11242"/>
              <a:gd name="f43" fmla="val 10674"/>
              <a:gd name="f44" fmla="val 10474"/>
              <a:gd name="f45" fmla="val 11709"/>
              <a:gd name="f46" fmla="val 9407"/>
              <a:gd name="f47" fmla="val 12909"/>
              <a:gd name="f48" fmla="val 8840"/>
              <a:gd name="f49" fmla="val 13577"/>
              <a:gd name="f50" fmla="val 7439"/>
              <a:gd name="f51" fmla="val 15011"/>
              <a:gd name="f52" fmla="val 5237"/>
              <a:gd name="f53" fmla="val 17246"/>
              <a:gd name="f54" fmla="val 3002"/>
              <a:gd name="f55" fmla="val 19481"/>
              <a:gd name="f56" fmla="val 1268"/>
              <a:gd name="f57" fmla="val 21249"/>
              <a:gd name="f58" fmla="val 22583"/>
              <a:gd name="f59" fmla="val 25418"/>
              <a:gd name="f60" fmla="val 4070"/>
              <a:gd name="f61" fmla="val 6772"/>
              <a:gd name="f62" fmla="val 19814"/>
              <a:gd name="f63" fmla="val 8873"/>
              <a:gd name="f64" fmla="val 17646"/>
              <a:gd name="f65" fmla="val 10374"/>
              <a:gd name="f66" fmla="val 16112"/>
              <a:gd name="f67" fmla="val 11875"/>
              <a:gd name="f68" fmla="val 14577"/>
              <a:gd name="f69" fmla="val 12743"/>
              <a:gd name="f70" fmla="val 13643"/>
              <a:gd name="f71" fmla="val 13043"/>
              <a:gd name="f72" fmla="val 13310"/>
              <a:gd name="f73" fmla="val 14044"/>
              <a:gd name="f74" fmla="val 12042"/>
              <a:gd name="f75" fmla="val 14744"/>
              <a:gd name="f76" fmla="val 10975"/>
              <a:gd name="f77" fmla="val 15111"/>
              <a:gd name="f78" fmla="val 10074"/>
              <a:gd name="f79" fmla="val 15511"/>
              <a:gd name="f80" fmla="val 9140"/>
              <a:gd name="f81" fmla="val 15711"/>
              <a:gd name="f82" fmla="val 7139"/>
              <a:gd name="f83" fmla="val 4970"/>
              <a:gd name="f84" fmla="val 14944"/>
              <a:gd name="f85" fmla="val 3236"/>
              <a:gd name="f86" fmla="val 13410"/>
              <a:gd name="f87" fmla="val 1968"/>
              <a:gd name="f88" fmla="val 667"/>
              <a:gd name="f89" fmla="val 9807"/>
              <a:gd name="f90" fmla="*/ f0 1 15845"/>
              <a:gd name="f91" fmla="*/ f1 1 25419"/>
              <a:gd name="f92" fmla="val f2"/>
              <a:gd name="f93" fmla="val f3"/>
              <a:gd name="f94" fmla="val f4"/>
              <a:gd name="f95" fmla="+- f94 0 f92"/>
              <a:gd name="f96" fmla="+- f93 0 f92"/>
              <a:gd name="f97" fmla="*/ f96 1 15845"/>
              <a:gd name="f98" fmla="*/ f95 1 25419"/>
              <a:gd name="f99" fmla="*/ f92 1 f97"/>
              <a:gd name="f100" fmla="*/ f93 1 f97"/>
              <a:gd name="f101" fmla="*/ f92 1 f98"/>
              <a:gd name="f102" fmla="*/ f94 1 f98"/>
              <a:gd name="f103" fmla="*/ f99 f90 1"/>
              <a:gd name="f104" fmla="*/ f100 f90 1"/>
              <a:gd name="f105" fmla="*/ f102 f91 1"/>
              <a:gd name="f106" fmla="*/ f101 f9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3" t="f106" r="f104" b="f105"/>
            <a:pathLst>
              <a:path w="15845" h="2541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8" y="f15"/>
                </a:cubicBezTo>
                <a:lnTo>
                  <a:pt x="f8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6" y="f25"/>
                  <a:pt x="f26" y="f25"/>
                </a:cubicBezTo>
                <a:cubicBezTo>
                  <a:pt x="f27" y="f25"/>
                  <a:pt x="f28" y="f29"/>
                  <a:pt x="f30" y="f31"/>
                </a:cubicBezTo>
                <a:cubicBezTo>
                  <a:pt x="f32" y="f33"/>
                  <a:pt x="f34" y="f35"/>
                  <a:pt x="f34" y="f36"/>
                </a:cubicBezTo>
                <a:cubicBezTo>
                  <a:pt x="f34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2" y="f58"/>
                </a:cubicBezTo>
                <a:lnTo>
                  <a:pt x="f2" y="f59"/>
                </a:lnTo>
                <a:lnTo>
                  <a:pt x="f3" y="f59"/>
                </a:lnTo>
                <a:lnTo>
                  <a:pt x="f3" y="f58"/>
                </a:lnTo>
                <a:lnTo>
                  <a:pt x="f60" y="f58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37"/>
                  <a:pt x="f81" y="f82"/>
                </a:cubicBezTo>
                <a:cubicBezTo>
                  <a:pt x="f81" y="f83"/>
                  <a:pt x="f84" y="f85"/>
                  <a:pt x="f86" y="f87"/>
                </a:cubicBezTo>
                <a:cubicBezTo>
                  <a:pt x="f67" y="f88"/>
                  <a:pt x="f89" y="f2"/>
                  <a:pt x="f5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4" name="Google Shape;2260;p42">
            <a:extLst>
              <a:ext uri="{FF2B5EF4-FFF2-40B4-BE49-F238E27FC236}">
                <a16:creationId xmlns:a16="http://schemas.microsoft.com/office/drawing/2014/main" id="{AFEF4590-3F50-4E87-A6C6-EC3770F984BF}"/>
              </a:ext>
            </a:extLst>
          </p:cNvPr>
          <p:cNvSpPr txBox="1"/>
          <p:nvPr/>
        </p:nvSpPr>
        <p:spPr>
          <a:xfrm>
            <a:off x="649379" y="1949226"/>
            <a:ext cx="1898998" cy="352199"/>
          </a:xfrm>
          <a:prstGeom prst="rect">
            <a:avLst/>
          </a:prstGeom>
          <a:solidFill>
            <a:srgbClr val="F3E1CE"/>
          </a:solidFill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عنوان در اینجا</a:t>
            </a:r>
            <a:endParaRPr lang="en-US" sz="1600" b="1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5" name="Google Shape;2261;p42">
            <a:extLst>
              <a:ext uri="{FF2B5EF4-FFF2-40B4-BE49-F238E27FC236}">
                <a16:creationId xmlns:a16="http://schemas.microsoft.com/office/drawing/2014/main" id="{701EDBA9-1690-4F45-9274-E4BF640A120D}"/>
              </a:ext>
            </a:extLst>
          </p:cNvPr>
          <p:cNvSpPr txBox="1"/>
          <p:nvPr/>
        </p:nvSpPr>
        <p:spPr>
          <a:xfrm>
            <a:off x="649379" y="2301435"/>
            <a:ext cx="1789197" cy="5666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6" name="Google Shape;2262;p42">
            <a:extLst>
              <a:ext uri="{FF2B5EF4-FFF2-40B4-BE49-F238E27FC236}">
                <a16:creationId xmlns:a16="http://schemas.microsoft.com/office/drawing/2014/main" id="{F3C6ECCC-5571-4B12-882A-33539F17B669}"/>
              </a:ext>
            </a:extLst>
          </p:cNvPr>
          <p:cNvSpPr txBox="1"/>
          <p:nvPr/>
        </p:nvSpPr>
        <p:spPr>
          <a:xfrm>
            <a:off x="649352" y="3226003"/>
            <a:ext cx="1898998" cy="352199"/>
          </a:xfrm>
          <a:prstGeom prst="rect">
            <a:avLst/>
          </a:prstGeom>
          <a:solidFill>
            <a:srgbClr val="938080"/>
          </a:solidFill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i="0" u="none" strike="noStrike" kern="0" cap="none" spc="0" baseline="0" dirty="0">
                <a:solidFill>
                  <a:srgbClr val="F3E1CE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عنوان در اینجا</a:t>
            </a:r>
            <a:endParaRPr lang="en-US" sz="1600" b="1" i="0" u="none" strike="noStrike" kern="0" cap="none" spc="0" baseline="0" dirty="0">
              <a:solidFill>
                <a:srgbClr val="F3E1CE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7" name="Google Shape;2263;p42">
            <a:extLst>
              <a:ext uri="{FF2B5EF4-FFF2-40B4-BE49-F238E27FC236}">
                <a16:creationId xmlns:a16="http://schemas.microsoft.com/office/drawing/2014/main" id="{A3F27753-69AD-4A6E-B591-5E56D8F241B9}"/>
              </a:ext>
            </a:extLst>
          </p:cNvPr>
          <p:cNvSpPr txBox="1"/>
          <p:nvPr/>
        </p:nvSpPr>
        <p:spPr>
          <a:xfrm>
            <a:off x="647276" y="3584356"/>
            <a:ext cx="1789197" cy="5666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8" name="Google Shape;2264;p42">
            <a:extLst>
              <a:ext uri="{FF2B5EF4-FFF2-40B4-BE49-F238E27FC236}">
                <a16:creationId xmlns:a16="http://schemas.microsoft.com/office/drawing/2014/main" id="{52E2939F-7EAE-4130-9FE7-80610175B7A3}"/>
              </a:ext>
            </a:extLst>
          </p:cNvPr>
          <p:cNvSpPr txBox="1"/>
          <p:nvPr/>
        </p:nvSpPr>
        <p:spPr>
          <a:xfrm>
            <a:off x="6593546" y="3681804"/>
            <a:ext cx="1898998" cy="352199"/>
          </a:xfrm>
          <a:prstGeom prst="rect">
            <a:avLst/>
          </a:prstGeom>
          <a:solidFill>
            <a:srgbClr val="FFD966"/>
          </a:solidFill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عنوان در اینجا</a:t>
            </a:r>
            <a:endParaRPr lang="en-US" sz="1600" b="1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9" name="Google Shape;2265;p42">
            <a:extLst>
              <a:ext uri="{FF2B5EF4-FFF2-40B4-BE49-F238E27FC236}">
                <a16:creationId xmlns:a16="http://schemas.microsoft.com/office/drawing/2014/main" id="{2BDE849D-4143-4252-B1A4-A79322C1FA49}"/>
              </a:ext>
            </a:extLst>
          </p:cNvPr>
          <p:cNvSpPr txBox="1"/>
          <p:nvPr/>
        </p:nvSpPr>
        <p:spPr>
          <a:xfrm>
            <a:off x="6593546" y="2599721"/>
            <a:ext cx="1898998" cy="352199"/>
          </a:xfrm>
          <a:prstGeom prst="rect">
            <a:avLst/>
          </a:prstGeom>
          <a:solidFill>
            <a:srgbClr val="614444"/>
          </a:solidFill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i="0" u="none" strike="noStrike" kern="0" cap="none" spc="0" baseline="0" dirty="0">
                <a:solidFill>
                  <a:srgbClr val="F3E1CE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عنوان در اینجا</a:t>
            </a:r>
            <a:endParaRPr lang="en-US" sz="1600" b="1" i="0" u="none" strike="noStrike" kern="0" cap="none" spc="0" baseline="0" dirty="0">
              <a:solidFill>
                <a:srgbClr val="F3E1CE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10" name="Google Shape;2266;p42">
            <a:extLst>
              <a:ext uri="{FF2B5EF4-FFF2-40B4-BE49-F238E27FC236}">
                <a16:creationId xmlns:a16="http://schemas.microsoft.com/office/drawing/2014/main" id="{E150479A-C985-4EF0-BF19-EC603EABAEFF}"/>
              </a:ext>
            </a:extLst>
          </p:cNvPr>
          <p:cNvSpPr txBox="1"/>
          <p:nvPr/>
        </p:nvSpPr>
        <p:spPr>
          <a:xfrm>
            <a:off x="6701271" y="4040148"/>
            <a:ext cx="1789197" cy="5666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marL="0" marR="0" lvl="0" indent="0" algn="r" defTabSz="914400" fontAlgn="auto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11" name="Google Shape;2267;p42">
            <a:extLst>
              <a:ext uri="{FF2B5EF4-FFF2-40B4-BE49-F238E27FC236}">
                <a16:creationId xmlns:a16="http://schemas.microsoft.com/office/drawing/2014/main" id="{D9EB55D6-CC20-4D25-B140-CFD370A552CA}"/>
              </a:ext>
            </a:extLst>
          </p:cNvPr>
          <p:cNvSpPr txBox="1"/>
          <p:nvPr/>
        </p:nvSpPr>
        <p:spPr>
          <a:xfrm>
            <a:off x="6703347" y="2958074"/>
            <a:ext cx="1789197" cy="5666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marL="0" marR="0" lvl="0" indent="0" algn="r" defTabSz="914400" fontAlgn="auto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12" name="Google Shape;2268;p42">
            <a:extLst>
              <a:ext uri="{FF2B5EF4-FFF2-40B4-BE49-F238E27FC236}">
                <a16:creationId xmlns:a16="http://schemas.microsoft.com/office/drawing/2014/main" id="{BC2CDE78-7D38-4F51-BDBF-AEA263E1D684}"/>
              </a:ext>
            </a:extLst>
          </p:cNvPr>
          <p:cNvSpPr txBox="1"/>
          <p:nvPr/>
        </p:nvSpPr>
        <p:spPr>
          <a:xfrm>
            <a:off x="6593546" y="1523829"/>
            <a:ext cx="1898998" cy="352199"/>
          </a:xfrm>
          <a:prstGeom prst="rect">
            <a:avLst/>
          </a:prstGeom>
          <a:solidFill>
            <a:srgbClr val="E4BBA5"/>
          </a:solidFill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i="0" u="none" strike="noStrike" kern="0" cap="none" spc="0" baseline="0" dirty="0">
                <a:solidFill>
                  <a:srgbClr val="F3E1CE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عنوان در اینجا</a:t>
            </a:r>
            <a:endParaRPr lang="en-US" sz="1600" b="1" i="0" u="none" strike="noStrike" kern="0" cap="none" spc="0" baseline="0" dirty="0">
              <a:solidFill>
                <a:srgbClr val="F3E1CE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13" name="Google Shape;2269;p42">
            <a:extLst>
              <a:ext uri="{FF2B5EF4-FFF2-40B4-BE49-F238E27FC236}">
                <a16:creationId xmlns:a16="http://schemas.microsoft.com/office/drawing/2014/main" id="{EF71D765-E08D-42C7-85FD-F776AEEFB591}"/>
              </a:ext>
            </a:extLst>
          </p:cNvPr>
          <p:cNvSpPr txBox="1"/>
          <p:nvPr/>
        </p:nvSpPr>
        <p:spPr>
          <a:xfrm>
            <a:off x="6703347" y="1876010"/>
            <a:ext cx="1789197" cy="5666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marL="0" marR="0" lvl="0" indent="0" algn="r" defTabSz="914400" fontAlgn="auto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15" name="Google Shape;133;p21">
            <a:extLst>
              <a:ext uri="{FF2B5EF4-FFF2-40B4-BE49-F238E27FC236}">
                <a16:creationId xmlns:a16="http://schemas.microsoft.com/office/drawing/2014/main" id="{CD5013D8-0884-4CC4-9F24-233B67E240BD}"/>
              </a:ext>
            </a:extLst>
          </p:cNvPr>
          <p:cNvSpPr txBox="1"/>
          <p:nvPr/>
        </p:nvSpPr>
        <p:spPr>
          <a:xfrm>
            <a:off x="164811" y="4698946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789F633D-BA9E-4080-9E6F-92A7E40B04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8789" y="4488634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17" name="Group 4">
            <a:extLst>
              <a:ext uri="{FF2B5EF4-FFF2-40B4-BE49-F238E27FC236}">
                <a16:creationId xmlns:a16="http://schemas.microsoft.com/office/drawing/2014/main" id="{85B66C5A-22AE-B705-E9FD-157D0152528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076575" y="1774826"/>
            <a:ext cx="2863849" cy="3000375"/>
            <a:chOff x="1938" y="1118"/>
            <a:chExt cx="1804" cy="1890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5B8317C0-B3C3-F38E-3E82-2DD1C0783D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4" y="1739"/>
              <a:ext cx="1104" cy="1269"/>
            </a:xfrm>
            <a:custGeom>
              <a:avLst/>
              <a:gdLst>
                <a:gd name="T0" fmla="*/ 56 w 153"/>
                <a:gd name="T1" fmla="*/ 67 h 176"/>
                <a:gd name="T2" fmla="*/ 58 w 153"/>
                <a:gd name="T3" fmla="*/ 67 h 176"/>
                <a:gd name="T4" fmla="*/ 63 w 153"/>
                <a:gd name="T5" fmla="*/ 60 h 176"/>
                <a:gd name="T6" fmla="*/ 56 w 153"/>
                <a:gd name="T7" fmla="*/ 48 h 176"/>
                <a:gd name="T8" fmla="*/ 59 w 153"/>
                <a:gd name="T9" fmla="*/ 39 h 176"/>
                <a:gd name="T10" fmla="*/ 77 w 153"/>
                <a:gd name="T11" fmla="*/ 34 h 176"/>
                <a:gd name="T12" fmla="*/ 95 w 153"/>
                <a:gd name="T13" fmla="*/ 39 h 176"/>
                <a:gd name="T14" fmla="*/ 98 w 153"/>
                <a:gd name="T15" fmla="*/ 48 h 176"/>
                <a:gd name="T16" fmla="*/ 91 w 153"/>
                <a:gd name="T17" fmla="*/ 60 h 176"/>
                <a:gd name="T18" fmla="*/ 95 w 153"/>
                <a:gd name="T19" fmla="*/ 67 h 176"/>
                <a:gd name="T20" fmla="*/ 98 w 153"/>
                <a:gd name="T21" fmla="*/ 68 h 176"/>
                <a:gd name="T22" fmla="*/ 103 w 153"/>
                <a:gd name="T23" fmla="*/ 67 h 176"/>
                <a:gd name="T24" fmla="*/ 103 w 153"/>
                <a:gd name="T25" fmla="*/ 68 h 176"/>
                <a:gd name="T26" fmla="*/ 107 w 153"/>
                <a:gd name="T27" fmla="*/ 67 h 176"/>
                <a:gd name="T28" fmla="*/ 110 w 153"/>
                <a:gd name="T29" fmla="*/ 68 h 176"/>
                <a:gd name="T30" fmla="*/ 116 w 153"/>
                <a:gd name="T31" fmla="*/ 74 h 176"/>
                <a:gd name="T32" fmla="*/ 97 w 153"/>
                <a:gd name="T33" fmla="*/ 106 h 176"/>
                <a:gd name="T34" fmla="*/ 93 w 153"/>
                <a:gd name="T35" fmla="*/ 108 h 176"/>
                <a:gd name="T36" fmla="*/ 88 w 153"/>
                <a:gd name="T37" fmla="*/ 104 h 176"/>
                <a:gd name="T38" fmla="*/ 82 w 153"/>
                <a:gd name="T39" fmla="*/ 94 h 176"/>
                <a:gd name="T40" fmla="*/ 77 w 153"/>
                <a:gd name="T41" fmla="*/ 90 h 176"/>
                <a:gd name="T42" fmla="*/ 71 w 153"/>
                <a:gd name="T43" fmla="*/ 94 h 176"/>
                <a:gd name="T44" fmla="*/ 66 w 153"/>
                <a:gd name="T45" fmla="*/ 104 h 176"/>
                <a:gd name="T46" fmla="*/ 60 w 153"/>
                <a:gd name="T47" fmla="*/ 108 h 176"/>
                <a:gd name="T48" fmla="*/ 56 w 153"/>
                <a:gd name="T49" fmla="*/ 106 h 176"/>
                <a:gd name="T50" fmla="*/ 38 w 153"/>
                <a:gd name="T51" fmla="*/ 74 h 176"/>
                <a:gd name="T52" fmla="*/ 45 w 153"/>
                <a:gd name="T53" fmla="*/ 68 h 176"/>
                <a:gd name="T54" fmla="*/ 49 w 153"/>
                <a:gd name="T55" fmla="*/ 67 h 176"/>
                <a:gd name="T56" fmla="*/ 52 w 153"/>
                <a:gd name="T57" fmla="*/ 67 h 176"/>
                <a:gd name="T58" fmla="*/ 56 w 153"/>
                <a:gd name="T59" fmla="*/ 67 h 176"/>
                <a:gd name="T60" fmla="*/ 137 w 153"/>
                <a:gd name="T61" fmla="*/ 0 h 176"/>
                <a:gd name="T62" fmla="*/ 16 w 153"/>
                <a:gd name="T63" fmla="*/ 0 h 176"/>
                <a:gd name="T64" fmla="*/ 18 w 153"/>
                <a:gd name="T65" fmla="*/ 7 h 176"/>
                <a:gd name="T66" fmla="*/ 23 w 153"/>
                <a:gd name="T67" fmla="*/ 11 h 176"/>
                <a:gd name="T68" fmla="*/ 23 w 153"/>
                <a:gd name="T69" fmla="*/ 11 h 176"/>
                <a:gd name="T70" fmla="*/ 65 w 153"/>
                <a:gd name="T71" fmla="*/ 11 h 176"/>
                <a:gd name="T72" fmla="*/ 102 w 153"/>
                <a:gd name="T73" fmla="*/ 11 h 176"/>
                <a:gd name="T74" fmla="*/ 104 w 153"/>
                <a:gd name="T75" fmla="*/ 11 h 176"/>
                <a:gd name="T76" fmla="*/ 106 w 153"/>
                <a:gd name="T77" fmla="*/ 11 h 176"/>
                <a:gd name="T78" fmla="*/ 111 w 153"/>
                <a:gd name="T79" fmla="*/ 17 h 176"/>
                <a:gd name="T80" fmla="*/ 105 w 153"/>
                <a:gd name="T81" fmla="*/ 23 h 176"/>
                <a:gd name="T82" fmla="*/ 104 w 153"/>
                <a:gd name="T83" fmla="*/ 23 h 176"/>
                <a:gd name="T84" fmla="*/ 101 w 153"/>
                <a:gd name="T85" fmla="*/ 23 h 176"/>
                <a:gd name="T86" fmla="*/ 26 w 153"/>
                <a:gd name="T87" fmla="*/ 23 h 176"/>
                <a:gd name="T88" fmla="*/ 21 w 153"/>
                <a:gd name="T89" fmla="*/ 23 h 176"/>
                <a:gd name="T90" fmla="*/ 0 w 153"/>
                <a:gd name="T91" fmla="*/ 176 h 176"/>
                <a:gd name="T92" fmla="*/ 153 w 153"/>
                <a:gd name="T93" fmla="*/ 176 h 176"/>
                <a:gd name="T94" fmla="*/ 152 w 153"/>
                <a:gd name="T95" fmla="*/ 171 h 176"/>
                <a:gd name="T96" fmla="*/ 143 w 153"/>
                <a:gd name="T97" fmla="*/ 165 h 176"/>
                <a:gd name="T98" fmla="*/ 143 w 153"/>
                <a:gd name="T99" fmla="*/ 165 h 176"/>
                <a:gd name="T100" fmla="*/ 26 w 153"/>
                <a:gd name="T101" fmla="*/ 165 h 176"/>
                <a:gd name="T102" fmla="*/ 18 w 153"/>
                <a:gd name="T103" fmla="*/ 159 h 176"/>
                <a:gd name="T104" fmla="*/ 25 w 153"/>
                <a:gd name="T105" fmla="*/ 153 h 176"/>
                <a:gd name="T106" fmla="*/ 26 w 153"/>
                <a:gd name="T107" fmla="*/ 153 h 176"/>
                <a:gd name="T108" fmla="*/ 28 w 153"/>
                <a:gd name="T109" fmla="*/ 153 h 176"/>
                <a:gd name="T110" fmla="*/ 141 w 153"/>
                <a:gd name="T111" fmla="*/ 153 h 176"/>
                <a:gd name="T112" fmla="*/ 145 w 153"/>
                <a:gd name="T113" fmla="*/ 153 h 176"/>
                <a:gd name="T114" fmla="*/ 137 w 153"/>
                <a:gd name="T1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3" h="176">
                  <a:moveTo>
                    <a:pt x="56" y="67"/>
                  </a:moveTo>
                  <a:cubicBezTo>
                    <a:pt x="57" y="67"/>
                    <a:pt x="57" y="67"/>
                    <a:pt x="58" y="67"/>
                  </a:cubicBezTo>
                  <a:cubicBezTo>
                    <a:pt x="62" y="67"/>
                    <a:pt x="65" y="63"/>
                    <a:pt x="63" y="60"/>
                  </a:cubicBezTo>
                  <a:cubicBezTo>
                    <a:pt x="60" y="56"/>
                    <a:pt x="58" y="52"/>
                    <a:pt x="56" y="48"/>
                  </a:cubicBezTo>
                  <a:cubicBezTo>
                    <a:pt x="54" y="44"/>
                    <a:pt x="54" y="41"/>
                    <a:pt x="59" y="39"/>
                  </a:cubicBezTo>
                  <a:cubicBezTo>
                    <a:pt x="65" y="36"/>
                    <a:pt x="71" y="34"/>
                    <a:pt x="77" y="34"/>
                  </a:cubicBezTo>
                  <a:cubicBezTo>
                    <a:pt x="83" y="34"/>
                    <a:pt x="89" y="36"/>
                    <a:pt x="95" y="39"/>
                  </a:cubicBezTo>
                  <a:cubicBezTo>
                    <a:pt x="99" y="41"/>
                    <a:pt x="100" y="44"/>
                    <a:pt x="98" y="48"/>
                  </a:cubicBezTo>
                  <a:cubicBezTo>
                    <a:pt x="95" y="52"/>
                    <a:pt x="93" y="56"/>
                    <a:pt x="91" y="60"/>
                  </a:cubicBezTo>
                  <a:cubicBezTo>
                    <a:pt x="89" y="63"/>
                    <a:pt x="91" y="67"/>
                    <a:pt x="95" y="67"/>
                  </a:cubicBezTo>
                  <a:cubicBezTo>
                    <a:pt x="96" y="67"/>
                    <a:pt x="97" y="68"/>
                    <a:pt x="98" y="68"/>
                  </a:cubicBezTo>
                  <a:cubicBezTo>
                    <a:pt x="99" y="68"/>
                    <a:pt x="101" y="67"/>
                    <a:pt x="103" y="67"/>
                  </a:cubicBezTo>
                  <a:cubicBezTo>
                    <a:pt x="103" y="68"/>
                    <a:pt x="103" y="68"/>
                    <a:pt x="103" y="68"/>
                  </a:cubicBezTo>
                  <a:cubicBezTo>
                    <a:pt x="104" y="68"/>
                    <a:pt x="106" y="67"/>
                    <a:pt x="107" y="67"/>
                  </a:cubicBezTo>
                  <a:cubicBezTo>
                    <a:pt x="108" y="67"/>
                    <a:pt x="109" y="67"/>
                    <a:pt x="110" y="68"/>
                  </a:cubicBezTo>
                  <a:cubicBezTo>
                    <a:pt x="114" y="68"/>
                    <a:pt x="116" y="70"/>
                    <a:pt x="116" y="74"/>
                  </a:cubicBezTo>
                  <a:cubicBezTo>
                    <a:pt x="115" y="88"/>
                    <a:pt x="109" y="99"/>
                    <a:pt x="97" y="106"/>
                  </a:cubicBezTo>
                  <a:cubicBezTo>
                    <a:pt x="95" y="107"/>
                    <a:pt x="94" y="108"/>
                    <a:pt x="93" y="108"/>
                  </a:cubicBezTo>
                  <a:cubicBezTo>
                    <a:pt x="91" y="108"/>
                    <a:pt x="90" y="106"/>
                    <a:pt x="88" y="104"/>
                  </a:cubicBezTo>
                  <a:cubicBezTo>
                    <a:pt x="86" y="101"/>
                    <a:pt x="84" y="97"/>
                    <a:pt x="82" y="94"/>
                  </a:cubicBezTo>
                  <a:cubicBezTo>
                    <a:pt x="81" y="92"/>
                    <a:pt x="79" y="90"/>
                    <a:pt x="77" y="90"/>
                  </a:cubicBezTo>
                  <a:cubicBezTo>
                    <a:pt x="75" y="90"/>
                    <a:pt x="73" y="92"/>
                    <a:pt x="71" y="94"/>
                  </a:cubicBezTo>
                  <a:cubicBezTo>
                    <a:pt x="69" y="97"/>
                    <a:pt x="68" y="101"/>
                    <a:pt x="66" y="104"/>
                  </a:cubicBezTo>
                  <a:cubicBezTo>
                    <a:pt x="64" y="106"/>
                    <a:pt x="62" y="108"/>
                    <a:pt x="60" y="108"/>
                  </a:cubicBezTo>
                  <a:cubicBezTo>
                    <a:pt x="59" y="108"/>
                    <a:pt x="58" y="107"/>
                    <a:pt x="56" y="106"/>
                  </a:cubicBezTo>
                  <a:cubicBezTo>
                    <a:pt x="45" y="99"/>
                    <a:pt x="39" y="88"/>
                    <a:pt x="38" y="74"/>
                  </a:cubicBezTo>
                  <a:cubicBezTo>
                    <a:pt x="38" y="70"/>
                    <a:pt x="40" y="68"/>
                    <a:pt x="45" y="68"/>
                  </a:cubicBezTo>
                  <a:cubicBezTo>
                    <a:pt x="46" y="67"/>
                    <a:pt x="47" y="67"/>
                    <a:pt x="49" y="67"/>
                  </a:cubicBezTo>
                  <a:cubicBezTo>
                    <a:pt x="50" y="67"/>
                    <a:pt x="51" y="67"/>
                    <a:pt x="52" y="67"/>
                  </a:cubicBezTo>
                  <a:cubicBezTo>
                    <a:pt x="53" y="67"/>
                    <a:pt x="55" y="67"/>
                    <a:pt x="56" y="67"/>
                  </a:cubicBezTo>
                  <a:moveTo>
                    <a:pt x="137" y="0"/>
                  </a:moveTo>
                  <a:cubicBezTo>
                    <a:pt x="97" y="0"/>
                    <a:pt x="57" y="0"/>
                    <a:pt x="16" y="0"/>
                  </a:cubicBezTo>
                  <a:cubicBezTo>
                    <a:pt x="17" y="3"/>
                    <a:pt x="18" y="5"/>
                    <a:pt x="18" y="7"/>
                  </a:cubicBezTo>
                  <a:cubicBezTo>
                    <a:pt x="18" y="11"/>
                    <a:pt x="20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7" y="11"/>
                    <a:pt x="51" y="11"/>
                    <a:pt x="65" y="11"/>
                  </a:cubicBezTo>
                  <a:cubicBezTo>
                    <a:pt x="78" y="11"/>
                    <a:pt x="90" y="11"/>
                    <a:pt x="102" y="11"/>
                  </a:cubicBezTo>
                  <a:cubicBezTo>
                    <a:pt x="103" y="11"/>
                    <a:pt x="103" y="11"/>
                    <a:pt x="104" y="11"/>
                  </a:cubicBezTo>
                  <a:cubicBezTo>
                    <a:pt x="105" y="11"/>
                    <a:pt x="105" y="11"/>
                    <a:pt x="106" y="11"/>
                  </a:cubicBezTo>
                  <a:cubicBezTo>
                    <a:pt x="109" y="12"/>
                    <a:pt x="111" y="15"/>
                    <a:pt x="111" y="17"/>
                  </a:cubicBezTo>
                  <a:cubicBezTo>
                    <a:pt x="110" y="21"/>
                    <a:pt x="109" y="22"/>
                    <a:pt x="105" y="23"/>
                  </a:cubicBezTo>
                  <a:cubicBezTo>
                    <a:pt x="105" y="23"/>
                    <a:pt x="104" y="23"/>
                    <a:pt x="104" y="23"/>
                  </a:cubicBezTo>
                  <a:cubicBezTo>
                    <a:pt x="103" y="23"/>
                    <a:pt x="102" y="23"/>
                    <a:pt x="101" y="23"/>
                  </a:cubicBezTo>
                  <a:cubicBezTo>
                    <a:pt x="76" y="23"/>
                    <a:pt x="51" y="23"/>
                    <a:pt x="26" y="23"/>
                  </a:cubicBezTo>
                  <a:cubicBezTo>
                    <a:pt x="25" y="23"/>
                    <a:pt x="23" y="23"/>
                    <a:pt x="21" y="23"/>
                  </a:cubicBezTo>
                  <a:cubicBezTo>
                    <a:pt x="29" y="76"/>
                    <a:pt x="17" y="126"/>
                    <a:pt x="0" y="176"/>
                  </a:cubicBezTo>
                  <a:cubicBezTo>
                    <a:pt x="51" y="176"/>
                    <a:pt x="102" y="176"/>
                    <a:pt x="153" y="176"/>
                  </a:cubicBezTo>
                  <a:cubicBezTo>
                    <a:pt x="153" y="174"/>
                    <a:pt x="152" y="172"/>
                    <a:pt x="152" y="171"/>
                  </a:cubicBezTo>
                  <a:cubicBezTo>
                    <a:pt x="149" y="165"/>
                    <a:pt x="149" y="165"/>
                    <a:pt x="143" y="165"/>
                  </a:cubicBezTo>
                  <a:cubicBezTo>
                    <a:pt x="143" y="165"/>
                    <a:pt x="143" y="165"/>
                    <a:pt x="143" y="165"/>
                  </a:cubicBezTo>
                  <a:cubicBezTo>
                    <a:pt x="104" y="165"/>
                    <a:pt x="65" y="165"/>
                    <a:pt x="26" y="165"/>
                  </a:cubicBezTo>
                  <a:cubicBezTo>
                    <a:pt x="21" y="165"/>
                    <a:pt x="18" y="163"/>
                    <a:pt x="18" y="159"/>
                  </a:cubicBezTo>
                  <a:cubicBezTo>
                    <a:pt x="18" y="156"/>
                    <a:pt x="21" y="154"/>
                    <a:pt x="25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7" y="153"/>
                    <a:pt x="27" y="153"/>
                    <a:pt x="28" y="153"/>
                  </a:cubicBezTo>
                  <a:cubicBezTo>
                    <a:pt x="65" y="153"/>
                    <a:pt x="103" y="153"/>
                    <a:pt x="141" y="153"/>
                  </a:cubicBezTo>
                  <a:cubicBezTo>
                    <a:pt x="142" y="153"/>
                    <a:pt x="144" y="153"/>
                    <a:pt x="145" y="153"/>
                  </a:cubicBezTo>
                  <a:cubicBezTo>
                    <a:pt x="129" y="103"/>
                    <a:pt x="123" y="52"/>
                    <a:pt x="137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CF68932B-6D8E-CA8E-F350-08886AEC7B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3" y="2438"/>
              <a:ext cx="419" cy="570"/>
            </a:xfrm>
            <a:custGeom>
              <a:avLst/>
              <a:gdLst>
                <a:gd name="T0" fmla="*/ 41 w 58"/>
                <a:gd name="T1" fmla="*/ 68 h 79"/>
                <a:gd name="T2" fmla="*/ 41 w 58"/>
                <a:gd name="T3" fmla="*/ 68 h 79"/>
                <a:gd name="T4" fmla="*/ 35 w 58"/>
                <a:gd name="T5" fmla="*/ 60 h 79"/>
                <a:gd name="T6" fmla="*/ 35 w 58"/>
                <a:gd name="T7" fmla="*/ 39 h 79"/>
                <a:gd name="T8" fmla="*/ 35 w 58"/>
                <a:gd name="T9" fmla="*/ 39 h 79"/>
                <a:gd name="T10" fmla="*/ 35 w 58"/>
                <a:gd name="T11" fmla="*/ 18 h 79"/>
                <a:gd name="T12" fmla="*/ 38 w 58"/>
                <a:gd name="T13" fmla="*/ 12 h 79"/>
                <a:gd name="T14" fmla="*/ 41 w 58"/>
                <a:gd name="T15" fmla="*/ 11 h 79"/>
                <a:gd name="T16" fmla="*/ 46 w 58"/>
                <a:gd name="T17" fmla="*/ 16 h 79"/>
                <a:gd name="T18" fmla="*/ 46 w 58"/>
                <a:gd name="T19" fmla="*/ 33 h 79"/>
                <a:gd name="T20" fmla="*/ 46 w 58"/>
                <a:gd name="T21" fmla="*/ 60 h 79"/>
                <a:gd name="T22" fmla="*/ 41 w 58"/>
                <a:gd name="T23" fmla="*/ 68 h 79"/>
                <a:gd name="T24" fmla="*/ 18 w 58"/>
                <a:gd name="T25" fmla="*/ 28 h 79"/>
                <a:gd name="T26" fmla="*/ 17 w 58"/>
                <a:gd name="T27" fmla="*/ 28 h 79"/>
                <a:gd name="T28" fmla="*/ 12 w 58"/>
                <a:gd name="T29" fmla="*/ 22 h 79"/>
                <a:gd name="T30" fmla="*/ 12 w 58"/>
                <a:gd name="T31" fmla="*/ 17 h 79"/>
                <a:gd name="T32" fmla="*/ 18 w 58"/>
                <a:gd name="T33" fmla="*/ 11 h 79"/>
                <a:gd name="T34" fmla="*/ 18 w 58"/>
                <a:gd name="T35" fmla="*/ 11 h 79"/>
                <a:gd name="T36" fmla="*/ 24 w 58"/>
                <a:gd name="T37" fmla="*/ 17 h 79"/>
                <a:gd name="T38" fmla="*/ 24 w 58"/>
                <a:gd name="T39" fmla="*/ 20 h 79"/>
                <a:gd name="T40" fmla="*/ 24 w 58"/>
                <a:gd name="T41" fmla="*/ 20 h 79"/>
                <a:gd name="T42" fmla="*/ 23 w 58"/>
                <a:gd name="T43" fmla="*/ 24 h 79"/>
                <a:gd name="T44" fmla="*/ 18 w 58"/>
                <a:gd name="T45" fmla="*/ 28 h 79"/>
                <a:gd name="T46" fmla="*/ 58 w 58"/>
                <a:gd name="T47" fmla="*/ 0 h 79"/>
                <a:gd name="T48" fmla="*/ 0 w 58"/>
                <a:gd name="T49" fmla="*/ 0 h 79"/>
                <a:gd name="T50" fmla="*/ 0 w 58"/>
                <a:gd name="T51" fmla="*/ 3 h 79"/>
                <a:gd name="T52" fmla="*/ 21 w 58"/>
                <a:gd name="T53" fmla="*/ 77 h 79"/>
                <a:gd name="T54" fmla="*/ 25 w 58"/>
                <a:gd name="T55" fmla="*/ 79 h 79"/>
                <a:gd name="T56" fmla="*/ 40 w 58"/>
                <a:gd name="T57" fmla="*/ 79 h 79"/>
                <a:gd name="T58" fmla="*/ 53 w 58"/>
                <a:gd name="T59" fmla="*/ 79 h 79"/>
                <a:gd name="T60" fmla="*/ 58 w 58"/>
                <a:gd name="T61" fmla="*/ 79 h 79"/>
                <a:gd name="T62" fmla="*/ 58 w 58"/>
                <a:gd name="T6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" h="79">
                  <a:moveTo>
                    <a:pt x="41" y="68"/>
                  </a:moveTo>
                  <a:cubicBezTo>
                    <a:pt x="41" y="68"/>
                    <a:pt x="41" y="68"/>
                    <a:pt x="41" y="68"/>
                  </a:cubicBezTo>
                  <a:cubicBezTo>
                    <a:pt x="37" y="68"/>
                    <a:pt x="35" y="65"/>
                    <a:pt x="35" y="60"/>
                  </a:cubicBezTo>
                  <a:cubicBezTo>
                    <a:pt x="35" y="53"/>
                    <a:pt x="35" y="46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2"/>
                    <a:pt x="35" y="25"/>
                    <a:pt x="35" y="18"/>
                  </a:cubicBezTo>
                  <a:cubicBezTo>
                    <a:pt x="35" y="15"/>
                    <a:pt x="35" y="13"/>
                    <a:pt x="38" y="12"/>
                  </a:cubicBezTo>
                  <a:cubicBezTo>
                    <a:pt x="39" y="11"/>
                    <a:pt x="40" y="11"/>
                    <a:pt x="41" y="11"/>
                  </a:cubicBezTo>
                  <a:cubicBezTo>
                    <a:pt x="44" y="11"/>
                    <a:pt x="46" y="13"/>
                    <a:pt x="46" y="16"/>
                  </a:cubicBezTo>
                  <a:cubicBezTo>
                    <a:pt x="46" y="22"/>
                    <a:pt x="46" y="27"/>
                    <a:pt x="46" y="33"/>
                  </a:cubicBezTo>
                  <a:cubicBezTo>
                    <a:pt x="46" y="42"/>
                    <a:pt x="46" y="51"/>
                    <a:pt x="46" y="60"/>
                  </a:cubicBezTo>
                  <a:cubicBezTo>
                    <a:pt x="46" y="65"/>
                    <a:pt x="44" y="68"/>
                    <a:pt x="41" y="68"/>
                  </a:cubicBezTo>
                  <a:moveTo>
                    <a:pt x="18" y="28"/>
                  </a:moveTo>
                  <a:cubicBezTo>
                    <a:pt x="18" y="28"/>
                    <a:pt x="18" y="28"/>
                    <a:pt x="17" y="28"/>
                  </a:cubicBezTo>
                  <a:cubicBezTo>
                    <a:pt x="14" y="28"/>
                    <a:pt x="13" y="26"/>
                    <a:pt x="12" y="22"/>
                  </a:cubicBezTo>
                  <a:cubicBezTo>
                    <a:pt x="12" y="21"/>
                    <a:pt x="12" y="19"/>
                    <a:pt x="12" y="17"/>
                  </a:cubicBezTo>
                  <a:cubicBezTo>
                    <a:pt x="12" y="14"/>
                    <a:pt x="15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1"/>
                    <a:pt x="24" y="14"/>
                    <a:pt x="24" y="17"/>
                  </a:cubicBezTo>
                  <a:cubicBezTo>
                    <a:pt x="24" y="18"/>
                    <a:pt x="24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24" y="23"/>
                    <a:pt x="23" y="24"/>
                  </a:cubicBezTo>
                  <a:cubicBezTo>
                    <a:pt x="23" y="26"/>
                    <a:pt x="21" y="28"/>
                    <a:pt x="18" y="28"/>
                  </a:cubicBezTo>
                  <a:moveTo>
                    <a:pt x="58" y="0"/>
                  </a:moveTo>
                  <a:cubicBezTo>
                    <a:pt x="38" y="0"/>
                    <a:pt x="19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" y="28"/>
                    <a:pt x="11" y="53"/>
                    <a:pt x="21" y="77"/>
                  </a:cubicBezTo>
                  <a:cubicBezTo>
                    <a:pt x="21" y="78"/>
                    <a:pt x="23" y="79"/>
                    <a:pt x="25" y="79"/>
                  </a:cubicBezTo>
                  <a:cubicBezTo>
                    <a:pt x="30" y="79"/>
                    <a:pt x="35" y="79"/>
                    <a:pt x="40" y="79"/>
                  </a:cubicBezTo>
                  <a:cubicBezTo>
                    <a:pt x="44" y="79"/>
                    <a:pt x="49" y="79"/>
                    <a:pt x="53" y="79"/>
                  </a:cubicBezTo>
                  <a:cubicBezTo>
                    <a:pt x="55" y="79"/>
                    <a:pt x="56" y="79"/>
                    <a:pt x="58" y="79"/>
                  </a:cubicBezTo>
                  <a:cubicBezTo>
                    <a:pt x="58" y="52"/>
                    <a:pt x="58" y="26"/>
                    <a:pt x="58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DDB19366-8003-58E1-FEA6-537689F64C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8" y="2438"/>
              <a:ext cx="411" cy="570"/>
            </a:xfrm>
            <a:custGeom>
              <a:avLst/>
              <a:gdLst>
                <a:gd name="T0" fmla="*/ 39 w 57"/>
                <a:gd name="T1" fmla="*/ 28 h 79"/>
                <a:gd name="T2" fmla="*/ 34 w 57"/>
                <a:gd name="T3" fmla="*/ 24 h 79"/>
                <a:gd name="T4" fmla="*/ 34 w 57"/>
                <a:gd name="T5" fmla="*/ 16 h 79"/>
                <a:gd name="T6" fmla="*/ 40 w 57"/>
                <a:gd name="T7" fmla="*/ 11 h 79"/>
                <a:gd name="T8" fmla="*/ 45 w 57"/>
                <a:gd name="T9" fmla="*/ 16 h 79"/>
                <a:gd name="T10" fmla="*/ 45 w 57"/>
                <a:gd name="T11" fmla="*/ 20 h 79"/>
                <a:gd name="T12" fmla="*/ 45 w 57"/>
                <a:gd name="T13" fmla="*/ 23 h 79"/>
                <a:gd name="T14" fmla="*/ 40 w 57"/>
                <a:gd name="T15" fmla="*/ 28 h 79"/>
                <a:gd name="T16" fmla="*/ 39 w 57"/>
                <a:gd name="T17" fmla="*/ 28 h 79"/>
                <a:gd name="T18" fmla="*/ 17 w 57"/>
                <a:gd name="T19" fmla="*/ 68 h 79"/>
                <a:gd name="T20" fmla="*/ 17 w 57"/>
                <a:gd name="T21" fmla="*/ 68 h 79"/>
                <a:gd name="T22" fmla="*/ 11 w 57"/>
                <a:gd name="T23" fmla="*/ 60 h 79"/>
                <a:gd name="T24" fmla="*/ 11 w 57"/>
                <a:gd name="T25" fmla="*/ 39 h 79"/>
                <a:gd name="T26" fmla="*/ 11 w 57"/>
                <a:gd name="T27" fmla="*/ 18 h 79"/>
                <a:gd name="T28" fmla="*/ 17 w 57"/>
                <a:gd name="T29" fmla="*/ 11 h 79"/>
                <a:gd name="T30" fmla="*/ 17 w 57"/>
                <a:gd name="T31" fmla="*/ 11 h 79"/>
                <a:gd name="T32" fmla="*/ 22 w 57"/>
                <a:gd name="T33" fmla="*/ 18 h 79"/>
                <a:gd name="T34" fmla="*/ 22 w 57"/>
                <a:gd name="T35" fmla="*/ 61 h 79"/>
                <a:gd name="T36" fmla="*/ 17 w 57"/>
                <a:gd name="T37" fmla="*/ 68 h 79"/>
                <a:gd name="T38" fmla="*/ 57 w 57"/>
                <a:gd name="T39" fmla="*/ 0 h 79"/>
                <a:gd name="T40" fmla="*/ 0 w 57"/>
                <a:gd name="T41" fmla="*/ 0 h 79"/>
                <a:gd name="T42" fmla="*/ 0 w 57"/>
                <a:gd name="T43" fmla="*/ 79 h 79"/>
                <a:gd name="T44" fmla="*/ 18 w 57"/>
                <a:gd name="T45" fmla="*/ 79 h 79"/>
                <a:gd name="T46" fmla="*/ 32 w 57"/>
                <a:gd name="T47" fmla="*/ 79 h 79"/>
                <a:gd name="T48" fmla="*/ 32 w 57"/>
                <a:gd name="T49" fmla="*/ 79 h 79"/>
                <a:gd name="T50" fmla="*/ 37 w 57"/>
                <a:gd name="T51" fmla="*/ 76 h 79"/>
                <a:gd name="T52" fmla="*/ 50 w 57"/>
                <a:gd name="T53" fmla="*/ 34 h 79"/>
                <a:gd name="T54" fmla="*/ 57 w 57"/>
                <a:gd name="T5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79">
                  <a:moveTo>
                    <a:pt x="39" y="28"/>
                  </a:moveTo>
                  <a:cubicBezTo>
                    <a:pt x="37" y="28"/>
                    <a:pt x="35" y="27"/>
                    <a:pt x="34" y="24"/>
                  </a:cubicBezTo>
                  <a:cubicBezTo>
                    <a:pt x="34" y="21"/>
                    <a:pt x="34" y="19"/>
                    <a:pt x="34" y="16"/>
                  </a:cubicBezTo>
                  <a:cubicBezTo>
                    <a:pt x="34" y="13"/>
                    <a:pt x="37" y="11"/>
                    <a:pt x="40" y="11"/>
                  </a:cubicBezTo>
                  <a:cubicBezTo>
                    <a:pt x="43" y="11"/>
                    <a:pt x="45" y="13"/>
                    <a:pt x="45" y="16"/>
                  </a:cubicBezTo>
                  <a:cubicBezTo>
                    <a:pt x="45" y="18"/>
                    <a:pt x="45" y="19"/>
                    <a:pt x="45" y="20"/>
                  </a:cubicBezTo>
                  <a:cubicBezTo>
                    <a:pt x="45" y="21"/>
                    <a:pt x="45" y="22"/>
                    <a:pt x="45" y="23"/>
                  </a:cubicBezTo>
                  <a:cubicBezTo>
                    <a:pt x="45" y="26"/>
                    <a:pt x="43" y="28"/>
                    <a:pt x="40" y="28"/>
                  </a:cubicBezTo>
                  <a:cubicBezTo>
                    <a:pt x="40" y="28"/>
                    <a:pt x="40" y="28"/>
                    <a:pt x="39" y="28"/>
                  </a:cubicBezTo>
                  <a:moveTo>
                    <a:pt x="17" y="68"/>
                  </a:move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11" y="65"/>
                    <a:pt x="11" y="60"/>
                  </a:cubicBezTo>
                  <a:cubicBezTo>
                    <a:pt x="11" y="53"/>
                    <a:pt x="11" y="46"/>
                    <a:pt x="11" y="39"/>
                  </a:cubicBezTo>
                  <a:cubicBezTo>
                    <a:pt x="11" y="32"/>
                    <a:pt x="11" y="25"/>
                    <a:pt x="11" y="18"/>
                  </a:cubicBezTo>
                  <a:cubicBezTo>
                    <a:pt x="11" y="14"/>
                    <a:pt x="13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0" y="11"/>
                    <a:pt x="22" y="14"/>
                    <a:pt x="22" y="18"/>
                  </a:cubicBezTo>
                  <a:cubicBezTo>
                    <a:pt x="22" y="32"/>
                    <a:pt x="22" y="46"/>
                    <a:pt x="22" y="61"/>
                  </a:cubicBezTo>
                  <a:cubicBezTo>
                    <a:pt x="22" y="65"/>
                    <a:pt x="20" y="68"/>
                    <a:pt x="17" y="68"/>
                  </a:cubicBezTo>
                  <a:moveTo>
                    <a:pt x="57" y="0"/>
                  </a:moveTo>
                  <a:cubicBezTo>
                    <a:pt x="38" y="0"/>
                    <a:pt x="19" y="0"/>
                    <a:pt x="0" y="0"/>
                  </a:cubicBezTo>
                  <a:cubicBezTo>
                    <a:pt x="0" y="26"/>
                    <a:pt x="0" y="52"/>
                    <a:pt x="0" y="79"/>
                  </a:cubicBezTo>
                  <a:cubicBezTo>
                    <a:pt x="6" y="79"/>
                    <a:pt x="12" y="79"/>
                    <a:pt x="18" y="79"/>
                  </a:cubicBezTo>
                  <a:cubicBezTo>
                    <a:pt x="22" y="79"/>
                    <a:pt x="27" y="79"/>
                    <a:pt x="32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5" y="79"/>
                    <a:pt x="36" y="78"/>
                    <a:pt x="37" y="76"/>
                  </a:cubicBezTo>
                  <a:cubicBezTo>
                    <a:pt x="41" y="62"/>
                    <a:pt x="46" y="48"/>
                    <a:pt x="50" y="34"/>
                  </a:cubicBezTo>
                  <a:cubicBezTo>
                    <a:pt x="53" y="23"/>
                    <a:pt x="55" y="11"/>
                    <a:pt x="57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55E0D925-4060-7CE3-C8E1-F3C05025E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9" y="2106"/>
              <a:ext cx="332" cy="246"/>
            </a:xfrm>
            <a:custGeom>
              <a:avLst/>
              <a:gdLst>
                <a:gd name="T0" fmla="*/ 46 w 46"/>
                <a:gd name="T1" fmla="*/ 0 h 34"/>
                <a:gd name="T2" fmla="*/ 0 w 46"/>
                <a:gd name="T3" fmla="*/ 0 h 34"/>
                <a:gd name="T4" fmla="*/ 0 w 46"/>
                <a:gd name="T5" fmla="*/ 1 h 34"/>
                <a:gd name="T6" fmla="*/ 4 w 46"/>
                <a:gd name="T7" fmla="*/ 32 h 34"/>
                <a:gd name="T8" fmla="*/ 7 w 46"/>
                <a:gd name="T9" fmla="*/ 34 h 34"/>
                <a:gd name="T10" fmla="*/ 7 w 46"/>
                <a:gd name="T11" fmla="*/ 34 h 34"/>
                <a:gd name="T12" fmla="*/ 7 w 46"/>
                <a:gd name="T13" fmla="*/ 34 h 34"/>
                <a:gd name="T14" fmla="*/ 18 w 46"/>
                <a:gd name="T15" fmla="*/ 34 h 34"/>
                <a:gd name="T16" fmla="*/ 35 w 46"/>
                <a:gd name="T17" fmla="*/ 34 h 34"/>
                <a:gd name="T18" fmla="*/ 45 w 46"/>
                <a:gd name="T19" fmla="*/ 25 h 34"/>
                <a:gd name="T20" fmla="*/ 46 w 46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34">
                  <a:moveTo>
                    <a:pt x="46" y="0"/>
                  </a:moveTo>
                  <a:cubicBezTo>
                    <a:pt x="31" y="0"/>
                    <a:pt x="16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2"/>
                    <a:pt x="3" y="22"/>
                    <a:pt x="4" y="32"/>
                  </a:cubicBezTo>
                  <a:cubicBezTo>
                    <a:pt x="4" y="34"/>
                    <a:pt x="5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1" y="34"/>
                    <a:pt x="14" y="34"/>
                    <a:pt x="18" y="34"/>
                  </a:cubicBezTo>
                  <a:cubicBezTo>
                    <a:pt x="24" y="34"/>
                    <a:pt x="29" y="34"/>
                    <a:pt x="35" y="34"/>
                  </a:cubicBezTo>
                  <a:cubicBezTo>
                    <a:pt x="45" y="34"/>
                    <a:pt x="45" y="34"/>
                    <a:pt x="45" y="25"/>
                  </a:cubicBezTo>
                  <a:cubicBezTo>
                    <a:pt x="46" y="17"/>
                    <a:pt x="46" y="9"/>
                    <a:pt x="46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08EE7A67-9478-2B3E-5970-D0C5BBFC6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6" y="1493"/>
              <a:ext cx="188" cy="469"/>
            </a:xfrm>
            <a:custGeom>
              <a:avLst/>
              <a:gdLst>
                <a:gd name="T0" fmla="*/ 14 w 26"/>
                <a:gd name="T1" fmla="*/ 0 h 65"/>
                <a:gd name="T2" fmla="*/ 9 w 26"/>
                <a:gd name="T3" fmla="*/ 2 h 65"/>
                <a:gd name="T4" fmla="*/ 8 w 26"/>
                <a:gd name="T5" fmla="*/ 35 h 65"/>
                <a:gd name="T6" fmla="*/ 8 w 26"/>
                <a:gd name="T7" fmla="*/ 54 h 65"/>
                <a:gd name="T8" fmla="*/ 8 w 26"/>
                <a:gd name="T9" fmla="*/ 63 h 65"/>
                <a:gd name="T10" fmla="*/ 12 w 26"/>
                <a:gd name="T11" fmla="*/ 65 h 65"/>
                <a:gd name="T12" fmla="*/ 16 w 26"/>
                <a:gd name="T13" fmla="*/ 62 h 65"/>
                <a:gd name="T14" fmla="*/ 18 w 26"/>
                <a:gd name="T15" fmla="*/ 29 h 65"/>
                <a:gd name="T16" fmla="*/ 18 w 26"/>
                <a:gd name="T17" fmla="*/ 10 h 65"/>
                <a:gd name="T18" fmla="*/ 20 w 26"/>
                <a:gd name="T19" fmla="*/ 5 h 65"/>
                <a:gd name="T20" fmla="*/ 16 w 26"/>
                <a:gd name="T21" fmla="*/ 1 h 65"/>
                <a:gd name="T22" fmla="*/ 14 w 26"/>
                <a:gd name="T2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65">
                  <a:moveTo>
                    <a:pt x="14" y="0"/>
                  </a:moveTo>
                  <a:cubicBezTo>
                    <a:pt x="12" y="0"/>
                    <a:pt x="11" y="1"/>
                    <a:pt x="9" y="2"/>
                  </a:cubicBezTo>
                  <a:cubicBezTo>
                    <a:pt x="0" y="11"/>
                    <a:pt x="0" y="25"/>
                    <a:pt x="8" y="35"/>
                  </a:cubicBezTo>
                  <a:cubicBezTo>
                    <a:pt x="14" y="42"/>
                    <a:pt x="14" y="47"/>
                    <a:pt x="8" y="54"/>
                  </a:cubicBezTo>
                  <a:cubicBezTo>
                    <a:pt x="5" y="58"/>
                    <a:pt x="5" y="60"/>
                    <a:pt x="8" y="63"/>
                  </a:cubicBezTo>
                  <a:cubicBezTo>
                    <a:pt x="9" y="64"/>
                    <a:pt x="10" y="65"/>
                    <a:pt x="12" y="65"/>
                  </a:cubicBezTo>
                  <a:cubicBezTo>
                    <a:pt x="13" y="65"/>
                    <a:pt x="15" y="64"/>
                    <a:pt x="16" y="62"/>
                  </a:cubicBezTo>
                  <a:cubicBezTo>
                    <a:pt x="26" y="52"/>
                    <a:pt x="26" y="39"/>
                    <a:pt x="18" y="29"/>
                  </a:cubicBezTo>
                  <a:cubicBezTo>
                    <a:pt x="12" y="22"/>
                    <a:pt x="12" y="17"/>
                    <a:pt x="18" y="10"/>
                  </a:cubicBezTo>
                  <a:cubicBezTo>
                    <a:pt x="19" y="9"/>
                    <a:pt x="19" y="7"/>
                    <a:pt x="20" y="5"/>
                  </a:cubicBezTo>
                  <a:cubicBezTo>
                    <a:pt x="19" y="4"/>
                    <a:pt x="18" y="2"/>
                    <a:pt x="16" y="1"/>
                  </a:cubicBezTo>
                  <a:cubicBezTo>
                    <a:pt x="16" y="0"/>
                    <a:pt x="15" y="0"/>
                    <a:pt x="14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5A464F79-CF4E-7853-A54C-7A83462DD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3" y="1493"/>
              <a:ext cx="188" cy="469"/>
            </a:xfrm>
            <a:custGeom>
              <a:avLst/>
              <a:gdLst>
                <a:gd name="T0" fmla="*/ 14 w 26"/>
                <a:gd name="T1" fmla="*/ 0 h 65"/>
                <a:gd name="T2" fmla="*/ 9 w 26"/>
                <a:gd name="T3" fmla="*/ 3 h 65"/>
                <a:gd name="T4" fmla="*/ 8 w 26"/>
                <a:gd name="T5" fmla="*/ 35 h 65"/>
                <a:gd name="T6" fmla="*/ 13 w 26"/>
                <a:gd name="T7" fmla="*/ 45 h 65"/>
                <a:gd name="T8" fmla="*/ 8 w 26"/>
                <a:gd name="T9" fmla="*/ 54 h 65"/>
                <a:gd name="T10" fmla="*/ 8 w 26"/>
                <a:gd name="T11" fmla="*/ 63 h 65"/>
                <a:gd name="T12" fmla="*/ 11 w 26"/>
                <a:gd name="T13" fmla="*/ 65 h 65"/>
                <a:gd name="T14" fmla="*/ 17 w 26"/>
                <a:gd name="T15" fmla="*/ 61 h 65"/>
                <a:gd name="T16" fmla="*/ 17 w 26"/>
                <a:gd name="T17" fmla="*/ 28 h 65"/>
                <a:gd name="T18" fmla="*/ 17 w 26"/>
                <a:gd name="T19" fmla="*/ 11 h 65"/>
                <a:gd name="T20" fmla="*/ 18 w 26"/>
                <a:gd name="T21" fmla="*/ 2 h 65"/>
                <a:gd name="T22" fmla="*/ 14 w 26"/>
                <a:gd name="T2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65">
                  <a:moveTo>
                    <a:pt x="14" y="0"/>
                  </a:moveTo>
                  <a:cubicBezTo>
                    <a:pt x="12" y="0"/>
                    <a:pt x="10" y="1"/>
                    <a:pt x="9" y="3"/>
                  </a:cubicBezTo>
                  <a:cubicBezTo>
                    <a:pt x="0" y="12"/>
                    <a:pt x="0" y="25"/>
                    <a:pt x="8" y="35"/>
                  </a:cubicBezTo>
                  <a:cubicBezTo>
                    <a:pt x="10" y="38"/>
                    <a:pt x="11" y="41"/>
                    <a:pt x="13" y="45"/>
                  </a:cubicBezTo>
                  <a:cubicBezTo>
                    <a:pt x="11" y="48"/>
                    <a:pt x="10" y="51"/>
                    <a:pt x="8" y="54"/>
                  </a:cubicBezTo>
                  <a:cubicBezTo>
                    <a:pt x="5" y="58"/>
                    <a:pt x="5" y="61"/>
                    <a:pt x="8" y="63"/>
                  </a:cubicBezTo>
                  <a:cubicBezTo>
                    <a:pt x="9" y="64"/>
                    <a:pt x="10" y="65"/>
                    <a:pt x="11" y="65"/>
                  </a:cubicBezTo>
                  <a:cubicBezTo>
                    <a:pt x="13" y="65"/>
                    <a:pt x="15" y="63"/>
                    <a:pt x="17" y="61"/>
                  </a:cubicBezTo>
                  <a:cubicBezTo>
                    <a:pt x="26" y="51"/>
                    <a:pt x="26" y="39"/>
                    <a:pt x="17" y="28"/>
                  </a:cubicBezTo>
                  <a:cubicBezTo>
                    <a:pt x="12" y="22"/>
                    <a:pt x="12" y="17"/>
                    <a:pt x="17" y="11"/>
                  </a:cubicBezTo>
                  <a:cubicBezTo>
                    <a:pt x="20" y="7"/>
                    <a:pt x="20" y="4"/>
                    <a:pt x="18" y="2"/>
                  </a:cubicBezTo>
                  <a:cubicBezTo>
                    <a:pt x="17" y="1"/>
                    <a:pt x="15" y="0"/>
                    <a:pt x="14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8865898C-C40B-5812-764D-05C2C1819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8" y="1126"/>
              <a:ext cx="195" cy="461"/>
            </a:xfrm>
            <a:custGeom>
              <a:avLst/>
              <a:gdLst>
                <a:gd name="T0" fmla="*/ 15 w 27"/>
                <a:gd name="T1" fmla="*/ 0 h 64"/>
                <a:gd name="T2" fmla="*/ 10 w 27"/>
                <a:gd name="T3" fmla="*/ 2 h 64"/>
                <a:gd name="T4" fmla="*/ 8 w 27"/>
                <a:gd name="T5" fmla="*/ 35 h 64"/>
                <a:gd name="T6" fmla="*/ 9 w 27"/>
                <a:gd name="T7" fmla="*/ 54 h 64"/>
                <a:gd name="T8" fmla="*/ 9 w 27"/>
                <a:gd name="T9" fmla="*/ 63 h 64"/>
                <a:gd name="T10" fmla="*/ 12 w 27"/>
                <a:gd name="T11" fmla="*/ 64 h 64"/>
                <a:gd name="T12" fmla="*/ 17 w 27"/>
                <a:gd name="T13" fmla="*/ 62 h 64"/>
                <a:gd name="T14" fmla="*/ 18 w 27"/>
                <a:gd name="T15" fmla="*/ 28 h 64"/>
                <a:gd name="T16" fmla="*/ 18 w 27"/>
                <a:gd name="T17" fmla="*/ 10 h 64"/>
                <a:gd name="T18" fmla="*/ 21 w 27"/>
                <a:gd name="T19" fmla="*/ 5 h 64"/>
                <a:gd name="T20" fmla="*/ 17 w 27"/>
                <a:gd name="T21" fmla="*/ 1 h 64"/>
                <a:gd name="T22" fmla="*/ 15 w 27"/>
                <a:gd name="T2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64">
                  <a:moveTo>
                    <a:pt x="15" y="0"/>
                  </a:moveTo>
                  <a:cubicBezTo>
                    <a:pt x="13" y="0"/>
                    <a:pt x="12" y="1"/>
                    <a:pt x="10" y="2"/>
                  </a:cubicBezTo>
                  <a:cubicBezTo>
                    <a:pt x="1" y="11"/>
                    <a:pt x="0" y="24"/>
                    <a:pt x="8" y="35"/>
                  </a:cubicBezTo>
                  <a:cubicBezTo>
                    <a:pt x="15" y="43"/>
                    <a:pt x="15" y="47"/>
                    <a:pt x="9" y="54"/>
                  </a:cubicBezTo>
                  <a:cubicBezTo>
                    <a:pt x="6" y="57"/>
                    <a:pt x="6" y="61"/>
                    <a:pt x="9" y="63"/>
                  </a:cubicBezTo>
                  <a:cubicBezTo>
                    <a:pt x="10" y="64"/>
                    <a:pt x="11" y="64"/>
                    <a:pt x="12" y="64"/>
                  </a:cubicBezTo>
                  <a:cubicBezTo>
                    <a:pt x="14" y="64"/>
                    <a:pt x="16" y="63"/>
                    <a:pt x="17" y="62"/>
                  </a:cubicBezTo>
                  <a:cubicBezTo>
                    <a:pt x="27" y="52"/>
                    <a:pt x="27" y="39"/>
                    <a:pt x="18" y="28"/>
                  </a:cubicBezTo>
                  <a:cubicBezTo>
                    <a:pt x="13" y="22"/>
                    <a:pt x="13" y="17"/>
                    <a:pt x="18" y="10"/>
                  </a:cubicBezTo>
                  <a:cubicBezTo>
                    <a:pt x="19" y="9"/>
                    <a:pt x="20" y="7"/>
                    <a:pt x="21" y="5"/>
                  </a:cubicBezTo>
                  <a:cubicBezTo>
                    <a:pt x="20" y="4"/>
                    <a:pt x="19" y="2"/>
                    <a:pt x="17" y="1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17116C2B-1AD5-6602-6135-6992465EE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" y="1126"/>
              <a:ext cx="159" cy="461"/>
            </a:xfrm>
            <a:custGeom>
              <a:avLst/>
              <a:gdLst>
                <a:gd name="T0" fmla="*/ 12 w 22"/>
                <a:gd name="T1" fmla="*/ 0 h 64"/>
                <a:gd name="T2" fmla="*/ 8 w 22"/>
                <a:gd name="T3" fmla="*/ 2 h 64"/>
                <a:gd name="T4" fmla="*/ 1 w 22"/>
                <a:gd name="T5" fmla="*/ 18 h 64"/>
                <a:gd name="T6" fmla="*/ 7 w 22"/>
                <a:gd name="T7" fmla="*/ 35 h 64"/>
                <a:gd name="T8" fmla="*/ 7 w 22"/>
                <a:gd name="T9" fmla="*/ 54 h 64"/>
                <a:gd name="T10" fmla="*/ 5 w 22"/>
                <a:gd name="T11" fmla="*/ 55 h 64"/>
                <a:gd name="T12" fmla="*/ 6 w 22"/>
                <a:gd name="T13" fmla="*/ 63 h 64"/>
                <a:gd name="T14" fmla="*/ 10 w 22"/>
                <a:gd name="T15" fmla="*/ 64 h 64"/>
                <a:gd name="T16" fmla="*/ 14 w 22"/>
                <a:gd name="T17" fmla="*/ 63 h 64"/>
                <a:gd name="T18" fmla="*/ 22 w 22"/>
                <a:gd name="T19" fmla="*/ 45 h 64"/>
                <a:gd name="T20" fmla="*/ 17 w 22"/>
                <a:gd name="T21" fmla="*/ 29 h 64"/>
                <a:gd name="T22" fmla="*/ 16 w 22"/>
                <a:gd name="T23" fmla="*/ 10 h 64"/>
                <a:gd name="T24" fmla="*/ 16 w 22"/>
                <a:gd name="T25" fmla="*/ 1 h 64"/>
                <a:gd name="T26" fmla="*/ 12 w 22"/>
                <a:gd name="T2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64">
                  <a:moveTo>
                    <a:pt x="12" y="0"/>
                  </a:moveTo>
                  <a:cubicBezTo>
                    <a:pt x="11" y="0"/>
                    <a:pt x="10" y="1"/>
                    <a:pt x="8" y="2"/>
                  </a:cubicBezTo>
                  <a:cubicBezTo>
                    <a:pt x="4" y="6"/>
                    <a:pt x="1" y="12"/>
                    <a:pt x="1" y="18"/>
                  </a:cubicBezTo>
                  <a:cubicBezTo>
                    <a:pt x="0" y="25"/>
                    <a:pt x="2" y="30"/>
                    <a:pt x="7" y="35"/>
                  </a:cubicBezTo>
                  <a:cubicBezTo>
                    <a:pt x="12" y="42"/>
                    <a:pt x="12" y="47"/>
                    <a:pt x="7" y="54"/>
                  </a:cubicBezTo>
                  <a:cubicBezTo>
                    <a:pt x="6" y="54"/>
                    <a:pt x="6" y="55"/>
                    <a:pt x="5" y="55"/>
                  </a:cubicBezTo>
                  <a:cubicBezTo>
                    <a:pt x="4" y="58"/>
                    <a:pt x="4" y="61"/>
                    <a:pt x="6" y="63"/>
                  </a:cubicBezTo>
                  <a:cubicBezTo>
                    <a:pt x="8" y="64"/>
                    <a:pt x="9" y="64"/>
                    <a:pt x="10" y="64"/>
                  </a:cubicBezTo>
                  <a:cubicBezTo>
                    <a:pt x="11" y="64"/>
                    <a:pt x="13" y="64"/>
                    <a:pt x="14" y="63"/>
                  </a:cubicBezTo>
                  <a:cubicBezTo>
                    <a:pt x="19" y="58"/>
                    <a:pt x="22" y="52"/>
                    <a:pt x="22" y="45"/>
                  </a:cubicBezTo>
                  <a:cubicBezTo>
                    <a:pt x="22" y="39"/>
                    <a:pt x="20" y="34"/>
                    <a:pt x="17" y="29"/>
                  </a:cubicBezTo>
                  <a:cubicBezTo>
                    <a:pt x="10" y="21"/>
                    <a:pt x="10" y="17"/>
                    <a:pt x="16" y="10"/>
                  </a:cubicBezTo>
                  <a:cubicBezTo>
                    <a:pt x="19" y="7"/>
                    <a:pt x="18" y="4"/>
                    <a:pt x="16" y="1"/>
                  </a:cubicBezTo>
                  <a:cubicBezTo>
                    <a:pt x="15" y="0"/>
                    <a:pt x="14" y="0"/>
                    <a:pt x="12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80D1BF2C-EEAC-CF3E-99B8-F1D4C03386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" y="1118"/>
              <a:ext cx="188" cy="469"/>
            </a:xfrm>
            <a:custGeom>
              <a:avLst/>
              <a:gdLst>
                <a:gd name="T0" fmla="*/ 14 w 26"/>
                <a:gd name="T1" fmla="*/ 0 h 65"/>
                <a:gd name="T2" fmla="*/ 9 w 26"/>
                <a:gd name="T3" fmla="*/ 3 h 65"/>
                <a:gd name="T4" fmla="*/ 8 w 26"/>
                <a:gd name="T5" fmla="*/ 36 h 65"/>
                <a:gd name="T6" fmla="*/ 12 w 26"/>
                <a:gd name="T7" fmla="*/ 42 h 65"/>
                <a:gd name="T8" fmla="*/ 8 w 26"/>
                <a:gd name="T9" fmla="*/ 55 h 65"/>
                <a:gd name="T10" fmla="*/ 8 w 26"/>
                <a:gd name="T11" fmla="*/ 64 h 65"/>
                <a:gd name="T12" fmla="*/ 11 w 26"/>
                <a:gd name="T13" fmla="*/ 65 h 65"/>
                <a:gd name="T14" fmla="*/ 17 w 26"/>
                <a:gd name="T15" fmla="*/ 62 h 65"/>
                <a:gd name="T16" fmla="*/ 17 w 26"/>
                <a:gd name="T17" fmla="*/ 29 h 65"/>
                <a:gd name="T18" fmla="*/ 15 w 26"/>
                <a:gd name="T19" fmla="*/ 26 h 65"/>
                <a:gd name="T20" fmla="*/ 18 w 26"/>
                <a:gd name="T21" fmla="*/ 11 h 65"/>
                <a:gd name="T22" fmla="*/ 19 w 26"/>
                <a:gd name="T23" fmla="*/ 4 h 65"/>
                <a:gd name="T24" fmla="*/ 14 w 26"/>
                <a:gd name="T2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65">
                  <a:moveTo>
                    <a:pt x="14" y="0"/>
                  </a:moveTo>
                  <a:cubicBezTo>
                    <a:pt x="12" y="1"/>
                    <a:pt x="10" y="2"/>
                    <a:pt x="9" y="3"/>
                  </a:cubicBezTo>
                  <a:cubicBezTo>
                    <a:pt x="0" y="13"/>
                    <a:pt x="0" y="26"/>
                    <a:pt x="8" y="36"/>
                  </a:cubicBezTo>
                  <a:cubicBezTo>
                    <a:pt x="9" y="38"/>
                    <a:pt x="11" y="40"/>
                    <a:pt x="12" y="42"/>
                  </a:cubicBezTo>
                  <a:cubicBezTo>
                    <a:pt x="13" y="47"/>
                    <a:pt x="11" y="51"/>
                    <a:pt x="8" y="55"/>
                  </a:cubicBezTo>
                  <a:cubicBezTo>
                    <a:pt x="5" y="58"/>
                    <a:pt x="5" y="62"/>
                    <a:pt x="8" y="64"/>
                  </a:cubicBezTo>
                  <a:cubicBezTo>
                    <a:pt x="9" y="65"/>
                    <a:pt x="10" y="65"/>
                    <a:pt x="11" y="65"/>
                  </a:cubicBezTo>
                  <a:cubicBezTo>
                    <a:pt x="13" y="65"/>
                    <a:pt x="15" y="64"/>
                    <a:pt x="17" y="62"/>
                  </a:cubicBezTo>
                  <a:cubicBezTo>
                    <a:pt x="26" y="52"/>
                    <a:pt x="26" y="40"/>
                    <a:pt x="17" y="29"/>
                  </a:cubicBezTo>
                  <a:cubicBezTo>
                    <a:pt x="16" y="28"/>
                    <a:pt x="15" y="27"/>
                    <a:pt x="15" y="26"/>
                  </a:cubicBezTo>
                  <a:cubicBezTo>
                    <a:pt x="12" y="20"/>
                    <a:pt x="14" y="16"/>
                    <a:pt x="18" y="11"/>
                  </a:cubicBezTo>
                  <a:cubicBezTo>
                    <a:pt x="19" y="9"/>
                    <a:pt x="19" y="6"/>
                    <a:pt x="19" y="4"/>
                  </a:cubicBezTo>
                  <a:cubicBezTo>
                    <a:pt x="19" y="3"/>
                    <a:pt x="16" y="2"/>
                    <a:pt x="14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B75BA005-1CA5-D20F-A196-5EBB7F493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7" y="2150"/>
              <a:ext cx="79" cy="202"/>
            </a:xfrm>
            <a:custGeom>
              <a:avLst/>
              <a:gdLst>
                <a:gd name="T0" fmla="*/ 11 w 11"/>
                <a:gd name="T1" fmla="*/ 0 h 28"/>
                <a:gd name="T2" fmla="*/ 0 w 11"/>
                <a:gd name="T3" fmla="*/ 0 h 28"/>
                <a:gd name="T4" fmla="*/ 0 w 11"/>
                <a:gd name="T5" fmla="*/ 28 h 28"/>
                <a:gd name="T6" fmla="*/ 11 w 11"/>
                <a:gd name="T7" fmla="*/ 28 h 28"/>
                <a:gd name="T8" fmla="*/ 11 w 11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8">
                  <a:moveTo>
                    <a:pt x="11" y="0"/>
                  </a:moveTo>
                  <a:cubicBezTo>
                    <a:pt x="7" y="0"/>
                    <a:pt x="4" y="0"/>
                    <a:pt x="0" y="0"/>
                  </a:cubicBezTo>
                  <a:cubicBezTo>
                    <a:pt x="0" y="10"/>
                    <a:pt x="0" y="19"/>
                    <a:pt x="0" y="28"/>
                  </a:cubicBezTo>
                  <a:cubicBezTo>
                    <a:pt x="4" y="28"/>
                    <a:pt x="7" y="28"/>
                    <a:pt x="11" y="28"/>
                  </a:cubicBezTo>
                  <a:cubicBezTo>
                    <a:pt x="11" y="19"/>
                    <a:pt x="11" y="10"/>
                    <a:pt x="11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9" name="Freeform 15">
              <a:extLst>
                <a:ext uri="{FF2B5EF4-FFF2-40B4-BE49-F238E27FC236}">
                  <a16:creationId xmlns:a16="http://schemas.microsoft.com/office/drawing/2014/main" id="{57FE5D68-8F25-51FD-EC08-1A45256720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5" y="2070"/>
              <a:ext cx="130" cy="80"/>
            </a:xfrm>
            <a:custGeom>
              <a:avLst/>
              <a:gdLst>
                <a:gd name="T0" fmla="*/ 18 w 18"/>
                <a:gd name="T1" fmla="*/ 0 h 11"/>
                <a:gd name="T2" fmla="*/ 0 w 18"/>
                <a:gd name="T3" fmla="*/ 0 h 11"/>
                <a:gd name="T4" fmla="*/ 6 w 18"/>
                <a:gd name="T5" fmla="*/ 10 h 11"/>
                <a:gd name="T6" fmla="*/ 9 w 18"/>
                <a:gd name="T7" fmla="*/ 11 h 11"/>
                <a:gd name="T8" fmla="*/ 12 w 18"/>
                <a:gd name="T9" fmla="*/ 10 h 11"/>
                <a:gd name="T10" fmla="*/ 18 w 1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1">
                  <a:moveTo>
                    <a:pt x="18" y="0"/>
                  </a:moveTo>
                  <a:cubicBezTo>
                    <a:pt x="11" y="0"/>
                    <a:pt x="6" y="0"/>
                    <a:pt x="0" y="0"/>
                  </a:cubicBezTo>
                  <a:cubicBezTo>
                    <a:pt x="2" y="4"/>
                    <a:pt x="3" y="8"/>
                    <a:pt x="6" y="10"/>
                  </a:cubicBezTo>
                  <a:cubicBezTo>
                    <a:pt x="6" y="10"/>
                    <a:pt x="8" y="11"/>
                    <a:pt x="9" y="11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4" y="8"/>
                    <a:pt x="15" y="4"/>
                    <a:pt x="18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id="{49560C2A-070C-DC1D-3EB1-92386317D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4" y="2301"/>
              <a:ext cx="101" cy="116"/>
            </a:xfrm>
            <a:custGeom>
              <a:avLst/>
              <a:gdLst>
                <a:gd name="T0" fmla="*/ 14 w 14"/>
                <a:gd name="T1" fmla="*/ 0 h 16"/>
                <a:gd name="T2" fmla="*/ 10 w 14"/>
                <a:gd name="T3" fmla="*/ 1 h 16"/>
                <a:gd name="T4" fmla="*/ 9 w 14"/>
                <a:gd name="T5" fmla="*/ 1 h 16"/>
                <a:gd name="T6" fmla="*/ 7 w 14"/>
                <a:gd name="T7" fmla="*/ 1 h 16"/>
                <a:gd name="T8" fmla="*/ 1 w 14"/>
                <a:gd name="T9" fmla="*/ 5 h 16"/>
                <a:gd name="T10" fmla="*/ 5 w 14"/>
                <a:gd name="T11" fmla="*/ 16 h 16"/>
                <a:gd name="T12" fmla="*/ 14 w 1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cubicBezTo>
                    <a:pt x="13" y="1"/>
                    <a:pt x="12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4" y="1"/>
                    <a:pt x="2" y="1"/>
                    <a:pt x="1" y="5"/>
                  </a:cubicBezTo>
                  <a:cubicBezTo>
                    <a:pt x="0" y="10"/>
                    <a:pt x="4" y="12"/>
                    <a:pt x="5" y="16"/>
                  </a:cubicBezTo>
                  <a:cubicBezTo>
                    <a:pt x="10" y="11"/>
                    <a:pt x="12" y="7"/>
                    <a:pt x="14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1" name="Freeform 17">
              <a:extLst>
                <a:ext uri="{FF2B5EF4-FFF2-40B4-BE49-F238E27FC236}">
                  <a16:creationId xmlns:a16="http://schemas.microsoft.com/office/drawing/2014/main" id="{3C177181-EF83-E2DD-10C3-8608FF0D3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" y="2308"/>
              <a:ext cx="101" cy="109"/>
            </a:xfrm>
            <a:custGeom>
              <a:avLst/>
              <a:gdLst>
                <a:gd name="T0" fmla="*/ 8 w 14"/>
                <a:gd name="T1" fmla="*/ 0 h 15"/>
                <a:gd name="T2" fmla="*/ 6 w 14"/>
                <a:gd name="T3" fmla="*/ 0 h 15"/>
                <a:gd name="T4" fmla="*/ 3 w 14"/>
                <a:gd name="T5" fmla="*/ 0 h 15"/>
                <a:gd name="T6" fmla="*/ 2 w 14"/>
                <a:gd name="T7" fmla="*/ 0 h 15"/>
                <a:gd name="T8" fmla="*/ 0 w 14"/>
                <a:gd name="T9" fmla="*/ 1 h 15"/>
                <a:gd name="T10" fmla="*/ 8 w 14"/>
                <a:gd name="T11" fmla="*/ 15 h 15"/>
                <a:gd name="T12" fmla="*/ 14 w 14"/>
                <a:gd name="T13" fmla="*/ 4 h 15"/>
                <a:gd name="T14" fmla="*/ 8 w 14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5">
                  <a:moveTo>
                    <a:pt x="8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3" y="5"/>
                    <a:pt x="6" y="10"/>
                    <a:pt x="8" y="15"/>
                  </a:cubicBezTo>
                  <a:cubicBezTo>
                    <a:pt x="13" y="10"/>
                    <a:pt x="14" y="6"/>
                    <a:pt x="14" y="4"/>
                  </a:cubicBezTo>
                  <a:cubicBezTo>
                    <a:pt x="12" y="0"/>
                    <a:pt x="10" y="0"/>
                    <a:pt x="8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2" name="Freeform 18">
              <a:extLst>
                <a:ext uri="{FF2B5EF4-FFF2-40B4-BE49-F238E27FC236}">
                  <a16:creationId xmlns:a16="http://schemas.microsoft.com/office/drawing/2014/main" id="{475BC14F-4F68-ABE3-D166-304B8F587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7" y="2229"/>
              <a:ext cx="79" cy="87"/>
            </a:xfrm>
            <a:custGeom>
              <a:avLst/>
              <a:gdLst>
                <a:gd name="T0" fmla="*/ 6 w 11"/>
                <a:gd name="T1" fmla="*/ 0 h 12"/>
                <a:gd name="T2" fmla="*/ 0 w 11"/>
                <a:gd name="T3" fmla="*/ 6 h 12"/>
                <a:gd name="T4" fmla="*/ 6 w 11"/>
                <a:gd name="T5" fmla="*/ 12 h 12"/>
                <a:gd name="T6" fmla="*/ 6 w 11"/>
                <a:gd name="T7" fmla="*/ 12 h 12"/>
                <a:gd name="T8" fmla="*/ 11 w 11"/>
                <a:gd name="T9" fmla="*/ 6 h 12"/>
                <a:gd name="T10" fmla="*/ 6 w 11"/>
                <a:gd name="T11" fmla="*/ 0 h 12"/>
                <a:gd name="T12" fmla="*/ 6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9" y="12"/>
                    <a:pt x="11" y="9"/>
                    <a:pt x="11" y="6"/>
                  </a:cubicBezTo>
                  <a:cubicBezTo>
                    <a:pt x="11" y="3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93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9">
            <a:extLst>
              <a:ext uri="{FF2B5EF4-FFF2-40B4-BE49-F238E27FC236}">
                <a16:creationId xmlns:a16="http://schemas.microsoft.com/office/drawing/2014/main" id="{E6CFAAEF-411F-4056-B77C-E1E164FBB75D}"/>
              </a:ext>
            </a:extLst>
          </p:cNvPr>
          <p:cNvGrpSpPr/>
          <p:nvPr/>
        </p:nvGrpSpPr>
        <p:grpSpPr>
          <a:xfrm>
            <a:off x="181298" y="731913"/>
            <a:ext cx="2438924" cy="4114306"/>
            <a:chOff x="181298" y="731913"/>
            <a:chExt cx="2438924" cy="4114306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A6F1C767-5A45-40C0-BDC2-FCB6C1110932}"/>
                </a:ext>
              </a:extLst>
            </p:cNvPr>
            <p:cNvSpPr/>
            <p:nvPr/>
          </p:nvSpPr>
          <p:spPr>
            <a:xfrm>
              <a:off x="397736" y="2072615"/>
              <a:ext cx="1996025" cy="246697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4"/>
                <a:gd name="f7" fmla="val 241"/>
                <a:gd name="f8" fmla="val 46"/>
                <a:gd name="f9" fmla="val 164"/>
                <a:gd name="f10" fmla="val 62"/>
                <a:gd name="f11" fmla="val 85"/>
                <a:gd name="f12" fmla="val 28"/>
                <a:gd name="f13" fmla="val 73"/>
                <a:gd name="f14" fmla="val 117"/>
                <a:gd name="f15" fmla="val 162"/>
                <a:gd name="f16" fmla="val 153"/>
                <a:gd name="f17" fmla="val 41"/>
                <a:gd name="f18" fmla="val 148"/>
                <a:gd name="f19" fmla="val 82"/>
                <a:gd name="f20" fmla="val 151"/>
                <a:gd name="f21" fmla="val 124"/>
                <a:gd name="f22" fmla="val 155"/>
                <a:gd name="f23" fmla="val 167"/>
                <a:gd name="f24" fmla="val 206"/>
                <a:gd name="f25" fmla="val 129"/>
                <a:gd name="f26" fmla="val 65"/>
                <a:gd name="f27" fmla="val 84"/>
                <a:gd name="f28" fmla="val 166"/>
                <a:gd name="f29" fmla="val 75"/>
                <a:gd name="f30" fmla="val 64"/>
                <a:gd name="f31" fmla="val 54"/>
                <a:gd name="f32" fmla="val 185"/>
                <a:gd name="f33" fmla="val 61"/>
                <a:gd name="f34" fmla="val 198"/>
                <a:gd name="f35" fmla="val 77"/>
                <a:gd name="f36" fmla="val 197"/>
                <a:gd name="f37" fmla="val 87"/>
                <a:gd name="f38" fmla="val 188"/>
                <a:gd name="f39" fmla="val 92"/>
                <a:gd name="f40" fmla="val 89"/>
                <a:gd name="f41" fmla="val 175"/>
                <a:gd name="f42" fmla="val 171"/>
                <a:gd name="f43" fmla="val 76"/>
                <a:gd name="f44" fmla="val 138"/>
                <a:gd name="f45" fmla="val 147"/>
                <a:gd name="f46" fmla="val 96"/>
                <a:gd name="f47" fmla="val 100"/>
                <a:gd name="f48" fmla="val 104"/>
                <a:gd name="f49" fmla="val 105"/>
                <a:gd name="f50" fmla="val 108"/>
                <a:gd name="f51" fmla="val 154"/>
                <a:gd name="f52" fmla="val 113"/>
                <a:gd name="f53" fmla="val 145"/>
                <a:gd name="f54" fmla="val 137"/>
                <a:gd name="f55" fmla="val 121"/>
                <a:gd name="f56" fmla="val 106"/>
                <a:gd name="f57" fmla="val 119"/>
                <a:gd name="f58" fmla="val 90"/>
                <a:gd name="f59" fmla="val 205"/>
                <a:gd name="f60" fmla="val 183"/>
                <a:gd name="f61" fmla="val 142"/>
                <a:gd name="f62" fmla="val 132"/>
                <a:gd name="f63" fmla="val 122"/>
                <a:gd name="f64" fmla="val 110"/>
                <a:gd name="f65" fmla="val 172"/>
                <a:gd name="f66" fmla="val 176"/>
                <a:gd name="f67" fmla="val 181"/>
                <a:gd name="f68" fmla="val 189"/>
                <a:gd name="f69" fmla="val 115"/>
                <a:gd name="f70" fmla="val 109"/>
                <a:gd name="f71" fmla="val 101"/>
                <a:gd name="f72" fmla="val 161"/>
                <a:gd name="f73" fmla="val 99"/>
                <a:gd name="f74" fmla="val 165"/>
                <a:gd name="f75" fmla="val 93"/>
                <a:gd name="f76" fmla="val 169"/>
                <a:gd name="f77" fmla="val 173"/>
                <a:gd name="f78" fmla="val 174"/>
                <a:gd name="f79" fmla="val 170"/>
                <a:gd name="f80" fmla="+- 0 0 -90"/>
                <a:gd name="f81" fmla="*/ f3 1 194"/>
                <a:gd name="f82" fmla="*/ f4 1 241"/>
                <a:gd name="f83" fmla="val f5"/>
                <a:gd name="f84" fmla="val f6"/>
                <a:gd name="f85" fmla="val f7"/>
                <a:gd name="f86" fmla="*/ f80 f0 1"/>
                <a:gd name="f87" fmla="+- f85 0 f83"/>
                <a:gd name="f88" fmla="+- f84 0 f83"/>
                <a:gd name="f89" fmla="*/ f86 1 f2"/>
                <a:gd name="f90" fmla="*/ f88 1 194"/>
                <a:gd name="f91" fmla="*/ f87 1 241"/>
                <a:gd name="f92" fmla="*/ 0 f88 1"/>
                <a:gd name="f93" fmla="*/ 241 f87 1"/>
                <a:gd name="f94" fmla="*/ 28 f88 1"/>
                <a:gd name="f95" fmla="*/ 0 f87 1"/>
                <a:gd name="f96" fmla="*/ 162 f88 1"/>
                <a:gd name="f97" fmla="*/ 151 f88 1"/>
                <a:gd name="f98" fmla="*/ 124 f87 1"/>
                <a:gd name="f99" fmla="*/ 194 f88 1"/>
                <a:gd name="f100" fmla="*/ 84 f88 1"/>
                <a:gd name="f101" fmla="*/ 166 f87 1"/>
                <a:gd name="f102" fmla="*/ 54 f88 1"/>
                <a:gd name="f103" fmla="*/ 167 f87 1"/>
                <a:gd name="f104" fmla="*/ 77 f88 1"/>
                <a:gd name="f105" fmla="*/ 206 f87 1"/>
                <a:gd name="f106" fmla="*/ 92 f88 1"/>
                <a:gd name="f107" fmla="*/ 180 f87 1"/>
                <a:gd name="f108" fmla="*/ 76 f88 1"/>
                <a:gd name="f109" fmla="*/ 129 f87 1"/>
                <a:gd name="f110" fmla="*/ 155 f87 1"/>
                <a:gd name="f111" fmla="*/ 104 f88 1"/>
                <a:gd name="f112" fmla="*/ 108 f88 1"/>
                <a:gd name="f113" fmla="*/ 153 f87 1"/>
                <a:gd name="f114" fmla="*/ 121 f88 1"/>
                <a:gd name="f115" fmla="*/ 205 f87 1"/>
                <a:gd name="f116" fmla="*/ 142 f88 1"/>
                <a:gd name="f117" fmla="*/ 113 f88 1"/>
                <a:gd name="f118" fmla="*/ 105 f88 1"/>
                <a:gd name="f119" fmla="*/ 181 f87 1"/>
                <a:gd name="f120" fmla="*/ 109 f88 1"/>
                <a:gd name="f121" fmla="*/ 99 f88 1"/>
                <a:gd name="f122" fmla="*/ 161 f87 1"/>
                <a:gd name="f123" fmla="*/ 93 f88 1"/>
                <a:gd name="f124" fmla="*/ 173 f87 1"/>
                <a:gd name="f125" fmla="+- f89 0 f1"/>
                <a:gd name="f126" fmla="*/ f92 1 194"/>
                <a:gd name="f127" fmla="*/ f93 1 241"/>
                <a:gd name="f128" fmla="*/ f94 1 194"/>
                <a:gd name="f129" fmla="*/ f95 1 241"/>
                <a:gd name="f130" fmla="*/ f96 1 194"/>
                <a:gd name="f131" fmla="*/ f97 1 194"/>
                <a:gd name="f132" fmla="*/ f98 1 241"/>
                <a:gd name="f133" fmla="*/ f99 1 194"/>
                <a:gd name="f134" fmla="*/ f100 1 194"/>
                <a:gd name="f135" fmla="*/ f101 1 241"/>
                <a:gd name="f136" fmla="*/ f102 1 194"/>
                <a:gd name="f137" fmla="*/ f103 1 241"/>
                <a:gd name="f138" fmla="*/ f104 1 194"/>
                <a:gd name="f139" fmla="*/ f105 1 241"/>
                <a:gd name="f140" fmla="*/ f106 1 194"/>
                <a:gd name="f141" fmla="*/ f107 1 241"/>
                <a:gd name="f142" fmla="*/ f108 1 194"/>
                <a:gd name="f143" fmla="*/ f109 1 241"/>
                <a:gd name="f144" fmla="*/ f110 1 241"/>
                <a:gd name="f145" fmla="*/ f111 1 194"/>
                <a:gd name="f146" fmla="*/ f112 1 194"/>
                <a:gd name="f147" fmla="*/ f113 1 241"/>
                <a:gd name="f148" fmla="*/ f114 1 194"/>
                <a:gd name="f149" fmla="*/ f115 1 241"/>
                <a:gd name="f150" fmla="*/ f116 1 194"/>
                <a:gd name="f151" fmla="*/ f117 1 194"/>
                <a:gd name="f152" fmla="*/ f118 1 194"/>
                <a:gd name="f153" fmla="*/ f119 1 241"/>
                <a:gd name="f154" fmla="*/ f120 1 194"/>
                <a:gd name="f155" fmla="*/ f121 1 194"/>
                <a:gd name="f156" fmla="*/ f122 1 241"/>
                <a:gd name="f157" fmla="*/ f123 1 194"/>
                <a:gd name="f158" fmla="*/ f124 1 241"/>
                <a:gd name="f159" fmla="*/ 0 1 f90"/>
                <a:gd name="f160" fmla="*/ f84 1 f90"/>
                <a:gd name="f161" fmla="*/ 0 1 f91"/>
                <a:gd name="f162" fmla="*/ f85 1 f91"/>
                <a:gd name="f163" fmla="*/ f126 1 f90"/>
                <a:gd name="f164" fmla="*/ f127 1 f91"/>
                <a:gd name="f165" fmla="*/ f128 1 f90"/>
                <a:gd name="f166" fmla="*/ f129 1 f91"/>
                <a:gd name="f167" fmla="*/ f130 1 f90"/>
                <a:gd name="f168" fmla="*/ f131 1 f90"/>
                <a:gd name="f169" fmla="*/ f132 1 f91"/>
                <a:gd name="f170" fmla="*/ f133 1 f90"/>
                <a:gd name="f171" fmla="*/ f134 1 f90"/>
                <a:gd name="f172" fmla="*/ f135 1 f91"/>
                <a:gd name="f173" fmla="*/ f136 1 f90"/>
                <a:gd name="f174" fmla="*/ f137 1 f91"/>
                <a:gd name="f175" fmla="*/ f138 1 f90"/>
                <a:gd name="f176" fmla="*/ f139 1 f91"/>
                <a:gd name="f177" fmla="*/ f140 1 f90"/>
                <a:gd name="f178" fmla="*/ f141 1 f91"/>
                <a:gd name="f179" fmla="*/ f142 1 f90"/>
                <a:gd name="f180" fmla="*/ f143 1 f91"/>
                <a:gd name="f181" fmla="*/ f144 1 f91"/>
                <a:gd name="f182" fmla="*/ f145 1 f90"/>
                <a:gd name="f183" fmla="*/ f146 1 f90"/>
                <a:gd name="f184" fmla="*/ f147 1 f91"/>
                <a:gd name="f185" fmla="*/ f148 1 f90"/>
                <a:gd name="f186" fmla="*/ f149 1 f91"/>
                <a:gd name="f187" fmla="*/ f150 1 f90"/>
                <a:gd name="f188" fmla="*/ f151 1 f90"/>
                <a:gd name="f189" fmla="*/ f152 1 f90"/>
                <a:gd name="f190" fmla="*/ f153 1 f91"/>
                <a:gd name="f191" fmla="*/ f154 1 f90"/>
                <a:gd name="f192" fmla="*/ f155 1 f90"/>
                <a:gd name="f193" fmla="*/ f156 1 f91"/>
                <a:gd name="f194" fmla="*/ f157 1 f90"/>
                <a:gd name="f195" fmla="*/ f158 1 f91"/>
                <a:gd name="f196" fmla="*/ f159 f81 1"/>
                <a:gd name="f197" fmla="*/ f160 f81 1"/>
                <a:gd name="f198" fmla="*/ f162 f82 1"/>
                <a:gd name="f199" fmla="*/ f161 f82 1"/>
                <a:gd name="f200" fmla="*/ f163 f81 1"/>
                <a:gd name="f201" fmla="*/ f164 f82 1"/>
                <a:gd name="f202" fmla="*/ f165 f81 1"/>
                <a:gd name="f203" fmla="*/ f166 f82 1"/>
                <a:gd name="f204" fmla="*/ f167 f81 1"/>
                <a:gd name="f205" fmla="*/ f168 f81 1"/>
                <a:gd name="f206" fmla="*/ f169 f82 1"/>
                <a:gd name="f207" fmla="*/ f170 f81 1"/>
                <a:gd name="f208" fmla="*/ f171 f81 1"/>
                <a:gd name="f209" fmla="*/ f172 f82 1"/>
                <a:gd name="f210" fmla="*/ f173 f81 1"/>
                <a:gd name="f211" fmla="*/ f174 f82 1"/>
                <a:gd name="f212" fmla="*/ f175 f81 1"/>
                <a:gd name="f213" fmla="*/ f176 f82 1"/>
                <a:gd name="f214" fmla="*/ f177 f81 1"/>
                <a:gd name="f215" fmla="*/ f178 f82 1"/>
                <a:gd name="f216" fmla="*/ f179 f81 1"/>
                <a:gd name="f217" fmla="*/ f180 f82 1"/>
                <a:gd name="f218" fmla="*/ f181 f82 1"/>
                <a:gd name="f219" fmla="*/ f182 f81 1"/>
                <a:gd name="f220" fmla="*/ f183 f81 1"/>
                <a:gd name="f221" fmla="*/ f184 f82 1"/>
                <a:gd name="f222" fmla="*/ f185 f81 1"/>
                <a:gd name="f223" fmla="*/ f186 f82 1"/>
                <a:gd name="f224" fmla="*/ f187 f81 1"/>
                <a:gd name="f225" fmla="*/ f188 f81 1"/>
                <a:gd name="f226" fmla="*/ f189 f81 1"/>
                <a:gd name="f227" fmla="*/ f190 f82 1"/>
                <a:gd name="f228" fmla="*/ f191 f81 1"/>
                <a:gd name="f229" fmla="*/ f192 f81 1"/>
                <a:gd name="f230" fmla="*/ f193 f82 1"/>
                <a:gd name="f231" fmla="*/ f194 f81 1"/>
                <a:gd name="f232" fmla="*/ f195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5">
                  <a:pos x="f200" y="f201"/>
                </a:cxn>
                <a:cxn ang="f125">
                  <a:pos x="f202" y="f203"/>
                </a:cxn>
                <a:cxn ang="f125">
                  <a:pos x="f204" y="f203"/>
                </a:cxn>
                <a:cxn ang="f125">
                  <a:pos x="f205" y="f206"/>
                </a:cxn>
                <a:cxn ang="f125">
                  <a:pos x="f207" y="f201"/>
                </a:cxn>
                <a:cxn ang="f125">
                  <a:pos x="f200" y="f201"/>
                </a:cxn>
                <a:cxn ang="f125">
                  <a:pos x="f208" y="f209"/>
                </a:cxn>
                <a:cxn ang="f125">
                  <a:pos x="f210" y="f211"/>
                </a:cxn>
                <a:cxn ang="f125">
                  <a:pos x="f212" y="f213"/>
                </a:cxn>
                <a:cxn ang="f125">
                  <a:pos x="f214" y="f215"/>
                </a:cxn>
                <a:cxn ang="f125">
                  <a:pos x="f208" y="f209"/>
                </a:cxn>
                <a:cxn ang="f125">
                  <a:pos x="f216" y="f217"/>
                </a:cxn>
                <a:cxn ang="f125">
                  <a:pos x="f214" y="f218"/>
                </a:cxn>
                <a:cxn ang="f125">
                  <a:pos x="f219" y="f218"/>
                </a:cxn>
                <a:cxn ang="f125">
                  <a:pos x="f220" y="f221"/>
                </a:cxn>
                <a:cxn ang="f125">
                  <a:pos x="f222" y="f217"/>
                </a:cxn>
                <a:cxn ang="f125">
                  <a:pos x="f216" y="f217"/>
                </a:cxn>
                <a:cxn ang="f125">
                  <a:pos x="f222" y="f223"/>
                </a:cxn>
                <a:cxn ang="f125">
                  <a:pos x="f224" y="f211"/>
                </a:cxn>
                <a:cxn ang="f125">
                  <a:pos x="f225" y="f211"/>
                </a:cxn>
                <a:cxn ang="f125">
                  <a:pos x="f226" y="f227"/>
                </a:cxn>
                <a:cxn ang="f125">
                  <a:pos x="f222" y="f223"/>
                </a:cxn>
                <a:cxn ang="f125">
                  <a:pos x="f228" y="f211"/>
                </a:cxn>
                <a:cxn ang="f125">
                  <a:pos x="f229" y="f230"/>
                </a:cxn>
                <a:cxn ang="f125">
                  <a:pos x="f231" y="f211"/>
                </a:cxn>
                <a:cxn ang="f125">
                  <a:pos x="f229" y="f232"/>
                </a:cxn>
                <a:cxn ang="f125">
                  <a:pos x="f228" y="f211"/>
                </a:cxn>
              </a:cxnLst>
              <a:rect l="f196" t="f199" r="f197" b="f198"/>
              <a:pathLst>
                <a:path w="194" h="241">
                  <a:moveTo>
                    <a:pt x="f5" y="f7"/>
                  </a:moveTo>
                  <a:cubicBezTo>
                    <a:pt x="f8" y="f9"/>
                    <a:pt x="f10" y="f11"/>
                    <a:pt x="f12" y="f5"/>
                  </a:cubicBezTo>
                  <a:cubicBezTo>
                    <a:pt x="f13" y="f5"/>
                    <a:pt x="f14" y="f5"/>
                    <a:pt x="f15" y="f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3" y="f24"/>
                    <a:pt x="f6" y="f7"/>
                  </a:cubicBezTo>
                  <a:cubicBezTo>
                    <a:pt x="f25" y="f7"/>
                    <a:pt x="f26" y="f7"/>
                    <a:pt x="f5" y="f7"/>
                  </a:cubicBezTo>
                  <a:close/>
                  <a:moveTo>
                    <a:pt x="f27" y="f28"/>
                  </a:moveTo>
                  <a:cubicBezTo>
                    <a:pt x="f29" y="f28"/>
                    <a:pt x="f30" y="f23"/>
                    <a:pt x="f31" y="f23"/>
                  </a:cubicBezTo>
                  <a:cubicBezTo>
                    <a:pt x="f31" y="f32"/>
                    <a:pt x="f33" y="f34"/>
                    <a:pt x="f35" y="f24"/>
                  </a:cubicBezTo>
                  <a:cubicBezTo>
                    <a:pt x="f19" y="f36"/>
                    <a:pt x="f37" y="f38"/>
                    <a:pt x="f39" y="f2"/>
                  </a:cubicBezTo>
                  <a:cubicBezTo>
                    <a:pt x="f40" y="f41"/>
                    <a:pt x="f37" y="f42"/>
                    <a:pt x="f27" y="f28"/>
                  </a:cubicBezTo>
                  <a:close/>
                  <a:moveTo>
                    <a:pt x="f43" y="f25"/>
                  </a:moveTo>
                  <a:cubicBezTo>
                    <a:pt x="f19" y="f44"/>
                    <a:pt x="f37" y="f45"/>
                    <a:pt x="f39" y="f22"/>
                  </a:cubicBezTo>
                  <a:cubicBezTo>
                    <a:pt x="f46" y="f22"/>
                    <a:pt x="f47" y="f22"/>
                    <a:pt x="f48" y="f22"/>
                  </a:cubicBezTo>
                  <a:cubicBezTo>
                    <a:pt x="f49" y="f22"/>
                    <a:pt x="f50" y="f51"/>
                    <a:pt x="f50" y="f16"/>
                  </a:cubicBezTo>
                  <a:cubicBezTo>
                    <a:pt x="f52" y="f53"/>
                    <a:pt x="f14" y="f54"/>
                    <a:pt x="f55" y="f25"/>
                  </a:cubicBezTo>
                  <a:cubicBezTo>
                    <a:pt x="f56" y="f57"/>
                    <a:pt x="f58" y="f57"/>
                    <a:pt x="f43" y="f25"/>
                  </a:cubicBezTo>
                  <a:close/>
                  <a:moveTo>
                    <a:pt x="f55" y="f59"/>
                  </a:moveTo>
                  <a:cubicBezTo>
                    <a:pt x="f54" y="f34"/>
                    <a:pt x="f53" y="f60"/>
                    <a:pt x="f61" y="f23"/>
                  </a:cubicBezTo>
                  <a:cubicBezTo>
                    <a:pt x="f62" y="f23"/>
                    <a:pt x="f63" y="f23"/>
                    <a:pt x="f52" y="f23"/>
                  </a:cubicBezTo>
                  <a:cubicBezTo>
                    <a:pt x="f64" y="f65"/>
                    <a:pt x="f50" y="f66"/>
                    <a:pt x="f49" y="f67"/>
                  </a:cubicBezTo>
                  <a:cubicBezTo>
                    <a:pt x="f64" y="f68"/>
                    <a:pt x="f69" y="f36"/>
                    <a:pt x="f55" y="f59"/>
                  </a:cubicBezTo>
                  <a:close/>
                  <a:moveTo>
                    <a:pt x="f70" y="f23"/>
                  </a:moveTo>
                  <a:cubicBezTo>
                    <a:pt x="f48" y="f9"/>
                    <a:pt x="f71" y="f72"/>
                    <a:pt x="f73" y="f72"/>
                  </a:cubicBezTo>
                  <a:cubicBezTo>
                    <a:pt x="f46" y="f72"/>
                    <a:pt x="f39" y="f74"/>
                    <a:pt x="f75" y="f23"/>
                  </a:cubicBezTo>
                  <a:cubicBezTo>
                    <a:pt x="f75" y="f76"/>
                    <a:pt x="f46" y="f77"/>
                    <a:pt x="f73" y="f77"/>
                  </a:cubicBezTo>
                  <a:cubicBezTo>
                    <a:pt x="f71" y="f78"/>
                    <a:pt x="f48" y="f79"/>
                    <a:pt x="f70" y="f23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0150C473-268F-4329-A71B-DDAEA5286ADC}"/>
                </a:ext>
              </a:extLst>
            </p:cNvPr>
            <p:cNvSpPr/>
            <p:nvPr/>
          </p:nvSpPr>
          <p:spPr>
            <a:xfrm>
              <a:off x="253444" y="731913"/>
              <a:ext cx="1326675" cy="128859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9"/>
                <a:gd name="f7" fmla="val 126"/>
                <a:gd name="f8" fmla="val 92"/>
                <a:gd name="f9" fmla="val 83"/>
                <a:gd name="f10" fmla="val 102"/>
                <a:gd name="f11" fmla="val 95"/>
                <a:gd name="f12" fmla="val 104"/>
                <a:gd name="f13" fmla="val 103"/>
                <a:gd name="f14" fmla="val 99"/>
                <a:gd name="f15" fmla="val 112"/>
                <a:gd name="f16" fmla="val 120"/>
                <a:gd name="f17" fmla="val 84"/>
                <a:gd name="f18" fmla="val 74"/>
                <a:gd name="f19" fmla="val 125"/>
                <a:gd name="f20" fmla="val 62"/>
                <a:gd name="f21" fmla="val 124"/>
                <a:gd name="f22" fmla="val 53"/>
                <a:gd name="f23" fmla="val 118"/>
                <a:gd name="f24" fmla="val 49"/>
                <a:gd name="f25" fmla="val 107"/>
                <a:gd name="f26" fmla="val 105"/>
                <a:gd name="f27" fmla="val 47"/>
                <a:gd name="f28" fmla="val 45"/>
                <a:gd name="f29" fmla="val 101"/>
                <a:gd name="f30" fmla="val 32"/>
                <a:gd name="f31" fmla="val 97"/>
                <a:gd name="f32" fmla="val 26"/>
                <a:gd name="f33" fmla="val 89"/>
                <a:gd name="f34" fmla="val 76"/>
                <a:gd name="f35" fmla="val 23"/>
                <a:gd name="f36" fmla="val 75"/>
                <a:gd name="f37" fmla="val 20"/>
                <a:gd name="f38" fmla="val 18"/>
                <a:gd name="f39" fmla="val 6"/>
                <a:gd name="f40" fmla="val 71"/>
                <a:gd name="f41" fmla="val 52"/>
                <a:gd name="f42" fmla="val 41"/>
                <a:gd name="f43" fmla="val 8"/>
                <a:gd name="f44" fmla="val 33"/>
                <a:gd name="f45" fmla="val 19"/>
                <a:gd name="f46" fmla="val 30"/>
                <a:gd name="f47" fmla="val 24"/>
                <a:gd name="f48" fmla="val 29"/>
                <a:gd name="f49" fmla="val 27"/>
                <a:gd name="f50" fmla="val 28"/>
                <a:gd name="f51" fmla="val 34"/>
                <a:gd name="f52" fmla="val 13"/>
                <a:gd name="f53" fmla="val 48"/>
                <a:gd name="f54" fmla="val 61"/>
                <a:gd name="f55" fmla="val 11"/>
                <a:gd name="f56" fmla="val 64"/>
                <a:gd name="f57" fmla="val 12"/>
                <a:gd name="f58" fmla="val 69"/>
                <a:gd name="f59" fmla="val 72"/>
                <a:gd name="f60" fmla="val 10"/>
                <a:gd name="f61" fmla="val 111"/>
                <a:gd name="f62" fmla="val 113"/>
                <a:gd name="f63" fmla="val 115"/>
                <a:gd name="f64" fmla="val 36"/>
                <a:gd name="f65" fmla="val 117"/>
                <a:gd name="f66" fmla="val 37"/>
                <a:gd name="f67" fmla="val 42"/>
                <a:gd name="f68" fmla="val 128"/>
                <a:gd name="f69" fmla="val 59"/>
                <a:gd name="f70" fmla="val 119"/>
                <a:gd name="f71" fmla="val 108"/>
                <a:gd name="f72" fmla="val 79"/>
                <a:gd name="f73" fmla="val 80"/>
                <a:gd name="f74" fmla="val 98"/>
                <a:gd name="f75" fmla="val 81"/>
                <a:gd name="f76" fmla="+- 0 0 -90"/>
                <a:gd name="f77" fmla="*/ f3 1 129"/>
                <a:gd name="f78" fmla="*/ f4 1 126"/>
                <a:gd name="f79" fmla="val f5"/>
                <a:gd name="f80" fmla="val f6"/>
                <a:gd name="f81" fmla="val f7"/>
                <a:gd name="f82" fmla="*/ f76 f0 1"/>
                <a:gd name="f83" fmla="+- f81 0 f79"/>
                <a:gd name="f84" fmla="+- f80 0 f79"/>
                <a:gd name="f85" fmla="*/ f82 1 f2"/>
                <a:gd name="f86" fmla="*/ f84 1 129"/>
                <a:gd name="f87" fmla="*/ f83 1 126"/>
                <a:gd name="f88" fmla="*/ 92 f84 1"/>
                <a:gd name="f89" fmla="*/ 83 f83 1"/>
                <a:gd name="f90" fmla="*/ 99 f84 1"/>
                <a:gd name="f91" fmla="*/ 112 f83 1"/>
                <a:gd name="f92" fmla="*/ 74 f84 1"/>
                <a:gd name="f93" fmla="*/ 125 f83 1"/>
                <a:gd name="f94" fmla="*/ 49 f84 1"/>
                <a:gd name="f95" fmla="*/ 107 f83 1"/>
                <a:gd name="f96" fmla="*/ 45 f84 1"/>
                <a:gd name="f97" fmla="*/ 101 f83 1"/>
                <a:gd name="f98" fmla="*/ 26 f84 1"/>
                <a:gd name="f99" fmla="*/ 76 f83 1"/>
                <a:gd name="f100" fmla="*/ 18 f84 1"/>
                <a:gd name="f101" fmla="*/ 74 f83 1"/>
                <a:gd name="f102" fmla="*/ 0 f84 1"/>
                <a:gd name="f103" fmla="*/ 52 f83 1"/>
                <a:gd name="f104" fmla="*/ 19 f84 1"/>
                <a:gd name="f105" fmla="*/ 30 f83 1"/>
                <a:gd name="f106" fmla="*/ 29 f84 1"/>
                <a:gd name="f107" fmla="*/ 23 f83 1"/>
                <a:gd name="f108" fmla="*/ 61 f84 1"/>
                <a:gd name="f109" fmla="*/ 11 f83 1"/>
                <a:gd name="f110" fmla="*/ 72 f84 1"/>
                <a:gd name="f111" fmla="*/ 10 f83 1"/>
                <a:gd name="f112" fmla="*/ 113 f84 1"/>
                <a:gd name="f113" fmla="*/ 32 f83 1"/>
                <a:gd name="f114" fmla="*/ 117 f84 1"/>
                <a:gd name="f115" fmla="*/ 37 f83 1"/>
                <a:gd name="f116" fmla="*/ 128 f84 1"/>
                <a:gd name="f117" fmla="*/ 59 f83 1"/>
                <a:gd name="f118" fmla="*/ 108 f84 1"/>
                <a:gd name="f119" fmla="*/ 79 f83 1"/>
                <a:gd name="f120" fmla="+- f85 0 f1"/>
                <a:gd name="f121" fmla="*/ f88 1 129"/>
                <a:gd name="f122" fmla="*/ f89 1 126"/>
                <a:gd name="f123" fmla="*/ f90 1 129"/>
                <a:gd name="f124" fmla="*/ f91 1 126"/>
                <a:gd name="f125" fmla="*/ f92 1 129"/>
                <a:gd name="f126" fmla="*/ f93 1 126"/>
                <a:gd name="f127" fmla="*/ f94 1 129"/>
                <a:gd name="f128" fmla="*/ f95 1 126"/>
                <a:gd name="f129" fmla="*/ f96 1 129"/>
                <a:gd name="f130" fmla="*/ f97 1 126"/>
                <a:gd name="f131" fmla="*/ f98 1 129"/>
                <a:gd name="f132" fmla="*/ f99 1 126"/>
                <a:gd name="f133" fmla="*/ f100 1 129"/>
                <a:gd name="f134" fmla="*/ f101 1 126"/>
                <a:gd name="f135" fmla="*/ f102 1 129"/>
                <a:gd name="f136" fmla="*/ f103 1 126"/>
                <a:gd name="f137" fmla="*/ f104 1 129"/>
                <a:gd name="f138" fmla="*/ f105 1 126"/>
                <a:gd name="f139" fmla="*/ f106 1 129"/>
                <a:gd name="f140" fmla="*/ f107 1 126"/>
                <a:gd name="f141" fmla="*/ f108 1 129"/>
                <a:gd name="f142" fmla="*/ f109 1 126"/>
                <a:gd name="f143" fmla="*/ f110 1 129"/>
                <a:gd name="f144" fmla="*/ f111 1 126"/>
                <a:gd name="f145" fmla="*/ f112 1 129"/>
                <a:gd name="f146" fmla="*/ f113 1 126"/>
                <a:gd name="f147" fmla="*/ f114 1 129"/>
                <a:gd name="f148" fmla="*/ f115 1 126"/>
                <a:gd name="f149" fmla="*/ f116 1 129"/>
                <a:gd name="f150" fmla="*/ f117 1 126"/>
                <a:gd name="f151" fmla="*/ f118 1 129"/>
                <a:gd name="f152" fmla="*/ f119 1 126"/>
                <a:gd name="f153" fmla="*/ 0 1 f86"/>
                <a:gd name="f154" fmla="*/ f80 1 f86"/>
                <a:gd name="f155" fmla="*/ 0 1 f87"/>
                <a:gd name="f156" fmla="*/ f81 1 f87"/>
                <a:gd name="f157" fmla="*/ f121 1 f86"/>
                <a:gd name="f158" fmla="*/ f122 1 f87"/>
                <a:gd name="f159" fmla="*/ f123 1 f86"/>
                <a:gd name="f160" fmla="*/ f124 1 f87"/>
                <a:gd name="f161" fmla="*/ f125 1 f86"/>
                <a:gd name="f162" fmla="*/ f126 1 f87"/>
                <a:gd name="f163" fmla="*/ f127 1 f86"/>
                <a:gd name="f164" fmla="*/ f128 1 f87"/>
                <a:gd name="f165" fmla="*/ f129 1 f86"/>
                <a:gd name="f166" fmla="*/ f130 1 f87"/>
                <a:gd name="f167" fmla="*/ f131 1 f86"/>
                <a:gd name="f168" fmla="*/ f132 1 f87"/>
                <a:gd name="f169" fmla="*/ f133 1 f86"/>
                <a:gd name="f170" fmla="*/ f134 1 f87"/>
                <a:gd name="f171" fmla="*/ f135 1 f86"/>
                <a:gd name="f172" fmla="*/ f136 1 f87"/>
                <a:gd name="f173" fmla="*/ f137 1 f86"/>
                <a:gd name="f174" fmla="*/ f138 1 f87"/>
                <a:gd name="f175" fmla="*/ f139 1 f86"/>
                <a:gd name="f176" fmla="*/ f140 1 f87"/>
                <a:gd name="f177" fmla="*/ f141 1 f86"/>
                <a:gd name="f178" fmla="*/ f142 1 f87"/>
                <a:gd name="f179" fmla="*/ f143 1 f86"/>
                <a:gd name="f180" fmla="*/ f144 1 f87"/>
                <a:gd name="f181" fmla="*/ f145 1 f86"/>
                <a:gd name="f182" fmla="*/ f146 1 f87"/>
                <a:gd name="f183" fmla="*/ f147 1 f86"/>
                <a:gd name="f184" fmla="*/ f148 1 f87"/>
                <a:gd name="f185" fmla="*/ f149 1 f86"/>
                <a:gd name="f186" fmla="*/ f150 1 f87"/>
                <a:gd name="f187" fmla="*/ f151 1 f86"/>
                <a:gd name="f188" fmla="*/ f152 1 f87"/>
                <a:gd name="f189" fmla="*/ f153 f77 1"/>
                <a:gd name="f190" fmla="*/ f154 f77 1"/>
                <a:gd name="f191" fmla="*/ f156 f78 1"/>
                <a:gd name="f192" fmla="*/ f155 f78 1"/>
                <a:gd name="f193" fmla="*/ f157 f77 1"/>
                <a:gd name="f194" fmla="*/ f158 f78 1"/>
                <a:gd name="f195" fmla="*/ f159 f77 1"/>
                <a:gd name="f196" fmla="*/ f160 f78 1"/>
                <a:gd name="f197" fmla="*/ f161 f77 1"/>
                <a:gd name="f198" fmla="*/ f162 f78 1"/>
                <a:gd name="f199" fmla="*/ f163 f77 1"/>
                <a:gd name="f200" fmla="*/ f164 f78 1"/>
                <a:gd name="f201" fmla="*/ f165 f77 1"/>
                <a:gd name="f202" fmla="*/ f166 f78 1"/>
                <a:gd name="f203" fmla="*/ f167 f77 1"/>
                <a:gd name="f204" fmla="*/ f168 f78 1"/>
                <a:gd name="f205" fmla="*/ f169 f77 1"/>
                <a:gd name="f206" fmla="*/ f170 f78 1"/>
                <a:gd name="f207" fmla="*/ f171 f77 1"/>
                <a:gd name="f208" fmla="*/ f172 f78 1"/>
                <a:gd name="f209" fmla="*/ f173 f77 1"/>
                <a:gd name="f210" fmla="*/ f174 f78 1"/>
                <a:gd name="f211" fmla="*/ f175 f77 1"/>
                <a:gd name="f212" fmla="*/ f176 f78 1"/>
                <a:gd name="f213" fmla="*/ f177 f77 1"/>
                <a:gd name="f214" fmla="*/ f178 f78 1"/>
                <a:gd name="f215" fmla="*/ f179 f77 1"/>
                <a:gd name="f216" fmla="*/ f180 f78 1"/>
                <a:gd name="f217" fmla="*/ f181 f77 1"/>
                <a:gd name="f218" fmla="*/ f182 f78 1"/>
                <a:gd name="f219" fmla="*/ f183 f77 1"/>
                <a:gd name="f220" fmla="*/ f184 f78 1"/>
                <a:gd name="f221" fmla="*/ f185 f77 1"/>
                <a:gd name="f222" fmla="*/ f186 f78 1"/>
                <a:gd name="f223" fmla="*/ f187 f77 1"/>
                <a:gd name="f224" fmla="*/ f188 f7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0">
                  <a:pos x="f193" y="f194"/>
                </a:cxn>
                <a:cxn ang="f120">
                  <a:pos x="f195" y="f196"/>
                </a:cxn>
                <a:cxn ang="f120">
                  <a:pos x="f197" y="f198"/>
                </a:cxn>
                <a:cxn ang="f120">
                  <a:pos x="f199" y="f200"/>
                </a:cxn>
                <a:cxn ang="f120">
                  <a:pos x="f201" y="f202"/>
                </a:cxn>
                <a:cxn ang="f120">
                  <a:pos x="f203" y="f204"/>
                </a:cxn>
                <a:cxn ang="f120">
                  <a:pos x="f205" y="f206"/>
                </a:cxn>
                <a:cxn ang="f120">
                  <a:pos x="f207" y="f208"/>
                </a:cxn>
                <a:cxn ang="f120">
                  <a:pos x="f209" y="f210"/>
                </a:cxn>
                <a:cxn ang="f120">
                  <a:pos x="f211" y="f212"/>
                </a:cxn>
                <a:cxn ang="f120">
                  <a:pos x="f213" y="f214"/>
                </a:cxn>
                <a:cxn ang="f120">
                  <a:pos x="f215" y="f216"/>
                </a:cxn>
                <a:cxn ang="f120">
                  <a:pos x="f217" y="f218"/>
                </a:cxn>
                <a:cxn ang="f120">
                  <a:pos x="f219" y="f220"/>
                </a:cxn>
                <a:cxn ang="f120">
                  <a:pos x="f221" y="f222"/>
                </a:cxn>
                <a:cxn ang="f120">
                  <a:pos x="f223" y="f224"/>
                </a:cxn>
                <a:cxn ang="f120">
                  <a:pos x="f193" y="f194"/>
                </a:cxn>
              </a:cxnLst>
              <a:rect l="f189" t="f192" r="f190" b="f191"/>
              <a:pathLst>
                <a:path w="129" h="126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1" y="f16"/>
                    <a:pt x="f17" y="f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4" y="f26"/>
                    <a:pt x="f27" y="f10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5" y="f36"/>
                    <a:pt x="f37" y="f36"/>
                    <a:pt x="f38" y="f18"/>
                  </a:cubicBezTo>
                  <a:cubicBezTo>
                    <a:pt x="f39" y="f40"/>
                    <a:pt x="f5" y="f20"/>
                    <a:pt x="f5" y="f41"/>
                  </a:cubicBezTo>
                  <a:cubicBezTo>
                    <a:pt x="f5" y="f42"/>
                    <a:pt x="f43" y="f44"/>
                    <a:pt x="f45" y="f46"/>
                  </a:cubicBezTo>
                  <a:cubicBezTo>
                    <a:pt x="f47" y="f48"/>
                    <a:pt x="f49" y="f50"/>
                    <a:pt x="f48" y="f35"/>
                  </a:cubicBezTo>
                  <a:cubicBezTo>
                    <a:pt x="f51" y="f52"/>
                    <a:pt x="f53" y="f43"/>
                    <a:pt x="f54" y="f55"/>
                  </a:cubicBezTo>
                  <a:cubicBezTo>
                    <a:pt x="f56" y="f57"/>
                    <a:pt x="f58" y="f55"/>
                    <a:pt x="f59" y="f60"/>
                  </a:cubicBezTo>
                  <a:cubicBezTo>
                    <a:pt x="f8" y="f5"/>
                    <a:pt x="f61" y="f60"/>
                    <a:pt x="f62" y="f30"/>
                  </a:cubicBezTo>
                  <a:cubicBezTo>
                    <a:pt x="f62" y="f51"/>
                    <a:pt x="f63" y="f64"/>
                    <a:pt x="f65" y="f66"/>
                  </a:cubicBezTo>
                  <a:cubicBezTo>
                    <a:pt x="f19" y="f67"/>
                    <a:pt x="f6" y="f24"/>
                    <a:pt x="f68" y="f69"/>
                  </a:cubicBezTo>
                  <a:cubicBezTo>
                    <a:pt x="f7" y="f58"/>
                    <a:pt x="f70" y="f34"/>
                    <a:pt x="f71" y="f72"/>
                  </a:cubicBezTo>
                  <a:cubicBezTo>
                    <a:pt x="f13" y="f73"/>
                    <a:pt x="f74" y="f75"/>
                    <a:pt x="f8" y="f9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FB3FCE0D-C180-40CC-9452-B7942634D0EA}"/>
                </a:ext>
              </a:extLst>
            </p:cNvPr>
            <p:cNvSpPr/>
            <p:nvPr/>
          </p:nvSpPr>
          <p:spPr>
            <a:xfrm>
              <a:off x="181298" y="4569659"/>
              <a:ext cx="2438924" cy="2765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37"/>
                <a:gd name="f7" fmla="val 27"/>
                <a:gd name="f8" fmla="val 10"/>
                <a:gd name="f9" fmla="val 18"/>
                <a:gd name="f10" fmla="val 158"/>
                <a:gd name="f11" fmla="val 79"/>
                <a:gd name="f12" fmla="val 19"/>
                <a:gd name="f13" fmla="val 157"/>
                <a:gd name="f14" fmla="+- 0 0 -90"/>
                <a:gd name="f15" fmla="*/ f3 1 237"/>
                <a:gd name="f16" fmla="*/ f4 1 27"/>
                <a:gd name="f17" fmla="val f5"/>
                <a:gd name="f18" fmla="val f6"/>
                <a:gd name="f19" fmla="val f7"/>
                <a:gd name="f20" fmla="*/ f14 f0 1"/>
                <a:gd name="f21" fmla="+- f19 0 f17"/>
                <a:gd name="f22" fmla="+- f18 0 f17"/>
                <a:gd name="f23" fmla="*/ f20 1 f2"/>
                <a:gd name="f24" fmla="*/ f22 1 237"/>
                <a:gd name="f25" fmla="*/ f21 1 27"/>
                <a:gd name="f26" fmla="*/ 237 f22 1"/>
                <a:gd name="f27" fmla="*/ 0 f21 1"/>
                <a:gd name="f28" fmla="*/ 27 f21 1"/>
                <a:gd name="f29" fmla="*/ 0 f22 1"/>
                <a:gd name="f30" fmla="+- f23 0 f1"/>
                <a:gd name="f31" fmla="*/ f26 1 237"/>
                <a:gd name="f32" fmla="*/ f27 1 27"/>
                <a:gd name="f33" fmla="*/ f28 1 27"/>
                <a:gd name="f34" fmla="*/ f29 1 237"/>
                <a:gd name="f35" fmla="*/ 0 1 f24"/>
                <a:gd name="f36" fmla="*/ f18 1 f24"/>
                <a:gd name="f37" fmla="*/ 0 1 f25"/>
                <a:gd name="f38" fmla="*/ f19 1 f25"/>
                <a:gd name="f39" fmla="*/ f31 1 f24"/>
                <a:gd name="f40" fmla="*/ f32 1 f25"/>
                <a:gd name="f41" fmla="*/ f33 1 f25"/>
                <a:gd name="f42" fmla="*/ f34 1 f24"/>
                <a:gd name="f43" fmla="*/ f35 f15 1"/>
                <a:gd name="f44" fmla="*/ f36 f15 1"/>
                <a:gd name="f45" fmla="*/ f38 f16 1"/>
                <a:gd name="f46" fmla="*/ f37 f16 1"/>
                <a:gd name="f47" fmla="*/ f39 f15 1"/>
                <a:gd name="f48" fmla="*/ f40 f16 1"/>
                <a:gd name="f49" fmla="*/ f41 f16 1"/>
                <a:gd name="f50" fmla="*/ f42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47" y="f48"/>
                </a:cxn>
                <a:cxn ang="f30">
                  <a:pos x="f47" y="f49"/>
                </a:cxn>
                <a:cxn ang="f30">
                  <a:pos x="f50" y="f49"/>
                </a:cxn>
                <a:cxn ang="f30">
                  <a:pos x="f50" y="f48"/>
                </a:cxn>
                <a:cxn ang="f30">
                  <a:pos x="f47" y="f48"/>
                </a:cxn>
              </a:cxnLst>
              <a:rect l="f43" t="f46" r="f44" b="f45"/>
              <a:pathLst>
                <a:path w="237" h="27">
                  <a:moveTo>
                    <a:pt x="f6" y="f5"/>
                  </a:moveTo>
                  <a:cubicBezTo>
                    <a:pt x="f6" y="f8"/>
                    <a:pt x="f6" y="f9"/>
                    <a:pt x="f6" y="f7"/>
                  </a:cubicBezTo>
                  <a:cubicBezTo>
                    <a:pt x="f10" y="f7"/>
                    <a:pt x="f11" y="f7"/>
                    <a:pt x="f5" y="f7"/>
                  </a:cubicBezTo>
                  <a:cubicBezTo>
                    <a:pt x="f5" y="f12"/>
                    <a:pt x="f5" y="f8"/>
                    <a:pt x="f5" y="f5"/>
                  </a:cubicBezTo>
                  <a:cubicBezTo>
                    <a:pt x="f11" y="f5"/>
                    <a:pt x="f13" y="f5"/>
                    <a:pt x="f6" y="f5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0A015230-A7D2-4DB2-B41E-41548ED655BB}"/>
                </a:ext>
              </a:extLst>
            </p:cNvPr>
            <p:cNvSpPr/>
            <p:nvPr/>
          </p:nvSpPr>
          <p:spPr>
            <a:xfrm>
              <a:off x="1622209" y="1325102"/>
              <a:ext cx="617247" cy="58317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"/>
                <a:gd name="f7" fmla="val 57"/>
                <a:gd name="f8" fmla="val 15"/>
                <a:gd name="f9" fmla="val 32"/>
                <a:gd name="f10" fmla="val 4"/>
                <a:gd name="f11" fmla="val 30"/>
                <a:gd name="f12" fmla="val 26"/>
                <a:gd name="f13" fmla="val 1"/>
                <a:gd name="f14" fmla="val 18"/>
                <a:gd name="f15" fmla="val 2"/>
                <a:gd name="f16" fmla="val 10"/>
                <a:gd name="f17" fmla="val 8"/>
                <a:gd name="f18" fmla="val 6"/>
                <a:gd name="f19" fmla="val 21"/>
                <a:gd name="f20" fmla="val 25"/>
                <a:gd name="f21" fmla="val 3"/>
                <a:gd name="f22" fmla="val 29"/>
                <a:gd name="f23" fmla="val 35"/>
                <a:gd name="f24" fmla="val 41"/>
                <a:gd name="f25" fmla="val 47"/>
                <a:gd name="f26" fmla="val 55"/>
                <a:gd name="f27" fmla="val 59"/>
                <a:gd name="f28" fmla="val 14"/>
                <a:gd name="f29" fmla="val 58"/>
                <a:gd name="f30" fmla="val 23"/>
                <a:gd name="f31" fmla="val 27"/>
                <a:gd name="f32" fmla="val 33"/>
                <a:gd name="f33" fmla="val 53"/>
                <a:gd name="f34" fmla="val 42"/>
                <a:gd name="f35" fmla="val 56"/>
                <a:gd name="f36" fmla="val 40"/>
                <a:gd name="f37" fmla="val 16"/>
                <a:gd name="f38" fmla="val 13"/>
                <a:gd name="f39" fmla="val 52"/>
                <a:gd name="f40" fmla="val 12"/>
                <a:gd name="f41" fmla="val 44"/>
                <a:gd name="f42" fmla="val 37"/>
                <a:gd name="f43" fmla="+- 0 0 -90"/>
                <a:gd name="f44" fmla="*/ f3 1 60"/>
                <a:gd name="f45" fmla="*/ f4 1 57"/>
                <a:gd name="f46" fmla="val f5"/>
                <a:gd name="f47" fmla="val f6"/>
                <a:gd name="f48" fmla="val f7"/>
                <a:gd name="f49" fmla="*/ f43 f0 1"/>
                <a:gd name="f50" fmla="+- f48 0 f46"/>
                <a:gd name="f51" fmla="+- f47 0 f46"/>
                <a:gd name="f52" fmla="*/ f49 1 f2"/>
                <a:gd name="f53" fmla="*/ f51 1 60"/>
                <a:gd name="f54" fmla="*/ f50 1 57"/>
                <a:gd name="f55" fmla="*/ 15 f51 1"/>
                <a:gd name="f56" fmla="*/ 32 f50 1"/>
                <a:gd name="f57" fmla="*/ 1 f51 1"/>
                <a:gd name="f58" fmla="*/ 18 f50 1"/>
                <a:gd name="f59" fmla="*/ 18 f51 1"/>
                <a:gd name="f60" fmla="*/ 6 f50 1"/>
                <a:gd name="f61" fmla="*/ 29 f51 1"/>
                <a:gd name="f62" fmla="*/ 4 f50 1"/>
                <a:gd name="f63" fmla="*/ 47 f51 1"/>
                <a:gd name="f64" fmla="*/ 2 f50 1"/>
                <a:gd name="f65" fmla="*/ 59 f51 1"/>
                <a:gd name="f66" fmla="*/ 14 f50 1"/>
                <a:gd name="f67" fmla="*/ 27 f50 1"/>
                <a:gd name="f68" fmla="*/ 42 f51 1"/>
                <a:gd name="f69" fmla="*/ 56 f50 1"/>
                <a:gd name="f70" fmla="*/ 40 f51 1"/>
                <a:gd name="f71" fmla="*/ 16 f51 1"/>
                <a:gd name="f72" fmla="*/ 53 f50 1"/>
                <a:gd name="f73" fmla="*/ 12 f51 1"/>
                <a:gd name="f74" fmla="*/ 40 f50 1"/>
                <a:gd name="f75" fmla="+- f52 0 f1"/>
                <a:gd name="f76" fmla="*/ f55 1 60"/>
                <a:gd name="f77" fmla="*/ f56 1 57"/>
                <a:gd name="f78" fmla="*/ f57 1 60"/>
                <a:gd name="f79" fmla="*/ f58 1 57"/>
                <a:gd name="f80" fmla="*/ f59 1 60"/>
                <a:gd name="f81" fmla="*/ f60 1 57"/>
                <a:gd name="f82" fmla="*/ f61 1 60"/>
                <a:gd name="f83" fmla="*/ f62 1 57"/>
                <a:gd name="f84" fmla="*/ f63 1 60"/>
                <a:gd name="f85" fmla="*/ f64 1 57"/>
                <a:gd name="f86" fmla="*/ f65 1 60"/>
                <a:gd name="f87" fmla="*/ f66 1 57"/>
                <a:gd name="f88" fmla="*/ f67 1 57"/>
                <a:gd name="f89" fmla="*/ f68 1 60"/>
                <a:gd name="f90" fmla="*/ f69 1 57"/>
                <a:gd name="f91" fmla="*/ f70 1 60"/>
                <a:gd name="f92" fmla="*/ f71 1 60"/>
                <a:gd name="f93" fmla="*/ f72 1 57"/>
                <a:gd name="f94" fmla="*/ f73 1 60"/>
                <a:gd name="f95" fmla="*/ f74 1 57"/>
                <a:gd name="f96" fmla="*/ 0 1 f53"/>
                <a:gd name="f97" fmla="*/ f47 1 f53"/>
                <a:gd name="f98" fmla="*/ 0 1 f54"/>
                <a:gd name="f99" fmla="*/ f48 1 f54"/>
                <a:gd name="f100" fmla="*/ f76 1 f53"/>
                <a:gd name="f101" fmla="*/ f77 1 f54"/>
                <a:gd name="f102" fmla="*/ f78 1 f53"/>
                <a:gd name="f103" fmla="*/ f79 1 f54"/>
                <a:gd name="f104" fmla="*/ f80 1 f53"/>
                <a:gd name="f105" fmla="*/ f81 1 f54"/>
                <a:gd name="f106" fmla="*/ f82 1 f53"/>
                <a:gd name="f107" fmla="*/ f83 1 f54"/>
                <a:gd name="f108" fmla="*/ f84 1 f53"/>
                <a:gd name="f109" fmla="*/ f85 1 f54"/>
                <a:gd name="f110" fmla="*/ f86 1 f53"/>
                <a:gd name="f111" fmla="*/ f87 1 f54"/>
                <a:gd name="f112" fmla="*/ f88 1 f54"/>
                <a:gd name="f113" fmla="*/ f89 1 f53"/>
                <a:gd name="f114" fmla="*/ f90 1 f54"/>
                <a:gd name="f115" fmla="*/ f91 1 f53"/>
                <a:gd name="f116" fmla="*/ f92 1 f53"/>
                <a:gd name="f117" fmla="*/ f93 1 f54"/>
                <a:gd name="f118" fmla="*/ f94 1 f53"/>
                <a:gd name="f119" fmla="*/ f95 1 f54"/>
                <a:gd name="f120" fmla="*/ f96 f44 1"/>
                <a:gd name="f121" fmla="*/ f97 f44 1"/>
                <a:gd name="f122" fmla="*/ f99 f45 1"/>
                <a:gd name="f123" fmla="*/ f98 f45 1"/>
                <a:gd name="f124" fmla="*/ f100 f44 1"/>
                <a:gd name="f125" fmla="*/ f101 f45 1"/>
                <a:gd name="f126" fmla="*/ f102 f44 1"/>
                <a:gd name="f127" fmla="*/ f103 f45 1"/>
                <a:gd name="f128" fmla="*/ f104 f44 1"/>
                <a:gd name="f129" fmla="*/ f105 f45 1"/>
                <a:gd name="f130" fmla="*/ f106 f44 1"/>
                <a:gd name="f131" fmla="*/ f107 f45 1"/>
                <a:gd name="f132" fmla="*/ f108 f44 1"/>
                <a:gd name="f133" fmla="*/ f109 f45 1"/>
                <a:gd name="f134" fmla="*/ f110 f44 1"/>
                <a:gd name="f135" fmla="*/ f111 f45 1"/>
                <a:gd name="f136" fmla="*/ f112 f45 1"/>
                <a:gd name="f137" fmla="*/ f113 f44 1"/>
                <a:gd name="f138" fmla="*/ f114 f45 1"/>
                <a:gd name="f139" fmla="*/ f115 f44 1"/>
                <a:gd name="f140" fmla="*/ f116 f44 1"/>
                <a:gd name="f141" fmla="*/ f117 f45 1"/>
                <a:gd name="f142" fmla="*/ f118 f44 1"/>
                <a:gd name="f143" fmla="*/ f119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5">
                  <a:pos x="f124" y="f125"/>
                </a:cxn>
                <a:cxn ang="f75">
                  <a:pos x="f126" y="f127"/>
                </a:cxn>
                <a:cxn ang="f75">
                  <a:pos x="f128" y="f129"/>
                </a:cxn>
                <a:cxn ang="f75">
                  <a:pos x="f130" y="f131"/>
                </a:cxn>
                <a:cxn ang="f75">
                  <a:pos x="f132" y="f133"/>
                </a:cxn>
                <a:cxn ang="f75">
                  <a:pos x="f134" y="f135"/>
                </a:cxn>
                <a:cxn ang="f75">
                  <a:pos x="f134" y="f136"/>
                </a:cxn>
                <a:cxn ang="f75">
                  <a:pos x="f137" y="f138"/>
                </a:cxn>
                <a:cxn ang="f75">
                  <a:pos x="f139" y="f138"/>
                </a:cxn>
                <a:cxn ang="f75">
                  <a:pos x="f140" y="f141"/>
                </a:cxn>
                <a:cxn ang="f75">
                  <a:pos x="f142" y="f143"/>
                </a:cxn>
                <a:cxn ang="f75">
                  <a:pos x="f124" y="f125"/>
                </a:cxn>
              </a:cxnLst>
              <a:rect l="f120" t="f123" r="f121" b="f122"/>
              <a:pathLst>
                <a:path w="60" h="57">
                  <a:moveTo>
                    <a:pt x="f8" y="f9"/>
                  </a:moveTo>
                  <a:cubicBezTo>
                    <a:pt x="f10" y="f11"/>
                    <a:pt x="f5" y="f12"/>
                    <a:pt x="f13" y="f14"/>
                  </a:cubicBezTo>
                  <a:cubicBezTo>
                    <a:pt x="f15" y="f16"/>
                    <a:pt x="f17" y="f18"/>
                    <a:pt x="f14" y="f18"/>
                  </a:cubicBezTo>
                  <a:cubicBezTo>
                    <a:pt x="f19" y="f18"/>
                    <a:pt x="f20" y="f21"/>
                    <a:pt x="f22" y="f10"/>
                  </a:cubicBezTo>
                  <a:cubicBezTo>
                    <a:pt x="f23" y="f18"/>
                    <a:pt x="f24" y="f21"/>
                    <a:pt x="f25" y="f15"/>
                  </a:cubicBezTo>
                  <a:cubicBezTo>
                    <a:pt x="f26" y="f5"/>
                    <a:pt x="f6" y="f18"/>
                    <a:pt x="f27" y="f28"/>
                  </a:cubicBezTo>
                  <a:cubicBezTo>
                    <a:pt x="f27" y="f14"/>
                    <a:pt x="f29" y="f30"/>
                    <a:pt x="f27" y="f31"/>
                  </a:cubicBezTo>
                  <a:cubicBezTo>
                    <a:pt x="f27" y="f32"/>
                    <a:pt x="f25" y="f33"/>
                    <a:pt x="f34" y="f35"/>
                  </a:cubicBezTo>
                  <a:cubicBezTo>
                    <a:pt x="f24" y="f35"/>
                    <a:pt x="f24" y="f7"/>
                    <a:pt x="f36" y="f35"/>
                  </a:cubicBezTo>
                  <a:cubicBezTo>
                    <a:pt x="f9" y="f26"/>
                    <a:pt x="f30" y="f26"/>
                    <a:pt x="f37" y="f33"/>
                  </a:cubicBezTo>
                  <a:cubicBezTo>
                    <a:pt x="f38" y="f39"/>
                    <a:pt x="f40" y="f41"/>
                    <a:pt x="f40" y="f36"/>
                  </a:cubicBezTo>
                  <a:cubicBezTo>
                    <a:pt x="f40" y="f42"/>
                    <a:pt x="f28" y="f23"/>
                    <a:pt x="f8" y="f9"/>
                  </a:cubicBezTo>
                  <a:close/>
                </a:path>
              </a:pathLst>
            </a:custGeom>
            <a:solidFill>
              <a:srgbClr val="AA858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pic>
        <p:nvPicPr>
          <p:cNvPr id="7" name="Imagen 5">
            <a:extLst>
              <a:ext uri="{FF2B5EF4-FFF2-40B4-BE49-F238E27FC236}">
                <a16:creationId xmlns:a16="http://schemas.microsoft.com/office/drawing/2014/main" id="{8A6B6952-60E5-4CB3-BC38-AC024F76B7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3" y="3092125"/>
            <a:ext cx="9144000" cy="249555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8" name="Google Shape;2222;p41">
            <a:extLst>
              <a:ext uri="{FF2B5EF4-FFF2-40B4-BE49-F238E27FC236}">
                <a16:creationId xmlns:a16="http://schemas.microsoft.com/office/drawing/2014/main" id="{55E26531-0965-4483-ABE8-A3F13FACB8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95749" y="491407"/>
            <a:ext cx="6622468" cy="4810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lvl="0"/>
            <a:r>
              <a:rPr lang="fa-IR" b="1" dirty="0">
                <a:solidFill>
                  <a:srgbClr val="EEB245"/>
                </a:solidFill>
                <a:cs typeface="B Nazanin" panose="00000700000000000000" pitchFamily="2" charset="-78"/>
              </a:rPr>
              <a:t>اینفوگرافیک </a:t>
            </a:r>
            <a:endParaRPr lang="en-US" b="1" dirty="0">
              <a:solidFill>
                <a:srgbClr val="EEB245"/>
              </a:solidFill>
              <a:cs typeface="B Nazanin" panose="00000700000000000000" pitchFamily="2" charset="-78"/>
            </a:endParaRPr>
          </a:p>
        </p:txBody>
      </p:sp>
      <p:sp>
        <p:nvSpPr>
          <p:cNvPr id="9" name="Google Shape;2234;p41">
            <a:extLst>
              <a:ext uri="{FF2B5EF4-FFF2-40B4-BE49-F238E27FC236}">
                <a16:creationId xmlns:a16="http://schemas.microsoft.com/office/drawing/2014/main" id="{B9EEA14E-3897-4C0E-A72F-146BB8BC4A27}"/>
              </a:ext>
            </a:extLst>
          </p:cNvPr>
          <p:cNvSpPr txBox="1"/>
          <p:nvPr/>
        </p:nvSpPr>
        <p:spPr>
          <a:xfrm>
            <a:off x="6024003" y="3822301"/>
            <a:ext cx="2461199" cy="5867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10" name="Google Shape;2235;p41">
            <a:extLst>
              <a:ext uri="{FF2B5EF4-FFF2-40B4-BE49-F238E27FC236}">
                <a16:creationId xmlns:a16="http://schemas.microsoft.com/office/drawing/2014/main" id="{93F474C2-8575-44F6-A456-BDD7E54F8FD9}"/>
              </a:ext>
            </a:extLst>
          </p:cNvPr>
          <p:cNvSpPr txBox="1"/>
          <p:nvPr/>
        </p:nvSpPr>
        <p:spPr>
          <a:xfrm>
            <a:off x="6024003" y="1631774"/>
            <a:ext cx="2461199" cy="5867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11" name="Google Shape;2236;p41">
            <a:extLst>
              <a:ext uri="{FF2B5EF4-FFF2-40B4-BE49-F238E27FC236}">
                <a16:creationId xmlns:a16="http://schemas.microsoft.com/office/drawing/2014/main" id="{928C1F26-FE57-42DE-A5C2-53AF06B27662}"/>
              </a:ext>
            </a:extLst>
          </p:cNvPr>
          <p:cNvSpPr txBox="1"/>
          <p:nvPr/>
        </p:nvSpPr>
        <p:spPr>
          <a:xfrm>
            <a:off x="6024003" y="2361950"/>
            <a:ext cx="2461199" cy="5867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12" name="Google Shape;2237;p41">
            <a:extLst>
              <a:ext uri="{FF2B5EF4-FFF2-40B4-BE49-F238E27FC236}">
                <a16:creationId xmlns:a16="http://schemas.microsoft.com/office/drawing/2014/main" id="{D8462CB9-46D2-4631-8EBE-306FD38D8A81}"/>
              </a:ext>
            </a:extLst>
          </p:cNvPr>
          <p:cNvSpPr txBox="1"/>
          <p:nvPr/>
        </p:nvSpPr>
        <p:spPr>
          <a:xfrm>
            <a:off x="6024003" y="3092125"/>
            <a:ext cx="2461199" cy="5867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0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200" b="0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13" name="Google Shape;2238;p41">
            <a:extLst>
              <a:ext uri="{FF2B5EF4-FFF2-40B4-BE49-F238E27FC236}">
                <a16:creationId xmlns:a16="http://schemas.microsoft.com/office/drawing/2014/main" id="{D1F8B83D-19DE-4C5E-90C7-4E932CAA3AD8}"/>
              </a:ext>
            </a:extLst>
          </p:cNvPr>
          <p:cNvSpPr txBox="1"/>
          <p:nvPr/>
        </p:nvSpPr>
        <p:spPr>
          <a:xfrm>
            <a:off x="3683294" y="1703005"/>
            <a:ext cx="330299" cy="4485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1</a:t>
            </a:r>
          </a:p>
        </p:txBody>
      </p:sp>
      <p:sp>
        <p:nvSpPr>
          <p:cNvPr id="14" name="Google Shape;2239;p41">
            <a:extLst>
              <a:ext uri="{FF2B5EF4-FFF2-40B4-BE49-F238E27FC236}">
                <a16:creationId xmlns:a16="http://schemas.microsoft.com/office/drawing/2014/main" id="{E7377B49-4003-4E95-9A7D-796437FB6AEB}"/>
              </a:ext>
            </a:extLst>
          </p:cNvPr>
          <p:cNvSpPr txBox="1"/>
          <p:nvPr/>
        </p:nvSpPr>
        <p:spPr>
          <a:xfrm>
            <a:off x="3683294" y="2433584"/>
            <a:ext cx="330299" cy="4485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2</a:t>
            </a:r>
          </a:p>
        </p:txBody>
      </p:sp>
      <p:sp>
        <p:nvSpPr>
          <p:cNvPr id="15" name="Google Shape;2240;p41">
            <a:extLst>
              <a:ext uri="{FF2B5EF4-FFF2-40B4-BE49-F238E27FC236}">
                <a16:creationId xmlns:a16="http://schemas.microsoft.com/office/drawing/2014/main" id="{41980A5E-0314-42C0-B62E-A9E643D9F044}"/>
              </a:ext>
            </a:extLst>
          </p:cNvPr>
          <p:cNvSpPr txBox="1"/>
          <p:nvPr/>
        </p:nvSpPr>
        <p:spPr>
          <a:xfrm>
            <a:off x="3683294" y="3164171"/>
            <a:ext cx="330299" cy="4485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3</a:t>
            </a:r>
          </a:p>
        </p:txBody>
      </p:sp>
      <p:sp>
        <p:nvSpPr>
          <p:cNvPr id="16" name="Google Shape;2241;p41">
            <a:extLst>
              <a:ext uri="{FF2B5EF4-FFF2-40B4-BE49-F238E27FC236}">
                <a16:creationId xmlns:a16="http://schemas.microsoft.com/office/drawing/2014/main" id="{B3EEBE90-CBB5-4700-BE8C-BE018B55E5E4}"/>
              </a:ext>
            </a:extLst>
          </p:cNvPr>
          <p:cNvSpPr txBox="1"/>
          <p:nvPr/>
        </p:nvSpPr>
        <p:spPr>
          <a:xfrm>
            <a:off x="3683294" y="3891476"/>
            <a:ext cx="330299" cy="4485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4</a:t>
            </a:r>
          </a:p>
        </p:txBody>
      </p:sp>
      <p:cxnSp>
        <p:nvCxnSpPr>
          <p:cNvPr id="17" name="Google Shape;2242;p41">
            <a:extLst>
              <a:ext uri="{FF2B5EF4-FFF2-40B4-BE49-F238E27FC236}">
                <a16:creationId xmlns:a16="http://schemas.microsoft.com/office/drawing/2014/main" id="{FC440137-5118-4D89-B7BA-DE080860CAC5}"/>
              </a:ext>
            </a:extLst>
          </p:cNvPr>
          <p:cNvCxnSpPr/>
          <p:nvPr/>
        </p:nvCxnSpPr>
        <p:spPr>
          <a:xfrm flipH="1" flipV="1">
            <a:off x="2368094" y="1925177"/>
            <a:ext cx="1315200" cy="2103"/>
          </a:xfrm>
          <a:prstGeom prst="straightConnector1">
            <a:avLst/>
          </a:prstGeom>
          <a:noFill/>
          <a:ln w="19046" cap="flat">
            <a:solidFill>
              <a:srgbClr val="F3E1CE"/>
            </a:solidFill>
            <a:prstDash val="solid"/>
            <a:round/>
            <a:headEnd type="arrow"/>
          </a:ln>
        </p:spPr>
      </p:cxnSp>
      <p:cxnSp>
        <p:nvCxnSpPr>
          <p:cNvPr id="18" name="Google Shape;2243;p41">
            <a:extLst>
              <a:ext uri="{FF2B5EF4-FFF2-40B4-BE49-F238E27FC236}">
                <a16:creationId xmlns:a16="http://schemas.microsoft.com/office/drawing/2014/main" id="{96BD3A2F-EE0C-4491-BB4E-FE01F53F896F}"/>
              </a:ext>
            </a:extLst>
          </p:cNvPr>
          <p:cNvCxnSpPr/>
          <p:nvPr/>
        </p:nvCxnSpPr>
        <p:spPr>
          <a:xfrm flipH="1">
            <a:off x="2368094" y="2657868"/>
            <a:ext cx="1315200" cy="3282"/>
          </a:xfrm>
          <a:prstGeom prst="straightConnector1">
            <a:avLst/>
          </a:prstGeom>
          <a:noFill/>
          <a:ln w="19046" cap="flat">
            <a:solidFill>
              <a:srgbClr val="E4BBA5"/>
            </a:solidFill>
            <a:prstDash val="solid"/>
            <a:round/>
            <a:headEnd type="arrow"/>
          </a:ln>
        </p:spPr>
      </p:cxnSp>
      <p:cxnSp>
        <p:nvCxnSpPr>
          <p:cNvPr id="19" name="Google Shape;2244;p41">
            <a:extLst>
              <a:ext uri="{FF2B5EF4-FFF2-40B4-BE49-F238E27FC236}">
                <a16:creationId xmlns:a16="http://schemas.microsoft.com/office/drawing/2014/main" id="{C0B4FD02-B48A-4B7A-840E-15BBE523DF5E}"/>
              </a:ext>
            </a:extLst>
          </p:cNvPr>
          <p:cNvCxnSpPr/>
          <p:nvPr/>
        </p:nvCxnSpPr>
        <p:spPr>
          <a:xfrm flipH="1">
            <a:off x="2368094" y="3388455"/>
            <a:ext cx="1315200" cy="0"/>
          </a:xfrm>
          <a:prstGeom prst="straightConnector1">
            <a:avLst/>
          </a:prstGeom>
          <a:noFill/>
          <a:ln w="19046" cap="flat">
            <a:solidFill>
              <a:srgbClr val="614444"/>
            </a:solidFill>
            <a:prstDash val="solid"/>
            <a:round/>
            <a:headEnd type="arrow"/>
          </a:ln>
        </p:spPr>
      </p:cxnSp>
      <p:cxnSp>
        <p:nvCxnSpPr>
          <p:cNvPr id="20" name="Google Shape;2245;p41">
            <a:extLst>
              <a:ext uri="{FF2B5EF4-FFF2-40B4-BE49-F238E27FC236}">
                <a16:creationId xmlns:a16="http://schemas.microsoft.com/office/drawing/2014/main" id="{65363689-09D3-4A0C-8938-4EE40E6765E5}"/>
              </a:ext>
            </a:extLst>
          </p:cNvPr>
          <p:cNvCxnSpPr/>
          <p:nvPr/>
        </p:nvCxnSpPr>
        <p:spPr>
          <a:xfrm flipH="1">
            <a:off x="2368094" y="4115750"/>
            <a:ext cx="1315200" cy="0"/>
          </a:xfrm>
          <a:prstGeom prst="straightConnector1">
            <a:avLst/>
          </a:prstGeom>
          <a:noFill/>
          <a:ln w="19046" cap="flat">
            <a:solidFill>
              <a:srgbClr val="938080"/>
            </a:solidFill>
            <a:prstDash val="solid"/>
            <a:round/>
            <a:headEnd type="arrow"/>
          </a:ln>
        </p:spPr>
      </p:cxnSp>
      <p:sp>
        <p:nvSpPr>
          <p:cNvPr id="21" name="Google Shape;2246;p41">
            <a:extLst>
              <a:ext uri="{FF2B5EF4-FFF2-40B4-BE49-F238E27FC236}">
                <a16:creationId xmlns:a16="http://schemas.microsoft.com/office/drawing/2014/main" id="{9F2219F8-F542-4173-94C3-E2847CED6D39}"/>
              </a:ext>
            </a:extLst>
          </p:cNvPr>
          <p:cNvSpPr txBox="1"/>
          <p:nvPr/>
        </p:nvSpPr>
        <p:spPr>
          <a:xfrm>
            <a:off x="5106805" y="3894740"/>
            <a:ext cx="989399" cy="4485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عنوان</a:t>
            </a:r>
            <a:endParaRPr lang="en-US" sz="1600" b="1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22" name="Google Shape;2247;p41">
            <a:extLst>
              <a:ext uri="{FF2B5EF4-FFF2-40B4-BE49-F238E27FC236}">
                <a16:creationId xmlns:a16="http://schemas.microsoft.com/office/drawing/2014/main" id="{418BA295-9D9F-4F4B-A3E5-8A4422C68AFA}"/>
              </a:ext>
            </a:extLst>
          </p:cNvPr>
          <p:cNvSpPr txBox="1"/>
          <p:nvPr/>
        </p:nvSpPr>
        <p:spPr>
          <a:xfrm>
            <a:off x="5106805" y="3164171"/>
            <a:ext cx="989399" cy="4485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عنوان</a:t>
            </a:r>
            <a:endParaRPr lang="en-US" sz="1600" b="1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600" b="1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23" name="Google Shape;2248;p41">
            <a:extLst>
              <a:ext uri="{FF2B5EF4-FFF2-40B4-BE49-F238E27FC236}">
                <a16:creationId xmlns:a16="http://schemas.microsoft.com/office/drawing/2014/main" id="{C8378280-B5EF-4C13-A213-7BF881BA4278}"/>
              </a:ext>
            </a:extLst>
          </p:cNvPr>
          <p:cNvSpPr txBox="1"/>
          <p:nvPr/>
        </p:nvSpPr>
        <p:spPr>
          <a:xfrm>
            <a:off x="5106805" y="2433584"/>
            <a:ext cx="989399" cy="4485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عنوان</a:t>
            </a:r>
            <a:endParaRPr lang="en-US" sz="1600" b="1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sp>
        <p:nvSpPr>
          <p:cNvPr id="24" name="Google Shape;2249;p41">
            <a:extLst>
              <a:ext uri="{FF2B5EF4-FFF2-40B4-BE49-F238E27FC236}">
                <a16:creationId xmlns:a16="http://schemas.microsoft.com/office/drawing/2014/main" id="{6DFEF590-CA8B-434A-8BD6-2F8CC35867E4}"/>
              </a:ext>
            </a:extLst>
          </p:cNvPr>
          <p:cNvSpPr txBox="1"/>
          <p:nvPr/>
        </p:nvSpPr>
        <p:spPr>
          <a:xfrm>
            <a:off x="5106805" y="1703005"/>
            <a:ext cx="989399" cy="4485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i="0" u="none" strike="noStrike" kern="0" cap="none" spc="0" baseline="0" dirty="0">
                <a:solidFill>
                  <a:srgbClr val="614444"/>
                </a:solidFill>
                <a:uFillTx/>
                <a:latin typeface="Roboto"/>
                <a:ea typeface="Roboto"/>
                <a:cs typeface="B Nazanin" panose="00000700000000000000" pitchFamily="2" charset="-78"/>
              </a:rPr>
              <a:t>عنوان</a:t>
            </a:r>
            <a:endParaRPr lang="en-US" sz="1600" b="1" i="0" u="none" strike="noStrike" kern="0" cap="none" spc="0" baseline="0" dirty="0">
              <a:solidFill>
                <a:srgbClr val="614444"/>
              </a:solidFill>
              <a:uFillTx/>
              <a:latin typeface="Roboto"/>
              <a:ea typeface="Roboto"/>
              <a:cs typeface="B Nazanin" panose="00000700000000000000" pitchFamily="2" charset="-78"/>
            </a:endParaRPr>
          </a:p>
        </p:txBody>
      </p:sp>
      <p:cxnSp>
        <p:nvCxnSpPr>
          <p:cNvPr id="25" name="Google Shape;2250;p41">
            <a:extLst>
              <a:ext uri="{FF2B5EF4-FFF2-40B4-BE49-F238E27FC236}">
                <a16:creationId xmlns:a16="http://schemas.microsoft.com/office/drawing/2014/main" id="{903D7B7D-41FE-4162-9C4C-7517D84E8197}"/>
              </a:ext>
            </a:extLst>
          </p:cNvPr>
          <p:cNvCxnSpPr>
            <a:stCxn id="13" idx="3"/>
            <a:endCxn id="24" idx="1"/>
          </p:cNvCxnSpPr>
          <p:nvPr/>
        </p:nvCxnSpPr>
        <p:spPr>
          <a:xfrm>
            <a:off x="4013593" y="1927257"/>
            <a:ext cx="1093212" cy="0"/>
          </a:xfrm>
          <a:prstGeom prst="straightConnector1">
            <a:avLst/>
          </a:prstGeom>
          <a:noFill/>
          <a:ln w="19046" cap="flat">
            <a:solidFill>
              <a:srgbClr val="F3E1CE"/>
            </a:solidFill>
            <a:prstDash val="solid"/>
            <a:round/>
            <a:headEnd type="arrow"/>
          </a:ln>
        </p:spPr>
      </p:cxnSp>
      <p:cxnSp>
        <p:nvCxnSpPr>
          <p:cNvPr id="26" name="Google Shape;2251;p41">
            <a:extLst>
              <a:ext uri="{FF2B5EF4-FFF2-40B4-BE49-F238E27FC236}">
                <a16:creationId xmlns:a16="http://schemas.microsoft.com/office/drawing/2014/main" id="{5F907843-E4B4-446C-BE2B-BC0A38A9744A}"/>
              </a:ext>
            </a:extLst>
          </p:cNvPr>
          <p:cNvCxnSpPr>
            <a:stCxn id="14" idx="3"/>
            <a:endCxn id="23" idx="1"/>
          </p:cNvCxnSpPr>
          <p:nvPr/>
        </p:nvCxnSpPr>
        <p:spPr>
          <a:xfrm>
            <a:off x="4013593" y="2657836"/>
            <a:ext cx="1093212" cy="0"/>
          </a:xfrm>
          <a:prstGeom prst="straightConnector1">
            <a:avLst/>
          </a:prstGeom>
          <a:noFill/>
          <a:ln w="19046" cap="flat">
            <a:solidFill>
              <a:srgbClr val="E4BBA5"/>
            </a:solidFill>
            <a:prstDash val="solid"/>
            <a:round/>
            <a:headEnd type="arrow"/>
          </a:ln>
        </p:spPr>
      </p:cxnSp>
      <p:cxnSp>
        <p:nvCxnSpPr>
          <p:cNvPr id="27" name="Google Shape;2252;p41">
            <a:extLst>
              <a:ext uri="{FF2B5EF4-FFF2-40B4-BE49-F238E27FC236}">
                <a16:creationId xmlns:a16="http://schemas.microsoft.com/office/drawing/2014/main" id="{F47511BD-B9D8-4E5D-9FA9-2066931EA249}"/>
              </a:ext>
            </a:extLst>
          </p:cNvPr>
          <p:cNvCxnSpPr>
            <a:stCxn id="15" idx="3"/>
            <a:endCxn id="22" idx="1"/>
          </p:cNvCxnSpPr>
          <p:nvPr/>
        </p:nvCxnSpPr>
        <p:spPr>
          <a:xfrm>
            <a:off x="4013593" y="3388423"/>
            <a:ext cx="1093212" cy="0"/>
          </a:xfrm>
          <a:prstGeom prst="straightConnector1">
            <a:avLst/>
          </a:prstGeom>
          <a:noFill/>
          <a:ln w="19046" cap="flat">
            <a:solidFill>
              <a:srgbClr val="614444"/>
            </a:solidFill>
            <a:prstDash val="solid"/>
            <a:round/>
            <a:headEnd type="arrow"/>
          </a:ln>
        </p:spPr>
      </p:cxnSp>
      <p:cxnSp>
        <p:nvCxnSpPr>
          <p:cNvPr id="28" name="Google Shape;2253;p41">
            <a:extLst>
              <a:ext uri="{FF2B5EF4-FFF2-40B4-BE49-F238E27FC236}">
                <a16:creationId xmlns:a16="http://schemas.microsoft.com/office/drawing/2014/main" id="{1AAC6776-695B-441B-ACC0-9BFCB824074E}"/>
              </a:ext>
            </a:extLst>
          </p:cNvPr>
          <p:cNvCxnSpPr>
            <a:stCxn id="16" idx="3"/>
            <a:endCxn id="21" idx="1"/>
          </p:cNvCxnSpPr>
          <p:nvPr/>
        </p:nvCxnSpPr>
        <p:spPr>
          <a:xfrm>
            <a:off x="4013593" y="4115728"/>
            <a:ext cx="1093212" cy="3264"/>
          </a:xfrm>
          <a:prstGeom prst="straightConnector1">
            <a:avLst/>
          </a:prstGeom>
          <a:noFill/>
          <a:ln w="19046" cap="flat">
            <a:solidFill>
              <a:srgbClr val="938080"/>
            </a:solidFill>
            <a:prstDash val="solid"/>
            <a:round/>
            <a:headEnd type="arrow"/>
          </a:ln>
        </p:spPr>
      </p:cxnSp>
      <p:sp>
        <p:nvSpPr>
          <p:cNvPr id="29" name="Google Shape;133;p21">
            <a:extLst>
              <a:ext uri="{FF2B5EF4-FFF2-40B4-BE49-F238E27FC236}">
                <a16:creationId xmlns:a16="http://schemas.microsoft.com/office/drawing/2014/main" id="{53B0106F-DAC3-417D-8429-EEE011B3E0D4}"/>
              </a:ext>
            </a:extLst>
          </p:cNvPr>
          <p:cNvSpPr txBox="1"/>
          <p:nvPr/>
        </p:nvSpPr>
        <p:spPr>
          <a:xfrm>
            <a:off x="181298" y="156828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30" name="Imagen 2">
            <a:extLst>
              <a:ext uri="{FF2B5EF4-FFF2-40B4-BE49-F238E27FC236}">
                <a16:creationId xmlns:a16="http://schemas.microsoft.com/office/drawing/2014/main" id="{1730B5E6-C4E8-43C1-B39F-B1EC998582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5275" y="-53483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0">
            <a:extLst>
              <a:ext uri="{FF2B5EF4-FFF2-40B4-BE49-F238E27FC236}">
                <a16:creationId xmlns:a16="http://schemas.microsoft.com/office/drawing/2014/main" id="{E005FA3C-E0AE-4DCB-B0F0-759A164F56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9144000" cy="513955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296B4A6E-CEC2-4856-BE0D-C7D224F512F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70267" y="666131"/>
            <a:ext cx="5554010" cy="694797"/>
          </a:xfrm>
        </p:spPr>
        <p:txBody>
          <a:bodyPr anchorCtr="0"/>
          <a:lstStyle/>
          <a:p>
            <a:pPr lvl="0" algn="r" rtl="1"/>
            <a:r>
              <a:rPr lang="fa-IR" sz="5400" b="1" dirty="0">
                <a:solidFill>
                  <a:srgbClr val="FFFFFF"/>
                </a:solidFill>
                <a:cs typeface="B Nazanin" panose="00000700000000000000" pitchFamily="2" charset="-78"/>
              </a:rPr>
              <a:t>طرح بندی ستون ها</a:t>
            </a:r>
            <a:endParaRPr lang="en-US" sz="5400" b="1" dirty="0">
              <a:solidFill>
                <a:srgbClr val="FFFFFF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6EF4148-9CD7-49B0-9118-E4C3533DC4E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70267" y="1351172"/>
            <a:ext cx="8403466" cy="287341"/>
          </a:xfrm>
        </p:spPr>
        <p:txBody>
          <a:bodyPr/>
          <a:lstStyle/>
          <a:p>
            <a:pPr marL="152403" lvl="0" indent="0" algn="r" rtl="1">
              <a:buNone/>
            </a:pPr>
            <a:r>
              <a:rPr lang="fa-IR" sz="2000" b="1" dirty="0">
                <a:solidFill>
                  <a:srgbClr val="FFE79B"/>
                </a:solidFill>
                <a:cs typeface="B Nazanin" panose="00000700000000000000" pitchFamily="2" charset="-78"/>
              </a:rPr>
              <a:t>عنوان زیرنویس خود را در اینجا درج کنید</a:t>
            </a:r>
            <a:endParaRPr lang="en-US" sz="2000" b="1" dirty="0">
              <a:solidFill>
                <a:srgbClr val="FFE79B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42AA29C9-3E29-44BB-BCC4-D832797ED4F0}"/>
              </a:ext>
            </a:extLst>
          </p:cNvPr>
          <p:cNvSpPr txBox="1"/>
          <p:nvPr/>
        </p:nvSpPr>
        <p:spPr>
          <a:xfrm>
            <a:off x="464112" y="1796530"/>
            <a:ext cx="2421770" cy="3385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i="0" u="none" strike="noStrike" kern="0" cap="none" spc="0" baseline="0" dirty="0">
                <a:solidFill>
                  <a:srgbClr val="B4722C"/>
                </a:solidFill>
                <a:uFillTx/>
                <a:latin typeface="Arial"/>
                <a:ea typeface="Arial"/>
                <a:cs typeface="B Nazanin" panose="00000700000000000000" pitchFamily="2" charset="-78"/>
              </a:rPr>
              <a:t>متن شما در اینجا</a:t>
            </a:r>
            <a:endParaRPr lang="en-US" sz="1600" b="1" i="0" u="none" strike="noStrike" kern="0" cap="none" spc="0" baseline="0" dirty="0">
              <a:solidFill>
                <a:srgbClr val="B4722C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37B2A4C8-55B9-4046-B6B6-0DCF7CAB730E}"/>
              </a:ext>
            </a:extLst>
          </p:cNvPr>
          <p:cNvSpPr txBox="1"/>
          <p:nvPr/>
        </p:nvSpPr>
        <p:spPr>
          <a:xfrm>
            <a:off x="464112" y="2311484"/>
            <a:ext cx="2421770" cy="203132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050" b="0" i="0" u="none" strike="noStrike" kern="0" cap="none" spc="0" baseline="0" dirty="0">
                <a:solidFill>
                  <a:srgbClr val="FFC000"/>
                </a:solidFill>
                <a:uFillTx/>
                <a:latin typeface="Arial"/>
                <a:ea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 dirty="0">
              <a:solidFill>
                <a:srgbClr val="FFC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050" b="0" i="0" u="none" strike="noStrike" kern="0" cap="none" spc="0" baseline="0" dirty="0">
                <a:solidFill>
                  <a:srgbClr val="FFC000"/>
                </a:solidFill>
                <a:uFillTx/>
                <a:latin typeface="Arial"/>
                <a:ea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z="1050" b="0" i="0" u="none" strike="noStrike" kern="0" cap="none" spc="0" baseline="0" dirty="0">
              <a:solidFill>
                <a:srgbClr val="FFC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ADB0BDC9-81EA-469C-BD9A-D52BE97D21EC}"/>
              </a:ext>
            </a:extLst>
          </p:cNvPr>
          <p:cNvSpPr txBox="1"/>
          <p:nvPr/>
        </p:nvSpPr>
        <p:spPr>
          <a:xfrm>
            <a:off x="3223168" y="1796530"/>
            <a:ext cx="2421770" cy="3385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i="0" u="none" strike="noStrike" kern="0" cap="none" spc="0" baseline="0" dirty="0">
                <a:solidFill>
                  <a:srgbClr val="B4722C"/>
                </a:solidFill>
                <a:uFillTx/>
                <a:latin typeface="Arial"/>
                <a:ea typeface="Arial"/>
                <a:cs typeface="B Nazanin" panose="00000700000000000000" pitchFamily="2" charset="-78"/>
              </a:rPr>
              <a:t>متن شما در اینجا</a:t>
            </a:r>
            <a:endParaRPr lang="en-US" sz="1600" b="1" i="0" u="none" strike="noStrike" kern="0" cap="none" spc="0" baseline="0" dirty="0">
              <a:solidFill>
                <a:srgbClr val="B4722C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604A7C26-B99C-4857-A064-5BF88CB98053}"/>
              </a:ext>
            </a:extLst>
          </p:cNvPr>
          <p:cNvSpPr txBox="1"/>
          <p:nvPr/>
        </p:nvSpPr>
        <p:spPr>
          <a:xfrm>
            <a:off x="3223168" y="2311484"/>
            <a:ext cx="2421770" cy="23544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050" b="0" i="0" u="none" strike="noStrike" kern="0" cap="none" spc="0" baseline="0" dirty="0">
                <a:solidFill>
                  <a:srgbClr val="FFC000"/>
                </a:solidFill>
                <a:uFillTx/>
                <a:latin typeface="Arial"/>
                <a:ea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a-IR" sz="1050" b="0" i="0" u="none" strike="noStrike" kern="0" cap="none" spc="0" baseline="0" dirty="0">
              <a:solidFill>
                <a:srgbClr val="FFC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 dirty="0">
              <a:solidFill>
                <a:srgbClr val="FFC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050" b="0" i="0" u="none" strike="noStrike" kern="0" cap="none" spc="0" baseline="0" dirty="0">
                <a:solidFill>
                  <a:srgbClr val="FFC000"/>
                </a:solidFill>
                <a:uFillTx/>
                <a:latin typeface="Arial"/>
                <a:ea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 dirty="0">
              <a:solidFill>
                <a:srgbClr val="FFC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9" name="Rectangle 13">
            <a:extLst>
              <a:ext uri="{FF2B5EF4-FFF2-40B4-BE49-F238E27FC236}">
                <a16:creationId xmlns:a16="http://schemas.microsoft.com/office/drawing/2014/main" id="{4500EDA9-407E-4794-8467-A2B889204484}"/>
              </a:ext>
            </a:extLst>
          </p:cNvPr>
          <p:cNvSpPr/>
          <p:nvPr/>
        </p:nvSpPr>
        <p:spPr>
          <a:xfrm>
            <a:off x="464112" y="2189375"/>
            <a:ext cx="2412004" cy="35999"/>
          </a:xfrm>
          <a:prstGeom prst="rect">
            <a:avLst/>
          </a:prstGeom>
          <a:solidFill>
            <a:srgbClr val="EEB24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EEB245"/>
              </a:solidFill>
              <a:uFillTx/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BF2650F4-9CDA-4B57-973D-8440450271DA}"/>
              </a:ext>
            </a:extLst>
          </p:cNvPr>
          <p:cNvSpPr/>
          <p:nvPr/>
        </p:nvSpPr>
        <p:spPr>
          <a:xfrm>
            <a:off x="3223168" y="2189375"/>
            <a:ext cx="2412004" cy="35999"/>
          </a:xfrm>
          <a:prstGeom prst="rect">
            <a:avLst/>
          </a:prstGeom>
          <a:solidFill>
            <a:srgbClr val="EEB24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EEB245"/>
              </a:solidFill>
              <a:uFillTx/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Google Shape;133;p21">
            <a:extLst>
              <a:ext uri="{FF2B5EF4-FFF2-40B4-BE49-F238E27FC236}">
                <a16:creationId xmlns:a16="http://schemas.microsoft.com/office/drawing/2014/main" id="{6F3C6450-641F-4C57-B29C-8F8554F4FA70}"/>
              </a:ext>
            </a:extLst>
          </p:cNvPr>
          <p:cNvSpPr txBox="1"/>
          <p:nvPr/>
        </p:nvSpPr>
        <p:spPr>
          <a:xfrm>
            <a:off x="163284" y="4648087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12" name="Imagen 12">
            <a:extLst>
              <a:ext uri="{FF2B5EF4-FFF2-40B4-BE49-F238E27FC236}">
                <a16:creationId xmlns:a16="http://schemas.microsoft.com/office/drawing/2014/main" id="{32BB0924-FF7D-4952-8E04-4759A857AB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7253" y="4437775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83;p71">
            <a:extLst>
              <a:ext uri="{FF2B5EF4-FFF2-40B4-BE49-F238E27FC236}">
                <a16:creationId xmlns:a16="http://schemas.microsoft.com/office/drawing/2014/main" id="{2ABC5BE7-D8F4-4DB4-BE5B-4D7D35B1EE01}"/>
              </a:ext>
            </a:extLst>
          </p:cNvPr>
          <p:cNvSpPr/>
          <p:nvPr/>
        </p:nvSpPr>
        <p:spPr>
          <a:xfrm>
            <a:off x="-26133" y="-10656"/>
            <a:ext cx="9170133" cy="5148300"/>
          </a:xfrm>
          <a:prstGeom prst="rect">
            <a:avLst/>
          </a:prstGeom>
          <a:solidFill>
            <a:srgbClr val="61444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8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pic>
        <p:nvPicPr>
          <p:cNvPr id="3" name="Imagen 22">
            <a:extLst>
              <a:ext uri="{FF2B5EF4-FFF2-40B4-BE49-F238E27FC236}">
                <a16:creationId xmlns:a16="http://schemas.microsoft.com/office/drawing/2014/main" id="{35DEFE2B-C4FB-4D06-90B8-6AA503B35B0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biLevel thresh="50000"/>
          </a:blip>
          <a:stretch>
            <a:fillRect/>
          </a:stretch>
        </p:blipFill>
        <p:spPr>
          <a:xfrm rot="10799991">
            <a:off x="0" y="-10644"/>
            <a:ext cx="9144000" cy="407940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Google Shape;902;p72">
            <a:extLst>
              <a:ext uri="{FF2B5EF4-FFF2-40B4-BE49-F238E27FC236}">
                <a16:creationId xmlns:a16="http://schemas.microsoft.com/office/drawing/2014/main" id="{B5AE5ABB-182F-4A53-A54D-A8BEC472811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0955" y="2721720"/>
            <a:ext cx="5850258" cy="851416"/>
          </a:xfrm>
        </p:spPr>
        <p:txBody>
          <a:bodyPr/>
          <a:lstStyle/>
          <a:p>
            <a:pPr lvl="0"/>
            <a:r>
              <a:rPr lang="fa-IR" sz="4000" dirty="0">
                <a:solidFill>
                  <a:srgbClr val="FFFFFF"/>
                </a:solidFill>
                <a:cs typeface="B Nazanin" panose="00000700000000000000" pitchFamily="2" charset="-78"/>
              </a:rPr>
              <a:t>با تشکر از شما دوستان عزیز... !</a:t>
            </a:r>
            <a:endParaRPr lang="en-US" sz="4000" dirty="0">
              <a:solidFill>
                <a:srgbClr val="FFFFFF"/>
              </a:solidFill>
              <a:cs typeface="B Nazanin" panose="00000700000000000000" pitchFamily="2" charset="-78"/>
            </a:endParaRPr>
          </a:p>
        </p:txBody>
      </p:sp>
      <p:sp>
        <p:nvSpPr>
          <p:cNvPr id="5" name="Google Shape;903;p72">
            <a:extLst>
              <a:ext uri="{FF2B5EF4-FFF2-40B4-BE49-F238E27FC236}">
                <a16:creationId xmlns:a16="http://schemas.microsoft.com/office/drawing/2014/main" id="{40170A8F-DC9A-4C4E-A6FF-BE117A0FB15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820466" y="3502161"/>
            <a:ext cx="3683696" cy="1104000"/>
          </a:xfrm>
        </p:spPr>
        <p:txBody>
          <a:bodyPr anchorCtr="1"/>
          <a:lstStyle/>
          <a:p>
            <a:pPr marL="0" lvl="0" indent="0" algn="ctr">
              <a:buNone/>
            </a:pPr>
            <a:r>
              <a:rPr lang="fa-IR" sz="1600" b="1" dirty="0">
                <a:solidFill>
                  <a:srgbClr val="FFFFFF"/>
                </a:solidFill>
                <a:latin typeface="Montserrat Light"/>
                <a:cs typeface="B Nazanin" panose="00000700000000000000" pitchFamily="2" charset="-78"/>
              </a:rPr>
              <a:t>آیا هیچ سوالی دارید؟</a:t>
            </a:r>
            <a:endParaRPr lang="en-US" sz="1600" b="1" dirty="0">
              <a:solidFill>
                <a:srgbClr val="FFFFFF"/>
              </a:solidFill>
              <a:latin typeface="Montserrat Light"/>
              <a:cs typeface="B Nazanin" panose="00000700000000000000" pitchFamily="2" charset="-78"/>
            </a:endParaRPr>
          </a:p>
        </p:txBody>
      </p:sp>
      <p:grpSp>
        <p:nvGrpSpPr>
          <p:cNvPr id="6" name="Google Shape;905;p72">
            <a:extLst>
              <a:ext uri="{FF2B5EF4-FFF2-40B4-BE49-F238E27FC236}">
                <a16:creationId xmlns:a16="http://schemas.microsoft.com/office/drawing/2014/main" id="{D1B5034A-C882-4945-9F74-C86E731090C7}"/>
              </a:ext>
            </a:extLst>
          </p:cNvPr>
          <p:cNvGrpSpPr/>
          <p:nvPr/>
        </p:nvGrpSpPr>
        <p:grpSpPr>
          <a:xfrm>
            <a:off x="4909221" y="4566797"/>
            <a:ext cx="387659" cy="387659"/>
            <a:chOff x="4909221" y="4566797"/>
            <a:chExt cx="387659" cy="387659"/>
          </a:xfrm>
        </p:grpSpPr>
        <p:sp>
          <p:nvSpPr>
            <p:cNvPr id="7" name="Google Shape;906;p72">
              <a:extLst>
                <a:ext uri="{FF2B5EF4-FFF2-40B4-BE49-F238E27FC236}">
                  <a16:creationId xmlns:a16="http://schemas.microsoft.com/office/drawing/2014/main" id="{93F39D03-77FC-4667-A326-AD98BD8D5206}"/>
                </a:ext>
              </a:extLst>
            </p:cNvPr>
            <p:cNvSpPr/>
            <p:nvPr/>
          </p:nvSpPr>
          <p:spPr>
            <a:xfrm>
              <a:off x="4989469" y="4635706"/>
              <a:ext cx="22750" cy="227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19"/>
                <a:gd name="f4" fmla="val 1117"/>
                <a:gd name="f5" fmla="val 559"/>
                <a:gd name="f6" fmla="val 1"/>
                <a:gd name="f7" fmla="val 251"/>
                <a:gd name="f8" fmla="val 250"/>
                <a:gd name="f9" fmla="val 558"/>
                <a:gd name="f10" fmla="val 866"/>
                <a:gd name="f11" fmla="val 867"/>
                <a:gd name="f12" fmla="val 1118"/>
                <a:gd name="f13" fmla="*/ f0 1 1119"/>
                <a:gd name="f14" fmla="*/ f1 1 111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119"/>
                <a:gd name="f21" fmla="*/ f18 1 111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119" h="1117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12" y="f10"/>
                    <a:pt x="f12" y="f9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" name="Google Shape;907;p72">
              <a:extLst>
                <a:ext uri="{FF2B5EF4-FFF2-40B4-BE49-F238E27FC236}">
                  <a16:creationId xmlns:a16="http://schemas.microsoft.com/office/drawing/2014/main" id="{ED633655-98DF-48E3-8936-4A39BE3F7F29}"/>
                </a:ext>
              </a:extLst>
            </p:cNvPr>
            <p:cNvSpPr/>
            <p:nvPr/>
          </p:nvSpPr>
          <p:spPr>
            <a:xfrm>
              <a:off x="4909221" y="4566797"/>
              <a:ext cx="387659" cy="387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065"/>
                <a:gd name="f4" fmla="val 4506"/>
                <a:gd name="f5" fmla="val 2271"/>
                <a:gd name="f6" fmla="val 5429"/>
                <a:gd name="f7" fmla="val 6181"/>
                <a:gd name="f8" fmla="val 3023"/>
                <a:gd name="f9" fmla="val 3947"/>
                <a:gd name="f10" fmla="val 4872"/>
                <a:gd name="f11" fmla="val 5622"/>
                <a:gd name="f12" fmla="val 3583"/>
                <a:gd name="f13" fmla="val 2831"/>
                <a:gd name="f14" fmla="val 6740"/>
                <a:gd name="f15" fmla="val 5932"/>
                <a:gd name="f16" fmla="val 6989"/>
                <a:gd name="f17" fmla="val 7299"/>
                <a:gd name="f18" fmla="val 16234"/>
                <a:gd name="f19" fmla="val 16544"/>
                <a:gd name="f20" fmla="val 16793"/>
                <a:gd name="f21" fmla="val 3388"/>
                <a:gd name="f22" fmla="val 3080"/>
                <a:gd name="f23" fmla="val 12596"/>
                <a:gd name="f24" fmla="val 6721"/>
                <a:gd name="f25" fmla="val 12811"/>
                <a:gd name="f26" fmla="val 13027"/>
                <a:gd name="f27" fmla="val 6739"/>
                <a:gd name="f28" fmla="val 13241"/>
                <a:gd name="f29" fmla="val 6774"/>
                <a:gd name="f30" fmla="val 15058"/>
                <a:gd name="f31" fmla="val 7069"/>
                <a:gd name="f32" fmla="val 16235"/>
                <a:gd name="f33" fmla="val 8557"/>
                <a:gd name="f34" fmla="val 10223"/>
                <a:gd name="f35" fmla="val 15985"/>
                <a:gd name="f36" fmla="val 15676"/>
                <a:gd name="f37" fmla="val 13441"/>
                <a:gd name="f38" fmla="val 13133"/>
                <a:gd name="f39" fmla="val 12884"/>
                <a:gd name="f40" fmla="val 11209"/>
                <a:gd name="f41" fmla="val 10593"/>
                <a:gd name="f42" fmla="val 12382"/>
                <a:gd name="f43" fmla="val 10091"/>
                <a:gd name="f44" fmla="val 11766"/>
                <a:gd name="f45" fmla="val 11150"/>
                <a:gd name="f46" fmla="val 10650"/>
                <a:gd name="f47" fmla="val 10399"/>
                <a:gd name="f48" fmla="val 7857"/>
                <a:gd name="f49" fmla="val 7547"/>
                <a:gd name="f50" fmla="val 7298"/>
                <a:gd name="f51" fmla="val 10377"/>
                <a:gd name="f52" fmla="val 10613"/>
                <a:gd name="f53" fmla="val 6956"/>
                <a:gd name="f54" fmla="val 10644"/>
                <a:gd name="f55" fmla="val 7234"/>
                <a:gd name="f56" fmla="val 11219"/>
                <a:gd name="f57" fmla="val 6901"/>
                <a:gd name="f58" fmla="val 11901"/>
                <a:gd name="f59" fmla="val 1290"/>
                <a:gd name="f60" fmla="val 17775"/>
                <a:gd name="f61" fmla="val 17774"/>
                <a:gd name="f62" fmla="*/ f0 1 19065"/>
                <a:gd name="f63" fmla="*/ f1 1 19065"/>
                <a:gd name="f64" fmla="val f2"/>
                <a:gd name="f65" fmla="val f3"/>
                <a:gd name="f66" fmla="+- f65 0 f64"/>
                <a:gd name="f67" fmla="*/ f66 1 19065"/>
                <a:gd name="f68" fmla="*/ f64 1 f67"/>
                <a:gd name="f69" fmla="*/ f65 1 f67"/>
                <a:gd name="f70" fmla="*/ f68 f62 1"/>
                <a:gd name="f71" fmla="*/ f69 f62 1"/>
                <a:gd name="f72" fmla="*/ f69 f63 1"/>
                <a:gd name="f73" fmla="*/ f68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0" t="f73" r="f71" b="f72"/>
              <a:pathLst>
                <a:path w="19065" h="1906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cubicBezTo>
                    <a:pt x="f7" y="f10"/>
                    <a:pt x="f6" y="f11"/>
                    <a:pt x="f4" y="f11"/>
                  </a:cubicBezTo>
                  <a:cubicBezTo>
                    <a:pt x="f12" y="f11"/>
                    <a:pt x="f13" y="f10"/>
                    <a:pt x="f13" y="f9"/>
                  </a:cubicBezTo>
                  <a:cubicBezTo>
                    <a:pt x="f13" y="f8"/>
                    <a:pt x="f12" y="f5"/>
                    <a:pt x="f4" y="f5"/>
                  </a:cubicBezTo>
                  <a:close/>
                  <a:moveTo>
                    <a:pt x="f11" y="f14"/>
                  </a:moveTo>
                  <a:cubicBezTo>
                    <a:pt x="f15" y="f14"/>
                    <a:pt x="f7" y="f16"/>
                    <a:pt x="f7" y="f17"/>
                  </a:cubicBezTo>
                  <a:lnTo>
                    <a:pt x="f7" y="f18"/>
                  </a:lnTo>
                  <a:cubicBezTo>
                    <a:pt x="f7" y="f19"/>
                    <a:pt x="f15" y="f20"/>
                    <a:pt x="f11" y="f20"/>
                  </a:cubicBezTo>
                  <a:lnTo>
                    <a:pt x="f21" y="f20"/>
                  </a:lnTo>
                  <a:cubicBezTo>
                    <a:pt x="f22" y="f20"/>
                    <a:pt x="f13" y="f19"/>
                    <a:pt x="f13" y="f18"/>
                  </a:cubicBezTo>
                  <a:lnTo>
                    <a:pt x="f13" y="f17"/>
                  </a:lnTo>
                  <a:cubicBezTo>
                    <a:pt x="f13" y="f16"/>
                    <a:pt x="f22" y="f14"/>
                    <a:pt x="f21" y="f14"/>
                  </a:cubicBezTo>
                  <a:close/>
                  <a:moveTo>
                    <a:pt x="f23" y="f24"/>
                  </a:moveTo>
                  <a:cubicBezTo>
                    <a:pt x="f25" y="f24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lnTo>
                    <a:pt x="f32" y="f18"/>
                  </a:lnTo>
                  <a:cubicBezTo>
                    <a:pt x="f32" y="f19"/>
                    <a:pt x="f35" y="f20"/>
                    <a:pt x="f36" y="f20"/>
                  </a:cubicBezTo>
                  <a:lnTo>
                    <a:pt x="f37" y="f20"/>
                  </a:lnTo>
                  <a:cubicBezTo>
                    <a:pt x="f38" y="f20"/>
                    <a:pt x="f39" y="f19"/>
                    <a:pt x="f39" y="f18"/>
                  </a:cubicBezTo>
                  <a:lnTo>
                    <a:pt x="f39" y="f40"/>
                  </a:lnTo>
                  <a:cubicBezTo>
                    <a:pt x="f39" y="f41"/>
                    <a:pt x="f42" y="f43"/>
                    <a:pt x="f44" y="f43"/>
                  </a:cubicBezTo>
                  <a:cubicBezTo>
                    <a:pt x="f45" y="f43"/>
                    <a:pt x="f46" y="f41"/>
                    <a:pt x="f46" y="f40"/>
                  </a:cubicBezTo>
                  <a:lnTo>
                    <a:pt x="f46" y="f18"/>
                  </a:lnTo>
                  <a:cubicBezTo>
                    <a:pt x="f46" y="f19"/>
                    <a:pt x="f47" y="f20"/>
                    <a:pt x="f43" y="f20"/>
                  </a:cubicBezTo>
                  <a:lnTo>
                    <a:pt x="f48" y="f20"/>
                  </a:lnTo>
                  <a:cubicBezTo>
                    <a:pt x="f49" y="f20"/>
                    <a:pt x="f50" y="f19"/>
                    <a:pt x="f50" y="f18"/>
                  </a:cubicBezTo>
                  <a:lnTo>
                    <a:pt x="f50" y="f17"/>
                  </a:lnTo>
                  <a:cubicBezTo>
                    <a:pt x="f50" y="f16"/>
                    <a:pt x="f49" y="f14"/>
                    <a:pt x="f48" y="f14"/>
                  </a:cubicBezTo>
                  <a:lnTo>
                    <a:pt x="f43" y="f14"/>
                  </a:lnTo>
                  <a:cubicBezTo>
                    <a:pt x="f51" y="f14"/>
                    <a:pt x="f52" y="f53"/>
                    <a:pt x="f54" y="f55"/>
                  </a:cubicBezTo>
                  <a:cubicBezTo>
                    <a:pt x="f56" y="f57"/>
                    <a:pt x="f58" y="f24"/>
                    <a:pt x="f23" y="f24"/>
                  </a:cubicBezTo>
                  <a:close/>
                  <a:moveTo>
                    <a:pt x="f13" y="f2"/>
                  </a:moveTo>
                  <a:cubicBezTo>
                    <a:pt x="f59" y="f2"/>
                    <a:pt x="f2" y="f59"/>
                    <a:pt x="f2" y="f13"/>
                  </a:cubicBezTo>
                  <a:lnTo>
                    <a:pt x="f2" y="f18"/>
                  </a:lnTo>
                  <a:cubicBezTo>
                    <a:pt x="f2" y="f60"/>
                    <a:pt x="f59" y="f3"/>
                    <a:pt x="f13" y="f3"/>
                  </a:cubicBezTo>
                  <a:lnTo>
                    <a:pt x="f32" y="f3"/>
                  </a:lnTo>
                  <a:cubicBezTo>
                    <a:pt x="f61" y="f3"/>
                    <a:pt x="f3" y="f60"/>
                    <a:pt x="f3" y="f18"/>
                  </a:cubicBezTo>
                  <a:lnTo>
                    <a:pt x="f3" y="f13"/>
                  </a:lnTo>
                  <a:cubicBezTo>
                    <a:pt x="f3" y="f59"/>
                    <a:pt x="f61" y="f2"/>
                    <a:pt x="f32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" name="Google Shape;908;p72">
              <a:extLst>
                <a:ext uri="{FF2B5EF4-FFF2-40B4-BE49-F238E27FC236}">
                  <a16:creationId xmlns:a16="http://schemas.microsoft.com/office/drawing/2014/main" id="{19030C85-F861-48B6-8ABF-F5CB7FBE2297}"/>
                </a:ext>
              </a:extLst>
            </p:cNvPr>
            <p:cNvSpPr/>
            <p:nvPr/>
          </p:nvSpPr>
          <p:spPr>
            <a:xfrm>
              <a:off x="5080324" y="4726195"/>
              <a:ext cx="136318" cy="1593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04"/>
                <a:gd name="f4" fmla="val 7837"/>
                <a:gd name="f5" fmla="val 4182"/>
                <a:gd name="f6" fmla="val 3474"/>
                <a:gd name="f7" fmla="val 2782"/>
                <a:gd name="f8" fmla="val 261"/>
                <a:gd name="f9" fmla="val 2332"/>
                <a:gd name="f10" fmla="val 711"/>
                <a:gd name="f11" fmla="val 2108"/>
                <a:gd name="f12" fmla="val 935"/>
                <a:gd name="f13" fmla="val 1938"/>
                <a:gd name="f14" fmla="val 1142"/>
                <a:gd name="f15" fmla="val 1686"/>
                <a:gd name="f16" fmla="val 1618"/>
                <a:gd name="f17" fmla="val 1544"/>
                <a:gd name="f18" fmla="val 1127"/>
                <a:gd name="f19" fmla="val 1462"/>
                <a:gd name="f20" fmla="val 1093"/>
                <a:gd name="f21" fmla="val 1253"/>
                <a:gd name="f22" fmla="val 1006"/>
                <a:gd name="f23" fmla="val 1117"/>
                <a:gd name="f24" fmla="val 803"/>
                <a:gd name="f25" fmla="val 576"/>
                <a:gd name="f26" fmla="val 17"/>
                <a:gd name="f27" fmla="val 1"/>
                <a:gd name="f28" fmla="val 7836"/>
                <a:gd name="f29" fmla="val 3370"/>
                <a:gd name="f30" fmla="val 2137"/>
                <a:gd name="f31" fmla="val 2120"/>
                <a:gd name="f32" fmla="val 1135"/>
                <a:gd name="f33" fmla="val 3351"/>
                <a:gd name="f34" fmla="val 4584"/>
                <a:gd name="f35" fmla="val 5585"/>
                <a:gd name="f36" fmla="val 6703"/>
                <a:gd name="f37" fmla="val 2384"/>
                <a:gd name="f38" fmla="val 1266"/>
                <a:gd name="f39" fmla="val 5932"/>
                <a:gd name="f40" fmla="val 245"/>
                <a:gd name="f41" fmla="val 4648"/>
                <a:gd name="f42" fmla="val 38"/>
                <a:gd name="f43" fmla="val 4493"/>
                <a:gd name="f44" fmla="val 13"/>
                <a:gd name="f45" fmla="val 4337"/>
                <a:gd name="f46" fmla="*/ f0 1 6704"/>
                <a:gd name="f47" fmla="*/ f1 1 7837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6704"/>
                <a:gd name="f54" fmla="*/ f51 1 7837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6704" h="783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6"/>
                  </a:lnTo>
                  <a:lnTo>
                    <a:pt x="f27" y="f28"/>
                  </a:lnTo>
                  <a:lnTo>
                    <a:pt x="f23" y="f28"/>
                  </a:lnTo>
                  <a:lnTo>
                    <a:pt x="f23" y="f29"/>
                  </a:lnTo>
                  <a:cubicBezTo>
                    <a:pt x="f23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lnTo>
                    <a:pt x="f35" y="f28"/>
                  </a:lnTo>
                  <a:lnTo>
                    <a:pt x="f36" y="f28"/>
                  </a:lnTo>
                  <a:lnTo>
                    <a:pt x="f36" y="f37"/>
                  </a:lnTo>
                  <a:cubicBezTo>
                    <a:pt x="f36" y="f38"/>
                    <a:pt x="f39" y="f40"/>
                    <a:pt x="f41" y="f42"/>
                  </a:cubicBezTo>
                  <a:cubicBezTo>
                    <a:pt x="f43" y="f44"/>
                    <a:pt x="f45" y="f2"/>
                    <a:pt x="f5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0" name="Google Shape;909;p72">
              <a:extLst>
                <a:ext uri="{FF2B5EF4-FFF2-40B4-BE49-F238E27FC236}">
                  <a16:creationId xmlns:a16="http://schemas.microsoft.com/office/drawing/2014/main" id="{D4287CD8-1EEF-4026-917D-66669DA43EAF}"/>
                </a:ext>
              </a:extLst>
            </p:cNvPr>
            <p:cNvSpPr/>
            <p:nvPr/>
          </p:nvSpPr>
          <p:spPr>
            <a:xfrm>
              <a:off x="4989469" y="4726533"/>
              <a:ext cx="22750" cy="1590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19"/>
                <a:gd name="f4" fmla="val 7820"/>
                <a:gd name="f5" fmla="val 7819"/>
                <a:gd name="f6" fmla="val 1118"/>
                <a:gd name="f7" fmla="*/ f0 1 1119"/>
                <a:gd name="f8" fmla="*/ f1 1 782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19"/>
                <a:gd name="f15" fmla="*/ f12 1 782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19" h="782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oogle Shape;910;p72">
            <a:extLst>
              <a:ext uri="{FF2B5EF4-FFF2-40B4-BE49-F238E27FC236}">
                <a16:creationId xmlns:a16="http://schemas.microsoft.com/office/drawing/2014/main" id="{F28BC843-6E35-4D2B-8D34-00A11D243D61}"/>
              </a:ext>
            </a:extLst>
          </p:cNvPr>
          <p:cNvGrpSpPr/>
          <p:nvPr/>
        </p:nvGrpSpPr>
        <p:grpSpPr>
          <a:xfrm>
            <a:off x="3847100" y="4566797"/>
            <a:ext cx="387678" cy="387659"/>
            <a:chOff x="3847100" y="4566797"/>
            <a:chExt cx="387678" cy="387659"/>
          </a:xfrm>
        </p:grpSpPr>
        <p:sp>
          <p:nvSpPr>
            <p:cNvPr id="12" name="Google Shape;911;p72">
              <a:extLst>
                <a:ext uri="{FF2B5EF4-FFF2-40B4-BE49-F238E27FC236}">
                  <a16:creationId xmlns:a16="http://schemas.microsoft.com/office/drawing/2014/main" id="{7A3FEA42-6655-452D-B819-65318CCB822E}"/>
                </a:ext>
              </a:extLst>
            </p:cNvPr>
            <p:cNvSpPr/>
            <p:nvPr/>
          </p:nvSpPr>
          <p:spPr>
            <a:xfrm>
              <a:off x="4030336" y="4634672"/>
              <a:ext cx="132716" cy="31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527"/>
                <a:gd name="f4" fmla="val 15727"/>
                <a:gd name="f5" fmla="val 4957"/>
                <a:gd name="f6" fmla="val 1"/>
                <a:gd name="f7" fmla="val 4645"/>
                <a:gd name="f8" fmla="val 4336"/>
                <a:gd name="f9" fmla="val 24"/>
                <a:gd name="f10" fmla="val 4028"/>
                <a:gd name="f11" fmla="val 69"/>
                <a:gd name="f12" fmla="val 2588"/>
                <a:gd name="f13" fmla="val 280"/>
                <a:gd name="f14" fmla="val 1700"/>
                <a:gd name="f15" fmla="val 890"/>
                <a:gd name="f16" fmla="val 1675"/>
                <a:gd name="f17" fmla="val 2250"/>
                <a:gd name="f18" fmla="val 5040"/>
                <a:gd name="f19" fmla="val 5348"/>
                <a:gd name="f20" fmla="val 1426"/>
                <a:gd name="f21" fmla="val 5599"/>
                <a:gd name="f22" fmla="val 1118"/>
                <a:gd name="f23" fmla="val 6715"/>
                <a:gd name="f24" fmla="val 6965"/>
                <a:gd name="f25" fmla="val 7274"/>
                <a:gd name="f26" fmla="val 3352"/>
                <a:gd name="f27" fmla="val 3602"/>
                <a:gd name="f28" fmla="val 3910"/>
                <a:gd name="f29" fmla="val 5709"/>
                <a:gd name="f30" fmla="val 5987"/>
                <a:gd name="f31" fmla="val 3253"/>
                <a:gd name="f32" fmla="val 2316"/>
                <a:gd name="f33" fmla="val 3942"/>
                <a:gd name="f34" fmla="val 1677"/>
                <a:gd name="f35" fmla="val 4968"/>
                <a:gd name="f36" fmla="val 1504"/>
                <a:gd name="f37" fmla="val 5157"/>
                <a:gd name="f38" fmla="val 1473"/>
                <a:gd name="f39" fmla="val 5339"/>
                <a:gd name="f40" fmla="val 1460"/>
                <a:gd name="f41" fmla="val 5511"/>
                <a:gd name="f42" fmla="val 5810"/>
                <a:gd name="f43" fmla="val 6082"/>
                <a:gd name="f44" fmla="val 1498"/>
                <a:gd name="f45" fmla="val 6324"/>
                <a:gd name="f46" fmla="val 1546"/>
                <a:gd name="f47" fmla="val 6526"/>
                <a:gd name="f48" fmla="val 182"/>
                <a:gd name="f49" fmla="val 5988"/>
                <a:gd name="f50" fmla="val 62"/>
                <a:gd name="f51" fmla="val 5468"/>
                <a:gd name="f52" fmla="*/ f0 1 6527"/>
                <a:gd name="f53" fmla="*/ f1 1 15727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6527"/>
                <a:gd name="f60" fmla="*/ f57 1 15727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6527" h="1572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6" y="f18"/>
                  </a:lnTo>
                  <a:cubicBezTo>
                    <a:pt x="f16" y="f19"/>
                    <a:pt x="f20" y="f21"/>
                    <a:pt x="f22" y="f21"/>
                  </a:cubicBezTo>
                  <a:lnTo>
                    <a:pt x="f2" y="f21"/>
                  </a:lnTo>
                  <a:lnTo>
                    <a:pt x="f2" y="f23"/>
                  </a:lnTo>
                  <a:lnTo>
                    <a:pt x="f22" y="f23"/>
                  </a:lnTo>
                  <a:cubicBezTo>
                    <a:pt x="f20" y="f23"/>
                    <a:pt x="f16" y="f24"/>
                    <a:pt x="f16" y="f25"/>
                  </a:cubicBezTo>
                  <a:lnTo>
                    <a:pt x="f16" y="f4"/>
                  </a:lnTo>
                  <a:lnTo>
                    <a:pt x="f26" y="f4"/>
                  </a:lnTo>
                  <a:lnTo>
                    <a:pt x="f26" y="f25"/>
                  </a:lnTo>
                  <a:cubicBezTo>
                    <a:pt x="f26" y="f24"/>
                    <a:pt x="f27" y="f23"/>
                    <a:pt x="f28" y="f23"/>
                  </a:cubicBezTo>
                  <a:lnTo>
                    <a:pt x="f29" y="f23"/>
                  </a:lnTo>
                  <a:lnTo>
                    <a:pt x="f30" y="f21"/>
                  </a:lnTo>
                  <a:lnTo>
                    <a:pt x="f28" y="f21"/>
                  </a:lnTo>
                  <a:cubicBezTo>
                    <a:pt x="f27" y="f21"/>
                    <a:pt x="f26" y="f19"/>
                    <a:pt x="f26" y="f18"/>
                  </a:cubicBezTo>
                  <a:lnTo>
                    <a:pt x="f26" y="f31"/>
                  </a:lnTo>
                  <a:cubicBezTo>
                    <a:pt x="f26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cubicBezTo>
                    <a:pt x="f49" y="f50"/>
                    <a:pt x="f51" y="f6"/>
                    <a:pt x="f5" y="f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3" name="Google Shape;912;p72">
              <a:extLst>
                <a:ext uri="{FF2B5EF4-FFF2-40B4-BE49-F238E27FC236}">
                  <a16:creationId xmlns:a16="http://schemas.microsoft.com/office/drawing/2014/main" id="{DC7C8C37-5948-4AE4-AE8C-3205948FD5BD}"/>
                </a:ext>
              </a:extLst>
            </p:cNvPr>
            <p:cNvSpPr/>
            <p:nvPr/>
          </p:nvSpPr>
          <p:spPr>
            <a:xfrm>
              <a:off x="3847100" y="4566797"/>
              <a:ext cx="387678" cy="387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066"/>
                <a:gd name="f4" fmla="val 19065"/>
                <a:gd name="f5" fmla="val 2794"/>
                <a:gd name="f6" fmla="val 1255"/>
                <a:gd name="f7" fmla="val 1"/>
                <a:gd name="f8" fmla="val 1253"/>
                <a:gd name="f9" fmla="val 2793"/>
                <a:gd name="f10" fmla="val 16271"/>
                <a:gd name="f11" fmla="val 17812"/>
                <a:gd name="f12" fmla="val 9571"/>
                <a:gd name="f13" fmla="val 11171"/>
                <a:gd name="f14" fmla="val 8453"/>
                <a:gd name="f15" fmla="val 8145"/>
                <a:gd name="f16" fmla="val 7896"/>
                <a:gd name="f17" fmla="val 10920"/>
                <a:gd name="f18" fmla="val 10612"/>
                <a:gd name="f19" fmla="val 8378"/>
                <a:gd name="f20" fmla="val 8070"/>
                <a:gd name="f21" fmla="val 7819"/>
                <a:gd name="f22" fmla="val 5836"/>
                <a:gd name="f23" fmla="val 3710"/>
                <a:gd name="f24" fmla="val 10741"/>
                <a:gd name="f25" fmla="val 2615"/>
                <a:gd name="f26" fmla="val 12878"/>
                <a:gd name="f27" fmla="val 2302"/>
                <a:gd name="f28" fmla="val 13231"/>
                <a:gd name="f29" fmla="val 2249"/>
                <a:gd name="f30" fmla="val 13591"/>
                <a:gd name="f31" fmla="val 2223"/>
                <a:gd name="f32" fmla="val 13956"/>
                <a:gd name="f33" fmla="val 14725"/>
                <a:gd name="f34" fmla="val 15517"/>
                <a:gd name="f35" fmla="val 2339"/>
                <a:gd name="f36" fmla="val 16318"/>
                <a:gd name="f37" fmla="val 2567"/>
                <a:gd name="f38" fmla="val 16589"/>
                <a:gd name="f39" fmla="val 2643"/>
                <a:gd name="f40" fmla="val 16759"/>
                <a:gd name="f41" fmla="val 2908"/>
                <a:gd name="f42" fmla="val 16718"/>
                <a:gd name="f43" fmla="val 3186"/>
                <a:gd name="f44" fmla="val 16352"/>
                <a:gd name="f45" fmla="val 5650"/>
                <a:gd name="f46" fmla="val 16329"/>
                <a:gd name="f47" fmla="val 5806"/>
                <a:gd name="f48" fmla="val 16240"/>
                <a:gd name="f49" fmla="val 5944"/>
                <a:gd name="f50" fmla="val 16111"/>
                <a:gd name="f51" fmla="val 6031"/>
                <a:gd name="f52" fmla="val 16006"/>
                <a:gd name="f53" fmla="val 6102"/>
                <a:gd name="f54" fmla="val 15912"/>
                <a:gd name="f55" fmla="val 6127"/>
                <a:gd name="f56" fmla="val 15818"/>
                <a:gd name="f57" fmla="val 15717"/>
                <a:gd name="f58" fmla="val 15614"/>
                <a:gd name="f59" fmla="val 6098"/>
                <a:gd name="f60" fmla="val 15494"/>
                <a:gd name="f61" fmla="val 6068"/>
                <a:gd name="f62" fmla="val 15202"/>
                <a:gd name="f63" fmla="val 5995"/>
                <a:gd name="f64" fmla="val 14879"/>
                <a:gd name="f65" fmla="val 5914"/>
                <a:gd name="f66" fmla="val 14527"/>
                <a:gd name="f67" fmla="val 14409"/>
                <a:gd name="f68" fmla="val 14289"/>
                <a:gd name="f69" fmla="val 5923"/>
                <a:gd name="f70" fmla="val 14165"/>
                <a:gd name="f71" fmla="val 13534"/>
                <a:gd name="f72" fmla="val 6050"/>
                <a:gd name="f73" fmla="val 13481"/>
                <a:gd name="f74" fmla="val 6333"/>
                <a:gd name="f75" fmla="val 6590"/>
                <a:gd name="f76" fmla="val 15715"/>
                <a:gd name="f77" fmla="val 15887"/>
                <a:gd name="f78" fmla="val 16048"/>
                <a:gd name="f79" fmla="val 7899"/>
                <a:gd name="f80" fmla="val 16154"/>
                <a:gd name="f81" fmla="val 8035"/>
                <a:gd name="f82" fmla="val 16260"/>
                <a:gd name="f83" fmla="val 8169"/>
                <a:gd name="f84" fmla="val 16297"/>
                <a:gd name="f85" fmla="val 8346"/>
                <a:gd name="f86" fmla="val 16256"/>
                <a:gd name="f87" fmla="val 8513"/>
                <a:gd name="f88" fmla="val 15697"/>
                <a:gd name="f89" fmla="val 10747"/>
                <a:gd name="f90" fmla="val 15635"/>
                <a:gd name="f91" fmla="val 10996"/>
                <a:gd name="f92" fmla="val 15412"/>
                <a:gd name="f93" fmla="val 11170"/>
                <a:gd name="f94" fmla="val 15156"/>
                <a:gd name="f95" fmla="val 16272"/>
                <a:gd name="f96" fmla="val 17813"/>
                <a:gd name="f97" fmla="val 17810"/>
                <a:gd name="f98" fmla="val 16274"/>
                <a:gd name="f99" fmla="*/ f0 1 19066"/>
                <a:gd name="f100" fmla="*/ f1 1 19065"/>
                <a:gd name="f101" fmla="val f2"/>
                <a:gd name="f102" fmla="val f3"/>
                <a:gd name="f103" fmla="val f4"/>
                <a:gd name="f104" fmla="+- f103 0 f101"/>
                <a:gd name="f105" fmla="+- f102 0 f101"/>
                <a:gd name="f106" fmla="*/ f105 1 19066"/>
                <a:gd name="f107" fmla="*/ f104 1 19065"/>
                <a:gd name="f108" fmla="*/ f101 1 f106"/>
                <a:gd name="f109" fmla="*/ f102 1 f106"/>
                <a:gd name="f110" fmla="*/ f101 1 f107"/>
                <a:gd name="f111" fmla="*/ f103 1 f107"/>
                <a:gd name="f112" fmla="*/ f108 f99 1"/>
                <a:gd name="f113" fmla="*/ f109 f99 1"/>
                <a:gd name="f114" fmla="*/ f111 f100 1"/>
                <a:gd name="f115" fmla="*/ f110 f10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2" t="f115" r="f113" b="f114"/>
              <a:pathLst>
                <a:path w="19066" h="19065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4"/>
                    <a:pt x="f5" y="f4"/>
                  </a:cubicBez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lnTo>
                    <a:pt x="f16" y="f19"/>
                  </a:lnTo>
                  <a:cubicBezTo>
                    <a:pt x="f16" y="f20"/>
                    <a:pt x="f15" y="f21"/>
                    <a:pt x="f14" y="f21"/>
                  </a:cubicBezTo>
                  <a:lnTo>
                    <a:pt x="f12" y="f21"/>
                  </a:lnTo>
                  <a:lnTo>
                    <a:pt x="f12" y="f22"/>
                  </a:lnTo>
                  <a:cubicBezTo>
                    <a:pt x="f1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cubicBezTo>
                    <a:pt x="f38" y="f39"/>
                    <a:pt x="f40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cubicBezTo>
                    <a:pt x="f62" y="f63"/>
                    <a:pt x="f64" y="f65"/>
                    <a:pt x="f66" y="f65"/>
                  </a:cubicBezTo>
                  <a:cubicBezTo>
                    <a:pt x="f67" y="f65"/>
                    <a:pt x="f68" y="f69"/>
                    <a:pt x="f70" y="f49"/>
                  </a:cubicBezTo>
                  <a:cubicBezTo>
                    <a:pt x="f71" y="f72"/>
                    <a:pt x="f73" y="f74"/>
                    <a:pt x="f73" y="f75"/>
                  </a:cubicBezTo>
                  <a:lnTo>
                    <a:pt x="f73" y="f21"/>
                  </a:lnTo>
                  <a:lnTo>
                    <a:pt x="f76" y="f21"/>
                  </a:lnTo>
                  <a:cubicBezTo>
                    <a:pt x="f77" y="f21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lnTo>
                    <a:pt x="f88" y="f89"/>
                  </a:lnTo>
                  <a:cubicBezTo>
                    <a:pt x="f90" y="f91"/>
                    <a:pt x="f92" y="f93"/>
                    <a:pt x="f94" y="f93"/>
                  </a:cubicBezTo>
                  <a:lnTo>
                    <a:pt x="f73" y="f93"/>
                  </a:lnTo>
                  <a:lnTo>
                    <a:pt x="f73" y="f4"/>
                  </a:lnTo>
                  <a:lnTo>
                    <a:pt x="f95" y="f4"/>
                  </a:lnTo>
                  <a:cubicBezTo>
                    <a:pt x="f96" y="f4"/>
                    <a:pt x="f3" y="f97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96" y="f2"/>
                    <a:pt x="f98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oogle Shape;913;p72">
            <a:extLst>
              <a:ext uri="{FF2B5EF4-FFF2-40B4-BE49-F238E27FC236}">
                <a16:creationId xmlns:a16="http://schemas.microsoft.com/office/drawing/2014/main" id="{DAB6167E-0CEA-4E7A-A4B7-F127D859F53A}"/>
              </a:ext>
            </a:extLst>
          </p:cNvPr>
          <p:cNvGrpSpPr/>
          <p:nvPr/>
        </p:nvGrpSpPr>
        <p:grpSpPr>
          <a:xfrm>
            <a:off x="4378174" y="4566797"/>
            <a:ext cx="387641" cy="387659"/>
            <a:chOff x="4378174" y="4566797"/>
            <a:chExt cx="387641" cy="387659"/>
          </a:xfrm>
        </p:grpSpPr>
        <p:sp>
          <p:nvSpPr>
            <p:cNvPr id="15" name="Google Shape;914;p72">
              <a:extLst>
                <a:ext uri="{FF2B5EF4-FFF2-40B4-BE49-F238E27FC236}">
                  <a16:creationId xmlns:a16="http://schemas.microsoft.com/office/drawing/2014/main" id="{979921F4-B32B-4DAF-80D4-E74C16354265}"/>
                </a:ext>
              </a:extLst>
            </p:cNvPr>
            <p:cNvSpPr/>
            <p:nvPr/>
          </p:nvSpPr>
          <p:spPr>
            <a:xfrm>
              <a:off x="4447065" y="4635706"/>
              <a:ext cx="249859" cy="2498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88"/>
                <a:gd name="f4" fmla="val 12287"/>
                <a:gd name="f5" fmla="val 10053"/>
                <a:gd name="f6" fmla="val 1117"/>
                <a:gd name="f7" fmla="val 10669"/>
                <a:gd name="f8" fmla="val 11171"/>
                <a:gd name="f9" fmla="val 1617"/>
                <a:gd name="f10" fmla="val 2233"/>
                <a:gd name="f11" fmla="val 11170"/>
                <a:gd name="f12" fmla="val 2850"/>
                <a:gd name="f13" fmla="val 3351"/>
                <a:gd name="f14" fmla="val 9438"/>
                <a:gd name="f15" fmla="val 8937"/>
                <a:gd name="f16" fmla="val 6144"/>
                <a:gd name="f17" fmla="val 8300"/>
                <a:gd name="f18" fmla="val 3988"/>
                <a:gd name="f19" fmla="val 8299"/>
                <a:gd name="f20" fmla="val 10054"/>
                <a:gd name="f21" fmla="val 3989"/>
                <a:gd name="f22" fmla="val 2234"/>
                <a:gd name="f23" fmla="val 3987"/>
                <a:gd name="f24" fmla="val 1675"/>
                <a:gd name="f25" fmla="val 1"/>
                <a:gd name="f26" fmla="val 752"/>
                <a:gd name="f27" fmla="val 751"/>
                <a:gd name="f28" fmla="val 1676"/>
                <a:gd name="f29" fmla="val 10611"/>
                <a:gd name="f30" fmla="val 11536"/>
                <a:gd name="f31" fmla="val 12286"/>
                <a:gd name="f32" fmla="val 10612"/>
                <a:gd name="f33" fmla="*/ f0 1 12288"/>
                <a:gd name="f34" fmla="*/ f1 1 1228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2288"/>
                <a:gd name="f41" fmla="*/ f38 1 1228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2288" h="12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0"/>
                  </a:cubicBez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10"/>
                  </a:moveTo>
                  <a:cubicBezTo>
                    <a:pt x="f17" y="f10"/>
                    <a:pt x="f5" y="f18"/>
                    <a:pt x="f5" y="f16"/>
                  </a:cubicBezTo>
                  <a:cubicBezTo>
                    <a:pt x="f5" y="f19"/>
                    <a:pt x="f17" y="f20"/>
                    <a:pt x="f16" y="f20"/>
                  </a:cubicBezTo>
                  <a:cubicBezTo>
                    <a:pt x="f21" y="f20"/>
                    <a:pt x="f22" y="f19"/>
                    <a:pt x="f22" y="f16"/>
                  </a:cubicBezTo>
                  <a:cubicBezTo>
                    <a:pt x="f22" y="f18"/>
                    <a:pt x="f23" y="f10"/>
                    <a:pt x="f16" y="f10"/>
                  </a:cubicBezTo>
                  <a:close/>
                  <a:moveTo>
                    <a:pt x="f24" y="f25"/>
                  </a:moveTo>
                  <a:cubicBezTo>
                    <a:pt x="f26" y="f25"/>
                    <a:pt x="f2" y="f27"/>
                    <a:pt x="f2" y="f28"/>
                  </a:cubicBezTo>
                  <a:lnTo>
                    <a:pt x="f2" y="f29"/>
                  </a:lnTo>
                  <a:cubicBezTo>
                    <a:pt x="f2" y="f30"/>
                    <a:pt x="f26" y="f31"/>
                    <a:pt x="f24" y="f31"/>
                  </a:cubicBezTo>
                  <a:lnTo>
                    <a:pt x="f32" y="f31"/>
                  </a:lnTo>
                  <a:cubicBezTo>
                    <a:pt x="f30" y="f31"/>
                    <a:pt x="f3" y="f30"/>
                    <a:pt x="f3" y="f29"/>
                  </a:cubicBezTo>
                  <a:lnTo>
                    <a:pt x="f3" y="f28"/>
                  </a:lnTo>
                  <a:cubicBezTo>
                    <a:pt x="f3" y="f26"/>
                    <a:pt x="f30" y="f25"/>
                    <a:pt x="f32" y="f25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6" name="Google Shape;915;p72">
              <a:extLst>
                <a:ext uri="{FF2B5EF4-FFF2-40B4-BE49-F238E27FC236}">
                  <a16:creationId xmlns:a16="http://schemas.microsoft.com/office/drawing/2014/main" id="{6546BA04-0B57-4660-A08D-4435F240F66E}"/>
                </a:ext>
              </a:extLst>
            </p:cNvPr>
            <p:cNvSpPr/>
            <p:nvPr/>
          </p:nvSpPr>
          <p:spPr>
            <a:xfrm>
              <a:off x="4515179" y="4703847"/>
              <a:ext cx="113623" cy="1135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88"/>
                <a:gd name="f4" fmla="val 5585"/>
                <a:gd name="f5" fmla="val 2794"/>
                <a:gd name="f6" fmla="val 1255"/>
                <a:gd name="f7" fmla="val 1"/>
                <a:gd name="f8" fmla="val 1252"/>
                <a:gd name="f9" fmla="val 2793"/>
                <a:gd name="f10" fmla="val 4332"/>
                <a:gd name="f11" fmla="val 4333"/>
                <a:gd name="f12" fmla="val 5587"/>
                <a:gd name="f13" fmla="*/ f0 1 5588"/>
                <a:gd name="f14" fmla="*/ f1 1 558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5588"/>
                <a:gd name="f21" fmla="*/ f18 1 558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5588" h="5585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4"/>
                    <a:pt x="f5" y="f4"/>
                  </a:cubicBezTo>
                  <a:cubicBezTo>
                    <a:pt x="f11" y="f4"/>
                    <a:pt x="f12" y="f10"/>
                    <a:pt x="f12" y="f9"/>
                  </a:cubicBezTo>
                  <a:cubicBezTo>
                    <a:pt x="f12" y="f8"/>
                    <a:pt x="f11" y="f2"/>
                    <a:pt x="f5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7" name="Google Shape;916;p72">
              <a:extLst>
                <a:ext uri="{FF2B5EF4-FFF2-40B4-BE49-F238E27FC236}">
                  <a16:creationId xmlns:a16="http://schemas.microsoft.com/office/drawing/2014/main" id="{56BAE876-4903-4E70-9636-68F13483BFB3}"/>
                </a:ext>
              </a:extLst>
            </p:cNvPr>
            <p:cNvSpPr/>
            <p:nvPr/>
          </p:nvSpPr>
          <p:spPr>
            <a:xfrm>
              <a:off x="4378174" y="4566797"/>
              <a:ext cx="387641" cy="387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064"/>
                <a:gd name="f4" fmla="val 19065"/>
                <a:gd name="f5" fmla="val 14000"/>
                <a:gd name="f6" fmla="val 2271"/>
                <a:gd name="f7" fmla="val 15539"/>
                <a:gd name="f8" fmla="val 16794"/>
                <a:gd name="f9" fmla="val 3524"/>
                <a:gd name="f10" fmla="val 5065"/>
                <a:gd name="f11" fmla="val 15541"/>
                <a:gd name="f12" fmla="val 16793"/>
                <a:gd name="f13" fmla="val 5063"/>
                <a:gd name="f14" fmla="val 2272"/>
                <a:gd name="f15" fmla="val 2829"/>
                <a:gd name="f16" fmla="val 1290"/>
                <a:gd name="f17" fmla="val 2831"/>
                <a:gd name="f18" fmla="val 16234"/>
                <a:gd name="f19" fmla="val 17775"/>
                <a:gd name="f20" fmla="val 16235"/>
                <a:gd name="f21" fmla="val 17774"/>
                <a:gd name="f22" fmla="val 19063"/>
                <a:gd name="f23" fmla="*/ f0 1 19064"/>
                <a:gd name="f24" fmla="*/ f1 1 1906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19064"/>
                <a:gd name="f31" fmla="*/ f28 1 1906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19064" h="1906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5"/>
                  </a:ln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9" y="f12"/>
                    <a:pt x="f14" y="f11"/>
                    <a:pt x="f14" y="f5"/>
                  </a:cubicBezTo>
                  <a:lnTo>
                    <a:pt x="f14" y="f10"/>
                  </a:lnTo>
                  <a:cubicBezTo>
                    <a:pt x="f14" y="f9"/>
                    <a:pt x="f9" y="f6"/>
                    <a:pt x="f13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2" y="f16"/>
                    <a:pt x="f2" y="f17"/>
                  </a:cubicBezTo>
                  <a:lnTo>
                    <a:pt x="f2" y="f18"/>
                  </a:lnTo>
                  <a:cubicBezTo>
                    <a:pt x="f2" y="f19"/>
                    <a:pt x="f16" y="f4"/>
                    <a:pt x="f15" y="f4"/>
                  </a:cubicBezTo>
                  <a:lnTo>
                    <a:pt x="f20" y="f4"/>
                  </a:lnTo>
                  <a:cubicBezTo>
                    <a:pt x="f21" y="f4"/>
                    <a:pt x="f22" y="f19"/>
                    <a:pt x="f22" y="f18"/>
                  </a:cubicBezTo>
                  <a:lnTo>
                    <a:pt x="f22" y="f17"/>
                  </a:lnTo>
                  <a:cubicBezTo>
                    <a:pt x="f22" y="f16"/>
                    <a:pt x="f21" y="f2"/>
                    <a:pt x="f20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18" name="Google Shape;886;p71">
            <a:extLst>
              <a:ext uri="{FF2B5EF4-FFF2-40B4-BE49-F238E27FC236}">
                <a16:creationId xmlns:a16="http://schemas.microsoft.com/office/drawing/2014/main" id="{D102AA25-2C78-4182-98EC-E0782D5FCFEB}"/>
              </a:ext>
            </a:extLst>
          </p:cNvPr>
          <p:cNvSpPr txBox="1"/>
          <p:nvPr/>
        </p:nvSpPr>
        <p:spPr>
          <a:xfrm>
            <a:off x="3516370" y="3866714"/>
            <a:ext cx="2382295" cy="57510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0" cap="none" spc="0" baseline="0" dirty="0">
                <a:solidFill>
                  <a:srgbClr val="F3E1CE"/>
                </a:solidFill>
                <a:uFillTx/>
                <a:latin typeface="Montserrat Light"/>
                <a:ea typeface="Montserrat Light"/>
                <a:cs typeface="B Nazanin" panose="00000700000000000000" pitchFamily="2" charset="-78"/>
              </a:rPr>
              <a:t>It’s the farthest planet from the Sun</a:t>
            </a:r>
          </a:p>
        </p:txBody>
      </p:sp>
      <p:pic>
        <p:nvPicPr>
          <p:cNvPr id="20" name="Imagen 2">
            <a:extLst>
              <a:ext uri="{FF2B5EF4-FFF2-40B4-BE49-F238E27FC236}">
                <a16:creationId xmlns:a16="http://schemas.microsoft.com/office/drawing/2014/main" id="{46EB25A3-EDDD-44CA-B7FC-26FD4BEE0A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7795" y="319262"/>
            <a:ext cx="2360871" cy="2360871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27;p74">
            <a:extLst>
              <a:ext uri="{FF2B5EF4-FFF2-40B4-BE49-F238E27FC236}">
                <a16:creationId xmlns:a16="http://schemas.microsoft.com/office/drawing/2014/main" id="{D28F65E4-4368-40AC-A829-E9D45CFA239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1627" y="73792"/>
            <a:ext cx="2532174" cy="643682"/>
          </a:xfrm>
        </p:spPr>
        <p:txBody>
          <a:bodyPr/>
          <a:lstStyle/>
          <a:p>
            <a:pPr lvl="0"/>
            <a:r>
              <a:rPr lang="fa-IR" sz="2400" dirty="0">
                <a:solidFill>
                  <a:srgbClr val="000000"/>
                </a:solidFill>
                <a:cs typeface="B Nazanin" panose="00000700000000000000" pitchFamily="2" charset="-78"/>
              </a:rPr>
              <a:t>منابع</a:t>
            </a:r>
            <a:endParaRPr lang="en-US" sz="2400" dirty="0">
              <a:solidFill>
                <a:srgbClr val="000000"/>
              </a:solidFill>
              <a:cs typeface="B Nazanin" panose="00000700000000000000" pitchFamily="2" charset="-78"/>
            </a:endParaRPr>
          </a:p>
        </p:txBody>
      </p:sp>
      <p:sp>
        <p:nvSpPr>
          <p:cNvPr id="3" name="Forma libre: forma 5">
            <a:extLst>
              <a:ext uri="{FF2B5EF4-FFF2-40B4-BE49-F238E27FC236}">
                <a16:creationId xmlns:a16="http://schemas.microsoft.com/office/drawing/2014/main" id="{CDEE6C22-6E0A-458F-8E99-0ECF7121880C}"/>
              </a:ext>
            </a:extLst>
          </p:cNvPr>
          <p:cNvSpPr/>
          <p:nvPr/>
        </p:nvSpPr>
        <p:spPr>
          <a:xfrm>
            <a:off x="3745739" y="2990755"/>
            <a:ext cx="567202" cy="70299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67198"/>
              <a:gd name="f7" fmla="val 702990"/>
              <a:gd name="f8" fmla="val 283763"/>
              <a:gd name="f9" fmla="val 702944"/>
              <a:gd name="f10" fmla="val 209337"/>
              <a:gd name="f11" fmla="val 134910"/>
              <a:gd name="f12" fmla="val 703048"/>
              <a:gd name="f13" fmla="val 60484"/>
              <a:gd name="f14" fmla="val 21264"/>
              <a:gd name="f15" fmla="val 702874"/>
              <a:gd name="f16" fmla="val 3434"/>
              <a:gd name="f17" fmla="val 684764"/>
              <a:gd name="f18" fmla="val 645161"/>
              <a:gd name="f19" fmla="val 514313"/>
              <a:gd name="f20" fmla="val 4132"/>
              <a:gd name="f21" fmla="val 383499"/>
              <a:gd name="f22" fmla="val 2841"/>
              <a:gd name="f23" fmla="val 252651"/>
              <a:gd name="f24" fmla="val 2562"/>
              <a:gd name="f25" fmla="val 225888"/>
              <a:gd name="f26" fmla="val 8005"/>
              <a:gd name="f27" fmla="val 205581"/>
              <a:gd name="f28" fmla="val 28278"/>
              <a:gd name="f29" fmla="val 186774"/>
              <a:gd name="f30" fmla="val 54971"/>
              <a:gd name="f31" fmla="val 162034"/>
              <a:gd name="f32" fmla="val 54273"/>
              <a:gd name="f33" fmla="val 159801"/>
              <a:gd name="f34" fmla="val 27370"/>
              <a:gd name="f35" fmla="val 134329"/>
              <a:gd name="f36" fmla="val -16978"/>
              <a:gd name="f37" fmla="val 92388"/>
              <a:gd name="f38" fmla="val -683"/>
              <a:gd name="f39" fmla="val 88306"/>
              <a:gd name="f40" fmla="val 28696"/>
              <a:gd name="f41" fmla="val 57007"/>
              <a:gd name="f42" fmla="val 42619"/>
              <a:gd name="f43" fmla="val 42177"/>
              <a:gd name="f44" fmla="val 57483"/>
              <a:gd name="f45" fmla="val 28255"/>
              <a:gd name="f46" fmla="val 72138"/>
              <a:gd name="f47" fmla="val 14123"/>
              <a:gd name="f48" fmla="val 91818"/>
              <a:gd name="f49" fmla="val -4858"/>
              <a:gd name="f50" fmla="val 103262"/>
              <a:gd name="f51" fmla="val -4649"/>
              <a:gd name="f52" fmla="val 122244"/>
              <a:gd name="f53" fmla="val 14403"/>
              <a:gd name="f54" fmla="val 133305"/>
              <a:gd name="f55" fmla="val 25499"/>
              <a:gd name="f56" fmla="val 144715"/>
              <a:gd name="f57" fmla="val 36315"/>
              <a:gd name="f58" fmla="val 155497"/>
              <a:gd name="f59" fmla="val 47690"/>
              <a:gd name="f60" fmla="val 160661"/>
              <a:gd name="f61" fmla="val 53134"/>
              <a:gd name="f62" fmla="val 164744"/>
              <a:gd name="f63" fmla="val 53797"/>
              <a:gd name="f64" fmla="val 169594"/>
              <a:gd name="f65" fmla="val 47795"/>
              <a:gd name="f66" fmla="val 171024"/>
              <a:gd name="f67" fmla="val 46016"/>
              <a:gd name="f68" fmla="val 173397"/>
              <a:gd name="f69" fmla="val 44934"/>
              <a:gd name="f70" fmla="val 174723"/>
              <a:gd name="f71" fmla="val 43085"/>
              <a:gd name="f72" fmla="val 197822"/>
              <a:gd name="f73" fmla="val 10774"/>
              <a:gd name="f74" fmla="val 229540"/>
              <a:gd name="f75" fmla="val 4737"/>
              <a:gd name="f76" fmla="val 267573"/>
              <a:gd name="f77" fmla="val 6342"/>
              <a:gd name="f78" fmla="val 334323"/>
              <a:gd name="f79" fmla="val 9099"/>
              <a:gd name="f80" fmla="val 401317"/>
              <a:gd name="f81" fmla="val 8576"/>
              <a:gd name="f82" fmla="val 468137"/>
              <a:gd name="f83" fmla="val 6691"/>
              <a:gd name="f84" fmla="val 527839"/>
              <a:gd name="f85" fmla="val 5016"/>
              <a:gd name="f86" fmla="val 567337"/>
              <a:gd name="f87" fmla="val 55472"/>
              <a:gd name="f88" fmla="val 105752"/>
              <a:gd name="f89" fmla="val 566954"/>
              <a:gd name="f90" fmla="val 184819"/>
              <a:gd name="f91" fmla="val 567128"/>
              <a:gd name="f92" fmla="val 263922"/>
              <a:gd name="f93" fmla="val 567093"/>
              <a:gd name="f94" fmla="val 342989"/>
              <a:gd name="f95" fmla="val 420590"/>
              <a:gd name="f96" fmla="val 566988"/>
              <a:gd name="f97" fmla="val 498192"/>
              <a:gd name="f98" fmla="val 575759"/>
              <a:gd name="f99" fmla="val 598928"/>
              <a:gd name="f100" fmla="val 622097"/>
              <a:gd name="f101" fmla="val 645266"/>
              <a:gd name="f102" fmla="val 567023"/>
              <a:gd name="f103" fmla="val 683369"/>
              <a:gd name="f104" fmla="val 547414"/>
              <a:gd name="f105" fmla="val 702839"/>
              <a:gd name="f106" fmla="val 508822"/>
              <a:gd name="f107" fmla="val 433803"/>
              <a:gd name="f108" fmla="val 702978"/>
              <a:gd name="f109" fmla="val 358818"/>
              <a:gd name="f110" fmla="val 283798"/>
              <a:gd name="f111" fmla="val 702909"/>
              <a:gd name="f112" fmla="val 478291"/>
              <a:gd name="f113" fmla="val 268632"/>
              <a:gd name="f114" fmla="val 476337"/>
              <a:gd name="f115" fmla="val 256350"/>
              <a:gd name="f116" fmla="val 465869"/>
              <a:gd name="f117" fmla="val 249546"/>
              <a:gd name="f118" fmla="val 455925"/>
              <a:gd name="f119" fmla="val 242846"/>
              <a:gd name="f120" fmla="val 449644"/>
              <a:gd name="f121" fmla="val 238624"/>
              <a:gd name="f122" fmla="val 443921"/>
              <a:gd name="f123" fmla="val 242393"/>
              <a:gd name="f124" fmla="val 439002"/>
              <a:gd name="f125" fmla="val 247347"/>
              <a:gd name="f126" fmla="val 393292"/>
              <a:gd name="f127" fmla="val 293162"/>
              <a:gd name="f128" fmla="val 347512"/>
              <a:gd name="f129" fmla="val 338906"/>
              <a:gd name="f130" fmla="val 301768"/>
              <a:gd name="f131" fmla="val 384686"/>
              <a:gd name="f132" fmla="val 284391"/>
              <a:gd name="f133" fmla="val 402062"/>
              <a:gd name="f134" fmla="val 284601"/>
              <a:gd name="f135" fmla="val 401818"/>
              <a:gd name="f136" fmla="val 267817"/>
              <a:gd name="f137" fmla="val 384965"/>
              <a:gd name="f138" fmla="val 222422"/>
              <a:gd name="f139" fmla="val 339290"/>
              <a:gd name="f140" fmla="val 176712"/>
              <a:gd name="f141" fmla="val 293929"/>
              <a:gd name="f142" fmla="val 131281"/>
              <a:gd name="f143" fmla="val 248324"/>
              <a:gd name="f144" fmla="val 125419"/>
              <a:gd name="f145" fmla="val 242427"/>
              <a:gd name="f146" fmla="val 119732"/>
              <a:gd name="f147" fmla="val 238903"/>
              <a:gd name="f148" fmla="val 111427"/>
              <a:gd name="f149" fmla="val 243614"/>
              <a:gd name="f150" fmla="val 87281"/>
              <a:gd name="f151" fmla="val 257327"/>
              <a:gd name="f152" fmla="val 85711"/>
              <a:gd name="f153" fmla="val 271354"/>
              <a:gd name="f154" fmla="val 105391"/>
              <a:gd name="f155" fmla="val 290894"/>
              <a:gd name="f156" fmla="val 150298"/>
              <a:gd name="f157" fmla="val 335522"/>
              <a:gd name="f158" fmla="val 194751"/>
              <a:gd name="f159" fmla="val 380603"/>
              <a:gd name="f160" fmla="val 239659"/>
              <a:gd name="f161" fmla="val 425196"/>
              <a:gd name="f162" fmla="val 247230"/>
              <a:gd name="f163" fmla="val 432733"/>
              <a:gd name="f164" fmla="val 249219"/>
              <a:gd name="f165" fmla="val 437897"/>
              <a:gd name="f166" fmla="val 240356"/>
              <a:gd name="f167" fmla="val 446411"/>
              <a:gd name="f168" fmla="val 212686"/>
              <a:gd name="f169" fmla="val 472895"/>
              <a:gd name="f170" fmla="val 185854"/>
              <a:gd name="f171" fmla="val 500216"/>
              <a:gd name="f172" fmla="val 158707"/>
              <a:gd name="f173" fmla="val 527293"/>
              <a:gd name="f174" fmla="val 138609"/>
              <a:gd name="f175" fmla="val 547321"/>
              <a:gd name="f176" fmla="val 118859"/>
              <a:gd name="f177" fmla="val 567699"/>
              <a:gd name="f178" fmla="val 98447"/>
              <a:gd name="f179" fmla="val 587378"/>
              <a:gd name="f180" fmla="val 85327"/>
              <a:gd name="f181" fmla="val 600044"/>
              <a:gd name="f182" fmla="val 91259"/>
              <a:gd name="f183" fmla="val 609780"/>
              <a:gd name="f184" fmla="val 101622"/>
              <a:gd name="f185" fmla="val 619585"/>
              <a:gd name="f186" fmla="val 111218"/>
              <a:gd name="f187" fmla="val 628657"/>
              <a:gd name="f188" fmla="val 118964"/>
              <a:gd name="f189" fmla="val 637170"/>
              <a:gd name="f190" fmla="val 132956"/>
              <a:gd name="f191" fmla="val 622655"/>
              <a:gd name="f192" fmla="val 176049"/>
              <a:gd name="f193" fmla="val 577957"/>
              <a:gd name="f194" fmla="val 220886"/>
              <a:gd name="f195" fmla="val 534899"/>
              <a:gd name="f196" fmla="val 264537"/>
              <a:gd name="f197" fmla="val 490725"/>
              <a:gd name="f198" fmla="val 285124"/>
              <a:gd name="f199" fmla="val 469894"/>
              <a:gd name="f200" fmla="val 284566"/>
              <a:gd name="f201" fmla="val 469475"/>
              <a:gd name="f202" fmla="val 305641"/>
              <a:gd name="f203" fmla="val 490655"/>
              <a:gd name="f204" fmla="val 349432"/>
              <a:gd name="f205" fmla="val 534620"/>
              <a:gd name="f206" fmla="val 393745"/>
              <a:gd name="f207" fmla="val 578132"/>
              <a:gd name="f208" fmla="val 436908"/>
              <a:gd name="f209" fmla="val 622690"/>
              <a:gd name="f210" fmla="val 450516"/>
              <a:gd name="f211" fmla="val 636752"/>
              <a:gd name="f212" fmla="val 458856"/>
              <a:gd name="f213" fmla="val 629075"/>
              <a:gd name="f214" fmla="val 468416"/>
              <a:gd name="f215" fmla="val 619375"/>
              <a:gd name="f216" fmla="val 481152"/>
              <a:gd name="f217" fmla="val 606465"/>
              <a:gd name="f218" fmla="val 481536"/>
              <a:gd name="f219" fmla="val 598509"/>
              <a:gd name="f220" fmla="val 469882"/>
              <a:gd name="f221" fmla="val 586855"/>
              <a:gd name="f222" fmla="val 423509"/>
              <a:gd name="f223" fmla="val 540552"/>
              <a:gd name="f224" fmla="val 377311"/>
              <a:gd name="f225" fmla="val 494040"/>
              <a:gd name="f226" fmla="val 330554"/>
              <a:gd name="f227" fmla="val 448121"/>
              <a:gd name="f228" fmla="val 321866"/>
              <a:gd name="f229" fmla="val 439607"/>
              <a:gd name="f230" fmla="val 321482"/>
              <a:gd name="f231" fmla="val 434059"/>
              <a:gd name="f232" fmla="val 330171"/>
              <a:gd name="f233" fmla="val 425441"/>
              <a:gd name="f234" fmla="val 375427"/>
              <a:gd name="f235" fmla="val 380429"/>
              <a:gd name="f236" fmla="val 420159"/>
              <a:gd name="f237" fmla="val 334928"/>
              <a:gd name="f238" fmla="val 465206"/>
              <a:gd name="f239" fmla="val 289742"/>
              <a:gd name="f240" fmla="val 470963"/>
              <a:gd name="f241" fmla="val 283985"/>
              <a:gd name="f242" fmla="val 477663"/>
              <a:gd name="f243" fmla="val 279100"/>
              <a:gd name="f244" fmla="val 478361"/>
              <a:gd name="f245" fmla="val 268667"/>
              <a:gd name="f246" fmla="val 362865"/>
              <a:gd name="f247" fmla="val 146786"/>
              <a:gd name="f248" fmla="val 389035"/>
              <a:gd name="f249" fmla="val 415170"/>
              <a:gd name="f250" fmla="val 147135"/>
              <a:gd name="f251" fmla="val 441339"/>
              <a:gd name="f252" fmla="val 146681"/>
              <a:gd name="f253" fmla="val 468626"/>
              <a:gd name="f254" fmla="val 146193"/>
              <a:gd name="f255" fmla="val 488480"/>
              <a:gd name="f256" fmla="val 128328"/>
              <a:gd name="f257" fmla="val 488305"/>
              <a:gd name="f258" fmla="val 105333"/>
              <a:gd name="f259" fmla="val 488166"/>
              <a:gd name="f260" fmla="val 83456"/>
              <a:gd name="f261" fmla="val 468696"/>
              <a:gd name="f262" fmla="val 65416"/>
              <a:gd name="f263" fmla="val 442002"/>
              <a:gd name="f264" fmla="val 65032"/>
              <a:gd name="f265" fmla="val 390291"/>
              <a:gd name="f266" fmla="val 64299"/>
              <a:gd name="f267" fmla="val 338545"/>
              <a:gd name="f268" fmla="val 64369"/>
              <a:gd name="f269" fmla="val 286834"/>
              <a:gd name="f270" fmla="val 260943"/>
              <a:gd name="f271" fmla="val 65346"/>
              <a:gd name="f272" fmla="val 84188"/>
              <a:gd name="f273" fmla="val 240043"/>
              <a:gd name="f274" fmla="val 105508"/>
              <a:gd name="f275" fmla="val 239764"/>
              <a:gd name="f276" fmla="val 127142"/>
              <a:gd name="f277" fmla="val 261572"/>
              <a:gd name="f278" fmla="val 146263"/>
              <a:gd name="f279" fmla="val 287881"/>
              <a:gd name="f280" fmla="val 312864"/>
              <a:gd name="f281" fmla="val 147065"/>
              <a:gd name="f282" fmla="val 337847"/>
              <a:gd name="f283" fmla="val 146751"/>
              <a:gd name="f284" fmla="+- 0 0 -90"/>
              <a:gd name="f285" fmla="*/ f3 1 567198"/>
              <a:gd name="f286" fmla="*/ f4 1 702990"/>
              <a:gd name="f287" fmla="val f5"/>
              <a:gd name="f288" fmla="val f6"/>
              <a:gd name="f289" fmla="val f7"/>
              <a:gd name="f290" fmla="*/ f284 f0 1"/>
              <a:gd name="f291" fmla="+- f289 0 f287"/>
              <a:gd name="f292" fmla="+- f288 0 f287"/>
              <a:gd name="f293" fmla="*/ f290 1 f2"/>
              <a:gd name="f294" fmla="*/ f292 1 567198"/>
              <a:gd name="f295" fmla="*/ f291 1 702990"/>
              <a:gd name="f296" fmla="*/ 283763 f292 1"/>
              <a:gd name="f297" fmla="*/ 702944 f291 1"/>
              <a:gd name="f298" fmla="*/ 60484 f292 1"/>
              <a:gd name="f299" fmla="*/ 3434 f292 1"/>
              <a:gd name="f300" fmla="*/ 645161 f291 1"/>
              <a:gd name="f301" fmla="*/ 2841 f292 1"/>
              <a:gd name="f302" fmla="*/ 252651 f291 1"/>
              <a:gd name="f303" fmla="*/ 28278 f292 1"/>
              <a:gd name="f304" fmla="*/ 186774 f291 1"/>
              <a:gd name="f305" fmla="*/ 27370 f292 1"/>
              <a:gd name="f306" fmla="*/ 134329 f291 1"/>
              <a:gd name="f307" fmla="*/ 28696 f292 1"/>
              <a:gd name="f308" fmla="*/ 57007 f291 1"/>
              <a:gd name="f309" fmla="*/ 72138 f292 1"/>
              <a:gd name="f310" fmla="*/ 14123 f291 1"/>
              <a:gd name="f311" fmla="*/ 122244 f292 1"/>
              <a:gd name="f312" fmla="*/ 14403 f291 1"/>
              <a:gd name="f313" fmla="*/ 155497 f292 1"/>
              <a:gd name="f314" fmla="*/ 47690 f291 1"/>
              <a:gd name="f315" fmla="*/ 169594 f292 1"/>
              <a:gd name="f316" fmla="*/ 47795 f291 1"/>
              <a:gd name="f317" fmla="*/ 174723 f292 1"/>
              <a:gd name="f318" fmla="*/ 43085 f291 1"/>
              <a:gd name="f319" fmla="*/ 267573 f292 1"/>
              <a:gd name="f320" fmla="*/ 6342 f291 1"/>
              <a:gd name="f321" fmla="*/ 468137 f292 1"/>
              <a:gd name="f322" fmla="*/ 6691 f291 1"/>
              <a:gd name="f323" fmla="*/ 567198 f292 1"/>
              <a:gd name="f324" fmla="*/ 105752 f291 1"/>
              <a:gd name="f325" fmla="*/ 567093 f292 1"/>
              <a:gd name="f326" fmla="*/ 342989 f291 1"/>
              <a:gd name="f327" fmla="*/ 566954 f292 1"/>
              <a:gd name="f328" fmla="*/ 575759 f291 1"/>
              <a:gd name="f329" fmla="*/ 567128 f292 1"/>
              <a:gd name="f330" fmla="*/ 645266 f291 1"/>
              <a:gd name="f331" fmla="*/ 508822 f292 1"/>
              <a:gd name="f332" fmla="*/ 702874 f291 1"/>
              <a:gd name="f333" fmla="*/ 283798 f292 1"/>
              <a:gd name="f334" fmla="*/ 702909 f291 1"/>
              <a:gd name="f335" fmla="*/ 478291 f292 1"/>
              <a:gd name="f336" fmla="*/ 268632 f291 1"/>
              <a:gd name="f337" fmla="*/ 455925 f292 1"/>
              <a:gd name="f338" fmla="*/ 242846 f291 1"/>
              <a:gd name="f339" fmla="*/ 439002 f292 1"/>
              <a:gd name="f340" fmla="*/ 247347 f291 1"/>
              <a:gd name="f341" fmla="*/ 301768 f292 1"/>
              <a:gd name="f342" fmla="*/ 384686 f291 1"/>
              <a:gd name="f343" fmla="*/ 267817 f292 1"/>
              <a:gd name="f344" fmla="*/ 384965 f291 1"/>
              <a:gd name="f345" fmla="*/ 131281 f292 1"/>
              <a:gd name="f346" fmla="*/ 248324 f291 1"/>
              <a:gd name="f347" fmla="*/ 111427 f292 1"/>
              <a:gd name="f348" fmla="*/ 243614 f291 1"/>
              <a:gd name="f349" fmla="*/ 105391 f292 1"/>
              <a:gd name="f350" fmla="*/ 290894 f291 1"/>
              <a:gd name="f351" fmla="*/ 239659 f292 1"/>
              <a:gd name="f352" fmla="*/ 425196 f291 1"/>
              <a:gd name="f353" fmla="*/ 240356 f292 1"/>
              <a:gd name="f354" fmla="*/ 446411 f291 1"/>
              <a:gd name="f355" fmla="*/ 158707 f292 1"/>
              <a:gd name="f356" fmla="*/ 527293 f291 1"/>
              <a:gd name="f357" fmla="*/ 98447 f292 1"/>
              <a:gd name="f358" fmla="*/ 587378 f291 1"/>
              <a:gd name="f359" fmla="*/ 101622 f292 1"/>
              <a:gd name="f360" fmla="*/ 619585 f291 1"/>
              <a:gd name="f361" fmla="*/ 132956 f292 1"/>
              <a:gd name="f362" fmla="*/ 622655 f291 1"/>
              <a:gd name="f363" fmla="*/ 264537 f292 1"/>
              <a:gd name="f364" fmla="*/ 490725 f291 1"/>
              <a:gd name="f365" fmla="*/ 305641 f292 1"/>
              <a:gd name="f366" fmla="*/ 490655 f291 1"/>
              <a:gd name="f367" fmla="*/ 436908 f292 1"/>
              <a:gd name="f368" fmla="*/ 622690 f291 1"/>
              <a:gd name="f369" fmla="*/ 468416 f292 1"/>
              <a:gd name="f370" fmla="*/ 619375 f291 1"/>
              <a:gd name="f371" fmla="*/ 469882 f292 1"/>
              <a:gd name="f372" fmla="*/ 586855 f291 1"/>
              <a:gd name="f373" fmla="*/ 330554 f292 1"/>
              <a:gd name="f374" fmla="*/ 448121 f291 1"/>
              <a:gd name="f375" fmla="*/ 330171 f292 1"/>
              <a:gd name="f376" fmla="*/ 425441 f291 1"/>
              <a:gd name="f377" fmla="*/ 465206 f292 1"/>
              <a:gd name="f378" fmla="*/ 289742 f291 1"/>
              <a:gd name="f379" fmla="*/ 478361 f292 1"/>
              <a:gd name="f380" fmla="*/ 268667 f291 1"/>
              <a:gd name="f381" fmla="*/ 362865 f292 1"/>
              <a:gd name="f382" fmla="*/ 146786 f291 1"/>
              <a:gd name="f383" fmla="*/ 441339 f292 1"/>
              <a:gd name="f384" fmla="*/ 146681 f291 1"/>
              <a:gd name="f385" fmla="*/ 488305 f292 1"/>
              <a:gd name="f386" fmla="*/ 105333 f291 1"/>
              <a:gd name="f387" fmla="*/ 442002 f292 1"/>
              <a:gd name="f388" fmla="*/ 65032 f291 1"/>
              <a:gd name="f389" fmla="*/ 286834 f292 1"/>
              <a:gd name="f390" fmla="*/ 240043 f292 1"/>
              <a:gd name="f391" fmla="*/ 105508 f291 1"/>
              <a:gd name="f392" fmla="*/ 287881 f292 1"/>
              <a:gd name="f393" fmla="+- f293 0 f1"/>
              <a:gd name="f394" fmla="*/ f296 1 567198"/>
              <a:gd name="f395" fmla="*/ f297 1 702990"/>
              <a:gd name="f396" fmla="*/ f298 1 567198"/>
              <a:gd name="f397" fmla="*/ f299 1 567198"/>
              <a:gd name="f398" fmla="*/ f300 1 702990"/>
              <a:gd name="f399" fmla="*/ f301 1 567198"/>
              <a:gd name="f400" fmla="*/ f302 1 702990"/>
              <a:gd name="f401" fmla="*/ f303 1 567198"/>
              <a:gd name="f402" fmla="*/ f304 1 702990"/>
              <a:gd name="f403" fmla="*/ f305 1 567198"/>
              <a:gd name="f404" fmla="*/ f306 1 702990"/>
              <a:gd name="f405" fmla="*/ f307 1 567198"/>
              <a:gd name="f406" fmla="*/ f308 1 702990"/>
              <a:gd name="f407" fmla="*/ f309 1 567198"/>
              <a:gd name="f408" fmla="*/ f310 1 702990"/>
              <a:gd name="f409" fmla="*/ f311 1 567198"/>
              <a:gd name="f410" fmla="*/ f312 1 702990"/>
              <a:gd name="f411" fmla="*/ f313 1 567198"/>
              <a:gd name="f412" fmla="*/ f314 1 702990"/>
              <a:gd name="f413" fmla="*/ f315 1 567198"/>
              <a:gd name="f414" fmla="*/ f316 1 702990"/>
              <a:gd name="f415" fmla="*/ f317 1 567198"/>
              <a:gd name="f416" fmla="*/ f318 1 702990"/>
              <a:gd name="f417" fmla="*/ f319 1 567198"/>
              <a:gd name="f418" fmla="*/ f320 1 702990"/>
              <a:gd name="f419" fmla="*/ f321 1 567198"/>
              <a:gd name="f420" fmla="*/ f322 1 702990"/>
              <a:gd name="f421" fmla="*/ f323 1 567198"/>
              <a:gd name="f422" fmla="*/ f324 1 702990"/>
              <a:gd name="f423" fmla="*/ f325 1 567198"/>
              <a:gd name="f424" fmla="*/ f326 1 702990"/>
              <a:gd name="f425" fmla="*/ f327 1 567198"/>
              <a:gd name="f426" fmla="*/ f328 1 702990"/>
              <a:gd name="f427" fmla="*/ f329 1 567198"/>
              <a:gd name="f428" fmla="*/ f330 1 702990"/>
              <a:gd name="f429" fmla="*/ f331 1 567198"/>
              <a:gd name="f430" fmla="*/ f332 1 702990"/>
              <a:gd name="f431" fmla="*/ f333 1 567198"/>
              <a:gd name="f432" fmla="*/ f334 1 702990"/>
              <a:gd name="f433" fmla="*/ f335 1 567198"/>
              <a:gd name="f434" fmla="*/ f336 1 702990"/>
              <a:gd name="f435" fmla="*/ f337 1 567198"/>
              <a:gd name="f436" fmla="*/ f338 1 702990"/>
              <a:gd name="f437" fmla="*/ f339 1 567198"/>
              <a:gd name="f438" fmla="*/ f340 1 702990"/>
              <a:gd name="f439" fmla="*/ f341 1 567198"/>
              <a:gd name="f440" fmla="*/ f342 1 702990"/>
              <a:gd name="f441" fmla="*/ f343 1 567198"/>
              <a:gd name="f442" fmla="*/ f344 1 702990"/>
              <a:gd name="f443" fmla="*/ f345 1 567198"/>
              <a:gd name="f444" fmla="*/ f346 1 702990"/>
              <a:gd name="f445" fmla="*/ f347 1 567198"/>
              <a:gd name="f446" fmla="*/ f348 1 702990"/>
              <a:gd name="f447" fmla="*/ f349 1 567198"/>
              <a:gd name="f448" fmla="*/ f350 1 702990"/>
              <a:gd name="f449" fmla="*/ f351 1 567198"/>
              <a:gd name="f450" fmla="*/ f352 1 702990"/>
              <a:gd name="f451" fmla="*/ f353 1 567198"/>
              <a:gd name="f452" fmla="*/ f354 1 702990"/>
              <a:gd name="f453" fmla="*/ f355 1 567198"/>
              <a:gd name="f454" fmla="*/ f356 1 702990"/>
              <a:gd name="f455" fmla="*/ f357 1 567198"/>
              <a:gd name="f456" fmla="*/ f358 1 702990"/>
              <a:gd name="f457" fmla="*/ f359 1 567198"/>
              <a:gd name="f458" fmla="*/ f360 1 702990"/>
              <a:gd name="f459" fmla="*/ f361 1 567198"/>
              <a:gd name="f460" fmla="*/ f362 1 702990"/>
              <a:gd name="f461" fmla="*/ f363 1 567198"/>
              <a:gd name="f462" fmla="*/ f364 1 702990"/>
              <a:gd name="f463" fmla="*/ f365 1 567198"/>
              <a:gd name="f464" fmla="*/ f366 1 702990"/>
              <a:gd name="f465" fmla="*/ f367 1 567198"/>
              <a:gd name="f466" fmla="*/ f368 1 702990"/>
              <a:gd name="f467" fmla="*/ f369 1 567198"/>
              <a:gd name="f468" fmla="*/ f370 1 702990"/>
              <a:gd name="f469" fmla="*/ f371 1 567198"/>
              <a:gd name="f470" fmla="*/ f372 1 702990"/>
              <a:gd name="f471" fmla="*/ f373 1 567198"/>
              <a:gd name="f472" fmla="*/ f374 1 702990"/>
              <a:gd name="f473" fmla="*/ f375 1 567198"/>
              <a:gd name="f474" fmla="*/ f376 1 702990"/>
              <a:gd name="f475" fmla="*/ f377 1 567198"/>
              <a:gd name="f476" fmla="*/ f378 1 702990"/>
              <a:gd name="f477" fmla="*/ f379 1 567198"/>
              <a:gd name="f478" fmla="*/ f380 1 702990"/>
              <a:gd name="f479" fmla="*/ f381 1 567198"/>
              <a:gd name="f480" fmla="*/ f382 1 702990"/>
              <a:gd name="f481" fmla="*/ f383 1 567198"/>
              <a:gd name="f482" fmla="*/ f384 1 702990"/>
              <a:gd name="f483" fmla="*/ f385 1 567198"/>
              <a:gd name="f484" fmla="*/ f386 1 702990"/>
              <a:gd name="f485" fmla="*/ f387 1 567198"/>
              <a:gd name="f486" fmla="*/ f388 1 702990"/>
              <a:gd name="f487" fmla="*/ f389 1 567198"/>
              <a:gd name="f488" fmla="*/ f390 1 567198"/>
              <a:gd name="f489" fmla="*/ f391 1 702990"/>
              <a:gd name="f490" fmla="*/ f392 1 567198"/>
              <a:gd name="f491" fmla="*/ f287 1 f294"/>
              <a:gd name="f492" fmla="*/ f288 1 f294"/>
              <a:gd name="f493" fmla="*/ f287 1 f295"/>
              <a:gd name="f494" fmla="*/ f289 1 f295"/>
              <a:gd name="f495" fmla="*/ f394 1 f294"/>
              <a:gd name="f496" fmla="*/ f395 1 f295"/>
              <a:gd name="f497" fmla="*/ f396 1 f294"/>
              <a:gd name="f498" fmla="*/ f397 1 f294"/>
              <a:gd name="f499" fmla="*/ f398 1 f295"/>
              <a:gd name="f500" fmla="*/ f399 1 f294"/>
              <a:gd name="f501" fmla="*/ f400 1 f295"/>
              <a:gd name="f502" fmla="*/ f401 1 f294"/>
              <a:gd name="f503" fmla="*/ f402 1 f295"/>
              <a:gd name="f504" fmla="*/ f403 1 f294"/>
              <a:gd name="f505" fmla="*/ f404 1 f295"/>
              <a:gd name="f506" fmla="*/ f405 1 f294"/>
              <a:gd name="f507" fmla="*/ f406 1 f295"/>
              <a:gd name="f508" fmla="*/ f407 1 f294"/>
              <a:gd name="f509" fmla="*/ f408 1 f295"/>
              <a:gd name="f510" fmla="*/ f409 1 f294"/>
              <a:gd name="f511" fmla="*/ f410 1 f295"/>
              <a:gd name="f512" fmla="*/ f411 1 f294"/>
              <a:gd name="f513" fmla="*/ f412 1 f295"/>
              <a:gd name="f514" fmla="*/ f413 1 f294"/>
              <a:gd name="f515" fmla="*/ f414 1 f295"/>
              <a:gd name="f516" fmla="*/ f415 1 f294"/>
              <a:gd name="f517" fmla="*/ f416 1 f295"/>
              <a:gd name="f518" fmla="*/ f417 1 f294"/>
              <a:gd name="f519" fmla="*/ f418 1 f295"/>
              <a:gd name="f520" fmla="*/ f419 1 f294"/>
              <a:gd name="f521" fmla="*/ f420 1 f295"/>
              <a:gd name="f522" fmla="*/ f421 1 f294"/>
              <a:gd name="f523" fmla="*/ f422 1 f295"/>
              <a:gd name="f524" fmla="*/ f423 1 f294"/>
              <a:gd name="f525" fmla="*/ f424 1 f295"/>
              <a:gd name="f526" fmla="*/ f425 1 f294"/>
              <a:gd name="f527" fmla="*/ f426 1 f295"/>
              <a:gd name="f528" fmla="*/ f427 1 f294"/>
              <a:gd name="f529" fmla="*/ f428 1 f295"/>
              <a:gd name="f530" fmla="*/ f429 1 f294"/>
              <a:gd name="f531" fmla="*/ f430 1 f295"/>
              <a:gd name="f532" fmla="*/ f431 1 f294"/>
              <a:gd name="f533" fmla="*/ f432 1 f295"/>
              <a:gd name="f534" fmla="*/ f433 1 f294"/>
              <a:gd name="f535" fmla="*/ f434 1 f295"/>
              <a:gd name="f536" fmla="*/ f435 1 f294"/>
              <a:gd name="f537" fmla="*/ f436 1 f295"/>
              <a:gd name="f538" fmla="*/ f437 1 f294"/>
              <a:gd name="f539" fmla="*/ f438 1 f295"/>
              <a:gd name="f540" fmla="*/ f439 1 f294"/>
              <a:gd name="f541" fmla="*/ f440 1 f295"/>
              <a:gd name="f542" fmla="*/ f441 1 f294"/>
              <a:gd name="f543" fmla="*/ f442 1 f295"/>
              <a:gd name="f544" fmla="*/ f443 1 f294"/>
              <a:gd name="f545" fmla="*/ f444 1 f295"/>
              <a:gd name="f546" fmla="*/ f445 1 f294"/>
              <a:gd name="f547" fmla="*/ f446 1 f295"/>
              <a:gd name="f548" fmla="*/ f447 1 f294"/>
              <a:gd name="f549" fmla="*/ f448 1 f295"/>
              <a:gd name="f550" fmla="*/ f449 1 f294"/>
              <a:gd name="f551" fmla="*/ f450 1 f295"/>
              <a:gd name="f552" fmla="*/ f451 1 f294"/>
              <a:gd name="f553" fmla="*/ f452 1 f295"/>
              <a:gd name="f554" fmla="*/ f453 1 f294"/>
              <a:gd name="f555" fmla="*/ f454 1 f295"/>
              <a:gd name="f556" fmla="*/ f455 1 f294"/>
              <a:gd name="f557" fmla="*/ f456 1 f295"/>
              <a:gd name="f558" fmla="*/ f457 1 f294"/>
              <a:gd name="f559" fmla="*/ f458 1 f295"/>
              <a:gd name="f560" fmla="*/ f459 1 f294"/>
              <a:gd name="f561" fmla="*/ f460 1 f295"/>
              <a:gd name="f562" fmla="*/ f461 1 f294"/>
              <a:gd name="f563" fmla="*/ f462 1 f295"/>
              <a:gd name="f564" fmla="*/ f463 1 f294"/>
              <a:gd name="f565" fmla="*/ f464 1 f295"/>
              <a:gd name="f566" fmla="*/ f465 1 f294"/>
              <a:gd name="f567" fmla="*/ f466 1 f295"/>
              <a:gd name="f568" fmla="*/ f467 1 f294"/>
              <a:gd name="f569" fmla="*/ f468 1 f295"/>
              <a:gd name="f570" fmla="*/ f469 1 f294"/>
              <a:gd name="f571" fmla="*/ f470 1 f295"/>
              <a:gd name="f572" fmla="*/ f471 1 f294"/>
              <a:gd name="f573" fmla="*/ f472 1 f295"/>
              <a:gd name="f574" fmla="*/ f473 1 f294"/>
              <a:gd name="f575" fmla="*/ f474 1 f295"/>
              <a:gd name="f576" fmla="*/ f475 1 f294"/>
              <a:gd name="f577" fmla="*/ f476 1 f295"/>
              <a:gd name="f578" fmla="*/ f477 1 f294"/>
              <a:gd name="f579" fmla="*/ f478 1 f295"/>
              <a:gd name="f580" fmla="*/ f479 1 f294"/>
              <a:gd name="f581" fmla="*/ f480 1 f295"/>
              <a:gd name="f582" fmla="*/ f481 1 f294"/>
              <a:gd name="f583" fmla="*/ f482 1 f295"/>
              <a:gd name="f584" fmla="*/ f483 1 f294"/>
              <a:gd name="f585" fmla="*/ f484 1 f295"/>
              <a:gd name="f586" fmla="*/ f485 1 f294"/>
              <a:gd name="f587" fmla="*/ f486 1 f295"/>
              <a:gd name="f588" fmla="*/ f487 1 f294"/>
              <a:gd name="f589" fmla="*/ f488 1 f294"/>
              <a:gd name="f590" fmla="*/ f489 1 f295"/>
              <a:gd name="f591" fmla="*/ f490 1 f294"/>
              <a:gd name="f592" fmla="*/ f491 f285 1"/>
              <a:gd name="f593" fmla="*/ f492 f285 1"/>
              <a:gd name="f594" fmla="*/ f494 f286 1"/>
              <a:gd name="f595" fmla="*/ f493 f286 1"/>
              <a:gd name="f596" fmla="*/ f495 f285 1"/>
              <a:gd name="f597" fmla="*/ f496 f286 1"/>
              <a:gd name="f598" fmla="*/ f497 f285 1"/>
              <a:gd name="f599" fmla="*/ f498 f285 1"/>
              <a:gd name="f600" fmla="*/ f499 f286 1"/>
              <a:gd name="f601" fmla="*/ f500 f285 1"/>
              <a:gd name="f602" fmla="*/ f501 f286 1"/>
              <a:gd name="f603" fmla="*/ f502 f285 1"/>
              <a:gd name="f604" fmla="*/ f503 f286 1"/>
              <a:gd name="f605" fmla="*/ f504 f285 1"/>
              <a:gd name="f606" fmla="*/ f505 f286 1"/>
              <a:gd name="f607" fmla="*/ f506 f285 1"/>
              <a:gd name="f608" fmla="*/ f507 f286 1"/>
              <a:gd name="f609" fmla="*/ f508 f285 1"/>
              <a:gd name="f610" fmla="*/ f509 f286 1"/>
              <a:gd name="f611" fmla="*/ f510 f285 1"/>
              <a:gd name="f612" fmla="*/ f511 f286 1"/>
              <a:gd name="f613" fmla="*/ f512 f285 1"/>
              <a:gd name="f614" fmla="*/ f513 f286 1"/>
              <a:gd name="f615" fmla="*/ f514 f285 1"/>
              <a:gd name="f616" fmla="*/ f515 f286 1"/>
              <a:gd name="f617" fmla="*/ f516 f285 1"/>
              <a:gd name="f618" fmla="*/ f517 f286 1"/>
              <a:gd name="f619" fmla="*/ f518 f285 1"/>
              <a:gd name="f620" fmla="*/ f519 f286 1"/>
              <a:gd name="f621" fmla="*/ f520 f285 1"/>
              <a:gd name="f622" fmla="*/ f521 f286 1"/>
              <a:gd name="f623" fmla="*/ f522 f285 1"/>
              <a:gd name="f624" fmla="*/ f523 f286 1"/>
              <a:gd name="f625" fmla="*/ f524 f285 1"/>
              <a:gd name="f626" fmla="*/ f525 f286 1"/>
              <a:gd name="f627" fmla="*/ f526 f285 1"/>
              <a:gd name="f628" fmla="*/ f527 f286 1"/>
              <a:gd name="f629" fmla="*/ f528 f285 1"/>
              <a:gd name="f630" fmla="*/ f529 f286 1"/>
              <a:gd name="f631" fmla="*/ f530 f285 1"/>
              <a:gd name="f632" fmla="*/ f531 f286 1"/>
              <a:gd name="f633" fmla="*/ f532 f285 1"/>
              <a:gd name="f634" fmla="*/ f533 f286 1"/>
              <a:gd name="f635" fmla="*/ f534 f285 1"/>
              <a:gd name="f636" fmla="*/ f535 f286 1"/>
              <a:gd name="f637" fmla="*/ f536 f285 1"/>
              <a:gd name="f638" fmla="*/ f537 f286 1"/>
              <a:gd name="f639" fmla="*/ f538 f285 1"/>
              <a:gd name="f640" fmla="*/ f539 f286 1"/>
              <a:gd name="f641" fmla="*/ f540 f285 1"/>
              <a:gd name="f642" fmla="*/ f541 f286 1"/>
              <a:gd name="f643" fmla="*/ f542 f285 1"/>
              <a:gd name="f644" fmla="*/ f543 f286 1"/>
              <a:gd name="f645" fmla="*/ f544 f285 1"/>
              <a:gd name="f646" fmla="*/ f545 f286 1"/>
              <a:gd name="f647" fmla="*/ f546 f285 1"/>
              <a:gd name="f648" fmla="*/ f547 f286 1"/>
              <a:gd name="f649" fmla="*/ f548 f285 1"/>
              <a:gd name="f650" fmla="*/ f549 f286 1"/>
              <a:gd name="f651" fmla="*/ f550 f285 1"/>
              <a:gd name="f652" fmla="*/ f551 f286 1"/>
              <a:gd name="f653" fmla="*/ f552 f285 1"/>
              <a:gd name="f654" fmla="*/ f553 f286 1"/>
              <a:gd name="f655" fmla="*/ f554 f285 1"/>
              <a:gd name="f656" fmla="*/ f555 f286 1"/>
              <a:gd name="f657" fmla="*/ f556 f285 1"/>
              <a:gd name="f658" fmla="*/ f557 f286 1"/>
              <a:gd name="f659" fmla="*/ f558 f285 1"/>
              <a:gd name="f660" fmla="*/ f559 f286 1"/>
              <a:gd name="f661" fmla="*/ f560 f285 1"/>
              <a:gd name="f662" fmla="*/ f561 f286 1"/>
              <a:gd name="f663" fmla="*/ f562 f285 1"/>
              <a:gd name="f664" fmla="*/ f563 f286 1"/>
              <a:gd name="f665" fmla="*/ f564 f285 1"/>
              <a:gd name="f666" fmla="*/ f565 f286 1"/>
              <a:gd name="f667" fmla="*/ f566 f285 1"/>
              <a:gd name="f668" fmla="*/ f567 f286 1"/>
              <a:gd name="f669" fmla="*/ f568 f285 1"/>
              <a:gd name="f670" fmla="*/ f569 f286 1"/>
              <a:gd name="f671" fmla="*/ f570 f285 1"/>
              <a:gd name="f672" fmla="*/ f571 f286 1"/>
              <a:gd name="f673" fmla="*/ f572 f285 1"/>
              <a:gd name="f674" fmla="*/ f573 f286 1"/>
              <a:gd name="f675" fmla="*/ f574 f285 1"/>
              <a:gd name="f676" fmla="*/ f575 f286 1"/>
              <a:gd name="f677" fmla="*/ f576 f285 1"/>
              <a:gd name="f678" fmla="*/ f577 f286 1"/>
              <a:gd name="f679" fmla="*/ f578 f285 1"/>
              <a:gd name="f680" fmla="*/ f579 f286 1"/>
              <a:gd name="f681" fmla="*/ f580 f285 1"/>
              <a:gd name="f682" fmla="*/ f581 f286 1"/>
              <a:gd name="f683" fmla="*/ f582 f285 1"/>
              <a:gd name="f684" fmla="*/ f583 f286 1"/>
              <a:gd name="f685" fmla="*/ f584 f285 1"/>
              <a:gd name="f686" fmla="*/ f585 f286 1"/>
              <a:gd name="f687" fmla="*/ f586 f285 1"/>
              <a:gd name="f688" fmla="*/ f587 f286 1"/>
              <a:gd name="f689" fmla="*/ f588 f285 1"/>
              <a:gd name="f690" fmla="*/ f589 f285 1"/>
              <a:gd name="f691" fmla="*/ f590 f286 1"/>
              <a:gd name="f692" fmla="*/ f591 f2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93">
                <a:pos x="f596" y="f597"/>
              </a:cxn>
              <a:cxn ang="f393">
                <a:pos x="f598" y="f597"/>
              </a:cxn>
              <a:cxn ang="f393">
                <a:pos x="f599" y="f600"/>
              </a:cxn>
              <a:cxn ang="f393">
                <a:pos x="f601" y="f602"/>
              </a:cxn>
              <a:cxn ang="f393">
                <a:pos x="f603" y="f604"/>
              </a:cxn>
              <a:cxn ang="f393">
                <a:pos x="f605" y="f606"/>
              </a:cxn>
              <a:cxn ang="f393">
                <a:pos x="f607" y="f608"/>
              </a:cxn>
              <a:cxn ang="f393">
                <a:pos x="f609" y="f610"/>
              </a:cxn>
              <a:cxn ang="f393">
                <a:pos x="f611" y="f612"/>
              </a:cxn>
              <a:cxn ang="f393">
                <a:pos x="f613" y="f614"/>
              </a:cxn>
              <a:cxn ang="f393">
                <a:pos x="f615" y="f616"/>
              </a:cxn>
              <a:cxn ang="f393">
                <a:pos x="f617" y="f618"/>
              </a:cxn>
              <a:cxn ang="f393">
                <a:pos x="f619" y="f620"/>
              </a:cxn>
              <a:cxn ang="f393">
                <a:pos x="f621" y="f622"/>
              </a:cxn>
              <a:cxn ang="f393">
                <a:pos x="f623" y="f624"/>
              </a:cxn>
              <a:cxn ang="f393">
                <a:pos x="f625" y="f626"/>
              </a:cxn>
              <a:cxn ang="f393">
                <a:pos x="f627" y="f628"/>
              </a:cxn>
              <a:cxn ang="f393">
                <a:pos x="f629" y="f630"/>
              </a:cxn>
              <a:cxn ang="f393">
                <a:pos x="f631" y="f632"/>
              </a:cxn>
              <a:cxn ang="f393">
                <a:pos x="f633" y="f634"/>
              </a:cxn>
              <a:cxn ang="f393">
                <a:pos x="f635" y="f636"/>
              </a:cxn>
              <a:cxn ang="f393">
                <a:pos x="f637" y="f638"/>
              </a:cxn>
              <a:cxn ang="f393">
                <a:pos x="f639" y="f640"/>
              </a:cxn>
              <a:cxn ang="f393">
                <a:pos x="f641" y="f642"/>
              </a:cxn>
              <a:cxn ang="f393">
                <a:pos x="f643" y="f644"/>
              </a:cxn>
              <a:cxn ang="f393">
                <a:pos x="f645" y="f646"/>
              </a:cxn>
              <a:cxn ang="f393">
                <a:pos x="f647" y="f648"/>
              </a:cxn>
              <a:cxn ang="f393">
                <a:pos x="f649" y="f650"/>
              </a:cxn>
              <a:cxn ang="f393">
                <a:pos x="f651" y="f652"/>
              </a:cxn>
              <a:cxn ang="f393">
                <a:pos x="f653" y="f654"/>
              </a:cxn>
              <a:cxn ang="f393">
                <a:pos x="f655" y="f656"/>
              </a:cxn>
              <a:cxn ang="f393">
                <a:pos x="f657" y="f658"/>
              </a:cxn>
              <a:cxn ang="f393">
                <a:pos x="f659" y="f660"/>
              </a:cxn>
              <a:cxn ang="f393">
                <a:pos x="f661" y="f662"/>
              </a:cxn>
              <a:cxn ang="f393">
                <a:pos x="f663" y="f664"/>
              </a:cxn>
              <a:cxn ang="f393">
                <a:pos x="f665" y="f666"/>
              </a:cxn>
              <a:cxn ang="f393">
                <a:pos x="f667" y="f668"/>
              </a:cxn>
              <a:cxn ang="f393">
                <a:pos x="f669" y="f670"/>
              </a:cxn>
              <a:cxn ang="f393">
                <a:pos x="f671" y="f672"/>
              </a:cxn>
              <a:cxn ang="f393">
                <a:pos x="f673" y="f674"/>
              </a:cxn>
              <a:cxn ang="f393">
                <a:pos x="f675" y="f676"/>
              </a:cxn>
              <a:cxn ang="f393">
                <a:pos x="f677" y="f678"/>
              </a:cxn>
              <a:cxn ang="f393">
                <a:pos x="f679" y="f680"/>
              </a:cxn>
              <a:cxn ang="f393">
                <a:pos x="f681" y="f682"/>
              </a:cxn>
              <a:cxn ang="f393">
                <a:pos x="f683" y="f684"/>
              </a:cxn>
              <a:cxn ang="f393">
                <a:pos x="f685" y="f686"/>
              </a:cxn>
              <a:cxn ang="f393">
                <a:pos x="f687" y="f688"/>
              </a:cxn>
              <a:cxn ang="f393">
                <a:pos x="f689" y="f688"/>
              </a:cxn>
              <a:cxn ang="f393">
                <a:pos x="f690" y="f691"/>
              </a:cxn>
              <a:cxn ang="f393">
                <a:pos x="f692" y="f684"/>
              </a:cxn>
              <a:cxn ang="f393">
                <a:pos x="f681" y="f682"/>
              </a:cxn>
            </a:cxnLst>
            <a:rect l="f592" t="f595" r="f593" b="f594"/>
            <a:pathLst>
              <a:path w="567198" h="702990">
                <a:moveTo>
                  <a:pt x="f8" y="f9"/>
                </a:moveTo>
                <a:cubicBezTo>
                  <a:pt x="f10" y="f9"/>
                  <a:pt x="f11" y="f12"/>
                  <a:pt x="f13" y="f9"/>
                </a:cubicBezTo>
                <a:cubicBezTo>
                  <a:pt x="f14" y="f15"/>
                  <a:pt x="f16" y="f17"/>
                  <a:pt x="f16" y="f18"/>
                </a:cubicBezTo>
                <a:cubicBezTo>
                  <a:pt x="f16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6" y="f88"/>
                </a:cubicBezTo>
                <a:cubicBezTo>
                  <a:pt x="f89" y="f90"/>
                  <a:pt x="f91" y="f92"/>
                  <a:pt x="f93" y="f94"/>
                </a:cubicBezTo>
                <a:cubicBezTo>
                  <a:pt x="f93" y="f95"/>
                  <a:pt x="f96" y="f97"/>
                  <a:pt x="f89" y="f98"/>
                </a:cubicBezTo>
                <a:cubicBezTo>
                  <a:pt x="f89" y="f99"/>
                  <a:pt x="f6" y="f100"/>
                  <a:pt x="f91" y="f101"/>
                </a:cubicBezTo>
                <a:cubicBezTo>
                  <a:pt x="f102" y="f103"/>
                  <a:pt x="f104" y="f105"/>
                  <a:pt x="f106" y="f15"/>
                </a:cubicBezTo>
                <a:cubicBezTo>
                  <a:pt x="f107" y="f108"/>
                  <a:pt x="f109" y="f15"/>
                  <a:pt x="f110" y="f111"/>
                </a:cubicBezTo>
                <a:close/>
                <a:moveTo>
                  <a:pt x="f112" y="f113"/>
                </a:move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124" y="f125"/>
                </a:cubicBez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43"/>
                </a:cubicBezTo>
                <a:cubicBezTo>
                  <a:pt x="f144" y="f145"/>
                  <a:pt x="f146" y="f147"/>
                  <a:pt x="f148" y="f149"/>
                </a:cubicBezTo>
                <a:cubicBezTo>
                  <a:pt x="f150" y="f151"/>
                  <a:pt x="f152" y="f153"/>
                  <a:pt x="f154" y="f155"/>
                </a:cubicBez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69"/>
                  <a:pt x="f170" y="f171"/>
                  <a:pt x="f172" y="f173"/>
                </a:cubicBezTo>
                <a:cubicBezTo>
                  <a:pt x="f174" y="f175"/>
                  <a:pt x="f176" y="f177"/>
                  <a:pt x="f178" y="f179"/>
                </a:cubicBezTo>
                <a:cubicBezTo>
                  <a:pt x="f180" y="f181"/>
                  <a:pt x="f182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cubicBezTo>
                  <a:pt x="f192" y="f193"/>
                  <a:pt x="f194" y="f195"/>
                  <a:pt x="f196" y="f197"/>
                </a:cubicBezTo>
                <a:cubicBezTo>
                  <a:pt x="f198" y="f199"/>
                  <a:pt x="f200" y="f201"/>
                  <a:pt x="f202" y="f203"/>
                </a:cubicBezTo>
                <a:cubicBezTo>
                  <a:pt x="f204" y="f205"/>
                  <a:pt x="f206" y="f207"/>
                  <a:pt x="f208" y="f209"/>
                </a:cubicBezTo>
                <a:cubicBezTo>
                  <a:pt x="f210" y="f211"/>
                  <a:pt x="f212" y="f213"/>
                  <a:pt x="f214" y="f215"/>
                </a:cubicBezTo>
                <a:cubicBezTo>
                  <a:pt x="f216" y="f217"/>
                  <a:pt x="f218" y="f219"/>
                  <a:pt x="f220" y="f221"/>
                </a:cubicBezTo>
                <a:cubicBezTo>
                  <a:pt x="f222" y="f223"/>
                  <a:pt x="f224" y="f225"/>
                  <a:pt x="f226" y="f227"/>
                </a:cubicBezTo>
                <a:cubicBezTo>
                  <a:pt x="f228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lose/>
                <a:moveTo>
                  <a:pt x="f246" y="f247"/>
                </a:moveTo>
                <a:cubicBezTo>
                  <a:pt x="f248" y="f247"/>
                  <a:pt x="f249" y="f250"/>
                  <a:pt x="f251" y="f252"/>
                </a:cubicBezTo>
                <a:cubicBezTo>
                  <a:pt x="f253" y="f254"/>
                  <a:pt x="f255" y="f256"/>
                  <a:pt x="f257" y="f258"/>
                </a:cubicBez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64"/>
                </a:cubicBezTo>
                <a:cubicBezTo>
                  <a:pt x="f270" y="f271"/>
                  <a:pt x="f166" y="f272"/>
                  <a:pt x="f273" y="f274"/>
                </a:cubicBezTo>
                <a:cubicBezTo>
                  <a:pt x="f275" y="f276"/>
                  <a:pt x="f277" y="f278"/>
                  <a:pt x="f279" y="f252"/>
                </a:cubicBezTo>
                <a:cubicBezTo>
                  <a:pt x="f280" y="f281"/>
                  <a:pt x="f282" y="f283"/>
                  <a:pt x="f246" y="f247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4" name="Forma libre: forma 6">
            <a:extLst>
              <a:ext uri="{FF2B5EF4-FFF2-40B4-BE49-F238E27FC236}">
                <a16:creationId xmlns:a16="http://schemas.microsoft.com/office/drawing/2014/main" id="{895A1564-29F8-4587-9B3A-13BC6A5DF249}"/>
              </a:ext>
            </a:extLst>
          </p:cNvPr>
          <p:cNvSpPr/>
          <p:nvPr/>
        </p:nvSpPr>
        <p:spPr>
          <a:xfrm>
            <a:off x="2701741" y="2990334"/>
            <a:ext cx="475085" cy="7037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75082"/>
              <a:gd name="f7" fmla="val 703701"/>
              <a:gd name="f8" fmla="val 236027"/>
              <a:gd name="f9" fmla="val 294857"/>
              <a:gd name="f10" fmla="val 1640"/>
              <a:gd name="f11" fmla="val 353127"/>
              <a:gd name="f12" fmla="val 6630"/>
              <a:gd name="f13" fmla="val 407665"/>
              <a:gd name="f14" fmla="val 31578"/>
              <a:gd name="f15" fmla="val 428287"/>
              <a:gd name="f16" fmla="val 41034"/>
              <a:gd name="f17" fmla="val 447931"/>
              <a:gd name="f18" fmla="val 51676"/>
              <a:gd name="f19" fmla="val 461958"/>
              <a:gd name="f20" fmla="val 70867"/>
              <a:gd name="f21" fmla="val 476369"/>
              <a:gd name="f22" fmla="val 90547"/>
              <a:gd name="f23" fmla="val 479195"/>
              <a:gd name="f24" fmla="val 111552"/>
              <a:gd name="f25" fmla="val 466041"/>
              <a:gd name="f26" fmla="val 132174"/>
              <a:gd name="f27" fmla="val 460039"/>
              <a:gd name="f28" fmla="val 141560"/>
              <a:gd name="f29" fmla="val 457841"/>
              <a:gd name="f30" fmla="val 150667"/>
              <a:gd name="f31" fmla="val 458364"/>
              <a:gd name="f32" fmla="val 161589"/>
              <a:gd name="f33" fmla="val 459202"/>
              <a:gd name="f34" fmla="val 179000"/>
              <a:gd name="f35" fmla="val 458574"/>
              <a:gd name="f36" fmla="val 196447"/>
              <a:gd name="f37" fmla="val 458678"/>
              <a:gd name="f38" fmla="val 213893"/>
              <a:gd name="f39" fmla="val 458783"/>
              <a:gd name="f40" fmla="val 228827"/>
              <a:gd name="f41" fmla="val 457283"/>
              <a:gd name="f42" fmla="val 243413"/>
              <a:gd name="f43" fmla="val 469914"/>
              <a:gd name="f44" fmla="val 255974"/>
              <a:gd name="f45" fmla="val 478149"/>
              <a:gd name="f46" fmla="val 264139"/>
              <a:gd name="f47" fmla="val 476055"/>
              <a:gd name="f48" fmla="val 275898"/>
              <a:gd name="f49" fmla="val 467088"/>
              <a:gd name="f50" fmla="val 284028"/>
              <a:gd name="f51" fmla="val 459411"/>
              <a:gd name="f52" fmla="val 290972"/>
              <a:gd name="f53" fmla="val 456829"/>
              <a:gd name="f54" fmla="val 299486"/>
              <a:gd name="f55" fmla="val 457387"/>
              <a:gd name="f56" fmla="val 308941"/>
              <a:gd name="f57" fmla="val 459062"/>
              <a:gd name="f58" fmla="val 336367"/>
              <a:gd name="f59" fmla="val 460249"/>
              <a:gd name="f60" fmla="val 363758"/>
              <a:gd name="f61" fmla="val 391149"/>
              <a:gd name="f62" fmla="val 455817"/>
              <a:gd name="f63" fmla="val 399105"/>
              <a:gd name="f64" fmla="val 460563"/>
              <a:gd name="f65" fmla="val 403745"/>
              <a:gd name="f66" fmla="val 465866"/>
              <a:gd name="f67" fmla="val 408770"/>
              <a:gd name="f68" fmla="val 475950"/>
              <a:gd name="f69" fmla="val 418331"/>
              <a:gd name="f70" fmla="val 478358"/>
              <a:gd name="f71" fmla="val 428973"/>
              <a:gd name="f72" fmla="val 469077"/>
              <a:gd name="f73" fmla="val 441116"/>
              <a:gd name="f74" fmla="val 454026"/>
              <a:gd name="f75" fmla="val 454910"/>
              <a:gd name="f76" fmla="val 467983"/>
              <a:gd name="f77" fmla="val 458190"/>
              <a:gd name="f78" fmla="val 485115"/>
              <a:gd name="f79" fmla="val 460772"/>
              <a:gd name="f80" fmla="val 498549"/>
              <a:gd name="f81" fmla="val 459237"/>
              <a:gd name="f82" fmla="val 512925"/>
              <a:gd name="f83" fmla="val 458399"/>
              <a:gd name="f84" fmla="val 526777"/>
              <a:gd name="f85" fmla="val 457352"/>
              <a:gd name="f86" fmla="val 544399"/>
              <a:gd name="f87" fmla="val 458713"/>
              <a:gd name="f88" fmla="val 560310"/>
              <a:gd name="f89" fmla="val 468658"/>
              <a:gd name="f90" fmla="val 576500"/>
              <a:gd name="f91" fmla="val 481359"/>
              <a:gd name="f92" fmla="val 597226"/>
              <a:gd name="f93" fmla="val 472461"/>
              <a:gd name="f94" fmla="val 625699"/>
              <a:gd name="f95" fmla="val 453689"/>
              <a:gd name="f96" fmla="val 642343"/>
              <a:gd name="f97" fmla="val 421169"/>
              <a:gd name="f98" fmla="val 671199"/>
              <a:gd name="f99" fmla="val 381321"/>
              <a:gd name="f100" fmla="val 683202"/>
              <a:gd name="f101" fmla="val 340427"/>
              <a:gd name="f102" fmla="val 692309"/>
              <a:gd name="f103" fmla="val 267884"/>
              <a:gd name="f104" fmla="val 708500"/>
              <a:gd name="f105" fmla="val 195133"/>
              <a:gd name="f106" fmla="val 707209"/>
              <a:gd name="f107" fmla="val 123009"/>
              <a:gd name="f108" fmla="val 689867"/>
              <a:gd name="f109" fmla="val 85709"/>
              <a:gd name="f110" fmla="val 680899"/>
              <a:gd name="f111" fmla="val 49211"/>
              <a:gd name="f112" fmla="val 668791"/>
              <a:gd name="f113" fmla="val 20459"/>
              <a:gd name="f114" fmla="val 641052"/>
              <a:gd name="f115" fmla="val -442"/>
              <a:gd name="f116" fmla="val 620884"/>
              <a:gd name="f117" fmla="val -5780"/>
              <a:gd name="f118" fmla="val 597017"/>
              <a:gd name="f119" fmla="val 7793"/>
              <a:gd name="f120" fmla="val 571510"/>
              <a:gd name="f121" fmla="val 14423"/>
              <a:gd name="f122" fmla="val 559019"/>
              <a:gd name="f123" fmla="val 16446"/>
              <a:gd name="f124" fmla="val 546736"/>
              <a:gd name="f125" fmla="val 16202"/>
              <a:gd name="f126" fmla="val 533233"/>
              <a:gd name="f127" fmla="val 15853"/>
              <a:gd name="f128" fmla="val 515228"/>
              <a:gd name="f129" fmla="val 15993"/>
              <a:gd name="f130" fmla="val 497188"/>
              <a:gd name="f131" fmla="val 479184"/>
              <a:gd name="f132" fmla="val 16342"/>
              <a:gd name="f133" fmla="val 464633"/>
              <a:gd name="f134" fmla="val 16725"/>
              <a:gd name="f135" fmla="val 450851"/>
              <a:gd name="f136" fmla="val 5455"/>
              <a:gd name="f137" fmla="val 438568"/>
              <a:gd name="f138" fmla="val -3094"/>
              <a:gd name="f139" fmla="val 429217"/>
              <a:gd name="f140" fmla="val 416935"/>
              <a:gd name="f141" fmla="val 8595"/>
              <a:gd name="f142" fmla="val 15748"/>
              <a:gd name="f143" fmla="val 402315"/>
              <a:gd name="f144" fmla="val 16481"/>
              <a:gd name="f145" fmla="val 395615"/>
              <a:gd name="f146" fmla="val 16307"/>
              <a:gd name="f147" fmla="val 387206"/>
              <a:gd name="f148" fmla="val 15888"/>
              <a:gd name="f149" fmla="val 366864"/>
              <a:gd name="f150" fmla="val 16028"/>
              <a:gd name="f151" fmla="val 346521"/>
              <a:gd name="f152" fmla="val 16167"/>
              <a:gd name="f153" fmla="val 326178"/>
              <a:gd name="f154" fmla="val 16272"/>
              <a:gd name="f155" fmla="val 309569"/>
              <a:gd name="f156" fmla="val 18435"/>
              <a:gd name="f157" fmla="val 293170"/>
              <a:gd name="f158" fmla="val 4652"/>
              <a:gd name="f159" fmla="val 279178"/>
              <a:gd name="f160" fmla="val -3129"/>
              <a:gd name="f161" fmla="val 271292"/>
              <a:gd name="f162" fmla="val -407"/>
              <a:gd name="f163" fmla="val 259708"/>
              <a:gd name="f164" fmla="val 7339"/>
              <a:gd name="f165" fmla="val 252345"/>
              <a:gd name="f166" fmla="val 15085"/>
              <a:gd name="f167" fmla="val 244983"/>
              <a:gd name="f168" fmla="val 15958"/>
              <a:gd name="f169" fmla="val 236713"/>
              <a:gd name="f170" fmla="val 227327"/>
              <a:gd name="f171" fmla="val 16062"/>
              <a:gd name="f172" fmla="val 202344"/>
              <a:gd name="f173" fmla="val 177360"/>
              <a:gd name="f174" fmla="val 16621"/>
              <a:gd name="f175" fmla="val 152377"/>
              <a:gd name="f176" fmla="val 16691"/>
              <a:gd name="f177" fmla="val 146899"/>
              <a:gd name="f178" fmla="val 14946"/>
              <a:gd name="f179" fmla="val 142537"/>
              <a:gd name="f180" fmla="val 12050"/>
              <a:gd name="f181" fmla="val 137862"/>
              <a:gd name="f182" fmla="val -6862"/>
              <a:gd name="f183" fmla="val 107086"/>
              <a:gd name="f184" fmla="val -2012"/>
              <a:gd name="f185" fmla="val 79381"/>
              <a:gd name="f186" fmla="val 26147"/>
              <a:gd name="f187" fmla="val 56422"/>
              <a:gd name="f188" fmla="val 56189"/>
              <a:gd name="f189" fmla="val 31927"/>
              <a:gd name="f190" fmla="val 91885"/>
              <a:gd name="f191" fmla="val 19400"/>
              <a:gd name="f192" fmla="val 128871"/>
              <a:gd name="f193" fmla="val 11340"/>
              <a:gd name="f194" fmla="val 164008"/>
              <a:gd name="f195" fmla="val 3699"/>
              <a:gd name="f196" fmla="val 199878"/>
              <a:gd name="f197" fmla="val -523"/>
              <a:gd name="f198" fmla="val 236097"/>
              <a:gd name="f199" fmla="val 70"/>
              <a:gd name="f200" fmla="val 240493"/>
              <a:gd name="f201" fmla="val 33602"/>
              <a:gd name="f202" fmla="val 212928"/>
              <a:gd name="f203" fmla="val 32939"/>
              <a:gd name="f204" fmla="val 187352"/>
              <a:gd name="f205" fmla="val 33427"/>
              <a:gd name="f206" fmla="val 162124"/>
              <a:gd name="f207" fmla="val 37789"/>
              <a:gd name="f208" fmla="val 127789"/>
              <a:gd name="f209" fmla="val 43686"/>
              <a:gd name="f210" fmla="val 93664"/>
              <a:gd name="f211" fmla="val 50595"/>
              <a:gd name="f212" fmla="val 64843"/>
              <a:gd name="f213" fmla="val 72333"/>
              <a:gd name="f214" fmla="val 42721"/>
              <a:gd name="f215" fmla="val 89012"/>
              <a:gd name="f216" fmla="val 42162"/>
              <a:gd name="f217" fmla="val 109354"/>
              <a:gd name="f218" fmla="val 63866"/>
              <a:gd name="f219" fmla="val 126940"/>
              <a:gd name="f220" fmla="val 88570"/>
              <a:gd name="f221" fmla="val 146969"/>
              <a:gd name="f222" fmla="val 118508"/>
              <a:gd name="f223" fmla="val 154959"/>
              <a:gd name="f224" fmla="val 148725"/>
              <a:gd name="f225" fmla="val 160228"/>
              <a:gd name="f226" fmla="val 207415"/>
              <a:gd name="f227" fmla="val 170486"/>
              <a:gd name="f228" fmla="val 266558"/>
              <a:gd name="f229" fmla="val 170766"/>
              <a:gd name="f230" fmla="val 325283"/>
              <a:gd name="f231" fmla="val 160368"/>
              <a:gd name="f232" fmla="val 356093"/>
              <a:gd name="f233" fmla="val 154924"/>
              <a:gd name="f234" fmla="val 386625"/>
              <a:gd name="f235" fmla="val 146829"/>
              <a:gd name="f236" fmla="val 411782"/>
              <a:gd name="f237" fmla="val 126382"/>
              <a:gd name="f238" fmla="val 430555"/>
              <a:gd name="f239" fmla="val 111134"/>
              <a:gd name="f240" fmla="val 431951"/>
              <a:gd name="f241" fmla="val 90652"/>
              <a:gd name="f242" fmla="val 414190"/>
              <a:gd name="f243" fmla="val 75962"/>
              <a:gd name="f244" fmla="val 402257"/>
              <a:gd name="f245" fmla="val 66087"/>
              <a:gd name="f246" fmla="val 388823"/>
              <a:gd name="f247" fmla="val 58166"/>
              <a:gd name="f248" fmla="val 373749"/>
              <a:gd name="f249" fmla="val 52828"/>
              <a:gd name="f250" fmla="val 329854"/>
              <a:gd name="f251" fmla="val 37300"/>
              <a:gd name="f252" fmla="val 284668"/>
              <a:gd name="f253" fmla="val 32171"/>
              <a:gd name="f254" fmla="+- 0 0 -90"/>
              <a:gd name="f255" fmla="*/ f3 1 475082"/>
              <a:gd name="f256" fmla="*/ f4 1 703701"/>
              <a:gd name="f257" fmla="val f5"/>
              <a:gd name="f258" fmla="val f6"/>
              <a:gd name="f259" fmla="val f7"/>
              <a:gd name="f260" fmla="*/ f254 f0 1"/>
              <a:gd name="f261" fmla="+- f259 0 f257"/>
              <a:gd name="f262" fmla="+- f258 0 f257"/>
              <a:gd name="f263" fmla="*/ f260 1 f2"/>
              <a:gd name="f264" fmla="*/ f262 1 475082"/>
              <a:gd name="f265" fmla="*/ f261 1 703701"/>
              <a:gd name="f266" fmla="*/ 236027 f262 1"/>
              <a:gd name="f267" fmla="*/ 0 f261 1"/>
              <a:gd name="f268" fmla="*/ 407665 f262 1"/>
              <a:gd name="f269" fmla="*/ 31578 f261 1"/>
              <a:gd name="f270" fmla="*/ 461958 f262 1"/>
              <a:gd name="f271" fmla="*/ 70867 f261 1"/>
              <a:gd name="f272" fmla="*/ 466041 f262 1"/>
              <a:gd name="f273" fmla="*/ 132174 f261 1"/>
              <a:gd name="f274" fmla="*/ 458364 f262 1"/>
              <a:gd name="f275" fmla="*/ 161589 f261 1"/>
              <a:gd name="f276" fmla="*/ 458678 f262 1"/>
              <a:gd name="f277" fmla="*/ 213893 f261 1"/>
              <a:gd name="f278" fmla="*/ 469914 f262 1"/>
              <a:gd name="f279" fmla="*/ 255974 f261 1"/>
              <a:gd name="f280" fmla="*/ 467088 f262 1"/>
              <a:gd name="f281" fmla="*/ 284028 f261 1"/>
              <a:gd name="f282" fmla="*/ 457387 f262 1"/>
              <a:gd name="f283" fmla="*/ 308941 f261 1"/>
              <a:gd name="f284" fmla="*/ 456829 f262 1"/>
              <a:gd name="f285" fmla="*/ 391149 f261 1"/>
              <a:gd name="f286" fmla="*/ 465866 f262 1"/>
              <a:gd name="f287" fmla="*/ 408770 f261 1"/>
              <a:gd name="f288" fmla="*/ 469077 f262 1"/>
              <a:gd name="f289" fmla="*/ 441116 f261 1"/>
              <a:gd name="f290" fmla="*/ 458190 f262 1"/>
              <a:gd name="f291" fmla="*/ 485115 f261 1"/>
              <a:gd name="f292" fmla="*/ 458399 f262 1"/>
              <a:gd name="f293" fmla="*/ 526777 f261 1"/>
              <a:gd name="f294" fmla="*/ 468658 f262 1"/>
              <a:gd name="f295" fmla="*/ 576500 f261 1"/>
              <a:gd name="f296" fmla="*/ 453689 f262 1"/>
              <a:gd name="f297" fmla="*/ 642343 f261 1"/>
              <a:gd name="f298" fmla="*/ 340427 f262 1"/>
              <a:gd name="f299" fmla="*/ 692309 f261 1"/>
              <a:gd name="f300" fmla="*/ 123009 f262 1"/>
              <a:gd name="f301" fmla="*/ 689867 f261 1"/>
              <a:gd name="f302" fmla="*/ 20459 f262 1"/>
              <a:gd name="f303" fmla="*/ 641052 f261 1"/>
              <a:gd name="f304" fmla="*/ 7793 f262 1"/>
              <a:gd name="f305" fmla="*/ 571510 f261 1"/>
              <a:gd name="f306" fmla="*/ 16202 f262 1"/>
              <a:gd name="f307" fmla="*/ 533233 f261 1"/>
              <a:gd name="f308" fmla="*/ 479184 f261 1"/>
              <a:gd name="f309" fmla="*/ 5455 f262 1"/>
              <a:gd name="f310" fmla="*/ 438568 f261 1"/>
              <a:gd name="f311" fmla="*/ 8595 f262 1"/>
              <a:gd name="f312" fmla="*/ 16307 f262 1"/>
              <a:gd name="f313" fmla="*/ 387206 f261 1"/>
              <a:gd name="f314" fmla="*/ 16167 f262 1"/>
              <a:gd name="f315" fmla="*/ 326178 f261 1"/>
              <a:gd name="f316" fmla="*/ 4652 f262 1"/>
              <a:gd name="f317" fmla="*/ 279178 f261 1"/>
              <a:gd name="f318" fmla="*/ 7339 f262 1"/>
              <a:gd name="f319" fmla="*/ 252345 f261 1"/>
              <a:gd name="f320" fmla="*/ 15993 f262 1"/>
              <a:gd name="f321" fmla="*/ 227327 f261 1"/>
              <a:gd name="f322" fmla="*/ 16621 f262 1"/>
              <a:gd name="f323" fmla="*/ 152377 f261 1"/>
              <a:gd name="f324" fmla="*/ 12050 f262 1"/>
              <a:gd name="f325" fmla="*/ 137862 f261 1"/>
              <a:gd name="f326" fmla="*/ 26147 f262 1"/>
              <a:gd name="f327" fmla="*/ 56422 f261 1"/>
              <a:gd name="f328" fmla="*/ 128871 f262 1"/>
              <a:gd name="f329" fmla="*/ 11340 f261 1"/>
              <a:gd name="f330" fmla="*/ 236097 f262 1"/>
              <a:gd name="f331" fmla="*/ 70 f261 1"/>
              <a:gd name="f332" fmla="*/ 240493 f262 1"/>
              <a:gd name="f333" fmla="*/ 33602 f261 1"/>
              <a:gd name="f334" fmla="*/ 162124 f262 1"/>
              <a:gd name="f335" fmla="*/ 37789 f261 1"/>
              <a:gd name="f336" fmla="*/ 64843 f262 1"/>
              <a:gd name="f337" fmla="*/ 72333 f261 1"/>
              <a:gd name="f338" fmla="*/ 63866 f262 1"/>
              <a:gd name="f339" fmla="*/ 126940 f261 1"/>
              <a:gd name="f340" fmla="*/ 148725 f262 1"/>
              <a:gd name="f341" fmla="*/ 160228 f261 1"/>
              <a:gd name="f342" fmla="*/ 325283 f262 1"/>
              <a:gd name="f343" fmla="*/ 160368 f261 1"/>
              <a:gd name="f344" fmla="*/ 411782 f262 1"/>
              <a:gd name="f345" fmla="*/ 126382 f261 1"/>
              <a:gd name="f346" fmla="*/ 414190 f262 1"/>
              <a:gd name="f347" fmla="*/ 75962 f261 1"/>
              <a:gd name="f348" fmla="*/ 373749 f262 1"/>
              <a:gd name="f349" fmla="*/ 52828 f261 1"/>
              <a:gd name="f350" fmla="+- f263 0 f1"/>
              <a:gd name="f351" fmla="*/ f266 1 475082"/>
              <a:gd name="f352" fmla="*/ f267 1 703701"/>
              <a:gd name="f353" fmla="*/ f268 1 475082"/>
              <a:gd name="f354" fmla="*/ f269 1 703701"/>
              <a:gd name="f355" fmla="*/ f270 1 475082"/>
              <a:gd name="f356" fmla="*/ f271 1 703701"/>
              <a:gd name="f357" fmla="*/ f272 1 475082"/>
              <a:gd name="f358" fmla="*/ f273 1 703701"/>
              <a:gd name="f359" fmla="*/ f274 1 475082"/>
              <a:gd name="f360" fmla="*/ f275 1 703701"/>
              <a:gd name="f361" fmla="*/ f276 1 475082"/>
              <a:gd name="f362" fmla="*/ f277 1 703701"/>
              <a:gd name="f363" fmla="*/ f278 1 475082"/>
              <a:gd name="f364" fmla="*/ f279 1 703701"/>
              <a:gd name="f365" fmla="*/ f280 1 475082"/>
              <a:gd name="f366" fmla="*/ f281 1 703701"/>
              <a:gd name="f367" fmla="*/ f282 1 475082"/>
              <a:gd name="f368" fmla="*/ f283 1 703701"/>
              <a:gd name="f369" fmla="*/ f284 1 475082"/>
              <a:gd name="f370" fmla="*/ f285 1 703701"/>
              <a:gd name="f371" fmla="*/ f286 1 475082"/>
              <a:gd name="f372" fmla="*/ f287 1 703701"/>
              <a:gd name="f373" fmla="*/ f288 1 475082"/>
              <a:gd name="f374" fmla="*/ f289 1 703701"/>
              <a:gd name="f375" fmla="*/ f290 1 475082"/>
              <a:gd name="f376" fmla="*/ f291 1 703701"/>
              <a:gd name="f377" fmla="*/ f292 1 475082"/>
              <a:gd name="f378" fmla="*/ f293 1 703701"/>
              <a:gd name="f379" fmla="*/ f294 1 475082"/>
              <a:gd name="f380" fmla="*/ f295 1 703701"/>
              <a:gd name="f381" fmla="*/ f296 1 475082"/>
              <a:gd name="f382" fmla="*/ f297 1 703701"/>
              <a:gd name="f383" fmla="*/ f298 1 475082"/>
              <a:gd name="f384" fmla="*/ f299 1 703701"/>
              <a:gd name="f385" fmla="*/ f300 1 475082"/>
              <a:gd name="f386" fmla="*/ f301 1 703701"/>
              <a:gd name="f387" fmla="*/ f302 1 475082"/>
              <a:gd name="f388" fmla="*/ f303 1 703701"/>
              <a:gd name="f389" fmla="*/ f304 1 475082"/>
              <a:gd name="f390" fmla="*/ f305 1 703701"/>
              <a:gd name="f391" fmla="*/ f306 1 475082"/>
              <a:gd name="f392" fmla="*/ f307 1 703701"/>
              <a:gd name="f393" fmla="*/ f308 1 703701"/>
              <a:gd name="f394" fmla="*/ f309 1 475082"/>
              <a:gd name="f395" fmla="*/ f310 1 703701"/>
              <a:gd name="f396" fmla="*/ f311 1 475082"/>
              <a:gd name="f397" fmla="*/ f312 1 475082"/>
              <a:gd name="f398" fmla="*/ f313 1 703701"/>
              <a:gd name="f399" fmla="*/ f314 1 475082"/>
              <a:gd name="f400" fmla="*/ f315 1 703701"/>
              <a:gd name="f401" fmla="*/ f316 1 475082"/>
              <a:gd name="f402" fmla="*/ f317 1 703701"/>
              <a:gd name="f403" fmla="*/ f318 1 475082"/>
              <a:gd name="f404" fmla="*/ f319 1 703701"/>
              <a:gd name="f405" fmla="*/ f320 1 475082"/>
              <a:gd name="f406" fmla="*/ f321 1 703701"/>
              <a:gd name="f407" fmla="*/ f322 1 475082"/>
              <a:gd name="f408" fmla="*/ f323 1 703701"/>
              <a:gd name="f409" fmla="*/ f324 1 475082"/>
              <a:gd name="f410" fmla="*/ f325 1 703701"/>
              <a:gd name="f411" fmla="*/ f326 1 475082"/>
              <a:gd name="f412" fmla="*/ f327 1 703701"/>
              <a:gd name="f413" fmla="*/ f328 1 475082"/>
              <a:gd name="f414" fmla="*/ f329 1 703701"/>
              <a:gd name="f415" fmla="*/ f330 1 475082"/>
              <a:gd name="f416" fmla="*/ f331 1 703701"/>
              <a:gd name="f417" fmla="*/ f332 1 475082"/>
              <a:gd name="f418" fmla="*/ f333 1 703701"/>
              <a:gd name="f419" fmla="*/ f334 1 475082"/>
              <a:gd name="f420" fmla="*/ f335 1 703701"/>
              <a:gd name="f421" fmla="*/ f336 1 475082"/>
              <a:gd name="f422" fmla="*/ f337 1 703701"/>
              <a:gd name="f423" fmla="*/ f338 1 475082"/>
              <a:gd name="f424" fmla="*/ f339 1 703701"/>
              <a:gd name="f425" fmla="*/ f340 1 475082"/>
              <a:gd name="f426" fmla="*/ f341 1 703701"/>
              <a:gd name="f427" fmla="*/ f342 1 475082"/>
              <a:gd name="f428" fmla="*/ f343 1 703701"/>
              <a:gd name="f429" fmla="*/ f344 1 475082"/>
              <a:gd name="f430" fmla="*/ f345 1 703701"/>
              <a:gd name="f431" fmla="*/ f346 1 475082"/>
              <a:gd name="f432" fmla="*/ f347 1 703701"/>
              <a:gd name="f433" fmla="*/ f348 1 475082"/>
              <a:gd name="f434" fmla="*/ f349 1 703701"/>
              <a:gd name="f435" fmla="*/ f257 1 f264"/>
              <a:gd name="f436" fmla="*/ f258 1 f264"/>
              <a:gd name="f437" fmla="*/ f257 1 f265"/>
              <a:gd name="f438" fmla="*/ f259 1 f265"/>
              <a:gd name="f439" fmla="*/ f351 1 f264"/>
              <a:gd name="f440" fmla="*/ f352 1 f265"/>
              <a:gd name="f441" fmla="*/ f353 1 f264"/>
              <a:gd name="f442" fmla="*/ f354 1 f265"/>
              <a:gd name="f443" fmla="*/ f355 1 f264"/>
              <a:gd name="f444" fmla="*/ f356 1 f265"/>
              <a:gd name="f445" fmla="*/ f357 1 f264"/>
              <a:gd name="f446" fmla="*/ f358 1 f265"/>
              <a:gd name="f447" fmla="*/ f359 1 f264"/>
              <a:gd name="f448" fmla="*/ f360 1 f265"/>
              <a:gd name="f449" fmla="*/ f361 1 f264"/>
              <a:gd name="f450" fmla="*/ f362 1 f265"/>
              <a:gd name="f451" fmla="*/ f363 1 f264"/>
              <a:gd name="f452" fmla="*/ f364 1 f265"/>
              <a:gd name="f453" fmla="*/ f365 1 f264"/>
              <a:gd name="f454" fmla="*/ f366 1 f265"/>
              <a:gd name="f455" fmla="*/ f367 1 f264"/>
              <a:gd name="f456" fmla="*/ f368 1 f265"/>
              <a:gd name="f457" fmla="*/ f369 1 f264"/>
              <a:gd name="f458" fmla="*/ f370 1 f265"/>
              <a:gd name="f459" fmla="*/ f371 1 f264"/>
              <a:gd name="f460" fmla="*/ f372 1 f265"/>
              <a:gd name="f461" fmla="*/ f373 1 f264"/>
              <a:gd name="f462" fmla="*/ f374 1 f265"/>
              <a:gd name="f463" fmla="*/ f375 1 f264"/>
              <a:gd name="f464" fmla="*/ f376 1 f265"/>
              <a:gd name="f465" fmla="*/ f377 1 f264"/>
              <a:gd name="f466" fmla="*/ f378 1 f265"/>
              <a:gd name="f467" fmla="*/ f379 1 f264"/>
              <a:gd name="f468" fmla="*/ f380 1 f265"/>
              <a:gd name="f469" fmla="*/ f381 1 f264"/>
              <a:gd name="f470" fmla="*/ f382 1 f265"/>
              <a:gd name="f471" fmla="*/ f383 1 f264"/>
              <a:gd name="f472" fmla="*/ f384 1 f265"/>
              <a:gd name="f473" fmla="*/ f385 1 f264"/>
              <a:gd name="f474" fmla="*/ f386 1 f265"/>
              <a:gd name="f475" fmla="*/ f387 1 f264"/>
              <a:gd name="f476" fmla="*/ f388 1 f265"/>
              <a:gd name="f477" fmla="*/ f389 1 f264"/>
              <a:gd name="f478" fmla="*/ f390 1 f265"/>
              <a:gd name="f479" fmla="*/ f391 1 f264"/>
              <a:gd name="f480" fmla="*/ f392 1 f265"/>
              <a:gd name="f481" fmla="*/ f393 1 f265"/>
              <a:gd name="f482" fmla="*/ f394 1 f264"/>
              <a:gd name="f483" fmla="*/ f395 1 f265"/>
              <a:gd name="f484" fmla="*/ f396 1 f264"/>
              <a:gd name="f485" fmla="*/ f397 1 f264"/>
              <a:gd name="f486" fmla="*/ f398 1 f265"/>
              <a:gd name="f487" fmla="*/ f399 1 f264"/>
              <a:gd name="f488" fmla="*/ f400 1 f265"/>
              <a:gd name="f489" fmla="*/ f401 1 f264"/>
              <a:gd name="f490" fmla="*/ f402 1 f265"/>
              <a:gd name="f491" fmla="*/ f403 1 f264"/>
              <a:gd name="f492" fmla="*/ f404 1 f265"/>
              <a:gd name="f493" fmla="*/ f405 1 f264"/>
              <a:gd name="f494" fmla="*/ f406 1 f265"/>
              <a:gd name="f495" fmla="*/ f407 1 f264"/>
              <a:gd name="f496" fmla="*/ f408 1 f265"/>
              <a:gd name="f497" fmla="*/ f409 1 f264"/>
              <a:gd name="f498" fmla="*/ f410 1 f265"/>
              <a:gd name="f499" fmla="*/ f411 1 f264"/>
              <a:gd name="f500" fmla="*/ f412 1 f265"/>
              <a:gd name="f501" fmla="*/ f413 1 f264"/>
              <a:gd name="f502" fmla="*/ f414 1 f265"/>
              <a:gd name="f503" fmla="*/ f415 1 f264"/>
              <a:gd name="f504" fmla="*/ f416 1 f265"/>
              <a:gd name="f505" fmla="*/ f417 1 f264"/>
              <a:gd name="f506" fmla="*/ f418 1 f265"/>
              <a:gd name="f507" fmla="*/ f419 1 f264"/>
              <a:gd name="f508" fmla="*/ f420 1 f265"/>
              <a:gd name="f509" fmla="*/ f421 1 f264"/>
              <a:gd name="f510" fmla="*/ f422 1 f265"/>
              <a:gd name="f511" fmla="*/ f423 1 f264"/>
              <a:gd name="f512" fmla="*/ f424 1 f265"/>
              <a:gd name="f513" fmla="*/ f425 1 f264"/>
              <a:gd name="f514" fmla="*/ f426 1 f265"/>
              <a:gd name="f515" fmla="*/ f427 1 f264"/>
              <a:gd name="f516" fmla="*/ f428 1 f265"/>
              <a:gd name="f517" fmla="*/ f429 1 f264"/>
              <a:gd name="f518" fmla="*/ f430 1 f265"/>
              <a:gd name="f519" fmla="*/ f431 1 f264"/>
              <a:gd name="f520" fmla="*/ f432 1 f265"/>
              <a:gd name="f521" fmla="*/ f433 1 f264"/>
              <a:gd name="f522" fmla="*/ f434 1 f265"/>
              <a:gd name="f523" fmla="*/ f435 f255 1"/>
              <a:gd name="f524" fmla="*/ f436 f255 1"/>
              <a:gd name="f525" fmla="*/ f438 f256 1"/>
              <a:gd name="f526" fmla="*/ f437 f256 1"/>
              <a:gd name="f527" fmla="*/ f439 f255 1"/>
              <a:gd name="f528" fmla="*/ f440 f256 1"/>
              <a:gd name="f529" fmla="*/ f441 f255 1"/>
              <a:gd name="f530" fmla="*/ f442 f256 1"/>
              <a:gd name="f531" fmla="*/ f443 f255 1"/>
              <a:gd name="f532" fmla="*/ f444 f256 1"/>
              <a:gd name="f533" fmla="*/ f445 f255 1"/>
              <a:gd name="f534" fmla="*/ f446 f256 1"/>
              <a:gd name="f535" fmla="*/ f447 f255 1"/>
              <a:gd name="f536" fmla="*/ f448 f256 1"/>
              <a:gd name="f537" fmla="*/ f449 f255 1"/>
              <a:gd name="f538" fmla="*/ f450 f256 1"/>
              <a:gd name="f539" fmla="*/ f451 f255 1"/>
              <a:gd name="f540" fmla="*/ f452 f256 1"/>
              <a:gd name="f541" fmla="*/ f453 f255 1"/>
              <a:gd name="f542" fmla="*/ f454 f256 1"/>
              <a:gd name="f543" fmla="*/ f455 f255 1"/>
              <a:gd name="f544" fmla="*/ f456 f256 1"/>
              <a:gd name="f545" fmla="*/ f457 f255 1"/>
              <a:gd name="f546" fmla="*/ f458 f256 1"/>
              <a:gd name="f547" fmla="*/ f459 f255 1"/>
              <a:gd name="f548" fmla="*/ f460 f256 1"/>
              <a:gd name="f549" fmla="*/ f461 f255 1"/>
              <a:gd name="f550" fmla="*/ f462 f256 1"/>
              <a:gd name="f551" fmla="*/ f463 f255 1"/>
              <a:gd name="f552" fmla="*/ f464 f256 1"/>
              <a:gd name="f553" fmla="*/ f465 f255 1"/>
              <a:gd name="f554" fmla="*/ f466 f256 1"/>
              <a:gd name="f555" fmla="*/ f467 f255 1"/>
              <a:gd name="f556" fmla="*/ f468 f256 1"/>
              <a:gd name="f557" fmla="*/ f469 f255 1"/>
              <a:gd name="f558" fmla="*/ f470 f256 1"/>
              <a:gd name="f559" fmla="*/ f471 f255 1"/>
              <a:gd name="f560" fmla="*/ f472 f256 1"/>
              <a:gd name="f561" fmla="*/ f473 f255 1"/>
              <a:gd name="f562" fmla="*/ f474 f256 1"/>
              <a:gd name="f563" fmla="*/ f475 f255 1"/>
              <a:gd name="f564" fmla="*/ f476 f256 1"/>
              <a:gd name="f565" fmla="*/ f477 f255 1"/>
              <a:gd name="f566" fmla="*/ f478 f256 1"/>
              <a:gd name="f567" fmla="*/ f479 f255 1"/>
              <a:gd name="f568" fmla="*/ f480 f256 1"/>
              <a:gd name="f569" fmla="*/ f481 f256 1"/>
              <a:gd name="f570" fmla="*/ f482 f255 1"/>
              <a:gd name="f571" fmla="*/ f483 f256 1"/>
              <a:gd name="f572" fmla="*/ f484 f255 1"/>
              <a:gd name="f573" fmla="*/ f485 f255 1"/>
              <a:gd name="f574" fmla="*/ f486 f256 1"/>
              <a:gd name="f575" fmla="*/ f487 f255 1"/>
              <a:gd name="f576" fmla="*/ f488 f256 1"/>
              <a:gd name="f577" fmla="*/ f489 f255 1"/>
              <a:gd name="f578" fmla="*/ f490 f256 1"/>
              <a:gd name="f579" fmla="*/ f491 f255 1"/>
              <a:gd name="f580" fmla="*/ f492 f256 1"/>
              <a:gd name="f581" fmla="*/ f493 f255 1"/>
              <a:gd name="f582" fmla="*/ f494 f256 1"/>
              <a:gd name="f583" fmla="*/ f495 f255 1"/>
              <a:gd name="f584" fmla="*/ f496 f256 1"/>
              <a:gd name="f585" fmla="*/ f497 f255 1"/>
              <a:gd name="f586" fmla="*/ f498 f256 1"/>
              <a:gd name="f587" fmla="*/ f499 f255 1"/>
              <a:gd name="f588" fmla="*/ f500 f256 1"/>
              <a:gd name="f589" fmla="*/ f501 f255 1"/>
              <a:gd name="f590" fmla="*/ f502 f256 1"/>
              <a:gd name="f591" fmla="*/ f503 f255 1"/>
              <a:gd name="f592" fmla="*/ f504 f256 1"/>
              <a:gd name="f593" fmla="*/ f505 f255 1"/>
              <a:gd name="f594" fmla="*/ f506 f256 1"/>
              <a:gd name="f595" fmla="*/ f507 f255 1"/>
              <a:gd name="f596" fmla="*/ f508 f256 1"/>
              <a:gd name="f597" fmla="*/ f509 f255 1"/>
              <a:gd name="f598" fmla="*/ f510 f256 1"/>
              <a:gd name="f599" fmla="*/ f511 f255 1"/>
              <a:gd name="f600" fmla="*/ f512 f256 1"/>
              <a:gd name="f601" fmla="*/ f513 f255 1"/>
              <a:gd name="f602" fmla="*/ f514 f256 1"/>
              <a:gd name="f603" fmla="*/ f515 f255 1"/>
              <a:gd name="f604" fmla="*/ f516 f256 1"/>
              <a:gd name="f605" fmla="*/ f517 f255 1"/>
              <a:gd name="f606" fmla="*/ f518 f256 1"/>
              <a:gd name="f607" fmla="*/ f519 f255 1"/>
              <a:gd name="f608" fmla="*/ f520 f256 1"/>
              <a:gd name="f609" fmla="*/ f521 f255 1"/>
              <a:gd name="f610" fmla="*/ f522 f25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50">
                <a:pos x="f527" y="f528"/>
              </a:cxn>
              <a:cxn ang="f350">
                <a:pos x="f529" y="f530"/>
              </a:cxn>
              <a:cxn ang="f350">
                <a:pos x="f531" y="f532"/>
              </a:cxn>
              <a:cxn ang="f350">
                <a:pos x="f533" y="f534"/>
              </a:cxn>
              <a:cxn ang="f350">
                <a:pos x="f535" y="f536"/>
              </a:cxn>
              <a:cxn ang="f350">
                <a:pos x="f537" y="f538"/>
              </a:cxn>
              <a:cxn ang="f350">
                <a:pos x="f539" y="f540"/>
              </a:cxn>
              <a:cxn ang="f350">
                <a:pos x="f541" y="f542"/>
              </a:cxn>
              <a:cxn ang="f350">
                <a:pos x="f543" y="f544"/>
              </a:cxn>
              <a:cxn ang="f350">
                <a:pos x="f545" y="f546"/>
              </a:cxn>
              <a:cxn ang="f350">
                <a:pos x="f547" y="f548"/>
              </a:cxn>
              <a:cxn ang="f350">
                <a:pos x="f549" y="f550"/>
              </a:cxn>
              <a:cxn ang="f350">
                <a:pos x="f551" y="f552"/>
              </a:cxn>
              <a:cxn ang="f350">
                <a:pos x="f553" y="f554"/>
              </a:cxn>
              <a:cxn ang="f350">
                <a:pos x="f555" y="f556"/>
              </a:cxn>
              <a:cxn ang="f350">
                <a:pos x="f557" y="f558"/>
              </a:cxn>
              <a:cxn ang="f350">
                <a:pos x="f559" y="f560"/>
              </a:cxn>
              <a:cxn ang="f350">
                <a:pos x="f561" y="f562"/>
              </a:cxn>
              <a:cxn ang="f350">
                <a:pos x="f563" y="f564"/>
              </a:cxn>
              <a:cxn ang="f350">
                <a:pos x="f565" y="f566"/>
              </a:cxn>
              <a:cxn ang="f350">
                <a:pos x="f567" y="f568"/>
              </a:cxn>
              <a:cxn ang="f350">
                <a:pos x="f567" y="f569"/>
              </a:cxn>
              <a:cxn ang="f350">
                <a:pos x="f570" y="f571"/>
              </a:cxn>
              <a:cxn ang="f350">
                <a:pos x="f572" y="f548"/>
              </a:cxn>
              <a:cxn ang="f350">
                <a:pos x="f573" y="f574"/>
              </a:cxn>
              <a:cxn ang="f350">
                <a:pos x="f575" y="f576"/>
              </a:cxn>
              <a:cxn ang="f350">
                <a:pos x="f577" y="f578"/>
              </a:cxn>
              <a:cxn ang="f350">
                <a:pos x="f579" y="f580"/>
              </a:cxn>
              <a:cxn ang="f350">
                <a:pos x="f581" y="f582"/>
              </a:cxn>
              <a:cxn ang="f350">
                <a:pos x="f583" y="f584"/>
              </a:cxn>
              <a:cxn ang="f350">
                <a:pos x="f585" y="f586"/>
              </a:cxn>
              <a:cxn ang="f350">
                <a:pos x="f587" y="f588"/>
              </a:cxn>
              <a:cxn ang="f350">
                <a:pos x="f589" y="f590"/>
              </a:cxn>
              <a:cxn ang="f350">
                <a:pos x="f591" y="f592"/>
              </a:cxn>
              <a:cxn ang="f350">
                <a:pos x="f593" y="f594"/>
              </a:cxn>
              <a:cxn ang="f350">
                <a:pos x="f595" y="f596"/>
              </a:cxn>
              <a:cxn ang="f350">
                <a:pos x="f597" y="f598"/>
              </a:cxn>
              <a:cxn ang="f350">
                <a:pos x="f599" y="f600"/>
              </a:cxn>
              <a:cxn ang="f350">
                <a:pos x="f601" y="f602"/>
              </a:cxn>
              <a:cxn ang="f350">
                <a:pos x="f603" y="f604"/>
              </a:cxn>
              <a:cxn ang="f350">
                <a:pos x="f605" y="f606"/>
              </a:cxn>
              <a:cxn ang="f350">
                <a:pos x="f607" y="f608"/>
              </a:cxn>
              <a:cxn ang="f350">
                <a:pos x="f609" y="f610"/>
              </a:cxn>
              <a:cxn ang="f350">
                <a:pos x="f593" y="f594"/>
              </a:cxn>
            </a:cxnLst>
            <a:rect l="f523" t="f526" r="f524" b="f525"/>
            <a:pathLst>
              <a:path w="475082" h="703701">
                <a:moveTo>
                  <a:pt x="f8" y="f5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53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3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25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15" y="f140"/>
                  <a:pt x="f141" y="f67"/>
                </a:cubicBezTo>
                <a:cubicBezTo>
                  <a:pt x="f142" y="f143"/>
                  <a:pt x="f144" y="f145"/>
                  <a:pt x="f146" y="f147"/>
                </a:cubicBezTo>
                <a:cubicBezTo>
                  <a:pt x="f148" y="f149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29" y="f170"/>
                </a:cubicBezTo>
                <a:cubicBezTo>
                  <a:pt x="f171" y="f172"/>
                  <a:pt x="f154" y="f173"/>
                  <a:pt x="f174" y="f175"/>
                </a:cubicBezTo>
                <a:cubicBezTo>
                  <a:pt x="f176" y="f177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87"/>
                </a:cubicBezTo>
                <a:cubicBezTo>
                  <a:pt x="f188" y="f189"/>
                  <a:pt x="f190" y="f191"/>
                  <a:pt x="f192" y="f193"/>
                </a:cubicBezTo>
                <a:cubicBezTo>
                  <a:pt x="f194" y="f195"/>
                  <a:pt x="f196" y="f197"/>
                  <a:pt x="f198" y="f199"/>
                </a:cubicBezTo>
                <a:close/>
                <a:moveTo>
                  <a:pt x="f200" y="f201"/>
                </a:moveTo>
                <a:cubicBezTo>
                  <a:pt x="f202" y="f203"/>
                  <a:pt x="f204" y="f205"/>
                  <a:pt x="f206" y="f207"/>
                </a:cubicBezTo>
                <a:cubicBezTo>
                  <a:pt x="f208" y="f209"/>
                  <a:pt x="f210" y="f211"/>
                  <a:pt x="f212" y="f213"/>
                </a:cubicBezTo>
                <a:cubicBezTo>
                  <a:pt x="f214" y="f215"/>
                  <a:pt x="f216" y="f217"/>
                  <a:pt x="f218" y="f219"/>
                </a:cubicBezTo>
                <a:cubicBezTo>
                  <a:pt x="f220" y="f221"/>
                  <a:pt x="f222" y="f223"/>
                  <a:pt x="f224" y="f225"/>
                </a:cubicBezTo>
                <a:cubicBezTo>
                  <a:pt x="f226" y="f227"/>
                  <a:pt x="f228" y="f229"/>
                  <a:pt x="f230" y="f231"/>
                </a:cubicBezTo>
                <a:cubicBezTo>
                  <a:pt x="f232" y="f233"/>
                  <a:pt x="f234" y="f235"/>
                  <a:pt x="f236" y="f237"/>
                </a:cubicBezTo>
                <a:cubicBezTo>
                  <a:pt x="f238" y="f239"/>
                  <a:pt x="f240" y="f241"/>
                  <a:pt x="f242" y="f243"/>
                </a:cubicBezTo>
                <a:cubicBezTo>
                  <a:pt x="f244" y="f245"/>
                  <a:pt x="f246" y="f247"/>
                  <a:pt x="f248" y="f249"/>
                </a:cubicBezTo>
                <a:cubicBezTo>
                  <a:pt x="f250" y="f251"/>
                  <a:pt x="f252" y="f253"/>
                  <a:pt x="f200" y="f201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5" name="Forma libre: forma 7">
            <a:extLst>
              <a:ext uri="{FF2B5EF4-FFF2-40B4-BE49-F238E27FC236}">
                <a16:creationId xmlns:a16="http://schemas.microsoft.com/office/drawing/2014/main" id="{32906E30-DEB3-4992-A033-B645441C45C9}"/>
              </a:ext>
            </a:extLst>
          </p:cNvPr>
          <p:cNvSpPr/>
          <p:nvPr/>
        </p:nvSpPr>
        <p:spPr>
          <a:xfrm>
            <a:off x="445248" y="3011896"/>
            <a:ext cx="626693" cy="6584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26694"/>
              <a:gd name="f7" fmla="val 658467"/>
              <a:gd name="f8" fmla="val 229654"/>
              <a:gd name="f9" fmla="val 658149"/>
              <a:gd name="f10" fmla="val 160461"/>
              <a:gd name="f11" fmla="val 91303"/>
              <a:gd name="f12" fmla="val 657696"/>
              <a:gd name="f13" fmla="val 22111"/>
              <a:gd name="f14" fmla="val 658463"/>
              <a:gd name="f15" fmla="val 5153"/>
              <a:gd name="f16" fmla="val 658638"/>
              <a:gd name="f17" fmla="val -1128"/>
              <a:gd name="f18" fmla="val 652845"/>
              <a:gd name="f19" fmla="val 163"/>
              <a:gd name="f20" fmla="val 636306"/>
              <a:gd name="f21" fmla="val 1070"/>
              <a:gd name="f22" fmla="val 624792"/>
              <a:gd name="f23" fmla="val -988"/>
              <a:gd name="f24" fmla="val 613033"/>
              <a:gd name="f25" fmla="val 2152"/>
              <a:gd name="f26" fmla="val 601623"/>
              <a:gd name="f27" fmla="val 5292"/>
              <a:gd name="f28" fmla="val 590283"/>
              <a:gd name="f29" fmla="val 11364"/>
              <a:gd name="f30" fmla="val 579850"/>
              <a:gd name="f31" fmla="val 23821"/>
              <a:gd name="f32" fmla="val 579675"/>
              <a:gd name="f33" fmla="val 38580"/>
              <a:gd name="f34" fmla="val 579466"/>
              <a:gd name="f35" fmla="val 39627"/>
              <a:gd name="f36" fmla="val 570219"/>
              <a:gd name="f37" fmla="val 40046"/>
              <a:gd name="f38" fmla="val 560310"/>
              <a:gd name="f39" fmla="val 40813"/>
              <a:gd name="f40" fmla="val 543526"/>
              <a:gd name="f41" fmla="val 40709"/>
              <a:gd name="f42" fmla="val 526708"/>
              <a:gd name="f43" fmla="val 40639"/>
              <a:gd name="f44" fmla="val 509924"/>
              <a:gd name="f45" fmla="val 40290"/>
              <a:gd name="f46" fmla="val 429810"/>
              <a:gd name="f47" fmla="val 39697"/>
              <a:gd name="f48" fmla="val 349696"/>
              <a:gd name="f49" fmla="val 39453"/>
              <a:gd name="f50" fmla="val 269547"/>
              <a:gd name="f51" fmla="val 39243"/>
              <a:gd name="f52" fmla="val 206182"/>
              <a:gd name="f53" fmla="val 39139"/>
              <a:gd name="f54" fmla="val 142816"/>
              <a:gd name="f55" fmla="val 39522"/>
              <a:gd name="f56" fmla="val 79451"/>
              <a:gd name="f57" fmla="val 39802"/>
              <a:gd name="f58" fmla="val 35626"/>
              <a:gd name="f59" fmla="val 55957"/>
              <a:gd name="f60" fmla="val 12038"/>
              <a:gd name="f61" fmla="val 90536"/>
              <a:gd name="f62" fmla="val 2163"/>
              <a:gd name="f63" fmla="val 98003"/>
              <a:gd name="f64" fmla="val 35"/>
              <a:gd name="f65" fmla="val 105435"/>
              <a:gd name="f66" fmla="val 70"/>
              <a:gd name="f67" fmla="val 112972"/>
              <a:gd name="f68" fmla="val 190888"/>
              <a:gd name="f69" fmla="val 268768"/>
              <a:gd name="f70" fmla="val 346684"/>
              <a:gd name="f71" fmla="val 391417"/>
              <a:gd name="f72" fmla="val 418424"/>
              <a:gd name="f73" fmla="val 25646"/>
              <a:gd name="f74" fmla="val 419645"/>
              <a:gd name="f75" fmla="val 70588"/>
              <a:gd name="f76" fmla="val 420483"/>
              <a:gd name="f77" fmla="val 100806"/>
              <a:gd name="f78" fmla="val 420273"/>
              <a:gd name="f79" fmla="val 131058"/>
              <a:gd name="f80" fmla="val 419750"/>
              <a:gd name="f81" fmla="val 161275"/>
              <a:gd name="f82" fmla="val 419541"/>
              <a:gd name="f83" fmla="val 173034"/>
              <a:gd name="f84" fmla="val 421843"/>
              <a:gd name="f85" fmla="val 179698"/>
              <a:gd name="f86" fmla="val 434963"/>
              <a:gd name="f87" fmla="val 183781"/>
              <a:gd name="f88" fmla="val 469682"/>
              <a:gd name="f89" fmla="val 194528"/>
              <a:gd name="f90" fmla="val 499166"/>
              <a:gd name="f91" fmla="val 226559"/>
              <a:gd name="f92" fmla="val 497770"/>
              <a:gd name="f93" fmla="val 271711"/>
              <a:gd name="f94" fmla="val 495851"/>
              <a:gd name="f95" fmla="val 333855"/>
              <a:gd name="f96" fmla="val 497212"/>
              <a:gd name="f97" fmla="val 396104"/>
              <a:gd name="f98" fmla="val 497456"/>
              <a:gd name="f99" fmla="val 458318"/>
              <a:gd name="f100" fmla="val 497526"/>
              <a:gd name="f101" fmla="val 480545"/>
              <a:gd name="f102" fmla="val 508029"/>
              <a:gd name="f103" fmla="val 495199"/>
              <a:gd name="f104" fmla="val 526627"/>
              <a:gd name="f105" fmla="val 500782"/>
              <a:gd name="f106" fmla="val 550598"/>
              <a:gd name="f107" fmla="val 507970"/>
              <a:gd name="f108" fmla="val 575058"/>
              <a:gd name="f109" fmla="val 493071"/>
              <a:gd name="f110" fmla="val 575547"/>
              <a:gd name="f111" fmla="val 468123"/>
              <a:gd name="f112" fmla="val 576768"/>
              <a:gd name="f113" fmla="val 403606"/>
              <a:gd name="f114" fmla="val 576105"/>
              <a:gd name="f115" fmla="val 339089"/>
              <a:gd name="f116" fmla="val 576209"/>
              <a:gd name="f117" fmla="val 274572"/>
              <a:gd name="f118" fmla="val 267558"/>
              <a:gd name="f119" fmla="val 572650"/>
              <a:gd name="f120" fmla="val 262883"/>
              <a:gd name="f121" fmla="val 567521"/>
              <a:gd name="f122" fmla="val 258382"/>
              <a:gd name="f123" fmla="val 555762"/>
              <a:gd name="f124" fmla="val 247984"/>
              <a:gd name="f125" fmla="val 545364"/>
              <a:gd name="f126" fmla="val 235911"/>
              <a:gd name="f127" fmla="val 532803"/>
              <a:gd name="f128" fmla="val 226664"/>
              <a:gd name="f129" fmla="val 518811"/>
              <a:gd name="f130" fmla="val 216371"/>
              <a:gd name="f131" fmla="val 513786"/>
              <a:gd name="f132" fmla="val 203460"/>
              <a:gd name="f133" fmla="val 516578"/>
              <a:gd name="f134" fmla="val 187445"/>
              <a:gd name="f135" fmla="val 523905"/>
              <a:gd name="f136" fmla="val 145224"/>
              <a:gd name="f137" fmla="val 508936"/>
              <a:gd name="f138" fmla="val 113437"/>
              <a:gd name="f139" fmla="val 473799"/>
              <a:gd name="f140" fmla="val 89675"/>
              <a:gd name="f141" fmla="val 463331"/>
              <a:gd name="f142" fmla="val 82591"/>
              <a:gd name="f143" fmla="val 454468"/>
              <a:gd name="f144" fmla="val 72961"/>
              <a:gd name="f145" fmla="val 445536"/>
              <a:gd name="f146" fmla="val 63854"/>
              <a:gd name="f147" fmla="val 434021"/>
              <a:gd name="f148" fmla="val 52165"/>
              <a:gd name="f149" fmla="val 432067"/>
              <a:gd name="f150" fmla="val 32834"/>
              <a:gd name="f151" fmla="val 440651"/>
              <a:gd name="f152" fmla="val 22611"/>
              <a:gd name="f153" fmla="val 451782"/>
              <a:gd name="f154" fmla="val 9351"/>
              <a:gd name="f155" fmla="val 469577"/>
              <a:gd name="f156" fmla="val 6595"/>
              <a:gd name="f157" fmla="val 484127"/>
              <a:gd name="f158" fmla="val 19226"/>
              <a:gd name="f159" fmla="val 517345"/>
              <a:gd name="f160" fmla="val 48152"/>
              <a:gd name="f161" fmla="val 549272"/>
              <a:gd name="f162" fmla="val 78544"/>
              <a:gd name="f163" fmla="val 581688"/>
              <a:gd name="f164" fmla="val 108342"/>
              <a:gd name="f165" fmla="val 583397"/>
              <a:gd name="f166" fmla="val 109913"/>
              <a:gd name="f167" fmla="val 584723"/>
              <a:gd name="f168" fmla="val 112076"/>
              <a:gd name="f169" fmla="val 586642"/>
              <a:gd name="f170" fmla="val 113227"/>
              <a:gd name="f171" fmla="val 622094"/>
              <a:gd name="f172" fmla="val 134372"/>
              <a:gd name="f173" fmla="val 627711"/>
              <a:gd name="f174" fmla="val 166369"/>
              <a:gd name="f175" fmla="val 626560"/>
              <a:gd name="f176" fmla="val 205205"/>
              <a:gd name="f177" fmla="val 624048"/>
              <a:gd name="f178" fmla="val 289995"/>
              <a:gd name="f179" fmla="val 626071"/>
              <a:gd name="f180" fmla="val 374924"/>
              <a:gd name="f181" fmla="val 625932"/>
              <a:gd name="f182" fmla="val 459818"/>
              <a:gd name="f183" fmla="val 625827"/>
              <a:gd name="f184" fmla="val 512158"/>
              <a:gd name="f185" fmla="val 588841"/>
              <a:gd name="f186" fmla="val 551935"/>
              <a:gd name="f187" fmla="val 539816"/>
              <a:gd name="f188" fmla="val 553122"/>
              <a:gd name="f189" fmla="val 491594"/>
              <a:gd name="f190" fmla="val 554308"/>
              <a:gd name="f191" fmla="val 449967"/>
              <a:gd name="f192" fmla="val 514391"/>
              <a:gd name="f193" fmla="val 449758"/>
              <a:gd name="f194" fmla="val 466099"/>
              <a:gd name="f195" fmla="val 449479"/>
              <a:gd name="f196" fmla="val 402140"/>
              <a:gd name="f197" fmla="val 449548"/>
              <a:gd name="f198" fmla="val 338217"/>
              <a:gd name="f199" fmla="val 274258"/>
              <a:gd name="f200" fmla="val 449793"/>
              <a:gd name="f201" fmla="val 259324"/>
              <a:gd name="f202" fmla="val 445501"/>
              <a:gd name="f203" fmla="val 246797"/>
              <a:gd name="f204" fmla="val 433288"/>
              <a:gd name="f205" fmla="val 237760"/>
              <a:gd name="f206" fmla="val 425751"/>
              <a:gd name="f207" fmla="val 232212"/>
              <a:gd name="f208" fmla="val 420238"/>
              <a:gd name="f209" fmla="val 232317"/>
              <a:gd name="f210" fmla="val 420064"/>
              <a:gd name="f211" fmla="val 243622"/>
              <a:gd name="f212" fmla="val 419924"/>
              <a:gd name="f213" fmla="val 253497"/>
              <a:gd name="f214" fmla="val 419959"/>
              <a:gd name="f215" fmla="val 263371"/>
              <a:gd name="f216" fmla="val 273281"/>
              <a:gd name="f217" fmla="val 368050"/>
              <a:gd name="f218" fmla="val 420134"/>
              <a:gd name="f219" fmla="val 462784"/>
              <a:gd name="f220" fmla="val 419785"/>
              <a:gd name="f221" fmla="val 557553"/>
              <a:gd name="f222" fmla="val 570708"/>
              <a:gd name="f223" fmla="val 420866"/>
              <a:gd name="f224" fmla="val 579605"/>
              <a:gd name="f225" fmla="val 437580"/>
              <a:gd name="f226" fmla="val 580233"/>
              <a:gd name="f227" fmla="val 447874"/>
              <a:gd name="f228" fmla="val 580617"/>
              <a:gd name="f229" fmla="val 455271"/>
              <a:gd name="f230" fmla="val 589341"/>
              <a:gd name="f231" fmla="val 457260"/>
              <a:gd name="f232" fmla="val 599913"/>
              <a:gd name="f233" fmla="val 460261"/>
              <a:gd name="f234" fmla="val 615999"/>
              <a:gd name="f235" fmla="val 459214"/>
              <a:gd name="f236" fmla="val 632363"/>
              <a:gd name="f237" fmla="val 458027"/>
              <a:gd name="f238" fmla="val 648554"/>
              <a:gd name="f239" fmla="val 457225"/>
              <a:gd name="f240" fmla="val 659371"/>
              <a:gd name="f241" fmla="val 448048"/>
              <a:gd name="f242" fmla="val 396476"/>
              <a:gd name="f243" fmla="val 658254"/>
              <a:gd name="f244" fmla="val 352302"/>
              <a:gd name="f245" fmla="val 658219"/>
              <a:gd name="f246" fmla="val 308093"/>
              <a:gd name="f247" fmla="val 281923"/>
              <a:gd name="f248" fmla="val 255788"/>
              <a:gd name="f249" fmla="val 229619"/>
              <a:gd name="f250" fmla="val 227630"/>
              <a:gd name="f251" fmla="val 293135"/>
              <a:gd name="f252" fmla="val 261301"/>
              <a:gd name="f253" fmla="val 294973"/>
              <a:gd name="f254" fmla="val 292612"/>
              <a:gd name="f255" fmla="val 328610"/>
              <a:gd name="f256" fmla="val 293379"/>
              <a:gd name="f257" fmla="val 344626"/>
              <a:gd name="f258" fmla="val 293728"/>
              <a:gd name="f259" fmla="val 351988"/>
              <a:gd name="f260" fmla="val 288634"/>
              <a:gd name="f261" fmla="val 351848"/>
              <a:gd name="f262" fmla="val 271571"/>
              <a:gd name="f263" fmla="val 351395"/>
              <a:gd name="f264" fmla="val 210613"/>
              <a:gd name="f265" fmla="val 351709"/>
              <a:gd name="f266" fmla="val 149656"/>
              <a:gd name="f267" fmla="val 351953"/>
              <a:gd name="f268" fmla="val 88733"/>
              <a:gd name="f269" fmla="val 352023"/>
              <a:gd name="f270" fmla="val 74392"/>
              <a:gd name="f271" fmla="val 346126"/>
              <a:gd name="f272" fmla="val 67483"/>
              <a:gd name="f273" fmla="val 331157"/>
              <a:gd name="f274" fmla="val 67518"/>
              <a:gd name="f275" fmla="val 262662"/>
              <a:gd name="f276" fmla="val 67797"/>
              <a:gd name="f277" fmla="val 194133"/>
              <a:gd name="f278" fmla="val 67832"/>
              <a:gd name="f279" fmla="val 125638"/>
              <a:gd name="f280" fmla="val 111785"/>
              <a:gd name="f281" fmla="val 67448"/>
              <a:gd name="f282" fmla="val 105714"/>
              <a:gd name="f283" fmla="val 72507"/>
              <a:gd name="f284" fmla="val 105819"/>
              <a:gd name="f285" fmla="val 86883"/>
              <a:gd name="f286" fmla="val 106203"/>
              <a:gd name="f287" fmla="val 148993"/>
              <a:gd name="f288" fmla="val 106272"/>
              <a:gd name="f289" fmla="val 211137"/>
              <a:gd name="f290" fmla="val 273246"/>
              <a:gd name="f291" fmla="val 288529"/>
              <a:gd name="f292" fmla="val 111960"/>
              <a:gd name="f293" fmla="val 293554"/>
              <a:gd name="f294" fmla="val 126685"/>
              <a:gd name="f295" fmla="val 293274"/>
              <a:gd name="f296" fmla="val 160356"/>
              <a:gd name="f297" fmla="val 194028"/>
              <a:gd name="f298" fmla="val 293065"/>
              <a:gd name="f299" fmla="val 227700"/>
              <a:gd name="f300" fmla="val 293100"/>
              <a:gd name="f301" fmla="+- 0 0 -90"/>
              <a:gd name="f302" fmla="*/ f3 1 626694"/>
              <a:gd name="f303" fmla="*/ f4 1 658467"/>
              <a:gd name="f304" fmla="val f5"/>
              <a:gd name="f305" fmla="val f6"/>
              <a:gd name="f306" fmla="val f7"/>
              <a:gd name="f307" fmla="*/ f301 f0 1"/>
              <a:gd name="f308" fmla="+- f306 0 f304"/>
              <a:gd name="f309" fmla="+- f305 0 f304"/>
              <a:gd name="f310" fmla="*/ f307 1 f2"/>
              <a:gd name="f311" fmla="*/ f309 1 626694"/>
              <a:gd name="f312" fmla="*/ f308 1 658467"/>
              <a:gd name="f313" fmla="*/ 229654 f309 1"/>
              <a:gd name="f314" fmla="*/ 658149 f308 1"/>
              <a:gd name="f315" fmla="*/ 22111 f309 1"/>
              <a:gd name="f316" fmla="*/ 658463 f308 1"/>
              <a:gd name="f317" fmla="*/ 163 f309 1"/>
              <a:gd name="f318" fmla="*/ 636306 f308 1"/>
              <a:gd name="f319" fmla="*/ 2152 f309 1"/>
              <a:gd name="f320" fmla="*/ 601623 f308 1"/>
              <a:gd name="f321" fmla="*/ 23821 f309 1"/>
              <a:gd name="f322" fmla="*/ 579675 f308 1"/>
              <a:gd name="f323" fmla="*/ 40046 f309 1"/>
              <a:gd name="f324" fmla="*/ 560310 f308 1"/>
              <a:gd name="f325" fmla="*/ 40639 f309 1"/>
              <a:gd name="f326" fmla="*/ 509924 f308 1"/>
              <a:gd name="f327" fmla="*/ 39453 f309 1"/>
              <a:gd name="f328" fmla="*/ 269547 f308 1"/>
              <a:gd name="f329" fmla="*/ 39522 f309 1"/>
              <a:gd name="f330" fmla="*/ 79451 f308 1"/>
              <a:gd name="f331" fmla="*/ 90536 f309 1"/>
              <a:gd name="f332" fmla="*/ 2163 f308 1"/>
              <a:gd name="f333" fmla="*/ 112972 f309 1"/>
              <a:gd name="f334" fmla="*/ 70 f308 1"/>
              <a:gd name="f335" fmla="*/ 346684 f309 1"/>
              <a:gd name="f336" fmla="*/ 0 f308 1"/>
              <a:gd name="f337" fmla="*/ 419645 f309 1"/>
              <a:gd name="f338" fmla="*/ 70588 f308 1"/>
              <a:gd name="f339" fmla="*/ 419750 f309 1"/>
              <a:gd name="f340" fmla="*/ 161275 f308 1"/>
              <a:gd name="f341" fmla="*/ 434963 f309 1"/>
              <a:gd name="f342" fmla="*/ 183781 f308 1"/>
              <a:gd name="f343" fmla="*/ 497770 f309 1"/>
              <a:gd name="f344" fmla="*/ 271711 f308 1"/>
              <a:gd name="f345" fmla="*/ 497456 f309 1"/>
              <a:gd name="f346" fmla="*/ 458318 f308 1"/>
              <a:gd name="f347" fmla="*/ 526627 f309 1"/>
              <a:gd name="f348" fmla="*/ 500782 f308 1"/>
              <a:gd name="f349" fmla="*/ 575547 f309 1"/>
              <a:gd name="f350" fmla="*/ 468123 f308 1"/>
              <a:gd name="f351" fmla="*/ 576209 f309 1"/>
              <a:gd name="f352" fmla="*/ 274572 f308 1"/>
              <a:gd name="f353" fmla="*/ 567521 f309 1"/>
              <a:gd name="f354" fmla="*/ 258382 f308 1"/>
              <a:gd name="f355" fmla="*/ 532803 f309 1"/>
              <a:gd name="f356" fmla="*/ 226664 f308 1"/>
              <a:gd name="f357" fmla="*/ 516578 f309 1"/>
              <a:gd name="f358" fmla="*/ 187445 f308 1"/>
              <a:gd name="f359" fmla="*/ 473799 f309 1"/>
              <a:gd name="f360" fmla="*/ 89675 f308 1"/>
              <a:gd name="f361" fmla="*/ 445536 f309 1"/>
              <a:gd name="f362" fmla="*/ 63854 f308 1"/>
              <a:gd name="f363" fmla="*/ 440651 f309 1"/>
              <a:gd name="f364" fmla="*/ 22611 f308 1"/>
              <a:gd name="f365" fmla="*/ 484127 f309 1"/>
              <a:gd name="f366" fmla="*/ 19226 f308 1"/>
              <a:gd name="f367" fmla="*/ 581688 f309 1"/>
              <a:gd name="f368" fmla="*/ 108342 f308 1"/>
              <a:gd name="f369" fmla="*/ 586642 f309 1"/>
              <a:gd name="f370" fmla="*/ 113227 f308 1"/>
              <a:gd name="f371" fmla="*/ 626560 f309 1"/>
              <a:gd name="f372" fmla="*/ 205205 f308 1"/>
              <a:gd name="f373" fmla="*/ 625932 f309 1"/>
              <a:gd name="f374" fmla="*/ 459818 f308 1"/>
              <a:gd name="f375" fmla="*/ 539816 f309 1"/>
              <a:gd name="f376" fmla="*/ 553122 f308 1"/>
              <a:gd name="f377" fmla="*/ 449758 f309 1"/>
              <a:gd name="f378" fmla="*/ 466099 f308 1"/>
              <a:gd name="f379" fmla="*/ 274258 f308 1"/>
              <a:gd name="f380" fmla="*/ 433288 f309 1"/>
              <a:gd name="f381" fmla="*/ 237760 f308 1"/>
              <a:gd name="f382" fmla="*/ 420064 f309 1"/>
              <a:gd name="f383" fmla="*/ 243622 f308 1"/>
              <a:gd name="f384" fmla="*/ 419959 f309 1"/>
              <a:gd name="f385" fmla="*/ 273281 f308 1"/>
              <a:gd name="f386" fmla="*/ 419785 f309 1"/>
              <a:gd name="f387" fmla="*/ 557553 f308 1"/>
              <a:gd name="f388" fmla="*/ 437580 f309 1"/>
              <a:gd name="f389" fmla="*/ 580233 f308 1"/>
              <a:gd name="f390" fmla="*/ 457260 f309 1"/>
              <a:gd name="f391" fmla="*/ 599913 f308 1"/>
              <a:gd name="f392" fmla="*/ 458027 f309 1"/>
              <a:gd name="f393" fmla="*/ 648554 f308 1"/>
              <a:gd name="f394" fmla="*/ 308093 f309 1"/>
              <a:gd name="f395" fmla="*/ 658219 f308 1"/>
              <a:gd name="f396" fmla="*/ 229619 f309 1"/>
              <a:gd name="f397" fmla="*/ 227630 f309 1"/>
              <a:gd name="f398" fmla="*/ 293135 f308 1"/>
              <a:gd name="f399" fmla="*/ 328610 f309 1"/>
              <a:gd name="f400" fmla="*/ 293379 f308 1"/>
              <a:gd name="f401" fmla="*/ 351848 f309 1"/>
              <a:gd name="f402" fmla="*/ 271571 f308 1"/>
              <a:gd name="f403" fmla="*/ 351953 f309 1"/>
              <a:gd name="f404" fmla="*/ 88733 f308 1"/>
              <a:gd name="f405" fmla="*/ 331157 f309 1"/>
              <a:gd name="f406" fmla="*/ 67518 f308 1"/>
              <a:gd name="f407" fmla="*/ 125638 f309 1"/>
              <a:gd name="f408" fmla="*/ 105819 f309 1"/>
              <a:gd name="f409" fmla="*/ 86883 f308 1"/>
              <a:gd name="f410" fmla="*/ 273246 f308 1"/>
              <a:gd name="f411" fmla="*/ 126685 f309 1"/>
              <a:gd name="f412" fmla="*/ 293274 f308 1"/>
              <a:gd name="f413" fmla="*/ 227700 f309 1"/>
              <a:gd name="f414" fmla="*/ 293100 f308 1"/>
              <a:gd name="f415" fmla="+- f310 0 f1"/>
              <a:gd name="f416" fmla="*/ f313 1 626694"/>
              <a:gd name="f417" fmla="*/ f314 1 658467"/>
              <a:gd name="f418" fmla="*/ f315 1 626694"/>
              <a:gd name="f419" fmla="*/ f316 1 658467"/>
              <a:gd name="f420" fmla="*/ f317 1 626694"/>
              <a:gd name="f421" fmla="*/ f318 1 658467"/>
              <a:gd name="f422" fmla="*/ f319 1 626694"/>
              <a:gd name="f423" fmla="*/ f320 1 658467"/>
              <a:gd name="f424" fmla="*/ f321 1 626694"/>
              <a:gd name="f425" fmla="*/ f322 1 658467"/>
              <a:gd name="f426" fmla="*/ f323 1 626694"/>
              <a:gd name="f427" fmla="*/ f324 1 658467"/>
              <a:gd name="f428" fmla="*/ f325 1 626694"/>
              <a:gd name="f429" fmla="*/ f326 1 658467"/>
              <a:gd name="f430" fmla="*/ f327 1 626694"/>
              <a:gd name="f431" fmla="*/ f328 1 658467"/>
              <a:gd name="f432" fmla="*/ f329 1 626694"/>
              <a:gd name="f433" fmla="*/ f330 1 658467"/>
              <a:gd name="f434" fmla="*/ f331 1 626694"/>
              <a:gd name="f435" fmla="*/ f332 1 658467"/>
              <a:gd name="f436" fmla="*/ f333 1 626694"/>
              <a:gd name="f437" fmla="*/ f334 1 658467"/>
              <a:gd name="f438" fmla="*/ f335 1 626694"/>
              <a:gd name="f439" fmla="*/ f336 1 658467"/>
              <a:gd name="f440" fmla="*/ f337 1 626694"/>
              <a:gd name="f441" fmla="*/ f338 1 658467"/>
              <a:gd name="f442" fmla="*/ f339 1 626694"/>
              <a:gd name="f443" fmla="*/ f340 1 658467"/>
              <a:gd name="f444" fmla="*/ f341 1 626694"/>
              <a:gd name="f445" fmla="*/ f342 1 658467"/>
              <a:gd name="f446" fmla="*/ f343 1 626694"/>
              <a:gd name="f447" fmla="*/ f344 1 658467"/>
              <a:gd name="f448" fmla="*/ f345 1 626694"/>
              <a:gd name="f449" fmla="*/ f346 1 658467"/>
              <a:gd name="f450" fmla="*/ f347 1 626694"/>
              <a:gd name="f451" fmla="*/ f348 1 658467"/>
              <a:gd name="f452" fmla="*/ f349 1 626694"/>
              <a:gd name="f453" fmla="*/ f350 1 658467"/>
              <a:gd name="f454" fmla="*/ f351 1 626694"/>
              <a:gd name="f455" fmla="*/ f352 1 658467"/>
              <a:gd name="f456" fmla="*/ f353 1 626694"/>
              <a:gd name="f457" fmla="*/ f354 1 658467"/>
              <a:gd name="f458" fmla="*/ f355 1 626694"/>
              <a:gd name="f459" fmla="*/ f356 1 658467"/>
              <a:gd name="f460" fmla="*/ f357 1 626694"/>
              <a:gd name="f461" fmla="*/ f358 1 658467"/>
              <a:gd name="f462" fmla="*/ f359 1 626694"/>
              <a:gd name="f463" fmla="*/ f360 1 658467"/>
              <a:gd name="f464" fmla="*/ f361 1 626694"/>
              <a:gd name="f465" fmla="*/ f362 1 658467"/>
              <a:gd name="f466" fmla="*/ f363 1 626694"/>
              <a:gd name="f467" fmla="*/ f364 1 658467"/>
              <a:gd name="f468" fmla="*/ f365 1 626694"/>
              <a:gd name="f469" fmla="*/ f366 1 658467"/>
              <a:gd name="f470" fmla="*/ f367 1 626694"/>
              <a:gd name="f471" fmla="*/ f368 1 658467"/>
              <a:gd name="f472" fmla="*/ f369 1 626694"/>
              <a:gd name="f473" fmla="*/ f370 1 658467"/>
              <a:gd name="f474" fmla="*/ f371 1 626694"/>
              <a:gd name="f475" fmla="*/ f372 1 658467"/>
              <a:gd name="f476" fmla="*/ f373 1 626694"/>
              <a:gd name="f477" fmla="*/ f374 1 658467"/>
              <a:gd name="f478" fmla="*/ f375 1 626694"/>
              <a:gd name="f479" fmla="*/ f376 1 658467"/>
              <a:gd name="f480" fmla="*/ f377 1 626694"/>
              <a:gd name="f481" fmla="*/ f378 1 658467"/>
              <a:gd name="f482" fmla="*/ f379 1 658467"/>
              <a:gd name="f483" fmla="*/ f380 1 626694"/>
              <a:gd name="f484" fmla="*/ f381 1 658467"/>
              <a:gd name="f485" fmla="*/ f382 1 626694"/>
              <a:gd name="f486" fmla="*/ f383 1 658467"/>
              <a:gd name="f487" fmla="*/ f384 1 626694"/>
              <a:gd name="f488" fmla="*/ f385 1 658467"/>
              <a:gd name="f489" fmla="*/ f386 1 626694"/>
              <a:gd name="f490" fmla="*/ f387 1 658467"/>
              <a:gd name="f491" fmla="*/ f388 1 626694"/>
              <a:gd name="f492" fmla="*/ f389 1 658467"/>
              <a:gd name="f493" fmla="*/ f390 1 626694"/>
              <a:gd name="f494" fmla="*/ f391 1 658467"/>
              <a:gd name="f495" fmla="*/ f392 1 626694"/>
              <a:gd name="f496" fmla="*/ f393 1 658467"/>
              <a:gd name="f497" fmla="*/ f394 1 626694"/>
              <a:gd name="f498" fmla="*/ f395 1 658467"/>
              <a:gd name="f499" fmla="*/ f396 1 626694"/>
              <a:gd name="f500" fmla="*/ f397 1 626694"/>
              <a:gd name="f501" fmla="*/ f398 1 658467"/>
              <a:gd name="f502" fmla="*/ f399 1 626694"/>
              <a:gd name="f503" fmla="*/ f400 1 658467"/>
              <a:gd name="f504" fmla="*/ f401 1 626694"/>
              <a:gd name="f505" fmla="*/ f402 1 658467"/>
              <a:gd name="f506" fmla="*/ f403 1 626694"/>
              <a:gd name="f507" fmla="*/ f404 1 658467"/>
              <a:gd name="f508" fmla="*/ f405 1 626694"/>
              <a:gd name="f509" fmla="*/ f406 1 658467"/>
              <a:gd name="f510" fmla="*/ f407 1 626694"/>
              <a:gd name="f511" fmla="*/ f408 1 626694"/>
              <a:gd name="f512" fmla="*/ f409 1 658467"/>
              <a:gd name="f513" fmla="*/ f410 1 658467"/>
              <a:gd name="f514" fmla="*/ f411 1 626694"/>
              <a:gd name="f515" fmla="*/ f412 1 658467"/>
              <a:gd name="f516" fmla="*/ f413 1 626694"/>
              <a:gd name="f517" fmla="*/ f414 1 658467"/>
              <a:gd name="f518" fmla="*/ f304 1 f311"/>
              <a:gd name="f519" fmla="*/ f305 1 f311"/>
              <a:gd name="f520" fmla="*/ f304 1 f312"/>
              <a:gd name="f521" fmla="*/ f306 1 f312"/>
              <a:gd name="f522" fmla="*/ f416 1 f311"/>
              <a:gd name="f523" fmla="*/ f417 1 f312"/>
              <a:gd name="f524" fmla="*/ f418 1 f311"/>
              <a:gd name="f525" fmla="*/ f419 1 f312"/>
              <a:gd name="f526" fmla="*/ f420 1 f311"/>
              <a:gd name="f527" fmla="*/ f421 1 f312"/>
              <a:gd name="f528" fmla="*/ f422 1 f311"/>
              <a:gd name="f529" fmla="*/ f423 1 f312"/>
              <a:gd name="f530" fmla="*/ f424 1 f311"/>
              <a:gd name="f531" fmla="*/ f425 1 f312"/>
              <a:gd name="f532" fmla="*/ f426 1 f311"/>
              <a:gd name="f533" fmla="*/ f427 1 f312"/>
              <a:gd name="f534" fmla="*/ f428 1 f311"/>
              <a:gd name="f535" fmla="*/ f429 1 f312"/>
              <a:gd name="f536" fmla="*/ f430 1 f311"/>
              <a:gd name="f537" fmla="*/ f431 1 f312"/>
              <a:gd name="f538" fmla="*/ f432 1 f311"/>
              <a:gd name="f539" fmla="*/ f433 1 f312"/>
              <a:gd name="f540" fmla="*/ f434 1 f311"/>
              <a:gd name="f541" fmla="*/ f435 1 f312"/>
              <a:gd name="f542" fmla="*/ f436 1 f311"/>
              <a:gd name="f543" fmla="*/ f437 1 f312"/>
              <a:gd name="f544" fmla="*/ f438 1 f311"/>
              <a:gd name="f545" fmla="*/ f439 1 f312"/>
              <a:gd name="f546" fmla="*/ f440 1 f311"/>
              <a:gd name="f547" fmla="*/ f441 1 f312"/>
              <a:gd name="f548" fmla="*/ f442 1 f311"/>
              <a:gd name="f549" fmla="*/ f443 1 f312"/>
              <a:gd name="f550" fmla="*/ f444 1 f311"/>
              <a:gd name="f551" fmla="*/ f445 1 f312"/>
              <a:gd name="f552" fmla="*/ f446 1 f311"/>
              <a:gd name="f553" fmla="*/ f447 1 f312"/>
              <a:gd name="f554" fmla="*/ f448 1 f311"/>
              <a:gd name="f555" fmla="*/ f449 1 f312"/>
              <a:gd name="f556" fmla="*/ f450 1 f311"/>
              <a:gd name="f557" fmla="*/ f451 1 f312"/>
              <a:gd name="f558" fmla="*/ f452 1 f311"/>
              <a:gd name="f559" fmla="*/ f453 1 f312"/>
              <a:gd name="f560" fmla="*/ f454 1 f311"/>
              <a:gd name="f561" fmla="*/ f455 1 f312"/>
              <a:gd name="f562" fmla="*/ f456 1 f311"/>
              <a:gd name="f563" fmla="*/ f457 1 f312"/>
              <a:gd name="f564" fmla="*/ f458 1 f311"/>
              <a:gd name="f565" fmla="*/ f459 1 f312"/>
              <a:gd name="f566" fmla="*/ f460 1 f311"/>
              <a:gd name="f567" fmla="*/ f461 1 f312"/>
              <a:gd name="f568" fmla="*/ f462 1 f311"/>
              <a:gd name="f569" fmla="*/ f463 1 f312"/>
              <a:gd name="f570" fmla="*/ f464 1 f311"/>
              <a:gd name="f571" fmla="*/ f465 1 f312"/>
              <a:gd name="f572" fmla="*/ f466 1 f311"/>
              <a:gd name="f573" fmla="*/ f467 1 f312"/>
              <a:gd name="f574" fmla="*/ f468 1 f311"/>
              <a:gd name="f575" fmla="*/ f469 1 f312"/>
              <a:gd name="f576" fmla="*/ f470 1 f311"/>
              <a:gd name="f577" fmla="*/ f471 1 f312"/>
              <a:gd name="f578" fmla="*/ f472 1 f311"/>
              <a:gd name="f579" fmla="*/ f473 1 f312"/>
              <a:gd name="f580" fmla="*/ f474 1 f311"/>
              <a:gd name="f581" fmla="*/ f475 1 f312"/>
              <a:gd name="f582" fmla="*/ f476 1 f311"/>
              <a:gd name="f583" fmla="*/ f477 1 f312"/>
              <a:gd name="f584" fmla="*/ f478 1 f311"/>
              <a:gd name="f585" fmla="*/ f479 1 f312"/>
              <a:gd name="f586" fmla="*/ f480 1 f311"/>
              <a:gd name="f587" fmla="*/ f481 1 f312"/>
              <a:gd name="f588" fmla="*/ f482 1 f312"/>
              <a:gd name="f589" fmla="*/ f483 1 f311"/>
              <a:gd name="f590" fmla="*/ f484 1 f312"/>
              <a:gd name="f591" fmla="*/ f485 1 f311"/>
              <a:gd name="f592" fmla="*/ f486 1 f312"/>
              <a:gd name="f593" fmla="*/ f487 1 f311"/>
              <a:gd name="f594" fmla="*/ f488 1 f312"/>
              <a:gd name="f595" fmla="*/ f489 1 f311"/>
              <a:gd name="f596" fmla="*/ f490 1 f312"/>
              <a:gd name="f597" fmla="*/ f491 1 f311"/>
              <a:gd name="f598" fmla="*/ f492 1 f312"/>
              <a:gd name="f599" fmla="*/ f493 1 f311"/>
              <a:gd name="f600" fmla="*/ f494 1 f312"/>
              <a:gd name="f601" fmla="*/ f495 1 f311"/>
              <a:gd name="f602" fmla="*/ f496 1 f312"/>
              <a:gd name="f603" fmla="*/ f497 1 f311"/>
              <a:gd name="f604" fmla="*/ f498 1 f312"/>
              <a:gd name="f605" fmla="*/ f499 1 f311"/>
              <a:gd name="f606" fmla="*/ f500 1 f311"/>
              <a:gd name="f607" fmla="*/ f501 1 f312"/>
              <a:gd name="f608" fmla="*/ f502 1 f311"/>
              <a:gd name="f609" fmla="*/ f503 1 f312"/>
              <a:gd name="f610" fmla="*/ f504 1 f311"/>
              <a:gd name="f611" fmla="*/ f505 1 f312"/>
              <a:gd name="f612" fmla="*/ f506 1 f311"/>
              <a:gd name="f613" fmla="*/ f507 1 f312"/>
              <a:gd name="f614" fmla="*/ f508 1 f311"/>
              <a:gd name="f615" fmla="*/ f509 1 f312"/>
              <a:gd name="f616" fmla="*/ f510 1 f311"/>
              <a:gd name="f617" fmla="*/ f511 1 f311"/>
              <a:gd name="f618" fmla="*/ f512 1 f312"/>
              <a:gd name="f619" fmla="*/ f513 1 f312"/>
              <a:gd name="f620" fmla="*/ f514 1 f311"/>
              <a:gd name="f621" fmla="*/ f515 1 f312"/>
              <a:gd name="f622" fmla="*/ f516 1 f311"/>
              <a:gd name="f623" fmla="*/ f517 1 f312"/>
              <a:gd name="f624" fmla="*/ f518 f302 1"/>
              <a:gd name="f625" fmla="*/ f519 f302 1"/>
              <a:gd name="f626" fmla="*/ f521 f303 1"/>
              <a:gd name="f627" fmla="*/ f520 f303 1"/>
              <a:gd name="f628" fmla="*/ f522 f302 1"/>
              <a:gd name="f629" fmla="*/ f523 f303 1"/>
              <a:gd name="f630" fmla="*/ f524 f302 1"/>
              <a:gd name="f631" fmla="*/ f525 f303 1"/>
              <a:gd name="f632" fmla="*/ f526 f302 1"/>
              <a:gd name="f633" fmla="*/ f527 f303 1"/>
              <a:gd name="f634" fmla="*/ f528 f302 1"/>
              <a:gd name="f635" fmla="*/ f529 f303 1"/>
              <a:gd name="f636" fmla="*/ f530 f302 1"/>
              <a:gd name="f637" fmla="*/ f531 f303 1"/>
              <a:gd name="f638" fmla="*/ f532 f302 1"/>
              <a:gd name="f639" fmla="*/ f533 f303 1"/>
              <a:gd name="f640" fmla="*/ f534 f302 1"/>
              <a:gd name="f641" fmla="*/ f535 f303 1"/>
              <a:gd name="f642" fmla="*/ f536 f302 1"/>
              <a:gd name="f643" fmla="*/ f537 f303 1"/>
              <a:gd name="f644" fmla="*/ f538 f302 1"/>
              <a:gd name="f645" fmla="*/ f539 f303 1"/>
              <a:gd name="f646" fmla="*/ f540 f302 1"/>
              <a:gd name="f647" fmla="*/ f541 f303 1"/>
              <a:gd name="f648" fmla="*/ f542 f302 1"/>
              <a:gd name="f649" fmla="*/ f543 f303 1"/>
              <a:gd name="f650" fmla="*/ f544 f302 1"/>
              <a:gd name="f651" fmla="*/ f545 f303 1"/>
              <a:gd name="f652" fmla="*/ f546 f302 1"/>
              <a:gd name="f653" fmla="*/ f547 f303 1"/>
              <a:gd name="f654" fmla="*/ f548 f302 1"/>
              <a:gd name="f655" fmla="*/ f549 f303 1"/>
              <a:gd name="f656" fmla="*/ f550 f302 1"/>
              <a:gd name="f657" fmla="*/ f551 f303 1"/>
              <a:gd name="f658" fmla="*/ f552 f302 1"/>
              <a:gd name="f659" fmla="*/ f553 f303 1"/>
              <a:gd name="f660" fmla="*/ f554 f302 1"/>
              <a:gd name="f661" fmla="*/ f555 f303 1"/>
              <a:gd name="f662" fmla="*/ f556 f302 1"/>
              <a:gd name="f663" fmla="*/ f557 f303 1"/>
              <a:gd name="f664" fmla="*/ f558 f302 1"/>
              <a:gd name="f665" fmla="*/ f559 f303 1"/>
              <a:gd name="f666" fmla="*/ f560 f302 1"/>
              <a:gd name="f667" fmla="*/ f561 f303 1"/>
              <a:gd name="f668" fmla="*/ f562 f302 1"/>
              <a:gd name="f669" fmla="*/ f563 f303 1"/>
              <a:gd name="f670" fmla="*/ f564 f302 1"/>
              <a:gd name="f671" fmla="*/ f565 f303 1"/>
              <a:gd name="f672" fmla="*/ f566 f302 1"/>
              <a:gd name="f673" fmla="*/ f567 f303 1"/>
              <a:gd name="f674" fmla="*/ f568 f302 1"/>
              <a:gd name="f675" fmla="*/ f569 f303 1"/>
              <a:gd name="f676" fmla="*/ f570 f302 1"/>
              <a:gd name="f677" fmla="*/ f571 f303 1"/>
              <a:gd name="f678" fmla="*/ f572 f302 1"/>
              <a:gd name="f679" fmla="*/ f573 f303 1"/>
              <a:gd name="f680" fmla="*/ f574 f302 1"/>
              <a:gd name="f681" fmla="*/ f575 f303 1"/>
              <a:gd name="f682" fmla="*/ f576 f302 1"/>
              <a:gd name="f683" fmla="*/ f577 f303 1"/>
              <a:gd name="f684" fmla="*/ f578 f302 1"/>
              <a:gd name="f685" fmla="*/ f579 f303 1"/>
              <a:gd name="f686" fmla="*/ f580 f302 1"/>
              <a:gd name="f687" fmla="*/ f581 f303 1"/>
              <a:gd name="f688" fmla="*/ f582 f302 1"/>
              <a:gd name="f689" fmla="*/ f583 f303 1"/>
              <a:gd name="f690" fmla="*/ f584 f302 1"/>
              <a:gd name="f691" fmla="*/ f585 f303 1"/>
              <a:gd name="f692" fmla="*/ f586 f302 1"/>
              <a:gd name="f693" fmla="*/ f587 f303 1"/>
              <a:gd name="f694" fmla="*/ f588 f303 1"/>
              <a:gd name="f695" fmla="*/ f589 f302 1"/>
              <a:gd name="f696" fmla="*/ f590 f303 1"/>
              <a:gd name="f697" fmla="*/ f591 f302 1"/>
              <a:gd name="f698" fmla="*/ f592 f303 1"/>
              <a:gd name="f699" fmla="*/ f593 f302 1"/>
              <a:gd name="f700" fmla="*/ f594 f303 1"/>
              <a:gd name="f701" fmla="*/ f595 f302 1"/>
              <a:gd name="f702" fmla="*/ f596 f303 1"/>
              <a:gd name="f703" fmla="*/ f597 f302 1"/>
              <a:gd name="f704" fmla="*/ f598 f303 1"/>
              <a:gd name="f705" fmla="*/ f599 f302 1"/>
              <a:gd name="f706" fmla="*/ f600 f303 1"/>
              <a:gd name="f707" fmla="*/ f601 f302 1"/>
              <a:gd name="f708" fmla="*/ f602 f303 1"/>
              <a:gd name="f709" fmla="*/ f603 f302 1"/>
              <a:gd name="f710" fmla="*/ f604 f303 1"/>
              <a:gd name="f711" fmla="*/ f605 f302 1"/>
              <a:gd name="f712" fmla="*/ f606 f302 1"/>
              <a:gd name="f713" fmla="*/ f607 f303 1"/>
              <a:gd name="f714" fmla="*/ f608 f302 1"/>
              <a:gd name="f715" fmla="*/ f609 f303 1"/>
              <a:gd name="f716" fmla="*/ f610 f302 1"/>
              <a:gd name="f717" fmla="*/ f611 f303 1"/>
              <a:gd name="f718" fmla="*/ f612 f302 1"/>
              <a:gd name="f719" fmla="*/ f613 f303 1"/>
              <a:gd name="f720" fmla="*/ f614 f302 1"/>
              <a:gd name="f721" fmla="*/ f615 f303 1"/>
              <a:gd name="f722" fmla="*/ f616 f302 1"/>
              <a:gd name="f723" fmla="*/ f617 f302 1"/>
              <a:gd name="f724" fmla="*/ f618 f303 1"/>
              <a:gd name="f725" fmla="*/ f619 f303 1"/>
              <a:gd name="f726" fmla="*/ f620 f302 1"/>
              <a:gd name="f727" fmla="*/ f621 f303 1"/>
              <a:gd name="f728" fmla="*/ f622 f302 1"/>
              <a:gd name="f729" fmla="*/ f623 f30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15">
                <a:pos x="f628" y="f629"/>
              </a:cxn>
              <a:cxn ang="f415">
                <a:pos x="f630" y="f631"/>
              </a:cxn>
              <a:cxn ang="f415">
                <a:pos x="f632" y="f633"/>
              </a:cxn>
              <a:cxn ang="f415">
                <a:pos x="f634" y="f635"/>
              </a:cxn>
              <a:cxn ang="f415">
                <a:pos x="f636" y="f637"/>
              </a:cxn>
              <a:cxn ang="f415">
                <a:pos x="f638" y="f639"/>
              </a:cxn>
              <a:cxn ang="f415">
                <a:pos x="f640" y="f641"/>
              </a:cxn>
              <a:cxn ang="f415">
                <a:pos x="f642" y="f643"/>
              </a:cxn>
              <a:cxn ang="f415">
                <a:pos x="f644" y="f645"/>
              </a:cxn>
              <a:cxn ang="f415">
                <a:pos x="f646" y="f647"/>
              </a:cxn>
              <a:cxn ang="f415">
                <a:pos x="f648" y="f649"/>
              </a:cxn>
              <a:cxn ang="f415">
                <a:pos x="f650" y="f651"/>
              </a:cxn>
              <a:cxn ang="f415">
                <a:pos x="f652" y="f653"/>
              </a:cxn>
              <a:cxn ang="f415">
                <a:pos x="f654" y="f655"/>
              </a:cxn>
              <a:cxn ang="f415">
                <a:pos x="f656" y="f657"/>
              </a:cxn>
              <a:cxn ang="f415">
                <a:pos x="f658" y="f659"/>
              </a:cxn>
              <a:cxn ang="f415">
                <a:pos x="f660" y="f661"/>
              </a:cxn>
              <a:cxn ang="f415">
                <a:pos x="f662" y="f663"/>
              </a:cxn>
              <a:cxn ang="f415">
                <a:pos x="f664" y="f665"/>
              </a:cxn>
              <a:cxn ang="f415">
                <a:pos x="f666" y="f667"/>
              </a:cxn>
              <a:cxn ang="f415">
                <a:pos x="f668" y="f669"/>
              </a:cxn>
              <a:cxn ang="f415">
                <a:pos x="f670" y="f671"/>
              </a:cxn>
              <a:cxn ang="f415">
                <a:pos x="f672" y="f673"/>
              </a:cxn>
              <a:cxn ang="f415">
                <a:pos x="f674" y="f675"/>
              </a:cxn>
              <a:cxn ang="f415">
                <a:pos x="f676" y="f677"/>
              </a:cxn>
              <a:cxn ang="f415">
                <a:pos x="f678" y="f679"/>
              </a:cxn>
              <a:cxn ang="f415">
                <a:pos x="f680" y="f681"/>
              </a:cxn>
              <a:cxn ang="f415">
                <a:pos x="f682" y="f683"/>
              </a:cxn>
              <a:cxn ang="f415">
                <a:pos x="f684" y="f685"/>
              </a:cxn>
              <a:cxn ang="f415">
                <a:pos x="f686" y="f687"/>
              </a:cxn>
              <a:cxn ang="f415">
                <a:pos x="f688" y="f689"/>
              </a:cxn>
              <a:cxn ang="f415">
                <a:pos x="f690" y="f691"/>
              </a:cxn>
              <a:cxn ang="f415">
                <a:pos x="f692" y="f693"/>
              </a:cxn>
              <a:cxn ang="f415">
                <a:pos x="f692" y="f694"/>
              </a:cxn>
              <a:cxn ang="f415">
                <a:pos x="f695" y="f696"/>
              </a:cxn>
              <a:cxn ang="f415">
                <a:pos x="f697" y="f698"/>
              </a:cxn>
              <a:cxn ang="f415">
                <a:pos x="f699" y="f700"/>
              </a:cxn>
              <a:cxn ang="f415">
                <a:pos x="f701" y="f702"/>
              </a:cxn>
              <a:cxn ang="f415">
                <a:pos x="f703" y="f704"/>
              </a:cxn>
              <a:cxn ang="f415">
                <a:pos x="f705" y="f706"/>
              </a:cxn>
              <a:cxn ang="f415">
                <a:pos x="f707" y="f708"/>
              </a:cxn>
              <a:cxn ang="f415">
                <a:pos x="f678" y="f629"/>
              </a:cxn>
              <a:cxn ang="f415">
                <a:pos x="f709" y="f710"/>
              </a:cxn>
              <a:cxn ang="f415">
                <a:pos x="f711" y="f710"/>
              </a:cxn>
              <a:cxn ang="f415">
                <a:pos x="f712" y="f713"/>
              </a:cxn>
              <a:cxn ang="f415">
                <a:pos x="f714" y="f715"/>
              </a:cxn>
              <a:cxn ang="f415">
                <a:pos x="f716" y="f717"/>
              </a:cxn>
              <a:cxn ang="f415">
                <a:pos x="f718" y="f719"/>
              </a:cxn>
              <a:cxn ang="f415">
                <a:pos x="f720" y="f721"/>
              </a:cxn>
              <a:cxn ang="f415">
                <a:pos x="f722" y="f721"/>
              </a:cxn>
              <a:cxn ang="f415">
                <a:pos x="f723" y="f724"/>
              </a:cxn>
              <a:cxn ang="f415">
                <a:pos x="f723" y="f725"/>
              </a:cxn>
              <a:cxn ang="f415">
                <a:pos x="f726" y="f727"/>
              </a:cxn>
              <a:cxn ang="f415">
                <a:pos x="f728" y="f729"/>
              </a:cxn>
            </a:cxnLst>
            <a:rect l="f624" t="f627" r="f625" b="f626"/>
            <a:pathLst>
              <a:path w="626694" h="658467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6"/>
                </a:cubicBezTo>
                <a:cubicBezTo>
                  <a:pt x="f68" y="f64"/>
                  <a:pt x="f69" y="f64"/>
                  <a:pt x="f70" y="f5"/>
                </a:cubicBezTo>
                <a:cubicBezTo>
                  <a:pt x="f71" y="f5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6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cubicBezTo>
                  <a:pt x="f195" y="f196"/>
                  <a:pt x="f197" y="f198"/>
                  <a:pt x="f193" y="f199"/>
                </a:cubicBezTo>
                <a:cubicBezTo>
                  <a:pt x="f200" y="f201"/>
                  <a:pt x="f202" y="f203"/>
                  <a:pt x="f204" y="f205"/>
                </a:cubicBezTo>
                <a:cubicBezTo>
                  <a:pt x="f206" y="f207"/>
                  <a:pt x="f208" y="f209"/>
                  <a:pt x="f210" y="f211"/>
                </a:cubicBezTo>
                <a:cubicBezTo>
                  <a:pt x="f212" y="f213"/>
                  <a:pt x="f214" y="f215"/>
                  <a:pt x="f214" y="f216"/>
                </a:cubicBezTo>
                <a:cubicBezTo>
                  <a:pt x="f214" y="f217"/>
                  <a:pt x="f218" y="f219"/>
                  <a:pt x="f220" y="f221"/>
                </a:cubicBezTo>
                <a:cubicBezTo>
                  <a:pt x="f80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31" y="f232"/>
                </a:cubicBez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9"/>
                  <a:pt x="f151" y="f9"/>
                </a:cubicBezTo>
                <a:cubicBezTo>
                  <a:pt x="f242" y="f243"/>
                  <a:pt x="f244" y="f245"/>
                  <a:pt x="f246" y="f245"/>
                </a:cubicBezTo>
                <a:cubicBezTo>
                  <a:pt x="f247" y="f245"/>
                  <a:pt x="f248" y="f245"/>
                  <a:pt x="f249" y="f245"/>
                </a:cubicBezTo>
                <a:close/>
                <a:moveTo>
                  <a:pt x="f250" y="f251"/>
                </a:moveTo>
                <a:cubicBezTo>
                  <a:pt x="f252" y="f251"/>
                  <a:pt x="f253" y="f254"/>
                  <a:pt x="f255" y="f256"/>
                </a:cubicBez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67" y="f268"/>
                </a:cubicBez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74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84" y="f290"/>
                </a:cubicBezTo>
                <a:cubicBezTo>
                  <a:pt x="f282" y="f291"/>
                  <a:pt x="f292" y="f293"/>
                  <a:pt x="f294" y="f295"/>
                </a:cubicBezTo>
                <a:cubicBezTo>
                  <a:pt x="f296" y="f254"/>
                  <a:pt x="f297" y="f298"/>
                  <a:pt x="f299" y="f300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6" name="Forma libre: forma 10">
            <a:extLst>
              <a:ext uri="{FF2B5EF4-FFF2-40B4-BE49-F238E27FC236}">
                <a16:creationId xmlns:a16="http://schemas.microsoft.com/office/drawing/2014/main" id="{C6095B71-4747-46B0-803E-9617A7822C79}"/>
              </a:ext>
            </a:extLst>
          </p:cNvPr>
          <p:cNvSpPr/>
          <p:nvPr/>
        </p:nvSpPr>
        <p:spPr>
          <a:xfrm>
            <a:off x="408773" y="4124126"/>
            <a:ext cx="700905" cy="6156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00909"/>
              <a:gd name="f7" fmla="val 615632"/>
              <a:gd name="f8" fmla="val 320558"/>
              <a:gd name="f9" fmla="val 115"/>
              <a:gd name="f10" fmla="val 402033"/>
              <a:gd name="f11" fmla="val 848"/>
              <a:gd name="f12" fmla="val 463619"/>
              <a:gd name="f13" fmla="val 8978"/>
              <a:gd name="f14" fmla="val 520564"/>
              <a:gd name="f15" fmla="val 39684"/>
              <a:gd name="f16" fmla="val 558109"/>
              <a:gd name="f17" fmla="val 59922"/>
              <a:gd name="f18" fmla="val 580615"/>
              <a:gd name="f19" fmla="val 86964"/>
              <a:gd name="f20" fmla="val 579777"/>
              <a:gd name="f21" fmla="val 133267"/>
              <a:gd name="f22" fmla="val 578381"/>
              <a:gd name="f23" fmla="val 209786"/>
              <a:gd name="f24" fmla="val 596735"/>
              <a:gd name="f25" fmla="val 281805"/>
              <a:gd name="f26" fmla="val 643352"/>
              <a:gd name="f27" fmla="val 344368"/>
              <a:gd name="f28" fmla="val 656507"/>
              <a:gd name="f29" fmla="val 362024"/>
              <a:gd name="f30" fmla="val 671964"/>
              <a:gd name="f31" fmla="val 377935"/>
              <a:gd name="f32" fmla="val 685747"/>
              <a:gd name="f33" fmla="val 395172"/>
              <a:gd name="f34" fmla="val 711742"/>
              <a:gd name="f35" fmla="val 427623"/>
              <a:gd name="f36" fmla="val 703682"/>
              <a:gd name="f37" fmla="val 466842"/>
              <a:gd name="f38" fmla="val 666416"/>
              <a:gd name="f39" fmla="val 485475"/>
              <a:gd name="f40" fmla="val 637734"/>
              <a:gd name="f41" fmla="val 499851"/>
              <a:gd name="f42" fmla="val 606749"/>
              <a:gd name="f43" fmla="val 504771"/>
              <a:gd name="f44" fmla="val 574892"/>
              <a:gd name="f45" fmla="val 499956"/>
              <a:gd name="f46" fmla="val 551409"/>
              <a:gd name="f47" fmla="val 496396"/>
              <a:gd name="f48" fmla="val 527822"/>
              <a:gd name="f49" fmla="val 492593"/>
              <a:gd name="f50" fmla="val 505420"/>
              <a:gd name="f51" fmla="val 483940"/>
              <a:gd name="f52" fmla="val 501164"/>
              <a:gd name="f53" fmla="val 482300"/>
              <a:gd name="f54" fmla="val 496453"/>
              <a:gd name="f55" fmla="val 481672"/>
              <a:gd name="f56" fmla="val 491882"/>
              <a:gd name="f57" fmla="val 480869"/>
              <a:gd name="f58" fmla="val 477716"/>
              <a:gd name="f59" fmla="val 478392"/>
              <a:gd name="f60" fmla="val 472133"/>
              <a:gd name="f61" fmla="val 484149"/>
              <a:gd name="f62" fmla="val 475273"/>
              <a:gd name="f63" fmla="val 498316"/>
              <a:gd name="f64" fmla="val 478030"/>
              <a:gd name="f65" fmla="val 510772"/>
              <a:gd name="f66" fmla="val 480646"/>
              <a:gd name="f67" fmla="val 523264"/>
              <a:gd name="f68" fmla="val 483089"/>
              <a:gd name="f69" fmla="val 535791"/>
              <a:gd name="f70" fmla="val 491568"/>
              <a:gd name="f71" fmla="val 579477"/>
              <a:gd name="f72" fmla="val 454058"/>
              <a:gd name="f73" fmla="val 619638"/>
              <a:gd name="f74" fmla="val 409709"/>
              <a:gd name="f75" fmla="val 615312"/>
              <a:gd name="f76" fmla="val 361906"/>
              <a:gd name="f77" fmla="val 610671"/>
              <a:gd name="f78" fmla="val 327537"/>
              <a:gd name="f79" fmla="val 583001"/>
              <a:gd name="f80" fmla="val 295645"/>
              <a:gd name="f81" fmla="val 550690"/>
              <a:gd name="f82" fmla="val 275546"/>
              <a:gd name="f83" fmla="val 530348"/>
              <a:gd name="f84" fmla="val 259496"/>
              <a:gd name="f85" fmla="val 506969"/>
              <a:gd name="f86" fmla="val 245085"/>
              <a:gd name="f87" fmla="val 482370"/>
              <a:gd name="f88" fmla="val 238490"/>
              <a:gd name="f89" fmla="val 471099"/>
              <a:gd name="f90" fmla="val 231546"/>
              <a:gd name="f91" fmla="val 469285"/>
              <a:gd name="f92" fmla="val 217938"/>
              <a:gd name="f93" fmla="val 474553"/>
              <a:gd name="f94" fmla="val 165110"/>
              <a:gd name="f95" fmla="val 494966"/>
              <a:gd name="f96" fmla="val 111306"/>
              <a:gd name="f97" fmla="val 511819"/>
              <a:gd name="f98" fmla="val 53558"/>
              <a:gd name="f99" fmla="val 494233"/>
              <a:gd name="f100" fmla="val 41066"/>
              <a:gd name="f101" fmla="val 490430"/>
              <a:gd name="f102" fmla="val 29691"/>
              <a:gd name="f103" fmla="val 484847"/>
              <a:gd name="f104" fmla="val 19572"/>
              <a:gd name="f105" fmla="val 477031"/>
              <a:gd name="f106" fmla="val -1294"/>
              <a:gd name="f107" fmla="val 460946"/>
              <a:gd name="f108" fmla="val -5271"/>
              <a:gd name="f109" fmla="val 440708"/>
              <a:gd name="f110" fmla="val 6662"/>
              <a:gd name="f111" fmla="val 417295"/>
              <a:gd name="f112" fmla="val 28191"/>
              <a:gd name="f113" fmla="val 375039"/>
              <a:gd name="f114" fmla="val 53977"/>
              <a:gd name="f115" fmla="val 335087"/>
              <a:gd name="f116" fmla="val 69853"/>
              <a:gd name="f117" fmla="val 289726"/>
              <a:gd name="f118" fmla="val 88102"/>
              <a:gd name="f119" fmla="val 237631"/>
              <a:gd name="f120" fmla="val 99930"/>
              <a:gd name="f121" fmla="val 184559"/>
              <a:gd name="f122" fmla="val 99233"/>
              <a:gd name="f123" fmla="val 129603"/>
              <a:gd name="f124" fmla="val 98674"/>
              <a:gd name="f125" fmla="val 84800"/>
              <a:gd name="f126" fmla="val 122646"/>
              <a:gd name="f127" fmla="val 59119"/>
              <a:gd name="f128" fmla="val 158376"/>
              <a:gd name="f129" fmla="val 39335"/>
              <a:gd name="f130" fmla="val 205865"/>
              <a:gd name="f131" fmla="val 13061"/>
              <a:gd name="f132" fmla="val 276419"/>
              <a:gd name="f133" fmla="val -1211"/>
              <a:gd name="f134" fmla="val 81"/>
              <a:gd name="f135" fmla="val 339051"/>
              <a:gd name="f136" fmla="val 192550"/>
              <a:gd name="f137" fmla="val 351264"/>
              <a:gd name="f138" fmla="val 363581"/>
              <a:gd name="f139" fmla="val 193666"/>
              <a:gd name="f140" fmla="val 375619"/>
              <a:gd name="f141" fmla="val 192340"/>
              <a:gd name="f142" fmla="val 417525"/>
              <a:gd name="f143" fmla="val 187699"/>
              <a:gd name="f144" fmla="val 457931"/>
              <a:gd name="f145" fmla="val 178244"/>
              <a:gd name="f146" fmla="val 491673"/>
              <a:gd name="f147" fmla="val 150748"/>
              <a:gd name="f148" fmla="val 514842"/>
              <a:gd name="f149" fmla="val 131836"/>
              <a:gd name="f150" fmla="val 517598"/>
              <a:gd name="f151" fmla="val 109121"/>
              <a:gd name="f152" fmla="val 499733"/>
              <a:gd name="f153" fmla="val 85428"/>
              <a:gd name="f154" fmla="val 490451"/>
              <a:gd name="f155" fmla="val 73146"/>
              <a:gd name="f156" fmla="val 478239"/>
              <a:gd name="f157" fmla="val 64667"/>
              <a:gd name="f158" fmla="val 464038"/>
              <a:gd name="f159" fmla="val 58526"/>
              <a:gd name="f160" fmla="val 392193"/>
              <a:gd name="f161" fmla="val 27471"/>
              <a:gd name="f162" fmla="val 318709"/>
              <a:gd name="f163" fmla="val 26948"/>
              <a:gd name="f164" fmla="val 244352"/>
              <a:gd name="f165" fmla="val 47081"/>
              <a:gd name="f166" fmla="val 224742"/>
              <a:gd name="f167" fmla="val 52385"/>
              <a:gd name="f168" fmla="val 206144"/>
              <a:gd name="f169" fmla="val 60585"/>
              <a:gd name="f170" fmla="val 190094"/>
              <a:gd name="f171" fmla="val 73879"/>
              <a:gd name="f172" fmla="val 158236"/>
              <a:gd name="f173" fmla="val 100328"/>
              <a:gd name="f174" fmla="val 159597"/>
              <a:gd name="f175" fmla="val 134104"/>
              <a:gd name="f176" fmla="val 194490"/>
              <a:gd name="f177" fmla="val 156994"/>
              <a:gd name="f178" fmla="val 238350"/>
              <a:gd name="f179" fmla="val 185815"/>
              <a:gd name="f180" fmla="val 287619"/>
              <a:gd name="f181" fmla="val 194189"/>
              <a:gd name="f182" fmla="val 339086"/>
              <a:gd name="f183" fmla="val 192515"/>
              <a:gd name="f184" fmla="+- 0 0 -90"/>
              <a:gd name="f185" fmla="*/ f3 1 700909"/>
              <a:gd name="f186" fmla="*/ f4 1 615632"/>
              <a:gd name="f187" fmla="val f5"/>
              <a:gd name="f188" fmla="val f6"/>
              <a:gd name="f189" fmla="val f7"/>
              <a:gd name="f190" fmla="*/ f184 f0 1"/>
              <a:gd name="f191" fmla="+- f189 0 f187"/>
              <a:gd name="f192" fmla="+- f188 0 f187"/>
              <a:gd name="f193" fmla="*/ f190 1 f2"/>
              <a:gd name="f194" fmla="*/ f192 1 700909"/>
              <a:gd name="f195" fmla="*/ f191 1 615632"/>
              <a:gd name="f196" fmla="*/ 320558 f192 1"/>
              <a:gd name="f197" fmla="*/ 115 f191 1"/>
              <a:gd name="f198" fmla="*/ 520564 f192 1"/>
              <a:gd name="f199" fmla="*/ 39684 f191 1"/>
              <a:gd name="f200" fmla="*/ 579777 f192 1"/>
              <a:gd name="f201" fmla="*/ 133267 f191 1"/>
              <a:gd name="f202" fmla="*/ 643352 f192 1"/>
              <a:gd name="f203" fmla="*/ 344368 f191 1"/>
              <a:gd name="f204" fmla="*/ 685747 f192 1"/>
              <a:gd name="f205" fmla="*/ 395172 f191 1"/>
              <a:gd name="f206" fmla="*/ 666416 f192 1"/>
              <a:gd name="f207" fmla="*/ 485475 f191 1"/>
              <a:gd name="f208" fmla="*/ 574892 f192 1"/>
              <a:gd name="f209" fmla="*/ 499956 f191 1"/>
              <a:gd name="f210" fmla="*/ 505420 f192 1"/>
              <a:gd name="f211" fmla="*/ 483940 f191 1"/>
              <a:gd name="f212" fmla="*/ 491882 f192 1"/>
              <a:gd name="f213" fmla="*/ 480869 f191 1"/>
              <a:gd name="f214" fmla="*/ 475273 f192 1"/>
              <a:gd name="f215" fmla="*/ 498316 f191 1"/>
              <a:gd name="f216" fmla="*/ 483089 f192 1"/>
              <a:gd name="f217" fmla="*/ 535791 f191 1"/>
              <a:gd name="f218" fmla="*/ 409709 f192 1"/>
              <a:gd name="f219" fmla="*/ 615312 f191 1"/>
              <a:gd name="f220" fmla="*/ 295645 f192 1"/>
              <a:gd name="f221" fmla="*/ 550690 f191 1"/>
              <a:gd name="f222" fmla="*/ 245085 f192 1"/>
              <a:gd name="f223" fmla="*/ 482370 f191 1"/>
              <a:gd name="f224" fmla="*/ 217938 f192 1"/>
              <a:gd name="f225" fmla="*/ 474553 f191 1"/>
              <a:gd name="f226" fmla="*/ 53558 f192 1"/>
              <a:gd name="f227" fmla="*/ 494233 f191 1"/>
              <a:gd name="f228" fmla="*/ 19572 f192 1"/>
              <a:gd name="f229" fmla="*/ 477031 f191 1"/>
              <a:gd name="f230" fmla="*/ 6662 f192 1"/>
              <a:gd name="f231" fmla="*/ 417295 f191 1"/>
              <a:gd name="f232" fmla="*/ 69853 f192 1"/>
              <a:gd name="f233" fmla="*/ 289726 f191 1"/>
              <a:gd name="f234" fmla="*/ 99233 f192 1"/>
              <a:gd name="f235" fmla="*/ 129603 f191 1"/>
              <a:gd name="f236" fmla="*/ 158376 f192 1"/>
              <a:gd name="f237" fmla="*/ 39335 f191 1"/>
              <a:gd name="f238" fmla="*/ 81 f191 1"/>
              <a:gd name="f239" fmla="*/ 339051 f192 1"/>
              <a:gd name="f240" fmla="*/ 192550 f191 1"/>
              <a:gd name="f241" fmla="*/ 375619 f192 1"/>
              <a:gd name="f242" fmla="*/ 192340 f191 1"/>
              <a:gd name="f243" fmla="*/ 491673 f192 1"/>
              <a:gd name="f244" fmla="*/ 150748 f191 1"/>
              <a:gd name="f245" fmla="*/ 499733 f192 1"/>
              <a:gd name="f246" fmla="*/ 85428 f191 1"/>
              <a:gd name="f247" fmla="*/ 464038 f192 1"/>
              <a:gd name="f248" fmla="*/ 58526 f191 1"/>
              <a:gd name="f249" fmla="*/ 244352 f192 1"/>
              <a:gd name="f250" fmla="*/ 47081 f191 1"/>
              <a:gd name="f251" fmla="*/ 190094 f192 1"/>
              <a:gd name="f252" fmla="*/ 73879 f191 1"/>
              <a:gd name="f253" fmla="*/ 194490 f192 1"/>
              <a:gd name="f254" fmla="*/ 156994 f191 1"/>
              <a:gd name="f255" fmla="*/ 339086 f192 1"/>
              <a:gd name="f256" fmla="*/ 192515 f191 1"/>
              <a:gd name="f257" fmla="+- f193 0 f1"/>
              <a:gd name="f258" fmla="*/ f196 1 700909"/>
              <a:gd name="f259" fmla="*/ f197 1 615632"/>
              <a:gd name="f260" fmla="*/ f198 1 700909"/>
              <a:gd name="f261" fmla="*/ f199 1 615632"/>
              <a:gd name="f262" fmla="*/ f200 1 700909"/>
              <a:gd name="f263" fmla="*/ f201 1 615632"/>
              <a:gd name="f264" fmla="*/ f202 1 700909"/>
              <a:gd name="f265" fmla="*/ f203 1 615632"/>
              <a:gd name="f266" fmla="*/ f204 1 700909"/>
              <a:gd name="f267" fmla="*/ f205 1 615632"/>
              <a:gd name="f268" fmla="*/ f206 1 700909"/>
              <a:gd name="f269" fmla="*/ f207 1 615632"/>
              <a:gd name="f270" fmla="*/ f208 1 700909"/>
              <a:gd name="f271" fmla="*/ f209 1 615632"/>
              <a:gd name="f272" fmla="*/ f210 1 700909"/>
              <a:gd name="f273" fmla="*/ f211 1 615632"/>
              <a:gd name="f274" fmla="*/ f212 1 700909"/>
              <a:gd name="f275" fmla="*/ f213 1 615632"/>
              <a:gd name="f276" fmla="*/ f214 1 700909"/>
              <a:gd name="f277" fmla="*/ f215 1 615632"/>
              <a:gd name="f278" fmla="*/ f216 1 700909"/>
              <a:gd name="f279" fmla="*/ f217 1 615632"/>
              <a:gd name="f280" fmla="*/ f218 1 700909"/>
              <a:gd name="f281" fmla="*/ f219 1 615632"/>
              <a:gd name="f282" fmla="*/ f220 1 700909"/>
              <a:gd name="f283" fmla="*/ f221 1 615632"/>
              <a:gd name="f284" fmla="*/ f222 1 700909"/>
              <a:gd name="f285" fmla="*/ f223 1 615632"/>
              <a:gd name="f286" fmla="*/ f224 1 700909"/>
              <a:gd name="f287" fmla="*/ f225 1 615632"/>
              <a:gd name="f288" fmla="*/ f226 1 700909"/>
              <a:gd name="f289" fmla="*/ f227 1 615632"/>
              <a:gd name="f290" fmla="*/ f228 1 700909"/>
              <a:gd name="f291" fmla="*/ f229 1 615632"/>
              <a:gd name="f292" fmla="*/ f230 1 700909"/>
              <a:gd name="f293" fmla="*/ f231 1 615632"/>
              <a:gd name="f294" fmla="*/ f232 1 700909"/>
              <a:gd name="f295" fmla="*/ f233 1 615632"/>
              <a:gd name="f296" fmla="*/ f234 1 700909"/>
              <a:gd name="f297" fmla="*/ f235 1 615632"/>
              <a:gd name="f298" fmla="*/ f236 1 700909"/>
              <a:gd name="f299" fmla="*/ f237 1 615632"/>
              <a:gd name="f300" fmla="*/ f238 1 615632"/>
              <a:gd name="f301" fmla="*/ f239 1 700909"/>
              <a:gd name="f302" fmla="*/ f240 1 615632"/>
              <a:gd name="f303" fmla="*/ f241 1 700909"/>
              <a:gd name="f304" fmla="*/ f242 1 615632"/>
              <a:gd name="f305" fmla="*/ f243 1 700909"/>
              <a:gd name="f306" fmla="*/ f244 1 615632"/>
              <a:gd name="f307" fmla="*/ f245 1 700909"/>
              <a:gd name="f308" fmla="*/ f246 1 615632"/>
              <a:gd name="f309" fmla="*/ f247 1 700909"/>
              <a:gd name="f310" fmla="*/ f248 1 615632"/>
              <a:gd name="f311" fmla="*/ f249 1 700909"/>
              <a:gd name="f312" fmla="*/ f250 1 615632"/>
              <a:gd name="f313" fmla="*/ f251 1 700909"/>
              <a:gd name="f314" fmla="*/ f252 1 615632"/>
              <a:gd name="f315" fmla="*/ f253 1 700909"/>
              <a:gd name="f316" fmla="*/ f254 1 615632"/>
              <a:gd name="f317" fmla="*/ f255 1 700909"/>
              <a:gd name="f318" fmla="*/ f256 1 615632"/>
              <a:gd name="f319" fmla="*/ f187 1 f194"/>
              <a:gd name="f320" fmla="*/ f188 1 f194"/>
              <a:gd name="f321" fmla="*/ f187 1 f195"/>
              <a:gd name="f322" fmla="*/ f189 1 f195"/>
              <a:gd name="f323" fmla="*/ f258 1 f194"/>
              <a:gd name="f324" fmla="*/ f259 1 f195"/>
              <a:gd name="f325" fmla="*/ f260 1 f194"/>
              <a:gd name="f326" fmla="*/ f261 1 f195"/>
              <a:gd name="f327" fmla="*/ f262 1 f194"/>
              <a:gd name="f328" fmla="*/ f263 1 f195"/>
              <a:gd name="f329" fmla="*/ f264 1 f194"/>
              <a:gd name="f330" fmla="*/ f265 1 f195"/>
              <a:gd name="f331" fmla="*/ f266 1 f194"/>
              <a:gd name="f332" fmla="*/ f267 1 f195"/>
              <a:gd name="f333" fmla="*/ f268 1 f194"/>
              <a:gd name="f334" fmla="*/ f269 1 f195"/>
              <a:gd name="f335" fmla="*/ f270 1 f194"/>
              <a:gd name="f336" fmla="*/ f271 1 f195"/>
              <a:gd name="f337" fmla="*/ f272 1 f194"/>
              <a:gd name="f338" fmla="*/ f273 1 f195"/>
              <a:gd name="f339" fmla="*/ f274 1 f194"/>
              <a:gd name="f340" fmla="*/ f275 1 f195"/>
              <a:gd name="f341" fmla="*/ f276 1 f194"/>
              <a:gd name="f342" fmla="*/ f277 1 f195"/>
              <a:gd name="f343" fmla="*/ f278 1 f194"/>
              <a:gd name="f344" fmla="*/ f279 1 f195"/>
              <a:gd name="f345" fmla="*/ f280 1 f194"/>
              <a:gd name="f346" fmla="*/ f281 1 f195"/>
              <a:gd name="f347" fmla="*/ f282 1 f194"/>
              <a:gd name="f348" fmla="*/ f283 1 f195"/>
              <a:gd name="f349" fmla="*/ f284 1 f194"/>
              <a:gd name="f350" fmla="*/ f285 1 f195"/>
              <a:gd name="f351" fmla="*/ f286 1 f194"/>
              <a:gd name="f352" fmla="*/ f287 1 f195"/>
              <a:gd name="f353" fmla="*/ f288 1 f194"/>
              <a:gd name="f354" fmla="*/ f289 1 f195"/>
              <a:gd name="f355" fmla="*/ f290 1 f194"/>
              <a:gd name="f356" fmla="*/ f291 1 f195"/>
              <a:gd name="f357" fmla="*/ f292 1 f194"/>
              <a:gd name="f358" fmla="*/ f293 1 f195"/>
              <a:gd name="f359" fmla="*/ f294 1 f194"/>
              <a:gd name="f360" fmla="*/ f295 1 f195"/>
              <a:gd name="f361" fmla="*/ f296 1 f194"/>
              <a:gd name="f362" fmla="*/ f297 1 f195"/>
              <a:gd name="f363" fmla="*/ f298 1 f194"/>
              <a:gd name="f364" fmla="*/ f299 1 f195"/>
              <a:gd name="f365" fmla="*/ f300 1 f195"/>
              <a:gd name="f366" fmla="*/ f301 1 f194"/>
              <a:gd name="f367" fmla="*/ f302 1 f195"/>
              <a:gd name="f368" fmla="*/ f303 1 f194"/>
              <a:gd name="f369" fmla="*/ f304 1 f195"/>
              <a:gd name="f370" fmla="*/ f305 1 f194"/>
              <a:gd name="f371" fmla="*/ f306 1 f195"/>
              <a:gd name="f372" fmla="*/ f307 1 f194"/>
              <a:gd name="f373" fmla="*/ f308 1 f195"/>
              <a:gd name="f374" fmla="*/ f309 1 f194"/>
              <a:gd name="f375" fmla="*/ f310 1 f195"/>
              <a:gd name="f376" fmla="*/ f311 1 f194"/>
              <a:gd name="f377" fmla="*/ f312 1 f195"/>
              <a:gd name="f378" fmla="*/ f313 1 f194"/>
              <a:gd name="f379" fmla="*/ f314 1 f195"/>
              <a:gd name="f380" fmla="*/ f315 1 f194"/>
              <a:gd name="f381" fmla="*/ f316 1 f195"/>
              <a:gd name="f382" fmla="*/ f317 1 f194"/>
              <a:gd name="f383" fmla="*/ f318 1 f195"/>
              <a:gd name="f384" fmla="*/ f319 f185 1"/>
              <a:gd name="f385" fmla="*/ f320 f185 1"/>
              <a:gd name="f386" fmla="*/ f322 f186 1"/>
              <a:gd name="f387" fmla="*/ f321 f186 1"/>
              <a:gd name="f388" fmla="*/ f323 f185 1"/>
              <a:gd name="f389" fmla="*/ f324 f186 1"/>
              <a:gd name="f390" fmla="*/ f325 f185 1"/>
              <a:gd name="f391" fmla="*/ f326 f186 1"/>
              <a:gd name="f392" fmla="*/ f327 f185 1"/>
              <a:gd name="f393" fmla="*/ f328 f186 1"/>
              <a:gd name="f394" fmla="*/ f329 f185 1"/>
              <a:gd name="f395" fmla="*/ f330 f186 1"/>
              <a:gd name="f396" fmla="*/ f331 f185 1"/>
              <a:gd name="f397" fmla="*/ f332 f186 1"/>
              <a:gd name="f398" fmla="*/ f333 f185 1"/>
              <a:gd name="f399" fmla="*/ f334 f186 1"/>
              <a:gd name="f400" fmla="*/ f335 f185 1"/>
              <a:gd name="f401" fmla="*/ f336 f186 1"/>
              <a:gd name="f402" fmla="*/ f337 f185 1"/>
              <a:gd name="f403" fmla="*/ f338 f186 1"/>
              <a:gd name="f404" fmla="*/ f339 f185 1"/>
              <a:gd name="f405" fmla="*/ f340 f186 1"/>
              <a:gd name="f406" fmla="*/ f341 f185 1"/>
              <a:gd name="f407" fmla="*/ f342 f186 1"/>
              <a:gd name="f408" fmla="*/ f343 f185 1"/>
              <a:gd name="f409" fmla="*/ f344 f186 1"/>
              <a:gd name="f410" fmla="*/ f345 f185 1"/>
              <a:gd name="f411" fmla="*/ f346 f186 1"/>
              <a:gd name="f412" fmla="*/ f347 f185 1"/>
              <a:gd name="f413" fmla="*/ f348 f186 1"/>
              <a:gd name="f414" fmla="*/ f349 f185 1"/>
              <a:gd name="f415" fmla="*/ f350 f186 1"/>
              <a:gd name="f416" fmla="*/ f351 f185 1"/>
              <a:gd name="f417" fmla="*/ f352 f186 1"/>
              <a:gd name="f418" fmla="*/ f353 f185 1"/>
              <a:gd name="f419" fmla="*/ f354 f186 1"/>
              <a:gd name="f420" fmla="*/ f355 f185 1"/>
              <a:gd name="f421" fmla="*/ f356 f186 1"/>
              <a:gd name="f422" fmla="*/ f357 f185 1"/>
              <a:gd name="f423" fmla="*/ f358 f186 1"/>
              <a:gd name="f424" fmla="*/ f359 f185 1"/>
              <a:gd name="f425" fmla="*/ f360 f186 1"/>
              <a:gd name="f426" fmla="*/ f361 f185 1"/>
              <a:gd name="f427" fmla="*/ f362 f186 1"/>
              <a:gd name="f428" fmla="*/ f363 f185 1"/>
              <a:gd name="f429" fmla="*/ f364 f186 1"/>
              <a:gd name="f430" fmla="*/ f365 f186 1"/>
              <a:gd name="f431" fmla="*/ f366 f185 1"/>
              <a:gd name="f432" fmla="*/ f367 f186 1"/>
              <a:gd name="f433" fmla="*/ f368 f185 1"/>
              <a:gd name="f434" fmla="*/ f369 f186 1"/>
              <a:gd name="f435" fmla="*/ f370 f185 1"/>
              <a:gd name="f436" fmla="*/ f371 f186 1"/>
              <a:gd name="f437" fmla="*/ f372 f185 1"/>
              <a:gd name="f438" fmla="*/ f373 f186 1"/>
              <a:gd name="f439" fmla="*/ f374 f185 1"/>
              <a:gd name="f440" fmla="*/ f375 f186 1"/>
              <a:gd name="f441" fmla="*/ f376 f185 1"/>
              <a:gd name="f442" fmla="*/ f377 f186 1"/>
              <a:gd name="f443" fmla="*/ f378 f185 1"/>
              <a:gd name="f444" fmla="*/ f379 f186 1"/>
              <a:gd name="f445" fmla="*/ f380 f185 1"/>
              <a:gd name="f446" fmla="*/ f381 f186 1"/>
              <a:gd name="f447" fmla="*/ f382 f185 1"/>
              <a:gd name="f448" fmla="*/ f383 f18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7">
                <a:pos x="f388" y="f389"/>
              </a:cxn>
              <a:cxn ang="f257">
                <a:pos x="f390" y="f391"/>
              </a:cxn>
              <a:cxn ang="f257">
                <a:pos x="f392" y="f393"/>
              </a:cxn>
              <a:cxn ang="f257">
                <a:pos x="f394" y="f395"/>
              </a:cxn>
              <a:cxn ang="f257">
                <a:pos x="f396" y="f397"/>
              </a:cxn>
              <a:cxn ang="f257">
                <a:pos x="f398" y="f399"/>
              </a:cxn>
              <a:cxn ang="f257">
                <a:pos x="f400" y="f401"/>
              </a:cxn>
              <a:cxn ang="f257">
                <a:pos x="f402" y="f403"/>
              </a:cxn>
              <a:cxn ang="f257">
                <a:pos x="f404" y="f405"/>
              </a:cxn>
              <a:cxn ang="f257">
                <a:pos x="f406" y="f407"/>
              </a:cxn>
              <a:cxn ang="f257">
                <a:pos x="f408" y="f409"/>
              </a:cxn>
              <a:cxn ang="f257">
                <a:pos x="f410" y="f411"/>
              </a:cxn>
              <a:cxn ang="f257">
                <a:pos x="f412" y="f413"/>
              </a:cxn>
              <a:cxn ang="f257">
                <a:pos x="f414" y="f415"/>
              </a:cxn>
              <a:cxn ang="f257">
                <a:pos x="f416" y="f417"/>
              </a:cxn>
              <a:cxn ang="f257">
                <a:pos x="f418" y="f419"/>
              </a:cxn>
              <a:cxn ang="f257">
                <a:pos x="f420" y="f421"/>
              </a:cxn>
              <a:cxn ang="f257">
                <a:pos x="f422" y="f423"/>
              </a:cxn>
              <a:cxn ang="f257">
                <a:pos x="f424" y="f425"/>
              </a:cxn>
              <a:cxn ang="f257">
                <a:pos x="f426" y="f427"/>
              </a:cxn>
              <a:cxn ang="f257">
                <a:pos x="f428" y="f429"/>
              </a:cxn>
              <a:cxn ang="f257">
                <a:pos x="f388" y="f430"/>
              </a:cxn>
              <a:cxn ang="f257">
                <a:pos x="f431" y="f432"/>
              </a:cxn>
              <a:cxn ang="f257">
                <a:pos x="f433" y="f434"/>
              </a:cxn>
              <a:cxn ang="f257">
                <a:pos x="f435" y="f436"/>
              </a:cxn>
              <a:cxn ang="f257">
                <a:pos x="f437" y="f438"/>
              </a:cxn>
              <a:cxn ang="f257">
                <a:pos x="f439" y="f440"/>
              </a:cxn>
              <a:cxn ang="f257">
                <a:pos x="f441" y="f442"/>
              </a:cxn>
              <a:cxn ang="f257">
                <a:pos x="f443" y="f444"/>
              </a:cxn>
              <a:cxn ang="f257">
                <a:pos x="f445" y="f446"/>
              </a:cxn>
              <a:cxn ang="f257">
                <a:pos x="f447" y="f448"/>
              </a:cxn>
            </a:cxnLst>
            <a:rect l="f384" t="f387" r="f385" b="f386"/>
            <a:pathLst>
              <a:path w="700909" h="615632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8" y="f134"/>
                </a:cubicBezTo>
                <a:close/>
                <a:moveTo>
                  <a:pt x="f135" y="f136"/>
                </a:moveTo>
                <a:cubicBezTo>
                  <a:pt x="f137" y="f136"/>
                  <a:pt x="f138" y="f139"/>
                  <a:pt x="f140" y="f141"/>
                </a:cubicBezTo>
                <a:cubicBezTo>
                  <a:pt x="f142" y="f143"/>
                  <a:pt x="f144" y="f145"/>
                  <a:pt x="f146" y="f147"/>
                </a:cubicBezTo>
                <a:cubicBezTo>
                  <a:pt x="f148" y="f149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7" name="Forma libre: forma 13">
            <a:extLst>
              <a:ext uri="{FF2B5EF4-FFF2-40B4-BE49-F238E27FC236}">
                <a16:creationId xmlns:a16="http://schemas.microsoft.com/office/drawing/2014/main" id="{7A8A6DBA-8276-431D-A0CD-A2B559AC7907}"/>
              </a:ext>
            </a:extLst>
          </p:cNvPr>
          <p:cNvSpPr/>
          <p:nvPr/>
        </p:nvSpPr>
        <p:spPr>
          <a:xfrm>
            <a:off x="1386751" y="3102458"/>
            <a:ext cx="923351" cy="55334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23349"/>
              <a:gd name="f7" fmla="val 553349"/>
              <a:gd name="f8" fmla="val 237371"/>
              <a:gd name="f9" fmla="val 460117"/>
              <a:gd name="f10" fmla="val 235312"/>
              <a:gd name="f11" fmla="val 488241"/>
              <a:gd name="f12" fmla="val 222507"/>
              <a:gd name="f13" fmla="val 510712"/>
              <a:gd name="f14" fmla="val 201641"/>
              <a:gd name="f15" fmla="val 528891"/>
              <a:gd name="f16" fmla="val 144382"/>
              <a:gd name="f17" fmla="val 578683"/>
              <a:gd name="f18" fmla="val 50241"/>
              <a:gd name="f19" fmla="val 546861"/>
              <a:gd name="f20" fmla="val 36039"/>
              <a:gd name="f21" fmla="val 472260"/>
              <a:gd name="f22" fmla="val 33702"/>
              <a:gd name="f23" fmla="val 459977"/>
              <a:gd name="f24" fmla="val 29794"/>
              <a:gd name="f25" fmla="val 454674"/>
              <a:gd name="f26" fmla="val 17372"/>
              <a:gd name="f27" fmla="val 455720"/>
              <a:gd name="f28" fmla="val 9870"/>
              <a:gd name="f29" fmla="val 456383"/>
              <a:gd name="f30" fmla="val 2438"/>
              <a:gd name="f31" fmla="val 454220"/>
              <a:gd name="f32" fmla="val 1914"/>
              <a:gd name="f33" fmla="val 445392"/>
              <a:gd name="f34" fmla="val 658"/>
              <a:gd name="f35" fmla="val 423410"/>
              <a:gd name="f36" fmla="val -2482"/>
              <a:gd name="f37" fmla="val 401008"/>
              <a:gd name="f38" fmla="val 3729"/>
              <a:gd name="f39" fmla="val 379515"/>
              <a:gd name="f40" fmla="val 12173"/>
              <a:gd name="f41" fmla="val 350274"/>
              <a:gd name="f42" fmla="val 35202"/>
              <a:gd name="f43" fmla="val 334817"/>
              <a:gd name="f44" fmla="val 67582"/>
              <a:gd name="f45" fmla="val 336666"/>
              <a:gd name="f46" fmla="val 112350"/>
              <a:gd name="f47" fmla="val 339213"/>
              <a:gd name="f48" fmla="val 157118"/>
              <a:gd name="f49" fmla="val 338585"/>
              <a:gd name="f50" fmla="val 201850"/>
              <a:gd name="f51" fmla="val 337852"/>
              <a:gd name="f52" fmla="val 274916"/>
              <a:gd name="f53" fmla="val 336631"/>
              <a:gd name="f54" fmla="val 347947"/>
              <a:gd name="f55" fmla="val 337748"/>
              <a:gd name="f56" fmla="val 420977"/>
              <a:gd name="f57" fmla="val 436505"/>
              <a:gd name="f58" fmla="val 338760"/>
              <a:gd name="f59" fmla="val 441180"/>
              <a:gd name="f60" fmla="val 333421"/>
              <a:gd name="f61" fmla="val 440831"/>
              <a:gd name="f62" fmla="val 318382"/>
              <a:gd name="f63" fmla="val 439924"/>
              <a:gd name="f64" fmla="val 281186"/>
              <a:gd name="f65" fmla="val 440343"/>
              <a:gd name="f66" fmla="val 243956"/>
              <a:gd name="f67" fmla="val 440308"/>
              <a:gd name="f68" fmla="val 206760"/>
              <a:gd name="f69" fmla="val 440273"/>
              <a:gd name="f70" fmla="val 149187"/>
              <a:gd name="f71" fmla="val 440168"/>
              <a:gd name="f72" fmla="val 91613"/>
              <a:gd name="f73" fmla="val 440413"/>
              <a:gd name="f74" fmla="val 34040"/>
              <a:gd name="f75" fmla="val 440517"/>
              <a:gd name="f76" fmla="val 7556"/>
              <a:gd name="f77" fmla="val 450811"/>
              <a:gd name="f78" fmla="val -1620"/>
              <a:gd name="f79" fmla="val 476946"/>
              <a:gd name="f80" fmla="val 229"/>
              <a:gd name="f81" fmla="val 538322"/>
              <a:gd name="f82" fmla="val 4556"/>
              <a:gd name="f83" fmla="val 595965"/>
              <a:gd name="f84" fmla="val 56372"/>
              <a:gd name="f85" fmla="val 605526"/>
              <a:gd name="f86" fmla="val 117155"/>
              <a:gd name="f87" fmla="val 607410"/>
              <a:gd name="f88" fmla="val 129088"/>
              <a:gd name="f89" fmla="val 611911"/>
              <a:gd name="f90" fmla="val 133031"/>
              <a:gd name="f91" fmla="val 623321"/>
              <a:gd name="f92" fmla="val 132752"/>
              <a:gd name="f93" fmla="val 643664"/>
              <a:gd name="f94" fmla="val 132264"/>
              <a:gd name="f95" fmla="val 664041"/>
              <a:gd name="f96" fmla="val 132543"/>
              <a:gd name="f97" fmla="val 684384"/>
              <a:gd name="f98" fmla="val 132648"/>
              <a:gd name="f99" fmla="val 738677"/>
              <a:gd name="f100" fmla="val 132892"/>
              <a:gd name="f101" fmla="val 770988"/>
              <a:gd name="f102" fmla="val 164679"/>
              <a:gd name="f103" fmla="val 772279"/>
              <a:gd name="f104" fmla="val 219042"/>
              <a:gd name="f105" fmla="val 773081"/>
              <a:gd name="f106" fmla="val 252365"/>
              <a:gd name="f107" fmla="val 772977"/>
              <a:gd name="f108" fmla="val 252644"/>
              <a:gd name="f109" fmla="val 804450"/>
              <a:gd name="f110" fmla="val 264752"/>
              <a:gd name="f111" fmla="val 864047"/>
              <a:gd name="f112" fmla="val 287607"/>
              <a:gd name="f113" fmla="val 901068"/>
              <a:gd name="f114" fmla="val 330944"/>
              <a:gd name="f115" fmla="val 920294"/>
              <a:gd name="f116" fmla="val 390785"/>
              <a:gd name="f117" fmla="val 923749"/>
              <a:gd name="f118" fmla="val 401532"/>
              <a:gd name="f119" fmla="val 924342"/>
              <a:gd name="f120" fmla="val 412488"/>
              <a:gd name="f121" fmla="val 921725"/>
              <a:gd name="f122" fmla="val 423514"/>
              <a:gd name="f123" fmla="val 916561"/>
              <a:gd name="f124" fmla="val 445148"/>
              <a:gd name="f125" fmla="val 904488"/>
              <a:gd name="f126" fmla="val 454953"/>
              <a:gd name="f127" fmla="val 882226"/>
              <a:gd name="f128" fmla="val 455825"/>
              <a:gd name="f129" fmla="val 860778"/>
              <a:gd name="f130" fmla="val 456687"/>
              <a:gd name="f131" fmla="val 846471"/>
              <a:gd name="f132" fmla="val 466687"/>
              <a:gd name="f133" fmla="val 839308"/>
              <a:gd name="f134" fmla="val 485833"/>
              <a:gd name="f135" fmla="val 816872"/>
              <a:gd name="f136" fmla="val 545849"/>
              <a:gd name="f137" fmla="val 748726"/>
              <a:gd name="f138" fmla="val 571111"/>
              <a:gd name="f139" fmla="val 693246"/>
              <a:gd name="f140" fmla="val 539428"/>
              <a:gd name="f141" fmla="val 666763"/>
              <a:gd name="f142" fmla="val 524320"/>
              <a:gd name="f143" fmla="val 649177"/>
              <a:gd name="f144" fmla="val 501221"/>
              <a:gd name="f145" fmla="val 643280"/>
              <a:gd name="f146" fmla="val 471352"/>
              <a:gd name="f147" fmla="val 640698"/>
              <a:gd name="f148" fmla="val 458302"/>
              <a:gd name="f149" fmla="val 635220"/>
              <a:gd name="f150" fmla="val 455651"/>
              <a:gd name="f151" fmla="val 623635"/>
              <a:gd name="f152" fmla="val 572482"/>
              <a:gd name="f153" fmla="val 456069"/>
              <a:gd name="f154" fmla="val 521294"/>
              <a:gd name="f155" fmla="val 456418"/>
              <a:gd name="f156" fmla="val 470141"/>
              <a:gd name="f157" fmla="val 455407"/>
              <a:gd name="f158" fmla="val 453881"/>
              <a:gd name="f159" fmla="val 455092"/>
              <a:gd name="f160" fmla="val 446030"/>
              <a:gd name="f161" fmla="val 460047"/>
              <a:gd name="f162" fmla="val 442716"/>
              <a:gd name="f163" fmla="val 476272"/>
              <a:gd name="f164" fmla="val 431480"/>
              <a:gd name="f165" fmla="val 531054"/>
              <a:gd name="f166" fmla="val 368115"/>
              <a:gd name="f167" fmla="val 563749"/>
              <a:gd name="f168" fmla="val 320800"/>
              <a:gd name="f169" fmla="val 550350"/>
              <a:gd name="f170" fmla="val 281650"/>
              <a:gd name="f171" fmla="val 539254"/>
              <a:gd name="f172" fmla="val 256946"/>
              <a:gd name="f173" fmla="val 514236"/>
              <a:gd name="f174" fmla="val 244524"/>
              <a:gd name="f175" fmla="val 476168"/>
              <a:gd name="f176" fmla="val 242919"/>
              <a:gd name="f177" fmla="val 471248"/>
              <a:gd name="f178" fmla="val 241733"/>
              <a:gd name="f179" fmla="val 466153"/>
              <a:gd name="f180" fmla="val 240302"/>
              <a:gd name="f181" fmla="val 461164"/>
              <a:gd name="f182" fmla="val 240232"/>
              <a:gd name="f183" fmla="val 460885"/>
              <a:gd name="f184" fmla="val 239395"/>
              <a:gd name="f185" fmla="val 460815"/>
              <a:gd name="f186" fmla="val 237476"/>
              <a:gd name="f187" fmla="val 460082"/>
              <a:gd name="f188" fmla="val 671962"/>
              <a:gd name="f189" fmla="val 254877"/>
              <a:gd name="f190" fmla="val 674300"/>
              <a:gd name="f191" fmla="val 676603"/>
              <a:gd name="f192" fmla="val 254912"/>
              <a:gd name="f193" fmla="val 678940"/>
              <a:gd name="f194" fmla="val 720323"/>
              <a:gd name="f195" fmla="val 254005"/>
              <a:gd name="f196" fmla="val 715438"/>
              <a:gd name="f197" fmla="val 262170"/>
              <a:gd name="f198" fmla="val 215832"/>
              <a:gd name="f199" fmla="val 198979"/>
              <a:gd name="f200" fmla="val 706087"/>
              <a:gd name="f201" fmla="val 188825"/>
              <a:gd name="f202" fmla="val 688745"/>
              <a:gd name="f203" fmla="val 187673"/>
              <a:gd name="f204" fmla="val 186557"/>
              <a:gd name="f205" fmla="val 655074"/>
              <a:gd name="f206" fmla="val 187360"/>
              <a:gd name="f207" fmla="val 638255"/>
              <a:gd name="f208" fmla="val 632603"/>
              <a:gd name="f209" fmla="val 627020"/>
              <a:gd name="f210" fmla="val 188720"/>
              <a:gd name="f211" fmla="val 626880"/>
              <a:gd name="f212" fmla="val 195350"/>
              <a:gd name="f213" fmla="val 626566"/>
              <a:gd name="f214" fmla="val 213739"/>
              <a:gd name="f215" fmla="val 620146"/>
              <a:gd name="f216" fmla="val 234081"/>
              <a:gd name="f217" fmla="val 630614"/>
              <a:gd name="f218" fmla="val 249783"/>
              <a:gd name="f219" fmla="val 638360"/>
              <a:gd name="f220" fmla="val 261402"/>
              <a:gd name="f221" fmla="val 655632"/>
              <a:gd name="f222" fmla="val 253028"/>
              <a:gd name="f223" fmla="val 668507"/>
              <a:gd name="f224" fmla="val 254842"/>
              <a:gd name="f225" fmla="val 669659"/>
              <a:gd name="f226" fmla="val 255017"/>
              <a:gd name="f227" fmla="val 670810"/>
              <a:gd name="f228" fmla="val 671997"/>
              <a:gd name="f229" fmla="val 168597"/>
              <a:gd name="f230" fmla="val 450033"/>
              <a:gd name="f231" fmla="val 168772"/>
              <a:gd name="f232" fmla="val 429307"/>
              <a:gd name="f233" fmla="val 154745"/>
              <a:gd name="f234" fmla="val 414721"/>
              <a:gd name="f235" fmla="val 134402"/>
              <a:gd name="f236" fmla="val 414442"/>
              <a:gd name="f237" fmla="val 117270"/>
              <a:gd name="f238" fmla="val 414198"/>
              <a:gd name="f239" fmla="val 102161"/>
              <a:gd name="f240" fmla="val 430947"/>
              <a:gd name="f241" fmla="val 101847"/>
              <a:gd name="f242" fmla="val 450487"/>
              <a:gd name="f243" fmla="val 101533"/>
              <a:gd name="f244" fmla="val 469154"/>
              <a:gd name="f245" fmla="val 116956"/>
              <a:gd name="f246" fmla="val 484786"/>
              <a:gd name="f247" fmla="val 135658"/>
              <a:gd name="f248" fmla="val 154466"/>
              <a:gd name="f249" fmla="val 168423"/>
              <a:gd name="f250" fmla="val 470061"/>
              <a:gd name="f251" fmla="val 449998"/>
              <a:gd name="f252" fmla="val 743004"/>
              <a:gd name="f253" fmla="val 761427"/>
              <a:gd name="f254" fmla="val 484996"/>
              <a:gd name="f255" fmla="val 777687"/>
              <a:gd name="f256" fmla="val 469433"/>
              <a:gd name="f257" fmla="val 778106"/>
              <a:gd name="f258" fmla="val 451149"/>
              <a:gd name="f259" fmla="val 778559"/>
              <a:gd name="f260" fmla="val 432691"/>
              <a:gd name="f261" fmla="val 761776"/>
              <a:gd name="f262" fmla="val 414861"/>
              <a:gd name="f263" fmla="val 743632"/>
              <a:gd name="f264" fmla="val 414407"/>
              <a:gd name="f265" fmla="val 726569"/>
              <a:gd name="f266" fmla="val 413989"/>
              <a:gd name="f267" fmla="val 710239"/>
              <a:gd name="f268" fmla="val 431016"/>
              <a:gd name="f269" fmla="val 709820"/>
              <a:gd name="f270" fmla="val 449649"/>
              <a:gd name="f271" fmla="val 709402"/>
              <a:gd name="f272" fmla="val 468666"/>
              <a:gd name="f273" fmla="val 724441"/>
              <a:gd name="f274" fmla="val 484577"/>
              <a:gd name="f275" fmla="val 309530"/>
              <a:gd name="f276" fmla="val 446090"/>
              <a:gd name="f277" fmla="val 309704"/>
              <a:gd name="f278" fmla="val 466502"/>
              <a:gd name="f279" fmla="val 319090"/>
              <a:gd name="f280" fmla="val 476970"/>
              <a:gd name="f281" fmla="val 334338"/>
              <a:gd name="f282" fmla="val 483390"/>
              <a:gd name="f283" fmla="val 351261"/>
              <a:gd name="f284" fmla="val 490543"/>
              <a:gd name="f285" fmla="val 363299"/>
              <a:gd name="f286" fmla="val 476900"/>
              <a:gd name="f287" fmla="val 371604"/>
              <a:gd name="f288" fmla="val 468910"/>
              <a:gd name="f289" fmla="val 382456"/>
              <a:gd name="f290" fmla="val 458442"/>
              <a:gd name="f291" fmla="val 380746"/>
              <a:gd name="f292" fmla="val 440647"/>
              <a:gd name="f293" fmla="val 369441"/>
              <a:gd name="f294" fmla="val 427562"/>
              <a:gd name="f295" fmla="val 360089"/>
              <a:gd name="f296" fmla="val 416780"/>
              <a:gd name="f297" fmla="val 348505"/>
              <a:gd name="f298" fmla="val 411058"/>
              <a:gd name="f299" fmla="val 333850"/>
              <a:gd name="f300" fmla="val 416396"/>
              <a:gd name="f301" fmla="val 318532"/>
              <a:gd name="f302" fmla="val 421979"/>
              <a:gd name="f303" fmla="val 312112"/>
              <a:gd name="f304" fmla="val 434122"/>
              <a:gd name="f305" fmla="val 309564"/>
              <a:gd name="f306" fmla="+- 0 0 -90"/>
              <a:gd name="f307" fmla="*/ f3 1 923349"/>
              <a:gd name="f308" fmla="*/ f4 1 553349"/>
              <a:gd name="f309" fmla="val f5"/>
              <a:gd name="f310" fmla="val f6"/>
              <a:gd name="f311" fmla="val f7"/>
              <a:gd name="f312" fmla="*/ f306 f0 1"/>
              <a:gd name="f313" fmla="+- f311 0 f309"/>
              <a:gd name="f314" fmla="+- f310 0 f309"/>
              <a:gd name="f315" fmla="*/ f312 1 f2"/>
              <a:gd name="f316" fmla="*/ f314 1 923349"/>
              <a:gd name="f317" fmla="*/ f313 1 553349"/>
              <a:gd name="f318" fmla="*/ 237371 f314 1"/>
              <a:gd name="f319" fmla="*/ 460117 f313 1"/>
              <a:gd name="f320" fmla="*/ 201641 f314 1"/>
              <a:gd name="f321" fmla="*/ 528891 f313 1"/>
              <a:gd name="f322" fmla="*/ 36039 f314 1"/>
              <a:gd name="f323" fmla="*/ 472260 f313 1"/>
              <a:gd name="f324" fmla="*/ 17372 f314 1"/>
              <a:gd name="f325" fmla="*/ 455720 f313 1"/>
              <a:gd name="f326" fmla="*/ 1914 f314 1"/>
              <a:gd name="f327" fmla="*/ 445392 f313 1"/>
              <a:gd name="f328" fmla="*/ 3729 f314 1"/>
              <a:gd name="f329" fmla="*/ 379515 f313 1"/>
              <a:gd name="f330" fmla="*/ 67582 f314 1"/>
              <a:gd name="f331" fmla="*/ 336666 f313 1"/>
              <a:gd name="f332" fmla="*/ 201850 f314 1"/>
              <a:gd name="f333" fmla="*/ 337852 f313 1"/>
              <a:gd name="f334" fmla="*/ 420977 f314 1"/>
              <a:gd name="f335" fmla="*/ 338585 f313 1"/>
              <a:gd name="f336" fmla="*/ 440831 f314 1"/>
              <a:gd name="f337" fmla="*/ 318382 f313 1"/>
              <a:gd name="f338" fmla="*/ 440308 f314 1"/>
              <a:gd name="f339" fmla="*/ 206760 f313 1"/>
              <a:gd name="f340" fmla="*/ 440413 f314 1"/>
              <a:gd name="f341" fmla="*/ 34040 f313 1"/>
              <a:gd name="f342" fmla="*/ 476946 f314 1"/>
              <a:gd name="f343" fmla="*/ 229 f313 1"/>
              <a:gd name="f344" fmla="*/ 605526 f314 1"/>
              <a:gd name="f345" fmla="*/ 117155 f313 1"/>
              <a:gd name="f346" fmla="*/ 623321 f314 1"/>
              <a:gd name="f347" fmla="*/ 132752 f313 1"/>
              <a:gd name="f348" fmla="*/ 684384 f314 1"/>
              <a:gd name="f349" fmla="*/ 132648 f313 1"/>
              <a:gd name="f350" fmla="*/ 772279 f314 1"/>
              <a:gd name="f351" fmla="*/ 219042 f313 1"/>
              <a:gd name="f352" fmla="*/ 804450 f314 1"/>
              <a:gd name="f353" fmla="*/ 264752 f313 1"/>
              <a:gd name="f354" fmla="*/ 920294 f314 1"/>
              <a:gd name="f355" fmla="*/ 390785 f313 1"/>
              <a:gd name="f356" fmla="*/ 921725 f314 1"/>
              <a:gd name="f357" fmla="*/ 423514 f313 1"/>
              <a:gd name="f358" fmla="*/ 882226 f314 1"/>
              <a:gd name="f359" fmla="*/ 455825 f313 1"/>
              <a:gd name="f360" fmla="*/ 839308 f314 1"/>
              <a:gd name="f361" fmla="*/ 485833 f313 1"/>
              <a:gd name="f362" fmla="*/ 693246 f314 1"/>
              <a:gd name="f363" fmla="*/ 539428 f313 1"/>
              <a:gd name="f364" fmla="*/ 643280 f314 1"/>
              <a:gd name="f365" fmla="*/ 471352 f313 1"/>
              <a:gd name="f366" fmla="*/ 623635 f314 1"/>
              <a:gd name="f367" fmla="*/ 470141 f314 1"/>
              <a:gd name="f368" fmla="*/ 455407 f313 1"/>
              <a:gd name="f369" fmla="*/ 442716 f314 1"/>
              <a:gd name="f370" fmla="*/ 476272 f313 1"/>
              <a:gd name="f371" fmla="*/ 320800 f314 1"/>
              <a:gd name="f372" fmla="*/ 550350 f313 1"/>
              <a:gd name="f373" fmla="*/ 244524 f314 1"/>
              <a:gd name="f374" fmla="*/ 476168 f313 1"/>
              <a:gd name="f375" fmla="*/ 240302 f314 1"/>
              <a:gd name="f376" fmla="*/ 461164 f313 1"/>
              <a:gd name="f377" fmla="*/ 237476 f314 1"/>
              <a:gd name="f378" fmla="*/ 460082 f313 1"/>
              <a:gd name="f379" fmla="*/ 671962 f314 1"/>
              <a:gd name="f380" fmla="*/ 254877 f313 1"/>
              <a:gd name="f381" fmla="*/ 678940 f314 1"/>
              <a:gd name="f382" fmla="*/ 715438 f314 1"/>
              <a:gd name="f383" fmla="*/ 215832 f313 1"/>
              <a:gd name="f384" fmla="*/ 688745 f314 1"/>
              <a:gd name="f385" fmla="*/ 187673 f313 1"/>
              <a:gd name="f386" fmla="*/ 638255 f314 1"/>
              <a:gd name="f387" fmla="*/ 187360 f313 1"/>
              <a:gd name="f388" fmla="*/ 626880 f314 1"/>
              <a:gd name="f389" fmla="*/ 195350 f313 1"/>
              <a:gd name="f390" fmla="*/ 630614 f314 1"/>
              <a:gd name="f391" fmla="*/ 249783 f313 1"/>
              <a:gd name="f392" fmla="*/ 668507 f314 1"/>
              <a:gd name="f393" fmla="*/ 254842 f313 1"/>
              <a:gd name="f394" fmla="*/ 671997 f314 1"/>
              <a:gd name="f395" fmla="*/ 168597 f314 1"/>
              <a:gd name="f396" fmla="*/ 450033 f313 1"/>
              <a:gd name="f397" fmla="*/ 134402 f314 1"/>
              <a:gd name="f398" fmla="*/ 414442 f313 1"/>
              <a:gd name="f399" fmla="*/ 101847 f314 1"/>
              <a:gd name="f400" fmla="*/ 450487 f313 1"/>
              <a:gd name="f401" fmla="*/ 135658 f314 1"/>
              <a:gd name="f402" fmla="*/ 484786 f313 1"/>
              <a:gd name="f403" fmla="*/ 449998 f313 1"/>
              <a:gd name="f404" fmla="*/ 743004 f314 1"/>
              <a:gd name="f405" fmla="*/ 778106 f314 1"/>
              <a:gd name="f406" fmla="*/ 451149 f313 1"/>
              <a:gd name="f407" fmla="*/ 743632 f314 1"/>
              <a:gd name="f408" fmla="*/ 414407 f313 1"/>
              <a:gd name="f409" fmla="*/ 709820 f314 1"/>
              <a:gd name="f410" fmla="*/ 449649 f313 1"/>
              <a:gd name="f411" fmla="*/ 309530 f314 1"/>
              <a:gd name="f412" fmla="*/ 446090 f313 1"/>
              <a:gd name="f413" fmla="*/ 334338 f314 1"/>
              <a:gd name="f414" fmla="*/ 483390 f313 1"/>
              <a:gd name="f415" fmla="*/ 371604 f314 1"/>
              <a:gd name="f416" fmla="*/ 468910 f313 1"/>
              <a:gd name="f417" fmla="*/ 369441 f314 1"/>
              <a:gd name="f418" fmla="*/ 427562 f313 1"/>
              <a:gd name="f419" fmla="*/ 333850 f314 1"/>
              <a:gd name="f420" fmla="*/ 416396 f313 1"/>
              <a:gd name="f421" fmla="*/ 309564 f314 1"/>
              <a:gd name="f422" fmla="+- f315 0 f1"/>
              <a:gd name="f423" fmla="*/ f318 1 923349"/>
              <a:gd name="f424" fmla="*/ f319 1 553349"/>
              <a:gd name="f425" fmla="*/ f320 1 923349"/>
              <a:gd name="f426" fmla="*/ f321 1 553349"/>
              <a:gd name="f427" fmla="*/ f322 1 923349"/>
              <a:gd name="f428" fmla="*/ f323 1 553349"/>
              <a:gd name="f429" fmla="*/ f324 1 923349"/>
              <a:gd name="f430" fmla="*/ f325 1 553349"/>
              <a:gd name="f431" fmla="*/ f326 1 923349"/>
              <a:gd name="f432" fmla="*/ f327 1 553349"/>
              <a:gd name="f433" fmla="*/ f328 1 923349"/>
              <a:gd name="f434" fmla="*/ f329 1 553349"/>
              <a:gd name="f435" fmla="*/ f330 1 923349"/>
              <a:gd name="f436" fmla="*/ f331 1 553349"/>
              <a:gd name="f437" fmla="*/ f332 1 923349"/>
              <a:gd name="f438" fmla="*/ f333 1 553349"/>
              <a:gd name="f439" fmla="*/ f334 1 923349"/>
              <a:gd name="f440" fmla="*/ f335 1 553349"/>
              <a:gd name="f441" fmla="*/ f336 1 923349"/>
              <a:gd name="f442" fmla="*/ f337 1 553349"/>
              <a:gd name="f443" fmla="*/ f338 1 923349"/>
              <a:gd name="f444" fmla="*/ f339 1 553349"/>
              <a:gd name="f445" fmla="*/ f340 1 923349"/>
              <a:gd name="f446" fmla="*/ f341 1 553349"/>
              <a:gd name="f447" fmla="*/ f342 1 923349"/>
              <a:gd name="f448" fmla="*/ f343 1 553349"/>
              <a:gd name="f449" fmla="*/ f344 1 923349"/>
              <a:gd name="f450" fmla="*/ f345 1 553349"/>
              <a:gd name="f451" fmla="*/ f346 1 923349"/>
              <a:gd name="f452" fmla="*/ f347 1 553349"/>
              <a:gd name="f453" fmla="*/ f348 1 923349"/>
              <a:gd name="f454" fmla="*/ f349 1 553349"/>
              <a:gd name="f455" fmla="*/ f350 1 923349"/>
              <a:gd name="f456" fmla="*/ f351 1 553349"/>
              <a:gd name="f457" fmla="*/ f352 1 923349"/>
              <a:gd name="f458" fmla="*/ f353 1 553349"/>
              <a:gd name="f459" fmla="*/ f354 1 923349"/>
              <a:gd name="f460" fmla="*/ f355 1 553349"/>
              <a:gd name="f461" fmla="*/ f356 1 923349"/>
              <a:gd name="f462" fmla="*/ f357 1 553349"/>
              <a:gd name="f463" fmla="*/ f358 1 923349"/>
              <a:gd name="f464" fmla="*/ f359 1 553349"/>
              <a:gd name="f465" fmla="*/ f360 1 923349"/>
              <a:gd name="f466" fmla="*/ f361 1 553349"/>
              <a:gd name="f467" fmla="*/ f362 1 923349"/>
              <a:gd name="f468" fmla="*/ f363 1 553349"/>
              <a:gd name="f469" fmla="*/ f364 1 923349"/>
              <a:gd name="f470" fmla="*/ f365 1 553349"/>
              <a:gd name="f471" fmla="*/ f366 1 923349"/>
              <a:gd name="f472" fmla="*/ f367 1 923349"/>
              <a:gd name="f473" fmla="*/ f368 1 553349"/>
              <a:gd name="f474" fmla="*/ f369 1 923349"/>
              <a:gd name="f475" fmla="*/ f370 1 553349"/>
              <a:gd name="f476" fmla="*/ f371 1 923349"/>
              <a:gd name="f477" fmla="*/ f372 1 553349"/>
              <a:gd name="f478" fmla="*/ f373 1 923349"/>
              <a:gd name="f479" fmla="*/ f374 1 553349"/>
              <a:gd name="f480" fmla="*/ f375 1 923349"/>
              <a:gd name="f481" fmla="*/ f376 1 553349"/>
              <a:gd name="f482" fmla="*/ f377 1 923349"/>
              <a:gd name="f483" fmla="*/ f378 1 553349"/>
              <a:gd name="f484" fmla="*/ f379 1 923349"/>
              <a:gd name="f485" fmla="*/ f380 1 553349"/>
              <a:gd name="f486" fmla="*/ f381 1 923349"/>
              <a:gd name="f487" fmla="*/ f382 1 923349"/>
              <a:gd name="f488" fmla="*/ f383 1 553349"/>
              <a:gd name="f489" fmla="*/ f384 1 923349"/>
              <a:gd name="f490" fmla="*/ f385 1 553349"/>
              <a:gd name="f491" fmla="*/ f386 1 923349"/>
              <a:gd name="f492" fmla="*/ f387 1 553349"/>
              <a:gd name="f493" fmla="*/ f388 1 923349"/>
              <a:gd name="f494" fmla="*/ f389 1 553349"/>
              <a:gd name="f495" fmla="*/ f390 1 923349"/>
              <a:gd name="f496" fmla="*/ f391 1 553349"/>
              <a:gd name="f497" fmla="*/ f392 1 923349"/>
              <a:gd name="f498" fmla="*/ f393 1 553349"/>
              <a:gd name="f499" fmla="*/ f394 1 923349"/>
              <a:gd name="f500" fmla="*/ f395 1 923349"/>
              <a:gd name="f501" fmla="*/ f396 1 553349"/>
              <a:gd name="f502" fmla="*/ f397 1 923349"/>
              <a:gd name="f503" fmla="*/ f398 1 553349"/>
              <a:gd name="f504" fmla="*/ f399 1 923349"/>
              <a:gd name="f505" fmla="*/ f400 1 553349"/>
              <a:gd name="f506" fmla="*/ f401 1 923349"/>
              <a:gd name="f507" fmla="*/ f402 1 553349"/>
              <a:gd name="f508" fmla="*/ f403 1 553349"/>
              <a:gd name="f509" fmla="*/ f404 1 923349"/>
              <a:gd name="f510" fmla="*/ f405 1 923349"/>
              <a:gd name="f511" fmla="*/ f406 1 553349"/>
              <a:gd name="f512" fmla="*/ f407 1 923349"/>
              <a:gd name="f513" fmla="*/ f408 1 553349"/>
              <a:gd name="f514" fmla="*/ f409 1 923349"/>
              <a:gd name="f515" fmla="*/ f410 1 553349"/>
              <a:gd name="f516" fmla="*/ f411 1 923349"/>
              <a:gd name="f517" fmla="*/ f412 1 553349"/>
              <a:gd name="f518" fmla="*/ f413 1 923349"/>
              <a:gd name="f519" fmla="*/ f414 1 553349"/>
              <a:gd name="f520" fmla="*/ f415 1 923349"/>
              <a:gd name="f521" fmla="*/ f416 1 553349"/>
              <a:gd name="f522" fmla="*/ f417 1 923349"/>
              <a:gd name="f523" fmla="*/ f418 1 553349"/>
              <a:gd name="f524" fmla="*/ f419 1 923349"/>
              <a:gd name="f525" fmla="*/ f420 1 553349"/>
              <a:gd name="f526" fmla="*/ f421 1 923349"/>
              <a:gd name="f527" fmla="*/ f309 1 f316"/>
              <a:gd name="f528" fmla="*/ f310 1 f316"/>
              <a:gd name="f529" fmla="*/ f309 1 f317"/>
              <a:gd name="f530" fmla="*/ f311 1 f317"/>
              <a:gd name="f531" fmla="*/ f423 1 f316"/>
              <a:gd name="f532" fmla="*/ f424 1 f317"/>
              <a:gd name="f533" fmla="*/ f425 1 f316"/>
              <a:gd name="f534" fmla="*/ f426 1 f317"/>
              <a:gd name="f535" fmla="*/ f427 1 f316"/>
              <a:gd name="f536" fmla="*/ f428 1 f317"/>
              <a:gd name="f537" fmla="*/ f429 1 f316"/>
              <a:gd name="f538" fmla="*/ f430 1 f317"/>
              <a:gd name="f539" fmla="*/ f431 1 f316"/>
              <a:gd name="f540" fmla="*/ f432 1 f317"/>
              <a:gd name="f541" fmla="*/ f433 1 f316"/>
              <a:gd name="f542" fmla="*/ f434 1 f317"/>
              <a:gd name="f543" fmla="*/ f435 1 f316"/>
              <a:gd name="f544" fmla="*/ f436 1 f317"/>
              <a:gd name="f545" fmla="*/ f437 1 f316"/>
              <a:gd name="f546" fmla="*/ f438 1 f317"/>
              <a:gd name="f547" fmla="*/ f439 1 f316"/>
              <a:gd name="f548" fmla="*/ f440 1 f317"/>
              <a:gd name="f549" fmla="*/ f441 1 f316"/>
              <a:gd name="f550" fmla="*/ f442 1 f317"/>
              <a:gd name="f551" fmla="*/ f443 1 f316"/>
              <a:gd name="f552" fmla="*/ f444 1 f317"/>
              <a:gd name="f553" fmla="*/ f445 1 f316"/>
              <a:gd name="f554" fmla="*/ f446 1 f317"/>
              <a:gd name="f555" fmla="*/ f447 1 f316"/>
              <a:gd name="f556" fmla="*/ f448 1 f317"/>
              <a:gd name="f557" fmla="*/ f449 1 f316"/>
              <a:gd name="f558" fmla="*/ f450 1 f317"/>
              <a:gd name="f559" fmla="*/ f451 1 f316"/>
              <a:gd name="f560" fmla="*/ f452 1 f317"/>
              <a:gd name="f561" fmla="*/ f453 1 f316"/>
              <a:gd name="f562" fmla="*/ f454 1 f317"/>
              <a:gd name="f563" fmla="*/ f455 1 f316"/>
              <a:gd name="f564" fmla="*/ f456 1 f317"/>
              <a:gd name="f565" fmla="*/ f457 1 f316"/>
              <a:gd name="f566" fmla="*/ f458 1 f317"/>
              <a:gd name="f567" fmla="*/ f459 1 f316"/>
              <a:gd name="f568" fmla="*/ f460 1 f317"/>
              <a:gd name="f569" fmla="*/ f461 1 f316"/>
              <a:gd name="f570" fmla="*/ f462 1 f317"/>
              <a:gd name="f571" fmla="*/ f463 1 f316"/>
              <a:gd name="f572" fmla="*/ f464 1 f317"/>
              <a:gd name="f573" fmla="*/ f465 1 f316"/>
              <a:gd name="f574" fmla="*/ f466 1 f317"/>
              <a:gd name="f575" fmla="*/ f467 1 f316"/>
              <a:gd name="f576" fmla="*/ f468 1 f317"/>
              <a:gd name="f577" fmla="*/ f469 1 f316"/>
              <a:gd name="f578" fmla="*/ f470 1 f317"/>
              <a:gd name="f579" fmla="*/ f471 1 f316"/>
              <a:gd name="f580" fmla="*/ f472 1 f316"/>
              <a:gd name="f581" fmla="*/ f473 1 f317"/>
              <a:gd name="f582" fmla="*/ f474 1 f316"/>
              <a:gd name="f583" fmla="*/ f475 1 f317"/>
              <a:gd name="f584" fmla="*/ f476 1 f316"/>
              <a:gd name="f585" fmla="*/ f477 1 f317"/>
              <a:gd name="f586" fmla="*/ f478 1 f316"/>
              <a:gd name="f587" fmla="*/ f479 1 f317"/>
              <a:gd name="f588" fmla="*/ f480 1 f316"/>
              <a:gd name="f589" fmla="*/ f481 1 f317"/>
              <a:gd name="f590" fmla="*/ f482 1 f316"/>
              <a:gd name="f591" fmla="*/ f483 1 f317"/>
              <a:gd name="f592" fmla="*/ f484 1 f316"/>
              <a:gd name="f593" fmla="*/ f485 1 f317"/>
              <a:gd name="f594" fmla="*/ f486 1 f316"/>
              <a:gd name="f595" fmla="*/ f487 1 f316"/>
              <a:gd name="f596" fmla="*/ f488 1 f317"/>
              <a:gd name="f597" fmla="*/ f489 1 f316"/>
              <a:gd name="f598" fmla="*/ f490 1 f317"/>
              <a:gd name="f599" fmla="*/ f491 1 f316"/>
              <a:gd name="f600" fmla="*/ f492 1 f317"/>
              <a:gd name="f601" fmla="*/ f493 1 f316"/>
              <a:gd name="f602" fmla="*/ f494 1 f317"/>
              <a:gd name="f603" fmla="*/ f495 1 f316"/>
              <a:gd name="f604" fmla="*/ f496 1 f317"/>
              <a:gd name="f605" fmla="*/ f497 1 f316"/>
              <a:gd name="f606" fmla="*/ f498 1 f317"/>
              <a:gd name="f607" fmla="*/ f499 1 f316"/>
              <a:gd name="f608" fmla="*/ f500 1 f316"/>
              <a:gd name="f609" fmla="*/ f501 1 f317"/>
              <a:gd name="f610" fmla="*/ f502 1 f316"/>
              <a:gd name="f611" fmla="*/ f503 1 f317"/>
              <a:gd name="f612" fmla="*/ f504 1 f316"/>
              <a:gd name="f613" fmla="*/ f505 1 f317"/>
              <a:gd name="f614" fmla="*/ f506 1 f316"/>
              <a:gd name="f615" fmla="*/ f507 1 f317"/>
              <a:gd name="f616" fmla="*/ f508 1 f317"/>
              <a:gd name="f617" fmla="*/ f509 1 f316"/>
              <a:gd name="f618" fmla="*/ f510 1 f316"/>
              <a:gd name="f619" fmla="*/ f511 1 f317"/>
              <a:gd name="f620" fmla="*/ f512 1 f316"/>
              <a:gd name="f621" fmla="*/ f513 1 f317"/>
              <a:gd name="f622" fmla="*/ f514 1 f316"/>
              <a:gd name="f623" fmla="*/ f515 1 f317"/>
              <a:gd name="f624" fmla="*/ f516 1 f316"/>
              <a:gd name="f625" fmla="*/ f517 1 f317"/>
              <a:gd name="f626" fmla="*/ f518 1 f316"/>
              <a:gd name="f627" fmla="*/ f519 1 f317"/>
              <a:gd name="f628" fmla="*/ f520 1 f316"/>
              <a:gd name="f629" fmla="*/ f521 1 f317"/>
              <a:gd name="f630" fmla="*/ f522 1 f316"/>
              <a:gd name="f631" fmla="*/ f523 1 f317"/>
              <a:gd name="f632" fmla="*/ f524 1 f316"/>
              <a:gd name="f633" fmla="*/ f525 1 f317"/>
              <a:gd name="f634" fmla="*/ f526 1 f316"/>
              <a:gd name="f635" fmla="*/ f527 f307 1"/>
              <a:gd name="f636" fmla="*/ f528 f307 1"/>
              <a:gd name="f637" fmla="*/ f530 f308 1"/>
              <a:gd name="f638" fmla="*/ f529 f308 1"/>
              <a:gd name="f639" fmla="*/ f531 f307 1"/>
              <a:gd name="f640" fmla="*/ f532 f308 1"/>
              <a:gd name="f641" fmla="*/ f533 f307 1"/>
              <a:gd name="f642" fmla="*/ f534 f308 1"/>
              <a:gd name="f643" fmla="*/ f535 f307 1"/>
              <a:gd name="f644" fmla="*/ f536 f308 1"/>
              <a:gd name="f645" fmla="*/ f537 f307 1"/>
              <a:gd name="f646" fmla="*/ f538 f308 1"/>
              <a:gd name="f647" fmla="*/ f539 f307 1"/>
              <a:gd name="f648" fmla="*/ f540 f308 1"/>
              <a:gd name="f649" fmla="*/ f541 f307 1"/>
              <a:gd name="f650" fmla="*/ f542 f308 1"/>
              <a:gd name="f651" fmla="*/ f543 f307 1"/>
              <a:gd name="f652" fmla="*/ f544 f308 1"/>
              <a:gd name="f653" fmla="*/ f545 f307 1"/>
              <a:gd name="f654" fmla="*/ f546 f308 1"/>
              <a:gd name="f655" fmla="*/ f547 f307 1"/>
              <a:gd name="f656" fmla="*/ f548 f308 1"/>
              <a:gd name="f657" fmla="*/ f549 f307 1"/>
              <a:gd name="f658" fmla="*/ f550 f308 1"/>
              <a:gd name="f659" fmla="*/ f551 f307 1"/>
              <a:gd name="f660" fmla="*/ f552 f308 1"/>
              <a:gd name="f661" fmla="*/ f553 f307 1"/>
              <a:gd name="f662" fmla="*/ f554 f308 1"/>
              <a:gd name="f663" fmla="*/ f555 f307 1"/>
              <a:gd name="f664" fmla="*/ f556 f308 1"/>
              <a:gd name="f665" fmla="*/ f557 f307 1"/>
              <a:gd name="f666" fmla="*/ f558 f308 1"/>
              <a:gd name="f667" fmla="*/ f559 f307 1"/>
              <a:gd name="f668" fmla="*/ f560 f308 1"/>
              <a:gd name="f669" fmla="*/ f561 f307 1"/>
              <a:gd name="f670" fmla="*/ f562 f308 1"/>
              <a:gd name="f671" fmla="*/ f563 f307 1"/>
              <a:gd name="f672" fmla="*/ f564 f308 1"/>
              <a:gd name="f673" fmla="*/ f565 f307 1"/>
              <a:gd name="f674" fmla="*/ f566 f308 1"/>
              <a:gd name="f675" fmla="*/ f567 f307 1"/>
              <a:gd name="f676" fmla="*/ f568 f308 1"/>
              <a:gd name="f677" fmla="*/ f569 f307 1"/>
              <a:gd name="f678" fmla="*/ f570 f308 1"/>
              <a:gd name="f679" fmla="*/ f571 f307 1"/>
              <a:gd name="f680" fmla="*/ f572 f308 1"/>
              <a:gd name="f681" fmla="*/ f573 f307 1"/>
              <a:gd name="f682" fmla="*/ f574 f308 1"/>
              <a:gd name="f683" fmla="*/ f575 f307 1"/>
              <a:gd name="f684" fmla="*/ f576 f308 1"/>
              <a:gd name="f685" fmla="*/ f577 f307 1"/>
              <a:gd name="f686" fmla="*/ f578 f308 1"/>
              <a:gd name="f687" fmla="*/ f579 f307 1"/>
              <a:gd name="f688" fmla="*/ f580 f307 1"/>
              <a:gd name="f689" fmla="*/ f581 f308 1"/>
              <a:gd name="f690" fmla="*/ f582 f307 1"/>
              <a:gd name="f691" fmla="*/ f583 f308 1"/>
              <a:gd name="f692" fmla="*/ f584 f307 1"/>
              <a:gd name="f693" fmla="*/ f585 f308 1"/>
              <a:gd name="f694" fmla="*/ f586 f307 1"/>
              <a:gd name="f695" fmla="*/ f587 f308 1"/>
              <a:gd name="f696" fmla="*/ f588 f307 1"/>
              <a:gd name="f697" fmla="*/ f589 f308 1"/>
              <a:gd name="f698" fmla="*/ f590 f307 1"/>
              <a:gd name="f699" fmla="*/ f591 f308 1"/>
              <a:gd name="f700" fmla="*/ f592 f307 1"/>
              <a:gd name="f701" fmla="*/ f593 f308 1"/>
              <a:gd name="f702" fmla="*/ f594 f307 1"/>
              <a:gd name="f703" fmla="*/ f595 f307 1"/>
              <a:gd name="f704" fmla="*/ f596 f308 1"/>
              <a:gd name="f705" fmla="*/ f597 f307 1"/>
              <a:gd name="f706" fmla="*/ f598 f308 1"/>
              <a:gd name="f707" fmla="*/ f599 f307 1"/>
              <a:gd name="f708" fmla="*/ f600 f308 1"/>
              <a:gd name="f709" fmla="*/ f601 f307 1"/>
              <a:gd name="f710" fmla="*/ f602 f308 1"/>
              <a:gd name="f711" fmla="*/ f603 f307 1"/>
              <a:gd name="f712" fmla="*/ f604 f308 1"/>
              <a:gd name="f713" fmla="*/ f605 f307 1"/>
              <a:gd name="f714" fmla="*/ f606 f308 1"/>
              <a:gd name="f715" fmla="*/ f607 f307 1"/>
              <a:gd name="f716" fmla="*/ f608 f307 1"/>
              <a:gd name="f717" fmla="*/ f609 f308 1"/>
              <a:gd name="f718" fmla="*/ f610 f307 1"/>
              <a:gd name="f719" fmla="*/ f611 f308 1"/>
              <a:gd name="f720" fmla="*/ f612 f307 1"/>
              <a:gd name="f721" fmla="*/ f613 f308 1"/>
              <a:gd name="f722" fmla="*/ f614 f307 1"/>
              <a:gd name="f723" fmla="*/ f615 f308 1"/>
              <a:gd name="f724" fmla="*/ f616 f308 1"/>
              <a:gd name="f725" fmla="*/ f617 f307 1"/>
              <a:gd name="f726" fmla="*/ f618 f307 1"/>
              <a:gd name="f727" fmla="*/ f619 f308 1"/>
              <a:gd name="f728" fmla="*/ f620 f307 1"/>
              <a:gd name="f729" fmla="*/ f621 f308 1"/>
              <a:gd name="f730" fmla="*/ f622 f307 1"/>
              <a:gd name="f731" fmla="*/ f623 f308 1"/>
              <a:gd name="f732" fmla="*/ f624 f307 1"/>
              <a:gd name="f733" fmla="*/ f625 f308 1"/>
              <a:gd name="f734" fmla="*/ f626 f307 1"/>
              <a:gd name="f735" fmla="*/ f627 f308 1"/>
              <a:gd name="f736" fmla="*/ f628 f307 1"/>
              <a:gd name="f737" fmla="*/ f629 f308 1"/>
              <a:gd name="f738" fmla="*/ f630 f307 1"/>
              <a:gd name="f739" fmla="*/ f631 f308 1"/>
              <a:gd name="f740" fmla="*/ f632 f307 1"/>
              <a:gd name="f741" fmla="*/ f633 f308 1"/>
              <a:gd name="f742" fmla="*/ f634 f3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22">
                <a:pos x="f639" y="f640"/>
              </a:cxn>
              <a:cxn ang="f422">
                <a:pos x="f641" y="f642"/>
              </a:cxn>
              <a:cxn ang="f422">
                <a:pos x="f643" y="f644"/>
              </a:cxn>
              <a:cxn ang="f422">
                <a:pos x="f645" y="f646"/>
              </a:cxn>
              <a:cxn ang="f422">
                <a:pos x="f647" y="f648"/>
              </a:cxn>
              <a:cxn ang="f422">
                <a:pos x="f649" y="f650"/>
              </a:cxn>
              <a:cxn ang="f422">
                <a:pos x="f651" y="f652"/>
              </a:cxn>
              <a:cxn ang="f422">
                <a:pos x="f653" y="f654"/>
              </a:cxn>
              <a:cxn ang="f422">
                <a:pos x="f655" y="f656"/>
              </a:cxn>
              <a:cxn ang="f422">
                <a:pos x="f657" y="f658"/>
              </a:cxn>
              <a:cxn ang="f422">
                <a:pos x="f659" y="f660"/>
              </a:cxn>
              <a:cxn ang="f422">
                <a:pos x="f661" y="f662"/>
              </a:cxn>
              <a:cxn ang="f422">
                <a:pos x="f663" y="f664"/>
              </a:cxn>
              <a:cxn ang="f422">
                <a:pos x="f665" y="f666"/>
              </a:cxn>
              <a:cxn ang="f422">
                <a:pos x="f667" y="f668"/>
              </a:cxn>
              <a:cxn ang="f422">
                <a:pos x="f669" y="f670"/>
              </a:cxn>
              <a:cxn ang="f422">
                <a:pos x="f671" y="f672"/>
              </a:cxn>
              <a:cxn ang="f422">
                <a:pos x="f673" y="f674"/>
              </a:cxn>
              <a:cxn ang="f422">
                <a:pos x="f675" y="f676"/>
              </a:cxn>
              <a:cxn ang="f422">
                <a:pos x="f677" y="f678"/>
              </a:cxn>
              <a:cxn ang="f422">
                <a:pos x="f679" y="f680"/>
              </a:cxn>
              <a:cxn ang="f422">
                <a:pos x="f681" y="f682"/>
              </a:cxn>
              <a:cxn ang="f422">
                <a:pos x="f683" y="f684"/>
              </a:cxn>
              <a:cxn ang="f422">
                <a:pos x="f685" y="f686"/>
              </a:cxn>
              <a:cxn ang="f422">
                <a:pos x="f687" y="f646"/>
              </a:cxn>
              <a:cxn ang="f422">
                <a:pos x="f688" y="f689"/>
              </a:cxn>
              <a:cxn ang="f422">
                <a:pos x="f690" y="f691"/>
              </a:cxn>
              <a:cxn ang="f422">
                <a:pos x="f692" y="f693"/>
              </a:cxn>
              <a:cxn ang="f422">
                <a:pos x="f694" y="f695"/>
              </a:cxn>
              <a:cxn ang="f422">
                <a:pos x="f696" y="f697"/>
              </a:cxn>
              <a:cxn ang="f422">
                <a:pos x="f698" y="f699"/>
              </a:cxn>
              <a:cxn ang="f422">
                <a:pos x="f700" y="f701"/>
              </a:cxn>
              <a:cxn ang="f422">
                <a:pos x="f702" y="f701"/>
              </a:cxn>
              <a:cxn ang="f422">
                <a:pos x="f703" y="f704"/>
              </a:cxn>
              <a:cxn ang="f422">
                <a:pos x="f705" y="f706"/>
              </a:cxn>
              <a:cxn ang="f422">
                <a:pos x="f707" y="f708"/>
              </a:cxn>
              <a:cxn ang="f422">
                <a:pos x="f709" y="f710"/>
              </a:cxn>
              <a:cxn ang="f422">
                <a:pos x="f711" y="f712"/>
              </a:cxn>
              <a:cxn ang="f422">
                <a:pos x="f713" y="f714"/>
              </a:cxn>
              <a:cxn ang="f422">
                <a:pos x="f715" y="f714"/>
              </a:cxn>
              <a:cxn ang="f422">
                <a:pos x="f716" y="f717"/>
              </a:cxn>
              <a:cxn ang="f422">
                <a:pos x="f718" y="f719"/>
              </a:cxn>
              <a:cxn ang="f422">
                <a:pos x="f720" y="f721"/>
              </a:cxn>
              <a:cxn ang="f422">
                <a:pos x="f722" y="f723"/>
              </a:cxn>
              <a:cxn ang="f422">
                <a:pos x="f716" y="f724"/>
              </a:cxn>
              <a:cxn ang="f422">
                <a:pos x="f725" y="f723"/>
              </a:cxn>
              <a:cxn ang="f422">
                <a:pos x="f726" y="f727"/>
              </a:cxn>
              <a:cxn ang="f422">
                <a:pos x="f728" y="f729"/>
              </a:cxn>
              <a:cxn ang="f422">
                <a:pos x="f730" y="f731"/>
              </a:cxn>
              <a:cxn ang="f422">
                <a:pos x="f725" y="f723"/>
              </a:cxn>
              <a:cxn ang="f422">
                <a:pos x="f732" y="f733"/>
              </a:cxn>
              <a:cxn ang="f422">
                <a:pos x="f734" y="f735"/>
              </a:cxn>
              <a:cxn ang="f422">
                <a:pos x="f736" y="f737"/>
              </a:cxn>
              <a:cxn ang="f422">
                <a:pos x="f738" y="f739"/>
              </a:cxn>
              <a:cxn ang="f422">
                <a:pos x="f740" y="f741"/>
              </a:cxn>
              <a:cxn ang="f422">
                <a:pos x="f742" y="f733"/>
              </a:cxn>
            </a:cxnLst>
            <a:rect l="f635" t="f638" r="f636" b="f637"/>
            <a:pathLst>
              <a:path w="923349" h="55334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49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27"/>
                </a:cubicBezTo>
                <a:cubicBezTo>
                  <a:pt x="f152" y="f153"/>
                  <a:pt x="f154" y="f155"/>
                  <a:pt x="f156" y="f157"/>
                </a:cubicBezTo>
                <a:cubicBezTo>
                  <a:pt x="f158" y="f159"/>
                  <a:pt x="f160" y="f161"/>
                  <a:pt x="f162" y="f163"/>
                </a:cubicBezTo>
                <a:cubicBezTo>
                  <a:pt x="f164" y="f165"/>
                  <a:pt x="f166" y="f167"/>
                  <a:pt x="f168" y="f169"/>
                </a:cubicBezTo>
                <a:cubicBezTo>
                  <a:pt x="f170" y="f171"/>
                  <a:pt x="f172" y="f173"/>
                  <a:pt x="f174" y="f175"/>
                </a:cubicBezTo>
                <a:cubicBezTo>
                  <a:pt x="f176" y="f177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87"/>
                </a:cubicBezTo>
                <a:close/>
                <a:moveTo>
                  <a:pt x="f188" y="f189"/>
                </a:moveTo>
                <a:cubicBezTo>
                  <a:pt x="f190" y="f189"/>
                  <a:pt x="f191" y="f192"/>
                  <a:pt x="f193" y="f189"/>
                </a:cubicBezTo>
                <a:cubicBezTo>
                  <a:pt x="f194" y="f195"/>
                  <a:pt x="f196" y="f197"/>
                  <a:pt x="f196" y="f198"/>
                </a:cubicBezTo>
                <a:cubicBezTo>
                  <a:pt x="f196" y="f199"/>
                  <a:pt x="f200" y="f201"/>
                  <a:pt x="f202" y="f203"/>
                </a:cubicBezTo>
                <a:cubicBezTo>
                  <a:pt x="f188" y="f204"/>
                  <a:pt x="f205" y="f206"/>
                  <a:pt x="f207" y="f206"/>
                </a:cubicBezTo>
                <a:cubicBezTo>
                  <a:pt x="f208" y="f206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4"/>
                  <a:pt x="f228" y="f224"/>
                </a:cubicBezTo>
                <a:close/>
                <a:moveTo>
                  <a:pt x="f229" y="f230"/>
                </a:move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6"/>
                </a:cubicBezTo>
                <a:cubicBezTo>
                  <a:pt x="f248" y="f246"/>
                  <a:pt x="f249" y="f250"/>
                  <a:pt x="f229" y="f251"/>
                </a:cubicBezTo>
                <a:close/>
                <a:moveTo>
                  <a:pt x="f252" y="f246"/>
                </a:moveTo>
                <a:cubicBezTo>
                  <a:pt x="f253" y="f254"/>
                  <a:pt x="f255" y="f256"/>
                  <a:pt x="f257" y="f258"/>
                </a:cubicBez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74"/>
                  <a:pt x="f252" y="f246"/>
                </a:cubicBezTo>
                <a:close/>
                <a:moveTo>
                  <a:pt x="f275" y="f276"/>
                </a:moveTo>
                <a:cubicBezTo>
                  <a:pt x="f277" y="f278"/>
                  <a:pt x="f279" y="f280"/>
                  <a:pt x="f281" y="f282"/>
                </a:cubicBezTo>
                <a:cubicBezTo>
                  <a:pt x="f283" y="f284"/>
                  <a:pt x="f285" y="f286"/>
                  <a:pt x="f287" y="f288"/>
                </a:cubicBezTo>
                <a:cubicBezTo>
                  <a:pt x="f289" y="f290"/>
                  <a:pt x="f291" y="f292"/>
                  <a:pt x="f293" y="f294"/>
                </a:cubicBez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276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8" name="Forma libre: forma 14">
            <a:extLst>
              <a:ext uri="{FF2B5EF4-FFF2-40B4-BE49-F238E27FC236}">
                <a16:creationId xmlns:a16="http://schemas.microsoft.com/office/drawing/2014/main" id="{FE16B146-4475-45B6-A913-03332925CF49}"/>
              </a:ext>
            </a:extLst>
          </p:cNvPr>
          <p:cNvSpPr/>
          <p:nvPr/>
        </p:nvSpPr>
        <p:spPr>
          <a:xfrm>
            <a:off x="451485" y="852934"/>
            <a:ext cx="615126" cy="6148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15126"/>
              <a:gd name="f7" fmla="val 614891"/>
              <a:gd name="f8" fmla="val 306534"/>
              <a:gd name="f9" fmla="val 614847"/>
              <a:gd name="f10" fmla="val 137897"/>
              <a:gd name="f11" fmla="val 614777"/>
              <a:gd name="f12" fmla="val 175"/>
              <a:gd name="f13" fmla="val 480545"/>
              <a:gd name="f14" fmla="val 307964"/>
              <a:gd name="f15" fmla="val -174"/>
              <a:gd name="f16" fmla="val 135349"/>
              <a:gd name="f17" fmla="val 133151"/>
              <a:gd name="f18" fmla="val 70"/>
              <a:gd name="f19" fmla="val 306708"/>
              <a:gd name="f20" fmla="val 481557"/>
              <a:gd name="f21" fmla="val -105"/>
              <a:gd name="f22" fmla="val 615231"/>
              <a:gd name="f23" fmla="val 137827"/>
              <a:gd name="f24" fmla="val 307511"/>
              <a:gd name="f25" fmla="val 615057"/>
              <a:gd name="f26" fmla="val 480056"/>
              <a:gd name="f27" fmla="val 474962"/>
              <a:gd name="f28" fmla="val 616208"/>
              <a:gd name="f29" fmla="val 306499"/>
              <a:gd name="f30" fmla="val 614882"/>
              <a:gd name="f31" fmla="val 305836"/>
              <a:gd name="f32" fmla="val 571371"/>
              <a:gd name="f33" fmla="val 349906"/>
              <a:gd name="f34" fmla="val 573848"/>
              <a:gd name="f35" fmla="val 389858"/>
              <a:gd name="f36" fmla="val 563136"/>
              <a:gd name="f37" fmla="val 427682"/>
              <a:gd name="f38" fmla="val 543526"/>
              <a:gd name="f39" fmla="val 433439"/>
              <a:gd name="f40" fmla="val 540560"/>
              <a:gd name="f41" fmla="val 442197"/>
              <a:gd name="f42" fmla="val 539165"/>
              <a:gd name="f43" fmla="val 435986"/>
              <a:gd name="f44" fmla="val 528801"/>
              <a:gd name="f45" fmla="val 410270"/>
              <a:gd name="f46" fmla="val 486058"/>
              <a:gd name="f47" fmla="val 384764"/>
              <a:gd name="f48" fmla="val 443174"/>
              <a:gd name="f49" fmla="val 359222"/>
              <a:gd name="f50" fmla="val 400326"/>
              <a:gd name="f51" fmla="val 355140"/>
              <a:gd name="f52" fmla="val 393487"/>
              <a:gd name="f53" fmla="val 349731"/>
              <a:gd name="f54" fmla="val 390277"/>
              <a:gd name="f55" fmla="val 341741"/>
              <a:gd name="f56" fmla="val 393312"/>
              <a:gd name="f57" fmla="val 318956"/>
              <a:gd name="f58" fmla="val 402001"/>
              <a:gd name="f59" fmla="val 296136"/>
              <a:gd name="f60" fmla="val 399977"/>
              <a:gd name="f61" fmla="val 273386"/>
              <a:gd name="f62" fmla="val 393243"/>
              <a:gd name="f63" fmla="val 266582"/>
              <a:gd name="f64" fmla="val 391219"/>
              <a:gd name="f65" fmla="val 260824"/>
              <a:gd name="f66" fmla="val 391812"/>
              <a:gd name="f67" fmla="val 256777"/>
              <a:gd name="f68" fmla="val 398546"/>
              <a:gd name="f69" fmla="val 231375"/>
              <a:gd name="f70" fmla="val 440871"/>
              <a:gd name="f71" fmla="val 205938"/>
              <a:gd name="f72" fmla="val 483127"/>
              <a:gd name="f73" fmla="val 180501"/>
              <a:gd name="f74" fmla="val 525417"/>
              <a:gd name="f75" fmla="val 174848"/>
              <a:gd name="f76" fmla="val 534803"/>
              <a:gd name="f77" fmla="val 178512"/>
              <a:gd name="f78" fmla="val 539758"/>
              <a:gd name="f79" fmla="val 187724"/>
              <a:gd name="f80" fmla="val 544189"/>
              <a:gd name="f81" fmla="val 225443"/>
              <a:gd name="f82" fmla="val 562368"/>
              <a:gd name="f83" fmla="val 264523"/>
              <a:gd name="f84" fmla="val 574127"/>
              <a:gd name="f85" fmla="val 571301"/>
              <a:gd name="f86" fmla="val 127289"/>
              <a:gd name="f87" fmla="val 302870"/>
              <a:gd name="f88" fmla="val 150528"/>
              <a:gd name="f89" fmla="val 173802"/>
              <a:gd name="f90" fmla="val 302591"/>
              <a:gd name="f91" fmla="val 197040"/>
              <a:gd name="f92" fmla="val 303010"/>
              <a:gd name="f93" fmla="val 208415"/>
              <a:gd name="f94" fmla="val 303219"/>
              <a:gd name="f95" fmla="val 215289"/>
              <a:gd name="f96" fmla="val 300742"/>
              <a:gd name="f97" fmla="val 217243"/>
              <a:gd name="f98" fmla="val 287482"/>
              <a:gd name="f99" fmla="val 220035"/>
              <a:gd name="f100" fmla="val 268536"/>
              <a:gd name="f101" fmla="val 230258"/>
              <a:gd name="f102" fmla="val 252066"/>
              <a:gd name="f103" fmla="val 244843"/>
              <a:gd name="f104" fmla="val 240342"/>
              <a:gd name="f105" fmla="val 255835"/>
              <a:gd name="f106" fmla="val 231479"/>
              <a:gd name="f107" fmla="val 253427"/>
              <a:gd name="f108" fmla="val 224850"/>
              <a:gd name="f109" fmla="val 247739"/>
              <a:gd name="f110" fmla="val 215533"/>
              <a:gd name="f111" fmla="val 223280"/>
              <a:gd name="f112" fmla="val 175441"/>
              <a:gd name="f113" fmla="val 198820"/>
              <a:gd name="f114" fmla="val 174953"/>
              <a:gd name="f115" fmla="val 94944"/>
              <a:gd name="f116" fmla="val 169510"/>
              <a:gd name="f117" fmla="val 85697"/>
              <a:gd name="f118" fmla="val 163752"/>
              <a:gd name="f119" fmla="val 83499"/>
              <a:gd name="f120" fmla="val 155518"/>
              <a:gd name="f121" fmla="val 89884"/>
              <a:gd name="f122" fmla="val 144526"/>
              <a:gd name="f123" fmla="val 98398"/>
              <a:gd name="f124" fmla="val 133291"/>
              <a:gd name="f125" fmla="val 106772"/>
              <a:gd name="f126" fmla="val 123242"/>
              <a:gd name="f127" fmla="val 116368"/>
              <a:gd name="f128" fmla="val 73973"/>
              <a:gd name="f129" fmla="val 163368"/>
              <a:gd name="f130" fmla="val 49408"/>
              <a:gd name="f131" fmla="val 222093"/>
              <a:gd name="f132" fmla="val 41906"/>
              <a:gd name="f133" fmla="val 288948"/>
              <a:gd name="f134" fmla="val 40581"/>
              <a:gd name="f135" fmla="val 300777"/>
              <a:gd name="f136" fmla="val 46059"/>
              <a:gd name="f137" fmla="val 55794"/>
              <a:gd name="f138" fmla="val 302940"/>
              <a:gd name="f139" fmla="val 79626"/>
              <a:gd name="f140" fmla="val 302765"/>
              <a:gd name="f141" fmla="val 103458"/>
              <a:gd name="f142" fmla="val 302905"/>
              <a:gd name="f143" fmla="val 485674"/>
              <a:gd name="f144" fmla="val 509506"/>
              <a:gd name="f145" fmla="val 533372"/>
              <a:gd name="f146" fmla="val 302451"/>
              <a:gd name="f147" fmla="val 557204"/>
              <a:gd name="f148" fmla="val 303045"/>
              <a:gd name="f149" fmla="val 569836"/>
              <a:gd name="f150" fmla="val 303359"/>
              <a:gd name="f151" fmla="val 573569"/>
              <a:gd name="f152" fmla="val 298090"/>
              <a:gd name="f153" fmla="val 572278"/>
              <a:gd name="f154" fmla="val 286191"/>
              <a:gd name="f155" fmla="val 569870"/>
              <a:gd name="f156" fmla="val 264139"/>
              <a:gd name="f157" fmla="val 565683"/>
              <a:gd name="f158" fmla="val 242436"/>
              <a:gd name="f159" fmla="val 558356"/>
              <a:gd name="f160" fmla="val 221640"/>
              <a:gd name="f161" fmla="val 539339"/>
              <a:gd name="f162" fmla="val 167625"/>
              <a:gd name="f163" fmla="val 505737"/>
              <a:gd name="f164" fmla="val 124114"/>
              <a:gd name="f165" fmla="val 460132"/>
              <a:gd name="f166" fmla="val 89710"/>
              <a:gd name="f167" fmla="val 452561"/>
              <a:gd name="f168" fmla="val 83987"/>
              <a:gd name="f169" fmla="val 446489"/>
              <a:gd name="f170" fmla="val 84755"/>
              <a:gd name="f171" fmla="val 441430"/>
              <a:gd name="f172" fmla="val 93164"/>
              <a:gd name="f173" fmla="val 415853"/>
              <a:gd name="f174" fmla="val 136012"/>
              <a:gd name="f175" fmla="val 390242"/>
              <a:gd name="f176" fmla="val 178826"/>
              <a:gd name="f177" fmla="val 364491"/>
              <a:gd name="f178" fmla="val 221570"/>
              <a:gd name="f179" fmla="val 361002"/>
              <a:gd name="f180" fmla="val 227362"/>
              <a:gd name="f181" fmla="val 360723"/>
              <a:gd name="f182" fmla="val 231305"/>
              <a:gd name="f183" fmla="val 366585"/>
              <a:gd name="f184" fmla="val 236329"/>
              <a:gd name="f185" fmla="val 382914"/>
              <a:gd name="f186" fmla="val 250321"/>
              <a:gd name="f187" fmla="val 393522"/>
              <a:gd name="f188" fmla="val 268117"/>
              <a:gd name="f189" fmla="val 397290"/>
              <a:gd name="f190" fmla="val 289506"/>
              <a:gd name="f191" fmla="val 399000"/>
              <a:gd name="f192" fmla="val 299241"/>
              <a:gd name="f193" fmla="val 404304"/>
              <a:gd name="f194" fmla="val 303079"/>
              <a:gd name="f195" fmla="val 414144"/>
              <a:gd name="f196" fmla="val 437975"/>
              <a:gd name="f197" fmla="val 302556"/>
              <a:gd name="f198" fmla="val 461842"/>
              <a:gd name="f199" fmla="val 302800"/>
              <a:gd name="f200" fmla="val 259987"/>
              <a:gd name="f201" fmla="val 304894"/>
              <a:gd name="f202" fmla="val 259568"/>
              <a:gd name="f203" fmla="val 334064"/>
              <a:gd name="f204" fmla="val 278689"/>
              <a:gd name="f205" fmla="val 354581"/>
              <a:gd name="f206" fmla="val 306464"/>
              <a:gd name="f207" fmla="val 354756"/>
              <a:gd name="f208" fmla="val 333995"/>
              <a:gd name="f209" fmla="val 354965"/>
              <a:gd name="f210" fmla="val 355558"/>
              <a:gd name="f211" fmla="val 333715"/>
              <a:gd name="f212" fmla="val 355524"/>
              <a:gd name="f213" fmla="val 306429"/>
              <a:gd name="f214" fmla="val 282423"/>
              <a:gd name="f215" fmla="val 332913"/>
              <a:gd name="f216" fmla="val 260301"/>
              <a:gd name="f217" fmla="val 307895"/>
              <a:gd name="f218" fmla="val 259777"/>
              <a:gd name="f219" fmla="val 281760"/>
              <a:gd name="f220" fmla="val 259219"/>
              <a:gd name="f221" fmla="val 260371"/>
              <a:gd name="f222" fmla="val 279387"/>
              <a:gd name="f223" fmla="val 260022"/>
              <a:gd name="f224" fmla="+- 0 0 -90"/>
              <a:gd name="f225" fmla="*/ f3 1 615126"/>
              <a:gd name="f226" fmla="*/ f4 1 614891"/>
              <a:gd name="f227" fmla="val f5"/>
              <a:gd name="f228" fmla="val f6"/>
              <a:gd name="f229" fmla="val f7"/>
              <a:gd name="f230" fmla="*/ f224 f0 1"/>
              <a:gd name="f231" fmla="+- f229 0 f227"/>
              <a:gd name="f232" fmla="+- f228 0 f227"/>
              <a:gd name="f233" fmla="*/ f230 1 f2"/>
              <a:gd name="f234" fmla="*/ f232 1 615126"/>
              <a:gd name="f235" fmla="*/ f231 1 614891"/>
              <a:gd name="f236" fmla="*/ 306534 f232 1"/>
              <a:gd name="f237" fmla="*/ 614847 f231 1"/>
              <a:gd name="f238" fmla="*/ 0 f232 1"/>
              <a:gd name="f239" fmla="*/ 307964 f231 1"/>
              <a:gd name="f240" fmla="*/ 306708 f232 1"/>
              <a:gd name="f241" fmla="*/ 0 f231 1"/>
              <a:gd name="f242" fmla="*/ 615126 f232 1"/>
              <a:gd name="f243" fmla="*/ 307511 f231 1"/>
              <a:gd name="f244" fmla="*/ 306499 f232 1"/>
              <a:gd name="f245" fmla="*/ 614882 f231 1"/>
              <a:gd name="f246" fmla="*/ 305836 f232 1"/>
              <a:gd name="f247" fmla="*/ 571371 f231 1"/>
              <a:gd name="f248" fmla="*/ 427682 f232 1"/>
              <a:gd name="f249" fmla="*/ 543526 f231 1"/>
              <a:gd name="f250" fmla="*/ 435986 f232 1"/>
              <a:gd name="f251" fmla="*/ 528801 f231 1"/>
              <a:gd name="f252" fmla="*/ 359222 f232 1"/>
              <a:gd name="f253" fmla="*/ 400326 f231 1"/>
              <a:gd name="f254" fmla="*/ 341741 f232 1"/>
              <a:gd name="f255" fmla="*/ 393312 f231 1"/>
              <a:gd name="f256" fmla="*/ 273386 f232 1"/>
              <a:gd name="f257" fmla="*/ 393243 f231 1"/>
              <a:gd name="f258" fmla="*/ 256777 f232 1"/>
              <a:gd name="f259" fmla="*/ 398546 f231 1"/>
              <a:gd name="f260" fmla="*/ 180501 f232 1"/>
              <a:gd name="f261" fmla="*/ 525417 f231 1"/>
              <a:gd name="f262" fmla="*/ 187724 f232 1"/>
              <a:gd name="f263" fmla="*/ 544189 f231 1"/>
              <a:gd name="f264" fmla="*/ 571301 f231 1"/>
              <a:gd name="f265" fmla="*/ 127289 f232 1"/>
              <a:gd name="f266" fmla="*/ 302870 f231 1"/>
              <a:gd name="f267" fmla="*/ 197040 f232 1"/>
              <a:gd name="f268" fmla="*/ 303010 f231 1"/>
              <a:gd name="f269" fmla="*/ 217243 f232 1"/>
              <a:gd name="f270" fmla="*/ 287482 f231 1"/>
              <a:gd name="f271" fmla="*/ 244843 f232 1"/>
              <a:gd name="f272" fmla="*/ 240342 f231 1"/>
              <a:gd name="f273" fmla="*/ 247739 f232 1"/>
              <a:gd name="f274" fmla="*/ 215533 f231 1"/>
              <a:gd name="f275" fmla="*/ 174953 f232 1"/>
              <a:gd name="f276" fmla="*/ 94944 f231 1"/>
              <a:gd name="f277" fmla="*/ 155518 f232 1"/>
              <a:gd name="f278" fmla="*/ 89884 f231 1"/>
              <a:gd name="f279" fmla="*/ 123242 f232 1"/>
              <a:gd name="f280" fmla="*/ 116368 f231 1"/>
              <a:gd name="f281" fmla="*/ 41906 f232 1"/>
              <a:gd name="f282" fmla="*/ 288948 f231 1"/>
              <a:gd name="f283" fmla="*/ 55794 f232 1"/>
              <a:gd name="f284" fmla="*/ 302940 f231 1"/>
              <a:gd name="f285" fmla="*/ 302905 f231 1"/>
              <a:gd name="f286" fmla="*/ 485674 f232 1"/>
              <a:gd name="f287" fmla="*/ 557204 f232 1"/>
              <a:gd name="f288" fmla="*/ 303045 f231 1"/>
              <a:gd name="f289" fmla="*/ 572278 f232 1"/>
              <a:gd name="f290" fmla="*/ 286191 f231 1"/>
              <a:gd name="f291" fmla="*/ 558356 f232 1"/>
              <a:gd name="f292" fmla="*/ 221640 f231 1"/>
              <a:gd name="f293" fmla="*/ 460132 f232 1"/>
              <a:gd name="f294" fmla="*/ 89710 f231 1"/>
              <a:gd name="f295" fmla="*/ 441430 f232 1"/>
              <a:gd name="f296" fmla="*/ 93164 f231 1"/>
              <a:gd name="f297" fmla="*/ 364491 f232 1"/>
              <a:gd name="f298" fmla="*/ 221570 f231 1"/>
              <a:gd name="f299" fmla="*/ 366585 f232 1"/>
              <a:gd name="f300" fmla="*/ 236329 f231 1"/>
              <a:gd name="f301" fmla="*/ 397290 f232 1"/>
              <a:gd name="f302" fmla="*/ 289506 f231 1"/>
              <a:gd name="f303" fmla="*/ 414144 f232 1"/>
              <a:gd name="f304" fmla="*/ 259987 f232 1"/>
              <a:gd name="f305" fmla="*/ 304894 f231 1"/>
              <a:gd name="f306" fmla="*/ 306464 f232 1"/>
              <a:gd name="f307" fmla="*/ 354756 f231 1"/>
              <a:gd name="f308" fmla="*/ 355524 f232 1"/>
              <a:gd name="f309" fmla="*/ 306429 f231 1"/>
              <a:gd name="f310" fmla="*/ 307895 f232 1"/>
              <a:gd name="f311" fmla="*/ 259777 f231 1"/>
              <a:gd name="f312" fmla="*/ 260022 f232 1"/>
              <a:gd name="f313" fmla="+- f233 0 f1"/>
              <a:gd name="f314" fmla="*/ f236 1 615126"/>
              <a:gd name="f315" fmla="*/ f237 1 614891"/>
              <a:gd name="f316" fmla="*/ f238 1 615126"/>
              <a:gd name="f317" fmla="*/ f239 1 614891"/>
              <a:gd name="f318" fmla="*/ f240 1 615126"/>
              <a:gd name="f319" fmla="*/ f241 1 614891"/>
              <a:gd name="f320" fmla="*/ f242 1 615126"/>
              <a:gd name="f321" fmla="*/ f243 1 614891"/>
              <a:gd name="f322" fmla="*/ f244 1 615126"/>
              <a:gd name="f323" fmla="*/ f245 1 614891"/>
              <a:gd name="f324" fmla="*/ f246 1 615126"/>
              <a:gd name="f325" fmla="*/ f247 1 614891"/>
              <a:gd name="f326" fmla="*/ f248 1 615126"/>
              <a:gd name="f327" fmla="*/ f249 1 614891"/>
              <a:gd name="f328" fmla="*/ f250 1 615126"/>
              <a:gd name="f329" fmla="*/ f251 1 614891"/>
              <a:gd name="f330" fmla="*/ f252 1 615126"/>
              <a:gd name="f331" fmla="*/ f253 1 614891"/>
              <a:gd name="f332" fmla="*/ f254 1 615126"/>
              <a:gd name="f333" fmla="*/ f255 1 614891"/>
              <a:gd name="f334" fmla="*/ f256 1 615126"/>
              <a:gd name="f335" fmla="*/ f257 1 614891"/>
              <a:gd name="f336" fmla="*/ f258 1 615126"/>
              <a:gd name="f337" fmla="*/ f259 1 614891"/>
              <a:gd name="f338" fmla="*/ f260 1 615126"/>
              <a:gd name="f339" fmla="*/ f261 1 614891"/>
              <a:gd name="f340" fmla="*/ f262 1 615126"/>
              <a:gd name="f341" fmla="*/ f263 1 614891"/>
              <a:gd name="f342" fmla="*/ f264 1 614891"/>
              <a:gd name="f343" fmla="*/ f265 1 615126"/>
              <a:gd name="f344" fmla="*/ f266 1 614891"/>
              <a:gd name="f345" fmla="*/ f267 1 615126"/>
              <a:gd name="f346" fmla="*/ f268 1 614891"/>
              <a:gd name="f347" fmla="*/ f269 1 615126"/>
              <a:gd name="f348" fmla="*/ f270 1 614891"/>
              <a:gd name="f349" fmla="*/ f271 1 615126"/>
              <a:gd name="f350" fmla="*/ f272 1 614891"/>
              <a:gd name="f351" fmla="*/ f273 1 615126"/>
              <a:gd name="f352" fmla="*/ f274 1 614891"/>
              <a:gd name="f353" fmla="*/ f275 1 615126"/>
              <a:gd name="f354" fmla="*/ f276 1 614891"/>
              <a:gd name="f355" fmla="*/ f277 1 615126"/>
              <a:gd name="f356" fmla="*/ f278 1 614891"/>
              <a:gd name="f357" fmla="*/ f279 1 615126"/>
              <a:gd name="f358" fmla="*/ f280 1 614891"/>
              <a:gd name="f359" fmla="*/ f281 1 615126"/>
              <a:gd name="f360" fmla="*/ f282 1 614891"/>
              <a:gd name="f361" fmla="*/ f283 1 615126"/>
              <a:gd name="f362" fmla="*/ f284 1 614891"/>
              <a:gd name="f363" fmla="*/ f285 1 614891"/>
              <a:gd name="f364" fmla="*/ f286 1 615126"/>
              <a:gd name="f365" fmla="*/ f287 1 615126"/>
              <a:gd name="f366" fmla="*/ f288 1 614891"/>
              <a:gd name="f367" fmla="*/ f289 1 615126"/>
              <a:gd name="f368" fmla="*/ f290 1 614891"/>
              <a:gd name="f369" fmla="*/ f291 1 615126"/>
              <a:gd name="f370" fmla="*/ f292 1 614891"/>
              <a:gd name="f371" fmla="*/ f293 1 615126"/>
              <a:gd name="f372" fmla="*/ f294 1 614891"/>
              <a:gd name="f373" fmla="*/ f295 1 615126"/>
              <a:gd name="f374" fmla="*/ f296 1 614891"/>
              <a:gd name="f375" fmla="*/ f297 1 615126"/>
              <a:gd name="f376" fmla="*/ f298 1 614891"/>
              <a:gd name="f377" fmla="*/ f299 1 615126"/>
              <a:gd name="f378" fmla="*/ f300 1 614891"/>
              <a:gd name="f379" fmla="*/ f301 1 615126"/>
              <a:gd name="f380" fmla="*/ f302 1 614891"/>
              <a:gd name="f381" fmla="*/ f303 1 615126"/>
              <a:gd name="f382" fmla="*/ f304 1 615126"/>
              <a:gd name="f383" fmla="*/ f305 1 614891"/>
              <a:gd name="f384" fmla="*/ f306 1 615126"/>
              <a:gd name="f385" fmla="*/ f307 1 614891"/>
              <a:gd name="f386" fmla="*/ f308 1 615126"/>
              <a:gd name="f387" fmla="*/ f309 1 614891"/>
              <a:gd name="f388" fmla="*/ f310 1 615126"/>
              <a:gd name="f389" fmla="*/ f311 1 614891"/>
              <a:gd name="f390" fmla="*/ f312 1 615126"/>
              <a:gd name="f391" fmla="*/ f227 1 f234"/>
              <a:gd name="f392" fmla="*/ f228 1 f234"/>
              <a:gd name="f393" fmla="*/ f227 1 f235"/>
              <a:gd name="f394" fmla="*/ f229 1 f235"/>
              <a:gd name="f395" fmla="*/ f314 1 f234"/>
              <a:gd name="f396" fmla="*/ f315 1 f235"/>
              <a:gd name="f397" fmla="*/ f316 1 f234"/>
              <a:gd name="f398" fmla="*/ f317 1 f235"/>
              <a:gd name="f399" fmla="*/ f318 1 f234"/>
              <a:gd name="f400" fmla="*/ f319 1 f235"/>
              <a:gd name="f401" fmla="*/ f320 1 f234"/>
              <a:gd name="f402" fmla="*/ f321 1 f235"/>
              <a:gd name="f403" fmla="*/ f322 1 f234"/>
              <a:gd name="f404" fmla="*/ f323 1 f235"/>
              <a:gd name="f405" fmla="*/ f324 1 f234"/>
              <a:gd name="f406" fmla="*/ f325 1 f235"/>
              <a:gd name="f407" fmla="*/ f326 1 f234"/>
              <a:gd name="f408" fmla="*/ f327 1 f235"/>
              <a:gd name="f409" fmla="*/ f328 1 f234"/>
              <a:gd name="f410" fmla="*/ f329 1 f235"/>
              <a:gd name="f411" fmla="*/ f330 1 f234"/>
              <a:gd name="f412" fmla="*/ f331 1 f235"/>
              <a:gd name="f413" fmla="*/ f332 1 f234"/>
              <a:gd name="f414" fmla="*/ f333 1 f235"/>
              <a:gd name="f415" fmla="*/ f334 1 f234"/>
              <a:gd name="f416" fmla="*/ f335 1 f235"/>
              <a:gd name="f417" fmla="*/ f336 1 f234"/>
              <a:gd name="f418" fmla="*/ f337 1 f235"/>
              <a:gd name="f419" fmla="*/ f338 1 f234"/>
              <a:gd name="f420" fmla="*/ f339 1 f235"/>
              <a:gd name="f421" fmla="*/ f340 1 f234"/>
              <a:gd name="f422" fmla="*/ f341 1 f235"/>
              <a:gd name="f423" fmla="*/ f342 1 f235"/>
              <a:gd name="f424" fmla="*/ f343 1 f234"/>
              <a:gd name="f425" fmla="*/ f344 1 f235"/>
              <a:gd name="f426" fmla="*/ f345 1 f234"/>
              <a:gd name="f427" fmla="*/ f346 1 f235"/>
              <a:gd name="f428" fmla="*/ f347 1 f234"/>
              <a:gd name="f429" fmla="*/ f348 1 f235"/>
              <a:gd name="f430" fmla="*/ f349 1 f234"/>
              <a:gd name="f431" fmla="*/ f350 1 f235"/>
              <a:gd name="f432" fmla="*/ f351 1 f234"/>
              <a:gd name="f433" fmla="*/ f352 1 f235"/>
              <a:gd name="f434" fmla="*/ f353 1 f234"/>
              <a:gd name="f435" fmla="*/ f354 1 f235"/>
              <a:gd name="f436" fmla="*/ f355 1 f234"/>
              <a:gd name="f437" fmla="*/ f356 1 f235"/>
              <a:gd name="f438" fmla="*/ f357 1 f234"/>
              <a:gd name="f439" fmla="*/ f358 1 f235"/>
              <a:gd name="f440" fmla="*/ f359 1 f234"/>
              <a:gd name="f441" fmla="*/ f360 1 f235"/>
              <a:gd name="f442" fmla="*/ f361 1 f234"/>
              <a:gd name="f443" fmla="*/ f362 1 f235"/>
              <a:gd name="f444" fmla="*/ f363 1 f235"/>
              <a:gd name="f445" fmla="*/ f364 1 f234"/>
              <a:gd name="f446" fmla="*/ f365 1 f234"/>
              <a:gd name="f447" fmla="*/ f366 1 f235"/>
              <a:gd name="f448" fmla="*/ f367 1 f234"/>
              <a:gd name="f449" fmla="*/ f368 1 f235"/>
              <a:gd name="f450" fmla="*/ f369 1 f234"/>
              <a:gd name="f451" fmla="*/ f370 1 f235"/>
              <a:gd name="f452" fmla="*/ f371 1 f234"/>
              <a:gd name="f453" fmla="*/ f372 1 f235"/>
              <a:gd name="f454" fmla="*/ f373 1 f234"/>
              <a:gd name="f455" fmla="*/ f374 1 f235"/>
              <a:gd name="f456" fmla="*/ f375 1 f234"/>
              <a:gd name="f457" fmla="*/ f376 1 f235"/>
              <a:gd name="f458" fmla="*/ f377 1 f234"/>
              <a:gd name="f459" fmla="*/ f378 1 f235"/>
              <a:gd name="f460" fmla="*/ f379 1 f234"/>
              <a:gd name="f461" fmla="*/ f380 1 f235"/>
              <a:gd name="f462" fmla="*/ f381 1 f234"/>
              <a:gd name="f463" fmla="*/ f382 1 f234"/>
              <a:gd name="f464" fmla="*/ f383 1 f235"/>
              <a:gd name="f465" fmla="*/ f384 1 f234"/>
              <a:gd name="f466" fmla="*/ f385 1 f235"/>
              <a:gd name="f467" fmla="*/ f386 1 f234"/>
              <a:gd name="f468" fmla="*/ f387 1 f235"/>
              <a:gd name="f469" fmla="*/ f388 1 f234"/>
              <a:gd name="f470" fmla="*/ f389 1 f235"/>
              <a:gd name="f471" fmla="*/ f390 1 f234"/>
              <a:gd name="f472" fmla="*/ f391 f225 1"/>
              <a:gd name="f473" fmla="*/ f392 f225 1"/>
              <a:gd name="f474" fmla="*/ f394 f226 1"/>
              <a:gd name="f475" fmla="*/ f393 f226 1"/>
              <a:gd name="f476" fmla="*/ f395 f225 1"/>
              <a:gd name="f477" fmla="*/ f396 f226 1"/>
              <a:gd name="f478" fmla="*/ f397 f225 1"/>
              <a:gd name="f479" fmla="*/ f398 f226 1"/>
              <a:gd name="f480" fmla="*/ f399 f225 1"/>
              <a:gd name="f481" fmla="*/ f400 f226 1"/>
              <a:gd name="f482" fmla="*/ f401 f225 1"/>
              <a:gd name="f483" fmla="*/ f402 f226 1"/>
              <a:gd name="f484" fmla="*/ f403 f225 1"/>
              <a:gd name="f485" fmla="*/ f404 f226 1"/>
              <a:gd name="f486" fmla="*/ f405 f225 1"/>
              <a:gd name="f487" fmla="*/ f406 f226 1"/>
              <a:gd name="f488" fmla="*/ f407 f225 1"/>
              <a:gd name="f489" fmla="*/ f408 f226 1"/>
              <a:gd name="f490" fmla="*/ f409 f225 1"/>
              <a:gd name="f491" fmla="*/ f410 f226 1"/>
              <a:gd name="f492" fmla="*/ f411 f225 1"/>
              <a:gd name="f493" fmla="*/ f412 f226 1"/>
              <a:gd name="f494" fmla="*/ f413 f225 1"/>
              <a:gd name="f495" fmla="*/ f414 f226 1"/>
              <a:gd name="f496" fmla="*/ f415 f225 1"/>
              <a:gd name="f497" fmla="*/ f416 f226 1"/>
              <a:gd name="f498" fmla="*/ f417 f225 1"/>
              <a:gd name="f499" fmla="*/ f418 f226 1"/>
              <a:gd name="f500" fmla="*/ f419 f225 1"/>
              <a:gd name="f501" fmla="*/ f420 f226 1"/>
              <a:gd name="f502" fmla="*/ f421 f225 1"/>
              <a:gd name="f503" fmla="*/ f422 f226 1"/>
              <a:gd name="f504" fmla="*/ f423 f226 1"/>
              <a:gd name="f505" fmla="*/ f424 f225 1"/>
              <a:gd name="f506" fmla="*/ f425 f226 1"/>
              <a:gd name="f507" fmla="*/ f426 f225 1"/>
              <a:gd name="f508" fmla="*/ f427 f226 1"/>
              <a:gd name="f509" fmla="*/ f428 f225 1"/>
              <a:gd name="f510" fmla="*/ f429 f226 1"/>
              <a:gd name="f511" fmla="*/ f430 f225 1"/>
              <a:gd name="f512" fmla="*/ f431 f226 1"/>
              <a:gd name="f513" fmla="*/ f432 f225 1"/>
              <a:gd name="f514" fmla="*/ f433 f226 1"/>
              <a:gd name="f515" fmla="*/ f434 f225 1"/>
              <a:gd name="f516" fmla="*/ f435 f226 1"/>
              <a:gd name="f517" fmla="*/ f436 f225 1"/>
              <a:gd name="f518" fmla="*/ f437 f226 1"/>
              <a:gd name="f519" fmla="*/ f438 f225 1"/>
              <a:gd name="f520" fmla="*/ f439 f226 1"/>
              <a:gd name="f521" fmla="*/ f440 f225 1"/>
              <a:gd name="f522" fmla="*/ f441 f226 1"/>
              <a:gd name="f523" fmla="*/ f442 f225 1"/>
              <a:gd name="f524" fmla="*/ f443 f226 1"/>
              <a:gd name="f525" fmla="*/ f444 f226 1"/>
              <a:gd name="f526" fmla="*/ f445 f225 1"/>
              <a:gd name="f527" fmla="*/ f446 f225 1"/>
              <a:gd name="f528" fmla="*/ f447 f226 1"/>
              <a:gd name="f529" fmla="*/ f448 f225 1"/>
              <a:gd name="f530" fmla="*/ f449 f226 1"/>
              <a:gd name="f531" fmla="*/ f450 f225 1"/>
              <a:gd name="f532" fmla="*/ f451 f226 1"/>
              <a:gd name="f533" fmla="*/ f452 f225 1"/>
              <a:gd name="f534" fmla="*/ f453 f226 1"/>
              <a:gd name="f535" fmla="*/ f454 f225 1"/>
              <a:gd name="f536" fmla="*/ f455 f226 1"/>
              <a:gd name="f537" fmla="*/ f456 f225 1"/>
              <a:gd name="f538" fmla="*/ f457 f226 1"/>
              <a:gd name="f539" fmla="*/ f458 f225 1"/>
              <a:gd name="f540" fmla="*/ f459 f226 1"/>
              <a:gd name="f541" fmla="*/ f460 f225 1"/>
              <a:gd name="f542" fmla="*/ f461 f226 1"/>
              <a:gd name="f543" fmla="*/ f462 f225 1"/>
              <a:gd name="f544" fmla="*/ f463 f225 1"/>
              <a:gd name="f545" fmla="*/ f464 f226 1"/>
              <a:gd name="f546" fmla="*/ f465 f225 1"/>
              <a:gd name="f547" fmla="*/ f466 f226 1"/>
              <a:gd name="f548" fmla="*/ f467 f225 1"/>
              <a:gd name="f549" fmla="*/ f468 f226 1"/>
              <a:gd name="f550" fmla="*/ f469 f225 1"/>
              <a:gd name="f551" fmla="*/ f470 f226 1"/>
              <a:gd name="f552" fmla="*/ f471 f2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13">
                <a:pos x="f476" y="f477"/>
              </a:cxn>
              <a:cxn ang="f313">
                <a:pos x="f478" y="f479"/>
              </a:cxn>
              <a:cxn ang="f313">
                <a:pos x="f480" y="f481"/>
              </a:cxn>
              <a:cxn ang="f313">
                <a:pos x="f482" y="f483"/>
              </a:cxn>
              <a:cxn ang="f313">
                <a:pos x="f484" y="f485"/>
              </a:cxn>
              <a:cxn ang="f313">
                <a:pos x="f486" y="f487"/>
              </a:cxn>
              <a:cxn ang="f313">
                <a:pos x="f488" y="f489"/>
              </a:cxn>
              <a:cxn ang="f313">
                <a:pos x="f490" y="f491"/>
              </a:cxn>
              <a:cxn ang="f313">
                <a:pos x="f492" y="f493"/>
              </a:cxn>
              <a:cxn ang="f313">
                <a:pos x="f494" y="f495"/>
              </a:cxn>
              <a:cxn ang="f313">
                <a:pos x="f496" y="f497"/>
              </a:cxn>
              <a:cxn ang="f313">
                <a:pos x="f498" y="f499"/>
              </a:cxn>
              <a:cxn ang="f313">
                <a:pos x="f500" y="f501"/>
              </a:cxn>
              <a:cxn ang="f313">
                <a:pos x="f502" y="f503"/>
              </a:cxn>
              <a:cxn ang="f313">
                <a:pos x="f486" y="f504"/>
              </a:cxn>
              <a:cxn ang="f313">
                <a:pos x="f505" y="f506"/>
              </a:cxn>
              <a:cxn ang="f313">
                <a:pos x="f507" y="f508"/>
              </a:cxn>
              <a:cxn ang="f313">
                <a:pos x="f509" y="f510"/>
              </a:cxn>
              <a:cxn ang="f313">
                <a:pos x="f511" y="f512"/>
              </a:cxn>
              <a:cxn ang="f313">
                <a:pos x="f513" y="f514"/>
              </a:cxn>
              <a:cxn ang="f313">
                <a:pos x="f515" y="f516"/>
              </a:cxn>
              <a:cxn ang="f313">
                <a:pos x="f517" y="f518"/>
              </a:cxn>
              <a:cxn ang="f313">
                <a:pos x="f519" y="f520"/>
              </a:cxn>
              <a:cxn ang="f313">
                <a:pos x="f521" y="f522"/>
              </a:cxn>
              <a:cxn ang="f313">
                <a:pos x="f523" y="f524"/>
              </a:cxn>
              <a:cxn ang="f313">
                <a:pos x="f505" y="f525"/>
              </a:cxn>
              <a:cxn ang="f313">
                <a:pos x="f526" y="f506"/>
              </a:cxn>
              <a:cxn ang="f313">
                <a:pos x="f527" y="f528"/>
              </a:cxn>
              <a:cxn ang="f313">
                <a:pos x="f529" y="f530"/>
              </a:cxn>
              <a:cxn ang="f313">
                <a:pos x="f531" y="f532"/>
              </a:cxn>
              <a:cxn ang="f313">
                <a:pos x="f533" y="f534"/>
              </a:cxn>
              <a:cxn ang="f313">
                <a:pos x="f535" y="f536"/>
              </a:cxn>
              <a:cxn ang="f313">
                <a:pos x="f537" y="f538"/>
              </a:cxn>
              <a:cxn ang="f313">
                <a:pos x="f539" y="f540"/>
              </a:cxn>
              <a:cxn ang="f313">
                <a:pos x="f541" y="f542"/>
              </a:cxn>
              <a:cxn ang="f313">
                <a:pos x="f543" y="f524"/>
              </a:cxn>
              <a:cxn ang="f313">
                <a:pos x="f526" y="f506"/>
              </a:cxn>
              <a:cxn ang="f313">
                <a:pos x="f544" y="f545"/>
              </a:cxn>
              <a:cxn ang="f313">
                <a:pos x="f546" y="f547"/>
              </a:cxn>
              <a:cxn ang="f313">
                <a:pos x="f548" y="f549"/>
              </a:cxn>
              <a:cxn ang="f313">
                <a:pos x="f550" y="f551"/>
              </a:cxn>
              <a:cxn ang="f313">
                <a:pos x="f552" y="f545"/>
              </a:cxn>
            </a:cxnLst>
            <a:rect l="f472" t="f475" r="f473" b="f474"/>
            <a:pathLst>
              <a:path w="615126" h="614891">
                <a:moveTo>
                  <a:pt x="f8" y="f9"/>
                </a:moveTo>
                <a:cubicBezTo>
                  <a:pt x="f10" y="f11"/>
                  <a:pt x="f12" y="f13"/>
                  <a:pt x="f5" y="f14"/>
                </a:cubicBezTo>
                <a:cubicBezTo>
                  <a:pt x="f15" y="f16"/>
                  <a:pt x="f17" y="f18"/>
                  <a:pt x="f19" y="f5"/>
                </a:cubicBezTo>
                <a:cubicBezTo>
                  <a:pt x="f20" y="f21"/>
                  <a:pt x="f22" y="f23"/>
                  <a:pt x="f6" y="f24"/>
                </a:cubicBezTo>
                <a:cubicBezTo>
                  <a:pt x="f25" y="f26"/>
                  <a:pt x="f27" y="f28"/>
                  <a:pt x="f29" y="f30"/>
                </a:cubicBezTo>
                <a:close/>
                <a:moveTo>
                  <a:pt x="f31" y="f32"/>
                </a:move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31" y="f85"/>
                </a:cubicBezTo>
                <a:close/>
                <a:moveTo>
                  <a:pt x="f86" y="f87"/>
                </a:moveTo>
                <a:cubicBezTo>
                  <a:pt x="f88" y="f87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6"/>
                  <a:pt x="f114" y="f115"/>
                </a:cubicBezTo>
                <a:cubicBezTo>
                  <a:pt x="f116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92"/>
                  <a:pt x="f137" y="f138"/>
                </a:cubicBezTo>
                <a:cubicBezTo>
                  <a:pt x="f139" y="f140"/>
                  <a:pt x="f141" y="f87"/>
                  <a:pt x="f86" y="f142"/>
                </a:cubicBezTo>
                <a:close/>
                <a:moveTo>
                  <a:pt x="f143" y="f87"/>
                </a:moveTo>
                <a:cubicBezTo>
                  <a:pt x="f144" y="f87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ubicBezTo>
                  <a:pt x="f185" y="f186"/>
                  <a:pt x="f187" y="f188"/>
                  <a:pt x="f189" y="f190"/>
                </a:cubicBezTo>
                <a:cubicBezTo>
                  <a:pt x="f191" y="f192"/>
                  <a:pt x="f193" y="f194"/>
                  <a:pt x="f195" y="f138"/>
                </a:cubicBezTo>
                <a:cubicBezTo>
                  <a:pt x="f196" y="f197"/>
                  <a:pt x="f198" y="f199"/>
                  <a:pt x="f143" y="f87"/>
                </a:cubicBezTo>
                <a:close/>
                <a:moveTo>
                  <a:pt x="f200" y="f201"/>
                </a:moveTo>
                <a:cubicBezTo>
                  <a:pt x="f202" y="f203"/>
                  <a:pt x="f204" y="f205"/>
                  <a:pt x="f206" y="f207"/>
                </a:cubicBezTo>
                <a:cubicBezTo>
                  <a:pt x="f208" y="f209"/>
                  <a:pt x="f210" y="f211"/>
                  <a:pt x="f212" y="f213"/>
                </a:cubicBezTo>
                <a:cubicBezTo>
                  <a:pt x="f212" y="f214"/>
                  <a:pt x="f215" y="f216"/>
                  <a:pt x="f217" y="f218"/>
                </a:cubicBezTo>
                <a:cubicBezTo>
                  <a:pt x="f219" y="f220"/>
                  <a:pt x="f221" y="f222"/>
                  <a:pt x="f223" y="f201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9" name="Forma libre: forma 16">
            <a:extLst>
              <a:ext uri="{FF2B5EF4-FFF2-40B4-BE49-F238E27FC236}">
                <a16:creationId xmlns:a16="http://schemas.microsoft.com/office/drawing/2014/main" id="{64B6A794-4B76-4A09-9FF2-989C8631D102}"/>
              </a:ext>
            </a:extLst>
          </p:cNvPr>
          <p:cNvSpPr/>
          <p:nvPr/>
        </p:nvSpPr>
        <p:spPr>
          <a:xfrm>
            <a:off x="3806217" y="4250524"/>
            <a:ext cx="446044" cy="53261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46040"/>
              <a:gd name="f7" fmla="val 532615"/>
              <a:gd name="f8" fmla="val 27495"/>
              <a:gd name="f9" fmla="val 270699"/>
              <a:gd name="f10" fmla="val 207334"/>
              <a:gd name="f11" fmla="val 27390"/>
              <a:gd name="f12" fmla="val 143934"/>
              <a:gd name="f13" fmla="val 27600"/>
              <a:gd name="f14" fmla="val 80568"/>
              <a:gd name="f15" fmla="val 70135"/>
              <a:gd name="f16" fmla="val 26588"/>
              <a:gd name="f17" fmla="val 61831"/>
              <a:gd name="f18" fmla="val 15631"/>
              <a:gd name="f19" fmla="val 56108"/>
              <a:gd name="f20" fmla="val 3314"/>
              <a:gd name="f21" fmla="val 49653"/>
              <a:gd name="f22" fmla="val -2548"/>
              <a:gd name="f23" fmla="val 38138"/>
              <a:gd name="f24" fmla="val 1046"/>
              <a:gd name="f25" fmla="val 23832"/>
              <a:gd name="f26" fmla="val 4954"/>
              <a:gd name="f27" fmla="val 8340"/>
              <a:gd name="f28" fmla="val 15527"/>
              <a:gd name="f29" fmla="val 314"/>
              <a:gd name="f30" fmla="val 31438"/>
              <a:gd name="f31" fmla="val 245"/>
              <a:gd name="f32" fmla="val 69820"/>
              <a:gd name="f33" fmla="val 35"/>
              <a:gd name="f34" fmla="val 108167"/>
              <a:gd name="f35" fmla="val 140"/>
              <a:gd name="f36" fmla="val 146549"/>
              <a:gd name="f37" fmla="val 233782"/>
              <a:gd name="f38" fmla="val 320979"/>
              <a:gd name="f39" fmla="val 408211"/>
              <a:gd name="f40" fmla="val 424715"/>
              <a:gd name="f41" fmla="val -34"/>
              <a:gd name="f42" fmla="val 438533"/>
              <a:gd name="f43" fmla="val 3769"/>
              <a:gd name="f44" fmla="val 444081"/>
              <a:gd name="f45" fmla="val 21111"/>
              <a:gd name="f46" fmla="val 448373"/>
              <a:gd name="f47" fmla="val 34544"/>
              <a:gd name="f48" fmla="val 446000"/>
              <a:gd name="f49" fmla="val 47873"/>
              <a:gd name="f50" fmla="val 433125"/>
              <a:gd name="f51" fmla="val 54503"/>
              <a:gd name="f52" fmla="val 420144"/>
              <a:gd name="f53" fmla="val 61202"/>
              <a:gd name="f54" fmla="val 419028"/>
              <a:gd name="f55" fmla="val 70798"/>
              <a:gd name="f56" fmla="val 419063"/>
              <a:gd name="f57" fmla="val 83010"/>
              <a:gd name="f58" fmla="val 419272"/>
              <a:gd name="f59" fmla="val 208032"/>
              <a:gd name="f60" fmla="val 333018"/>
              <a:gd name="f61" fmla="val 419237"/>
              <a:gd name="f62" fmla="val 458039"/>
              <a:gd name="f63" fmla="val 490384"/>
              <a:gd name="f64" fmla="val 405664"/>
              <a:gd name="f65" fmla="val 513693"/>
              <a:gd name="f66" fmla="val 376109"/>
              <a:gd name="f67" fmla="val 527511"/>
              <a:gd name="f68" fmla="val 367386"/>
              <a:gd name="f69" fmla="val 531593"/>
              <a:gd name="f70" fmla="val 358349"/>
              <a:gd name="f71" fmla="val 532570"/>
              <a:gd name="f72" fmla="val 348963"/>
              <a:gd name="f73" fmla="val 265220"/>
              <a:gd name="f74" fmla="val 181512"/>
              <a:gd name="f75" fmla="val 532710"/>
              <a:gd name="f76" fmla="val 97769"/>
              <a:gd name="f77" fmla="val 532500"/>
              <a:gd name="f78" fmla="val 56735"/>
              <a:gd name="f79" fmla="val 532396"/>
              <a:gd name="f80" fmla="val 27948"/>
              <a:gd name="f81" fmla="val 503958"/>
              <a:gd name="f82" fmla="val 27669"/>
              <a:gd name="f83" fmla="val 462540"/>
              <a:gd name="f84" fmla="val 27216"/>
              <a:gd name="f85" fmla="val 398582"/>
              <a:gd name="f86" fmla="val 27530"/>
              <a:gd name="f87" fmla="val 334623"/>
              <a:gd name="f88" fmla="val 270664"/>
              <a:gd name="f89" fmla="val 206949"/>
              <a:gd name="f90" fmla="val 274886"/>
              <a:gd name="f91" fmla="val 328901"/>
              <a:gd name="f92" fmla="val 382880"/>
              <a:gd name="f93" fmla="val 436894"/>
              <a:gd name="f94" fmla="val 443803"/>
              <a:gd name="f95" fmla="val 206390"/>
              <a:gd name="f96" fmla="val 450816"/>
              <a:gd name="f97" fmla="val 209915"/>
              <a:gd name="f98" fmla="val 457306"/>
              <a:gd name="f99" fmla="val 212846"/>
              <a:gd name="f100" fmla="val 462715"/>
              <a:gd name="f101" fmla="val 216440"/>
              <a:gd name="f102" fmla="val 467076"/>
              <a:gd name="f103" fmla="val 223139"/>
              <a:gd name="f104" fmla="val 466971"/>
              <a:gd name="f105" fmla="val 229699"/>
              <a:gd name="f106" fmla="val 466867"/>
              <a:gd name="f107" fmla="val 233572"/>
              <a:gd name="f108" fmla="val 462854"/>
              <a:gd name="f109" fmla="val 236433"/>
              <a:gd name="f110" fmla="val 457341"/>
              <a:gd name="f111" fmla="val 239818"/>
              <a:gd name="f112" fmla="val 450851"/>
              <a:gd name="f113" fmla="val 239574"/>
              <a:gd name="f114" fmla="val 443872"/>
              <a:gd name="f115" fmla="val 436929"/>
              <a:gd name="f116" fmla="val 404408"/>
              <a:gd name="f117" fmla="val 239643"/>
              <a:gd name="f118" fmla="val 371888"/>
              <a:gd name="f119" fmla="val 239608"/>
              <a:gd name="f120" fmla="val 339368"/>
              <a:gd name="f121" fmla="val 239504"/>
              <a:gd name="f122" fmla="val 262743"/>
              <a:gd name="f123" fmla="val 239434"/>
              <a:gd name="f124" fmla="val 186084"/>
              <a:gd name="f125" fmla="val 239190"/>
              <a:gd name="f126" fmla="val 109459"/>
              <a:gd name="f127" fmla="val 239155"/>
              <a:gd name="f128" fmla="val 97770"/>
              <a:gd name="f129" fmla="val 236922"/>
              <a:gd name="f130" fmla="val 85907"/>
              <a:gd name="f131" fmla="val 222023"/>
              <a:gd name="f132" fmla="val 86151"/>
              <a:gd name="f133" fmla="val 207402"/>
              <a:gd name="f134" fmla="val 86430"/>
              <a:gd name="f135" fmla="val 208275"/>
              <a:gd name="f136" fmla="val 99201"/>
              <a:gd name="f137" fmla="val 207089"/>
              <a:gd name="f138" fmla="val 109389"/>
              <a:gd name="f139" fmla="val 206670"/>
              <a:gd name="f140" fmla="val 112844"/>
              <a:gd name="f141" fmla="val 206914"/>
              <a:gd name="f142" fmla="val 116333"/>
              <a:gd name="f143" fmla="val 119822"/>
              <a:gd name="f144" fmla="val 171499"/>
              <a:gd name="f145" fmla="val 223175"/>
              <a:gd name="f146" fmla="val 274852"/>
              <a:gd name="f147" fmla="val 132453"/>
              <a:gd name="f148" fmla="val 276666"/>
              <a:gd name="f149" fmla="val 223838"/>
              <a:gd name="f150" fmla="val 171010"/>
              <a:gd name="f151" fmla="val 132418"/>
              <a:gd name="f152" fmla="val 118183"/>
              <a:gd name="f153" fmla="val 112390"/>
              <a:gd name="f154" fmla="val 106528"/>
              <a:gd name="f155" fmla="val 131545"/>
              <a:gd name="f156" fmla="val 100840"/>
              <a:gd name="f157" fmla="val 130289"/>
              <a:gd name="f158" fmla="val 92920"/>
              <a:gd name="f159" fmla="val 126835"/>
              <a:gd name="f160" fmla="val 86186"/>
              <a:gd name="f161" fmla="val 117379"/>
              <a:gd name="f162" fmla="val 108307"/>
              <a:gd name="f163" fmla="val 85627"/>
              <a:gd name="f164" fmla="val 103526"/>
              <a:gd name="f165" fmla="val 90687"/>
              <a:gd name="f166" fmla="val 102131"/>
              <a:gd name="f167" fmla="val 99305"/>
              <a:gd name="f168" fmla="val 101328"/>
              <a:gd name="f169" fmla="val 104435"/>
              <a:gd name="f170" fmla="val 100072"/>
              <a:gd name="f171" fmla="val 109599"/>
              <a:gd name="f172" fmla="val 100107"/>
              <a:gd name="f173" fmla="val 114728"/>
              <a:gd name="f174" fmla="val 100281"/>
              <a:gd name="f175" fmla="val 221535"/>
              <a:gd name="f176" fmla="val 100595"/>
              <a:gd name="f177" fmla="val 328342"/>
              <a:gd name="f178" fmla="val 100909"/>
              <a:gd name="f179" fmla="val 435149"/>
              <a:gd name="f180" fmla="val 440383"/>
              <a:gd name="f181" fmla="val 445617"/>
              <a:gd name="f182" fmla="val 101468"/>
              <a:gd name="f183" fmla="val 102375"/>
              <a:gd name="f184" fmla="val 459958"/>
              <a:gd name="f185" fmla="val 106981"/>
              <a:gd name="f186" fmla="val 466588"/>
              <a:gd name="f187" fmla="val 116716"/>
              <a:gd name="f188" fmla="val 466658"/>
              <a:gd name="f189" fmla="val 126556"/>
              <a:gd name="f190" fmla="val 466727"/>
              <a:gd name="f191" fmla="val 130917"/>
              <a:gd name="f192" fmla="val 459784"/>
              <a:gd name="f193" fmla="val 131894"/>
              <a:gd name="f194" fmla="val 450781"/>
              <a:gd name="f195" fmla="val 132522"/>
              <a:gd name="f196" fmla="val 445024"/>
              <a:gd name="f197" fmla="val 439197"/>
              <a:gd name="f198" fmla="val 433405"/>
              <a:gd name="f199" fmla="val 132557"/>
              <a:gd name="f200" fmla="val 381170"/>
              <a:gd name="f201" fmla="val 313756"/>
              <a:gd name="f202" fmla="val 277817"/>
              <a:gd name="f203" fmla="val 330087"/>
              <a:gd name="f204" fmla="val 313721"/>
              <a:gd name="f205" fmla="val 382356"/>
              <a:gd name="f206" fmla="val 313791"/>
              <a:gd name="f207" fmla="val 434626"/>
              <a:gd name="f208" fmla="val 440976"/>
              <a:gd name="f209" fmla="val 314140"/>
              <a:gd name="f210" fmla="val 447397"/>
              <a:gd name="f211" fmla="val 314873"/>
              <a:gd name="f212" fmla="val 453712"/>
              <a:gd name="f213" fmla="val 315780"/>
              <a:gd name="f214" fmla="val 461842"/>
              <a:gd name="f215" fmla="val 321014"/>
              <a:gd name="f216" fmla="val 465994"/>
              <a:gd name="f217" fmla="val 328899"/>
              <a:gd name="f218" fmla="val 466518"/>
              <a:gd name="f219" fmla="val 337378"/>
              <a:gd name="f220" fmla="val 341600"/>
              <a:gd name="f221" fmla="val 461703"/>
              <a:gd name="f222" fmla="val 343589"/>
              <a:gd name="f223" fmla="val 454410"/>
              <a:gd name="f224" fmla="val 344636"/>
              <a:gd name="f225" fmla="val 450537"/>
              <a:gd name="f226" fmla="val 345055"/>
              <a:gd name="f227" fmla="val 446385"/>
              <a:gd name="f228" fmla="val 442372"/>
              <a:gd name="f229" fmla="val 344880"/>
              <a:gd name="f230" fmla="val 331483"/>
              <a:gd name="f231" fmla="val 344706"/>
              <a:gd name="f232" fmla="val 220593"/>
              <a:gd name="f233" fmla="val 344252"/>
              <a:gd name="f234" fmla="val 109703"/>
              <a:gd name="f235" fmla="val 344217"/>
              <a:gd name="f236" fmla="val 99445"/>
              <a:gd name="f237" fmla="val 344776"/>
              <a:gd name="f238" fmla="val 86221"/>
              <a:gd name="f239" fmla="val 330051"/>
              <a:gd name="f240" fmla="val 86325"/>
              <a:gd name="f241" fmla="val 315291"/>
              <a:gd name="f242" fmla="val 86465"/>
              <a:gd name="f243" fmla="val 314523"/>
              <a:gd name="f244" fmla="val 99410"/>
              <a:gd name="f245" fmla="val 313930"/>
              <a:gd name="f246" fmla="val 110715"/>
              <a:gd name="f247" fmla="val 313617"/>
              <a:gd name="f248" fmla="val 116508"/>
              <a:gd name="f249" fmla="val 122335"/>
              <a:gd name="f250" fmla="val 128127"/>
              <a:gd name="f251" fmla="val 178024"/>
              <a:gd name="f252" fmla="val 227920"/>
              <a:gd name="f253" fmla="val 277852"/>
              <a:gd name="f254" fmla="+- 0 0 -90"/>
              <a:gd name="f255" fmla="*/ f3 1 446040"/>
              <a:gd name="f256" fmla="*/ f4 1 532615"/>
              <a:gd name="f257" fmla="val f5"/>
              <a:gd name="f258" fmla="val f6"/>
              <a:gd name="f259" fmla="val f7"/>
              <a:gd name="f260" fmla="*/ f254 f0 1"/>
              <a:gd name="f261" fmla="+- f259 0 f257"/>
              <a:gd name="f262" fmla="+- f258 0 f257"/>
              <a:gd name="f263" fmla="*/ f260 1 f2"/>
              <a:gd name="f264" fmla="*/ f262 1 446040"/>
              <a:gd name="f265" fmla="*/ f261 1 532615"/>
              <a:gd name="f266" fmla="*/ 27495 f262 1"/>
              <a:gd name="f267" fmla="*/ 270699 f261 1"/>
              <a:gd name="f268" fmla="*/ 27600 f262 1"/>
              <a:gd name="f269" fmla="*/ 80568 f261 1"/>
              <a:gd name="f270" fmla="*/ 15631 f262 1"/>
              <a:gd name="f271" fmla="*/ 56108 f261 1"/>
              <a:gd name="f272" fmla="*/ 1046 f262 1"/>
              <a:gd name="f273" fmla="*/ 23832 f261 1"/>
              <a:gd name="f274" fmla="*/ 31438 f262 1"/>
              <a:gd name="f275" fmla="*/ 245 f261 1"/>
              <a:gd name="f276" fmla="*/ 146549 f262 1"/>
              <a:gd name="f277" fmla="*/ 140 f261 1"/>
              <a:gd name="f278" fmla="*/ 408211 f262 1"/>
              <a:gd name="f279" fmla="*/ 0 f261 1"/>
              <a:gd name="f280" fmla="*/ 444081 f262 1"/>
              <a:gd name="f281" fmla="*/ 21111 f261 1"/>
              <a:gd name="f282" fmla="*/ 433125 f262 1"/>
              <a:gd name="f283" fmla="*/ 54503 f261 1"/>
              <a:gd name="f284" fmla="*/ 419063 f262 1"/>
              <a:gd name="f285" fmla="*/ 83010 f261 1"/>
              <a:gd name="f286" fmla="*/ 419237 f262 1"/>
              <a:gd name="f287" fmla="*/ 458039 f261 1"/>
              <a:gd name="f288" fmla="*/ 376109 f262 1"/>
              <a:gd name="f289" fmla="*/ 527511 f261 1"/>
              <a:gd name="f290" fmla="*/ 348963 f262 1"/>
              <a:gd name="f291" fmla="*/ 532570 f261 1"/>
              <a:gd name="f292" fmla="*/ 97769 f262 1"/>
              <a:gd name="f293" fmla="*/ 532500 f261 1"/>
              <a:gd name="f294" fmla="*/ 27669 f262 1"/>
              <a:gd name="f295" fmla="*/ 462540 f261 1"/>
              <a:gd name="f296" fmla="*/ 27530 f262 1"/>
              <a:gd name="f297" fmla="*/ 270664 f261 1"/>
              <a:gd name="f298" fmla="*/ 206949 f262 1"/>
              <a:gd name="f299" fmla="*/ 274886 f261 1"/>
              <a:gd name="f300" fmla="*/ 436894 f261 1"/>
              <a:gd name="f301" fmla="*/ 209915 f262 1"/>
              <a:gd name="f302" fmla="*/ 457306 f261 1"/>
              <a:gd name="f303" fmla="*/ 223139 f262 1"/>
              <a:gd name="f304" fmla="*/ 466971 f261 1"/>
              <a:gd name="f305" fmla="*/ 236433 f262 1"/>
              <a:gd name="f306" fmla="*/ 457341 f261 1"/>
              <a:gd name="f307" fmla="*/ 239574 f262 1"/>
              <a:gd name="f308" fmla="*/ 436929 f261 1"/>
              <a:gd name="f309" fmla="*/ 239608 f262 1"/>
              <a:gd name="f310" fmla="*/ 339368 f261 1"/>
              <a:gd name="f311" fmla="*/ 239190 f262 1"/>
              <a:gd name="f312" fmla="*/ 109459 f261 1"/>
              <a:gd name="f313" fmla="*/ 222023 f262 1"/>
              <a:gd name="f314" fmla="*/ 86151 f261 1"/>
              <a:gd name="f315" fmla="*/ 207089 f262 1"/>
              <a:gd name="f316" fmla="*/ 109389 f261 1"/>
              <a:gd name="f317" fmla="*/ 206914 f262 1"/>
              <a:gd name="f318" fmla="*/ 119822 f261 1"/>
              <a:gd name="f319" fmla="*/ 274852 f261 1"/>
              <a:gd name="f320" fmla="*/ 132453 f262 1"/>
              <a:gd name="f321" fmla="*/ 276666 f261 1"/>
              <a:gd name="f322" fmla="*/ 132418 f262 1"/>
              <a:gd name="f323" fmla="*/ 118183 f261 1"/>
              <a:gd name="f324" fmla="*/ 131545 f262 1"/>
              <a:gd name="f325" fmla="*/ 100840 f261 1"/>
              <a:gd name="f326" fmla="*/ 117379 f262 1"/>
              <a:gd name="f327" fmla="*/ 85907 f261 1"/>
              <a:gd name="f328" fmla="*/ 102131 f262 1"/>
              <a:gd name="f329" fmla="*/ 99305 f261 1"/>
              <a:gd name="f330" fmla="*/ 100107 f262 1"/>
              <a:gd name="f331" fmla="*/ 114728 f261 1"/>
              <a:gd name="f332" fmla="*/ 100909 f262 1"/>
              <a:gd name="f333" fmla="*/ 435149 f261 1"/>
              <a:gd name="f334" fmla="*/ 101468 f262 1"/>
              <a:gd name="f335" fmla="*/ 450816 f261 1"/>
              <a:gd name="f336" fmla="*/ 116716 f262 1"/>
              <a:gd name="f337" fmla="*/ 466658 f261 1"/>
              <a:gd name="f338" fmla="*/ 131894 f262 1"/>
              <a:gd name="f339" fmla="*/ 450781 f261 1"/>
              <a:gd name="f340" fmla="*/ 132522 f262 1"/>
              <a:gd name="f341" fmla="*/ 433405 f261 1"/>
              <a:gd name="f342" fmla="*/ 313756 f262 1"/>
              <a:gd name="f343" fmla="*/ 277817 f261 1"/>
              <a:gd name="f344" fmla="*/ 313791 f262 1"/>
              <a:gd name="f345" fmla="*/ 434626 f261 1"/>
              <a:gd name="f346" fmla="*/ 314873 f262 1"/>
              <a:gd name="f347" fmla="*/ 453712 f261 1"/>
              <a:gd name="f348" fmla="*/ 328899 f262 1"/>
              <a:gd name="f349" fmla="*/ 466518 f261 1"/>
              <a:gd name="f350" fmla="*/ 343589 f262 1"/>
              <a:gd name="f351" fmla="*/ 454410 f261 1"/>
              <a:gd name="f352" fmla="*/ 345055 f262 1"/>
              <a:gd name="f353" fmla="*/ 442372 f261 1"/>
              <a:gd name="f354" fmla="*/ 344252 f262 1"/>
              <a:gd name="f355" fmla="*/ 109703 f261 1"/>
              <a:gd name="f356" fmla="*/ 330051 f262 1"/>
              <a:gd name="f357" fmla="*/ 86325 f261 1"/>
              <a:gd name="f358" fmla="*/ 313930 f262 1"/>
              <a:gd name="f359" fmla="*/ 110715 f261 1"/>
              <a:gd name="f360" fmla="*/ 128127 f261 1"/>
              <a:gd name="f361" fmla="*/ 277852 f261 1"/>
              <a:gd name="f362" fmla="+- f263 0 f1"/>
              <a:gd name="f363" fmla="*/ f266 1 446040"/>
              <a:gd name="f364" fmla="*/ f267 1 532615"/>
              <a:gd name="f365" fmla="*/ f268 1 446040"/>
              <a:gd name="f366" fmla="*/ f269 1 532615"/>
              <a:gd name="f367" fmla="*/ f270 1 446040"/>
              <a:gd name="f368" fmla="*/ f271 1 532615"/>
              <a:gd name="f369" fmla="*/ f272 1 446040"/>
              <a:gd name="f370" fmla="*/ f273 1 532615"/>
              <a:gd name="f371" fmla="*/ f274 1 446040"/>
              <a:gd name="f372" fmla="*/ f275 1 532615"/>
              <a:gd name="f373" fmla="*/ f276 1 446040"/>
              <a:gd name="f374" fmla="*/ f277 1 532615"/>
              <a:gd name="f375" fmla="*/ f278 1 446040"/>
              <a:gd name="f376" fmla="*/ f279 1 532615"/>
              <a:gd name="f377" fmla="*/ f280 1 446040"/>
              <a:gd name="f378" fmla="*/ f281 1 532615"/>
              <a:gd name="f379" fmla="*/ f282 1 446040"/>
              <a:gd name="f380" fmla="*/ f283 1 532615"/>
              <a:gd name="f381" fmla="*/ f284 1 446040"/>
              <a:gd name="f382" fmla="*/ f285 1 532615"/>
              <a:gd name="f383" fmla="*/ f286 1 446040"/>
              <a:gd name="f384" fmla="*/ f287 1 532615"/>
              <a:gd name="f385" fmla="*/ f288 1 446040"/>
              <a:gd name="f386" fmla="*/ f289 1 532615"/>
              <a:gd name="f387" fmla="*/ f290 1 446040"/>
              <a:gd name="f388" fmla="*/ f291 1 532615"/>
              <a:gd name="f389" fmla="*/ f292 1 446040"/>
              <a:gd name="f390" fmla="*/ f293 1 532615"/>
              <a:gd name="f391" fmla="*/ f294 1 446040"/>
              <a:gd name="f392" fmla="*/ f295 1 532615"/>
              <a:gd name="f393" fmla="*/ f296 1 446040"/>
              <a:gd name="f394" fmla="*/ f297 1 532615"/>
              <a:gd name="f395" fmla="*/ f298 1 446040"/>
              <a:gd name="f396" fmla="*/ f299 1 532615"/>
              <a:gd name="f397" fmla="*/ f300 1 532615"/>
              <a:gd name="f398" fmla="*/ f301 1 446040"/>
              <a:gd name="f399" fmla="*/ f302 1 532615"/>
              <a:gd name="f400" fmla="*/ f303 1 446040"/>
              <a:gd name="f401" fmla="*/ f304 1 532615"/>
              <a:gd name="f402" fmla="*/ f305 1 446040"/>
              <a:gd name="f403" fmla="*/ f306 1 532615"/>
              <a:gd name="f404" fmla="*/ f307 1 446040"/>
              <a:gd name="f405" fmla="*/ f308 1 532615"/>
              <a:gd name="f406" fmla="*/ f309 1 446040"/>
              <a:gd name="f407" fmla="*/ f310 1 532615"/>
              <a:gd name="f408" fmla="*/ f311 1 446040"/>
              <a:gd name="f409" fmla="*/ f312 1 532615"/>
              <a:gd name="f410" fmla="*/ f313 1 446040"/>
              <a:gd name="f411" fmla="*/ f314 1 532615"/>
              <a:gd name="f412" fmla="*/ f315 1 446040"/>
              <a:gd name="f413" fmla="*/ f316 1 532615"/>
              <a:gd name="f414" fmla="*/ f317 1 446040"/>
              <a:gd name="f415" fmla="*/ f318 1 532615"/>
              <a:gd name="f416" fmla="*/ f319 1 532615"/>
              <a:gd name="f417" fmla="*/ f320 1 446040"/>
              <a:gd name="f418" fmla="*/ f321 1 532615"/>
              <a:gd name="f419" fmla="*/ f322 1 446040"/>
              <a:gd name="f420" fmla="*/ f323 1 532615"/>
              <a:gd name="f421" fmla="*/ f324 1 446040"/>
              <a:gd name="f422" fmla="*/ f325 1 532615"/>
              <a:gd name="f423" fmla="*/ f326 1 446040"/>
              <a:gd name="f424" fmla="*/ f327 1 532615"/>
              <a:gd name="f425" fmla="*/ f328 1 446040"/>
              <a:gd name="f426" fmla="*/ f329 1 532615"/>
              <a:gd name="f427" fmla="*/ f330 1 446040"/>
              <a:gd name="f428" fmla="*/ f331 1 532615"/>
              <a:gd name="f429" fmla="*/ f332 1 446040"/>
              <a:gd name="f430" fmla="*/ f333 1 532615"/>
              <a:gd name="f431" fmla="*/ f334 1 446040"/>
              <a:gd name="f432" fmla="*/ f335 1 532615"/>
              <a:gd name="f433" fmla="*/ f336 1 446040"/>
              <a:gd name="f434" fmla="*/ f337 1 532615"/>
              <a:gd name="f435" fmla="*/ f338 1 446040"/>
              <a:gd name="f436" fmla="*/ f339 1 532615"/>
              <a:gd name="f437" fmla="*/ f340 1 446040"/>
              <a:gd name="f438" fmla="*/ f341 1 532615"/>
              <a:gd name="f439" fmla="*/ f342 1 446040"/>
              <a:gd name="f440" fmla="*/ f343 1 532615"/>
              <a:gd name="f441" fmla="*/ f344 1 446040"/>
              <a:gd name="f442" fmla="*/ f345 1 532615"/>
              <a:gd name="f443" fmla="*/ f346 1 446040"/>
              <a:gd name="f444" fmla="*/ f347 1 532615"/>
              <a:gd name="f445" fmla="*/ f348 1 446040"/>
              <a:gd name="f446" fmla="*/ f349 1 532615"/>
              <a:gd name="f447" fmla="*/ f350 1 446040"/>
              <a:gd name="f448" fmla="*/ f351 1 532615"/>
              <a:gd name="f449" fmla="*/ f352 1 446040"/>
              <a:gd name="f450" fmla="*/ f353 1 532615"/>
              <a:gd name="f451" fmla="*/ f354 1 446040"/>
              <a:gd name="f452" fmla="*/ f355 1 532615"/>
              <a:gd name="f453" fmla="*/ f356 1 446040"/>
              <a:gd name="f454" fmla="*/ f357 1 532615"/>
              <a:gd name="f455" fmla="*/ f358 1 446040"/>
              <a:gd name="f456" fmla="*/ f359 1 532615"/>
              <a:gd name="f457" fmla="*/ f360 1 532615"/>
              <a:gd name="f458" fmla="*/ f361 1 532615"/>
              <a:gd name="f459" fmla="*/ f257 1 f264"/>
              <a:gd name="f460" fmla="*/ f258 1 f264"/>
              <a:gd name="f461" fmla="*/ f257 1 f265"/>
              <a:gd name="f462" fmla="*/ f259 1 f265"/>
              <a:gd name="f463" fmla="*/ f363 1 f264"/>
              <a:gd name="f464" fmla="*/ f364 1 f265"/>
              <a:gd name="f465" fmla="*/ f365 1 f264"/>
              <a:gd name="f466" fmla="*/ f366 1 f265"/>
              <a:gd name="f467" fmla="*/ f367 1 f264"/>
              <a:gd name="f468" fmla="*/ f368 1 f265"/>
              <a:gd name="f469" fmla="*/ f369 1 f264"/>
              <a:gd name="f470" fmla="*/ f370 1 f265"/>
              <a:gd name="f471" fmla="*/ f371 1 f264"/>
              <a:gd name="f472" fmla="*/ f372 1 f265"/>
              <a:gd name="f473" fmla="*/ f373 1 f264"/>
              <a:gd name="f474" fmla="*/ f374 1 f265"/>
              <a:gd name="f475" fmla="*/ f375 1 f264"/>
              <a:gd name="f476" fmla="*/ f376 1 f265"/>
              <a:gd name="f477" fmla="*/ f377 1 f264"/>
              <a:gd name="f478" fmla="*/ f378 1 f265"/>
              <a:gd name="f479" fmla="*/ f379 1 f264"/>
              <a:gd name="f480" fmla="*/ f380 1 f265"/>
              <a:gd name="f481" fmla="*/ f381 1 f264"/>
              <a:gd name="f482" fmla="*/ f382 1 f265"/>
              <a:gd name="f483" fmla="*/ f383 1 f264"/>
              <a:gd name="f484" fmla="*/ f384 1 f265"/>
              <a:gd name="f485" fmla="*/ f385 1 f264"/>
              <a:gd name="f486" fmla="*/ f386 1 f265"/>
              <a:gd name="f487" fmla="*/ f387 1 f264"/>
              <a:gd name="f488" fmla="*/ f388 1 f265"/>
              <a:gd name="f489" fmla="*/ f389 1 f264"/>
              <a:gd name="f490" fmla="*/ f390 1 f265"/>
              <a:gd name="f491" fmla="*/ f391 1 f264"/>
              <a:gd name="f492" fmla="*/ f392 1 f265"/>
              <a:gd name="f493" fmla="*/ f393 1 f264"/>
              <a:gd name="f494" fmla="*/ f394 1 f265"/>
              <a:gd name="f495" fmla="*/ f395 1 f264"/>
              <a:gd name="f496" fmla="*/ f396 1 f265"/>
              <a:gd name="f497" fmla="*/ f397 1 f265"/>
              <a:gd name="f498" fmla="*/ f398 1 f264"/>
              <a:gd name="f499" fmla="*/ f399 1 f265"/>
              <a:gd name="f500" fmla="*/ f400 1 f264"/>
              <a:gd name="f501" fmla="*/ f401 1 f265"/>
              <a:gd name="f502" fmla="*/ f402 1 f264"/>
              <a:gd name="f503" fmla="*/ f403 1 f265"/>
              <a:gd name="f504" fmla="*/ f404 1 f264"/>
              <a:gd name="f505" fmla="*/ f405 1 f265"/>
              <a:gd name="f506" fmla="*/ f406 1 f264"/>
              <a:gd name="f507" fmla="*/ f407 1 f265"/>
              <a:gd name="f508" fmla="*/ f408 1 f264"/>
              <a:gd name="f509" fmla="*/ f409 1 f265"/>
              <a:gd name="f510" fmla="*/ f410 1 f264"/>
              <a:gd name="f511" fmla="*/ f411 1 f265"/>
              <a:gd name="f512" fmla="*/ f412 1 f264"/>
              <a:gd name="f513" fmla="*/ f413 1 f265"/>
              <a:gd name="f514" fmla="*/ f414 1 f264"/>
              <a:gd name="f515" fmla="*/ f415 1 f265"/>
              <a:gd name="f516" fmla="*/ f416 1 f265"/>
              <a:gd name="f517" fmla="*/ f417 1 f264"/>
              <a:gd name="f518" fmla="*/ f418 1 f265"/>
              <a:gd name="f519" fmla="*/ f419 1 f264"/>
              <a:gd name="f520" fmla="*/ f420 1 f265"/>
              <a:gd name="f521" fmla="*/ f421 1 f264"/>
              <a:gd name="f522" fmla="*/ f422 1 f265"/>
              <a:gd name="f523" fmla="*/ f423 1 f264"/>
              <a:gd name="f524" fmla="*/ f424 1 f265"/>
              <a:gd name="f525" fmla="*/ f425 1 f264"/>
              <a:gd name="f526" fmla="*/ f426 1 f265"/>
              <a:gd name="f527" fmla="*/ f427 1 f264"/>
              <a:gd name="f528" fmla="*/ f428 1 f265"/>
              <a:gd name="f529" fmla="*/ f429 1 f264"/>
              <a:gd name="f530" fmla="*/ f430 1 f265"/>
              <a:gd name="f531" fmla="*/ f431 1 f264"/>
              <a:gd name="f532" fmla="*/ f432 1 f265"/>
              <a:gd name="f533" fmla="*/ f433 1 f264"/>
              <a:gd name="f534" fmla="*/ f434 1 f265"/>
              <a:gd name="f535" fmla="*/ f435 1 f264"/>
              <a:gd name="f536" fmla="*/ f436 1 f265"/>
              <a:gd name="f537" fmla="*/ f437 1 f264"/>
              <a:gd name="f538" fmla="*/ f438 1 f265"/>
              <a:gd name="f539" fmla="*/ f439 1 f264"/>
              <a:gd name="f540" fmla="*/ f440 1 f265"/>
              <a:gd name="f541" fmla="*/ f441 1 f264"/>
              <a:gd name="f542" fmla="*/ f442 1 f265"/>
              <a:gd name="f543" fmla="*/ f443 1 f264"/>
              <a:gd name="f544" fmla="*/ f444 1 f265"/>
              <a:gd name="f545" fmla="*/ f445 1 f264"/>
              <a:gd name="f546" fmla="*/ f446 1 f265"/>
              <a:gd name="f547" fmla="*/ f447 1 f264"/>
              <a:gd name="f548" fmla="*/ f448 1 f265"/>
              <a:gd name="f549" fmla="*/ f449 1 f264"/>
              <a:gd name="f550" fmla="*/ f450 1 f265"/>
              <a:gd name="f551" fmla="*/ f451 1 f264"/>
              <a:gd name="f552" fmla="*/ f452 1 f265"/>
              <a:gd name="f553" fmla="*/ f453 1 f264"/>
              <a:gd name="f554" fmla="*/ f454 1 f265"/>
              <a:gd name="f555" fmla="*/ f455 1 f264"/>
              <a:gd name="f556" fmla="*/ f456 1 f265"/>
              <a:gd name="f557" fmla="*/ f457 1 f265"/>
              <a:gd name="f558" fmla="*/ f458 1 f265"/>
              <a:gd name="f559" fmla="*/ f459 f255 1"/>
              <a:gd name="f560" fmla="*/ f460 f255 1"/>
              <a:gd name="f561" fmla="*/ f462 f256 1"/>
              <a:gd name="f562" fmla="*/ f461 f256 1"/>
              <a:gd name="f563" fmla="*/ f463 f255 1"/>
              <a:gd name="f564" fmla="*/ f464 f256 1"/>
              <a:gd name="f565" fmla="*/ f465 f255 1"/>
              <a:gd name="f566" fmla="*/ f466 f256 1"/>
              <a:gd name="f567" fmla="*/ f467 f255 1"/>
              <a:gd name="f568" fmla="*/ f468 f256 1"/>
              <a:gd name="f569" fmla="*/ f469 f255 1"/>
              <a:gd name="f570" fmla="*/ f470 f256 1"/>
              <a:gd name="f571" fmla="*/ f471 f255 1"/>
              <a:gd name="f572" fmla="*/ f472 f256 1"/>
              <a:gd name="f573" fmla="*/ f473 f255 1"/>
              <a:gd name="f574" fmla="*/ f474 f256 1"/>
              <a:gd name="f575" fmla="*/ f475 f255 1"/>
              <a:gd name="f576" fmla="*/ f476 f256 1"/>
              <a:gd name="f577" fmla="*/ f477 f255 1"/>
              <a:gd name="f578" fmla="*/ f478 f256 1"/>
              <a:gd name="f579" fmla="*/ f479 f255 1"/>
              <a:gd name="f580" fmla="*/ f480 f256 1"/>
              <a:gd name="f581" fmla="*/ f481 f255 1"/>
              <a:gd name="f582" fmla="*/ f482 f256 1"/>
              <a:gd name="f583" fmla="*/ f483 f255 1"/>
              <a:gd name="f584" fmla="*/ f484 f256 1"/>
              <a:gd name="f585" fmla="*/ f485 f255 1"/>
              <a:gd name="f586" fmla="*/ f486 f256 1"/>
              <a:gd name="f587" fmla="*/ f487 f255 1"/>
              <a:gd name="f588" fmla="*/ f488 f256 1"/>
              <a:gd name="f589" fmla="*/ f489 f255 1"/>
              <a:gd name="f590" fmla="*/ f490 f256 1"/>
              <a:gd name="f591" fmla="*/ f491 f255 1"/>
              <a:gd name="f592" fmla="*/ f492 f256 1"/>
              <a:gd name="f593" fmla="*/ f493 f255 1"/>
              <a:gd name="f594" fmla="*/ f494 f256 1"/>
              <a:gd name="f595" fmla="*/ f495 f255 1"/>
              <a:gd name="f596" fmla="*/ f496 f256 1"/>
              <a:gd name="f597" fmla="*/ f497 f256 1"/>
              <a:gd name="f598" fmla="*/ f498 f255 1"/>
              <a:gd name="f599" fmla="*/ f499 f256 1"/>
              <a:gd name="f600" fmla="*/ f500 f255 1"/>
              <a:gd name="f601" fmla="*/ f501 f256 1"/>
              <a:gd name="f602" fmla="*/ f502 f255 1"/>
              <a:gd name="f603" fmla="*/ f503 f256 1"/>
              <a:gd name="f604" fmla="*/ f504 f255 1"/>
              <a:gd name="f605" fmla="*/ f505 f256 1"/>
              <a:gd name="f606" fmla="*/ f506 f255 1"/>
              <a:gd name="f607" fmla="*/ f507 f256 1"/>
              <a:gd name="f608" fmla="*/ f508 f255 1"/>
              <a:gd name="f609" fmla="*/ f509 f256 1"/>
              <a:gd name="f610" fmla="*/ f510 f255 1"/>
              <a:gd name="f611" fmla="*/ f511 f256 1"/>
              <a:gd name="f612" fmla="*/ f512 f255 1"/>
              <a:gd name="f613" fmla="*/ f513 f256 1"/>
              <a:gd name="f614" fmla="*/ f514 f255 1"/>
              <a:gd name="f615" fmla="*/ f515 f256 1"/>
              <a:gd name="f616" fmla="*/ f516 f256 1"/>
              <a:gd name="f617" fmla="*/ f517 f255 1"/>
              <a:gd name="f618" fmla="*/ f518 f256 1"/>
              <a:gd name="f619" fmla="*/ f519 f255 1"/>
              <a:gd name="f620" fmla="*/ f520 f256 1"/>
              <a:gd name="f621" fmla="*/ f521 f255 1"/>
              <a:gd name="f622" fmla="*/ f522 f256 1"/>
              <a:gd name="f623" fmla="*/ f523 f255 1"/>
              <a:gd name="f624" fmla="*/ f524 f256 1"/>
              <a:gd name="f625" fmla="*/ f525 f255 1"/>
              <a:gd name="f626" fmla="*/ f526 f256 1"/>
              <a:gd name="f627" fmla="*/ f527 f255 1"/>
              <a:gd name="f628" fmla="*/ f528 f256 1"/>
              <a:gd name="f629" fmla="*/ f529 f255 1"/>
              <a:gd name="f630" fmla="*/ f530 f256 1"/>
              <a:gd name="f631" fmla="*/ f531 f255 1"/>
              <a:gd name="f632" fmla="*/ f532 f256 1"/>
              <a:gd name="f633" fmla="*/ f533 f255 1"/>
              <a:gd name="f634" fmla="*/ f534 f256 1"/>
              <a:gd name="f635" fmla="*/ f535 f255 1"/>
              <a:gd name="f636" fmla="*/ f536 f256 1"/>
              <a:gd name="f637" fmla="*/ f537 f255 1"/>
              <a:gd name="f638" fmla="*/ f538 f256 1"/>
              <a:gd name="f639" fmla="*/ f539 f255 1"/>
              <a:gd name="f640" fmla="*/ f540 f256 1"/>
              <a:gd name="f641" fmla="*/ f541 f255 1"/>
              <a:gd name="f642" fmla="*/ f542 f256 1"/>
              <a:gd name="f643" fmla="*/ f543 f255 1"/>
              <a:gd name="f644" fmla="*/ f544 f256 1"/>
              <a:gd name="f645" fmla="*/ f545 f255 1"/>
              <a:gd name="f646" fmla="*/ f546 f256 1"/>
              <a:gd name="f647" fmla="*/ f547 f255 1"/>
              <a:gd name="f648" fmla="*/ f548 f256 1"/>
              <a:gd name="f649" fmla="*/ f549 f255 1"/>
              <a:gd name="f650" fmla="*/ f550 f256 1"/>
              <a:gd name="f651" fmla="*/ f551 f255 1"/>
              <a:gd name="f652" fmla="*/ f552 f256 1"/>
              <a:gd name="f653" fmla="*/ f553 f255 1"/>
              <a:gd name="f654" fmla="*/ f554 f256 1"/>
              <a:gd name="f655" fmla="*/ f555 f255 1"/>
              <a:gd name="f656" fmla="*/ f556 f256 1"/>
              <a:gd name="f657" fmla="*/ f557 f256 1"/>
              <a:gd name="f658" fmla="*/ f558 f25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62">
                <a:pos x="f563" y="f564"/>
              </a:cxn>
              <a:cxn ang="f362">
                <a:pos x="f565" y="f566"/>
              </a:cxn>
              <a:cxn ang="f362">
                <a:pos x="f567" y="f568"/>
              </a:cxn>
              <a:cxn ang="f362">
                <a:pos x="f569" y="f570"/>
              </a:cxn>
              <a:cxn ang="f362">
                <a:pos x="f571" y="f572"/>
              </a:cxn>
              <a:cxn ang="f362">
                <a:pos x="f573" y="f574"/>
              </a:cxn>
              <a:cxn ang="f362">
                <a:pos x="f575" y="f576"/>
              </a:cxn>
              <a:cxn ang="f362">
                <a:pos x="f577" y="f578"/>
              </a:cxn>
              <a:cxn ang="f362">
                <a:pos x="f579" y="f580"/>
              </a:cxn>
              <a:cxn ang="f362">
                <a:pos x="f581" y="f582"/>
              </a:cxn>
              <a:cxn ang="f362">
                <a:pos x="f583" y="f584"/>
              </a:cxn>
              <a:cxn ang="f362">
                <a:pos x="f585" y="f586"/>
              </a:cxn>
              <a:cxn ang="f362">
                <a:pos x="f587" y="f588"/>
              </a:cxn>
              <a:cxn ang="f362">
                <a:pos x="f589" y="f590"/>
              </a:cxn>
              <a:cxn ang="f362">
                <a:pos x="f591" y="f592"/>
              </a:cxn>
              <a:cxn ang="f362">
                <a:pos x="f593" y="f594"/>
              </a:cxn>
              <a:cxn ang="f362">
                <a:pos x="f595" y="f596"/>
              </a:cxn>
              <a:cxn ang="f362">
                <a:pos x="f595" y="f597"/>
              </a:cxn>
              <a:cxn ang="f362">
                <a:pos x="f598" y="f599"/>
              </a:cxn>
              <a:cxn ang="f362">
                <a:pos x="f600" y="f601"/>
              </a:cxn>
              <a:cxn ang="f362">
                <a:pos x="f602" y="f603"/>
              </a:cxn>
              <a:cxn ang="f362">
                <a:pos x="f604" y="f605"/>
              </a:cxn>
              <a:cxn ang="f362">
                <a:pos x="f606" y="f607"/>
              </a:cxn>
              <a:cxn ang="f362">
                <a:pos x="f608" y="f609"/>
              </a:cxn>
              <a:cxn ang="f362">
                <a:pos x="f610" y="f611"/>
              </a:cxn>
              <a:cxn ang="f362">
                <a:pos x="f612" y="f613"/>
              </a:cxn>
              <a:cxn ang="f362">
                <a:pos x="f614" y="f615"/>
              </a:cxn>
              <a:cxn ang="f362">
                <a:pos x="f614" y="f616"/>
              </a:cxn>
              <a:cxn ang="f362">
                <a:pos x="f617" y="f618"/>
              </a:cxn>
              <a:cxn ang="f362">
                <a:pos x="f619" y="f620"/>
              </a:cxn>
              <a:cxn ang="f362">
                <a:pos x="f621" y="f622"/>
              </a:cxn>
              <a:cxn ang="f362">
                <a:pos x="f623" y="f624"/>
              </a:cxn>
              <a:cxn ang="f362">
                <a:pos x="f625" y="f626"/>
              </a:cxn>
              <a:cxn ang="f362">
                <a:pos x="f627" y="f628"/>
              </a:cxn>
              <a:cxn ang="f362">
                <a:pos x="f629" y="f630"/>
              </a:cxn>
              <a:cxn ang="f362">
                <a:pos x="f631" y="f632"/>
              </a:cxn>
              <a:cxn ang="f362">
                <a:pos x="f633" y="f634"/>
              </a:cxn>
              <a:cxn ang="f362">
                <a:pos x="f635" y="f636"/>
              </a:cxn>
              <a:cxn ang="f362">
                <a:pos x="f637" y="f638"/>
              </a:cxn>
              <a:cxn ang="f362">
                <a:pos x="f637" y="f618"/>
              </a:cxn>
              <a:cxn ang="f362">
                <a:pos x="f639" y="f640"/>
              </a:cxn>
              <a:cxn ang="f362">
                <a:pos x="f641" y="f642"/>
              </a:cxn>
              <a:cxn ang="f362">
                <a:pos x="f643" y="f644"/>
              </a:cxn>
              <a:cxn ang="f362">
                <a:pos x="f645" y="f646"/>
              </a:cxn>
              <a:cxn ang="f362">
                <a:pos x="f647" y="f648"/>
              </a:cxn>
              <a:cxn ang="f362">
                <a:pos x="f649" y="f650"/>
              </a:cxn>
              <a:cxn ang="f362">
                <a:pos x="f651" y="f652"/>
              </a:cxn>
              <a:cxn ang="f362">
                <a:pos x="f653" y="f654"/>
              </a:cxn>
              <a:cxn ang="f362">
                <a:pos x="f655" y="f656"/>
              </a:cxn>
              <a:cxn ang="f362">
                <a:pos x="f639" y="f657"/>
              </a:cxn>
              <a:cxn ang="f362">
                <a:pos x="f639" y="f658"/>
              </a:cxn>
            </a:cxnLst>
            <a:rect l="f559" t="f562" r="f560" b="f561"/>
            <a:pathLst>
              <a:path w="446040" h="532615">
                <a:moveTo>
                  <a:pt x="f8" y="f9"/>
                </a:moveTo>
                <a:cubicBezTo>
                  <a:pt x="f8" y="f10"/>
                  <a:pt x="f11" y="f12"/>
                  <a:pt x="f13" y="f14"/>
                </a:cubicBezTo>
                <a:cubicBezTo>
                  <a:pt x="f13" y="f15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1"/>
                  <a:pt x="f39" y="f5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56" y="f60"/>
                  <a:pt x="f61" y="f62"/>
                </a:cubicBezTo>
                <a:cubicBezTo>
                  <a:pt x="f58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6" y="f88"/>
                </a:cubicBezTo>
                <a:close/>
                <a:moveTo>
                  <a:pt x="f89" y="f90"/>
                </a:moveTo>
                <a:cubicBezTo>
                  <a:pt x="f89" y="f91"/>
                  <a:pt x="f89" y="f92"/>
                  <a:pt x="f89" y="f93"/>
                </a:cubicBezTo>
                <a:cubicBezTo>
                  <a:pt x="f89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3" y="f115"/>
                </a:cubicBez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1" y="f143"/>
                </a:cubicBezTo>
                <a:cubicBezTo>
                  <a:pt x="f141" y="f144"/>
                  <a:pt x="f141" y="f145"/>
                  <a:pt x="f141" y="f146"/>
                </a:cubicBezTo>
                <a:close/>
                <a:moveTo>
                  <a:pt x="f147" y="f148"/>
                </a:moveTo>
                <a:cubicBezTo>
                  <a:pt x="f147" y="f149"/>
                  <a:pt x="f147" y="f150"/>
                  <a:pt x="f151" y="f152"/>
                </a:cubicBezTo>
                <a:cubicBezTo>
                  <a:pt x="f151" y="f153"/>
                  <a:pt x="f151" y="f154"/>
                  <a:pt x="f155" y="f156"/>
                </a:cubicBezTo>
                <a:cubicBezTo>
                  <a:pt x="f157" y="f158"/>
                  <a:pt x="f159" y="f160"/>
                  <a:pt x="f161" y="f130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69"/>
                  <a:pt x="f170" y="f171"/>
                  <a:pt x="f172" y="f173"/>
                </a:cubicBezTo>
                <a:cubicBezTo>
                  <a:pt x="f174" y="f175"/>
                  <a:pt x="f176" y="f177"/>
                  <a:pt x="f178" y="f179"/>
                </a:cubicBezTo>
                <a:cubicBezTo>
                  <a:pt x="f178" y="f180"/>
                  <a:pt x="f178" y="f181"/>
                  <a:pt x="f182" y="f96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cubicBezTo>
                  <a:pt x="f195" y="f196"/>
                  <a:pt x="f195" y="f197"/>
                  <a:pt x="f195" y="f198"/>
                </a:cubicBezTo>
                <a:cubicBezTo>
                  <a:pt x="f199" y="f200"/>
                  <a:pt x="f195" y="f91"/>
                  <a:pt x="f195" y="f148"/>
                </a:cubicBezTo>
                <a:close/>
                <a:moveTo>
                  <a:pt x="f201" y="f202"/>
                </a:moveTo>
                <a:cubicBezTo>
                  <a:pt x="f201" y="f203"/>
                  <a:pt x="f204" y="f205"/>
                  <a:pt x="f206" y="f207"/>
                </a:cubicBezTo>
                <a:cubicBezTo>
                  <a:pt x="f206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cubicBezTo>
                  <a:pt x="f219" y="f102"/>
                  <a:pt x="f220" y="f221"/>
                  <a:pt x="f222" y="f223"/>
                </a:cubicBezTo>
                <a:cubicBezTo>
                  <a:pt x="f224" y="f225"/>
                  <a:pt x="f226" y="f227"/>
                  <a:pt x="f226" y="f228"/>
                </a:cubicBezTo>
                <a:cubicBezTo>
                  <a:pt x="f229" y="f230"/>
                  <a:pt x="f231" y="f232"/>
                  <a:pt x="f233" y="f234"/>
                </a:cubicBez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01" y="f249"/>
                  <a:pt x="f201" y="f250"/>
                </a:cubicBezTo>
                <a:cubicBezTo>
                  <a:pt x="f201" y="f251"/>
                  <a:pt x="f201" y="f252"/>
                  <a:pt x="f201" y="f253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0" name="Forma libre: forma 18">
            <a:extLst>
              <a:ext uri="{FF2B5EF4-FFF2-40B4-BE49-F238E27FC236}">
                <a16:creationId xmlns:a16="http://schemas.microsoft.com/office/drawing/2014/main" id="{7DC25789-14F8-473B-8B75-02FD466E3EFA}"/>
              </a:ext>
            </a:extLst>
          </p:cNvPr>
          <p:cNvSpPr/>
          <p:nvPr/>
        </p:nvSpPr>
        <p:spPr>
          <a:xfrm>
            <a:off x="431624" y="1990456"/>
            <a:ext cx="654143" cy="65659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54139"/>
              <a:gd name="f7" fmla="val 656593"/>
              <a:gd name="f8" fmla="val 71250"/>
              <a:gd name="f9" fmla="val 253692"/>
              <a:gd name="f10" fmla="val 54746"/>
              <a:gd name="f11" fmla="val 306171"/>
              <a:gd name="f12" fmla="val 55583"/>
              <a:gd name="f13" fmla="val 357498"/>
              <a:gd name="f14" fmla="val 72088"/>
              <a:gd name="f15" fmla="val 407395"/>
              <a:gd name="f16" fmla="val 102933"/>
              <a:gd name="f17" fmla="val 500594"/>
              <a:gd name="f18" fmla="val 165880"/>
              <a:gd name="f19" fmla="val 562180"/>
              <a:gd name="f20" fmla="val 261730"/>
              <a:gd name="f21" fmla="val 586988"/>
              <a:gd name="f22" fmla="val 348823"/>
              <a:gd name="f23" fmla="val 609529"/>
              <a:gd name="f24" fmla="val 427716"/>
              <a:gd name="f25" fmla="val 589640"/>
              <a:gd name="f26" fmla="val 497222"/>
              <a:gd name="f27" fmla="val 534195"/>
              <a:gd name="f28" fmla="val 528696"/>
              <a:gd name="f29" fmla="val 509108"/>
              <a:gd name="f30" fmla="val 553888"/>
              <a:gd name="f31" fmla="val 477774"/>
              <a:gd name="f32" fmla="val 569450"/>
              <a:gd name="f33" fmla="val 439810"/>
              <a:gd name="f34" fmla="val 572207"/>
              <a:gd name="f35" fmla="val 433076"/>
              <a:gd name="f36" fmla="val 559436"/>
              <a:gd name="f37" fmla="val 394240"/>
              <a:gd name="f38" fmla="val 553435"/>
              <a:gd name="f39" fmla="val 391100"/>
              <a:gd name="f40" fmla="val 547607"/>
              <a:gd name="f41" fmla="val 388064"/>
              <a:gd name="f42" fmla="val 545270"/>
              <a:gd name="f43" fmla="val 393054"/>
              <a:gd name="f44" fmla="val 542129"/>
              <a:gd name="f45" fmla="val 396264"/>
              <a:gd name="f46" fmla="val 513971"/>
              <a:gd name="f47" fmla="val 425330"/>
              <a:gd name="f48" fmla="val 471332"/>
              <a:gd name="f49" fmla="val 423760"/>
              <a:gd name="f50" fmla="val 445092"/>
              <a:gd name="f51" fmla="val 392670"/>
              <a:gd name="f52" fmla="val 433892"/>
              <a:gd name="f53" fmla="val 379411"/>
              <a:gd name="f54" fmla="val 432740"/>
              <a:gd name="f55" fmla="val 363500"/>
              <a:gd name="f56" fmla="val 436788"/>
              <a:gd name="f57" fmla="val 348112"/>
              <a:gd name="f58" fmla="val 441219"/>
              <a:gd name="f59" fmla="val 331224"/>
              <a:gd name="f60" fmla="val 450815"/>
              <a:gd name="f61" fmla="val 315801"/>
              <a:gd name="f62" fmla="val 461666"/>
              <a:gd name="f63" fmla="val 302507"/>
              <a:gd name="f64" fmla="val 470878"/>
              <a:gd name="f65" fmla="val 291202"/>
              <a:gd name="f66" fmla="val 487801"/>
              <a:gd name="f67" fmla="val 290818"/>
              <a:gd name="f68" fmla="val 500607"/>
              <a:gd name="f69" fmla="val 292981"/>
              <a:gd name="f70" fmla="val 547328"/>
              <a:gd name="f71" fmla="val 300867"/>
              <a:gd name="f72" fmla="val 585955"/>
              <a:gd name="f73" fmla="val 282967"/>
              <a:gd name="f74" fmla="val 623116"/>
              <a:gd name="f75" fmla="val 258786"/>
              <a:gd name="f76" fmla="val 642167"/>
              <a:gd name="f77" fmla="val 246399"/>
              <a:gd name="f78" fmla="val 644959"/>
              <a:gd name="f79" fmla="val 247306"/>
              <a:gd name="f80" fmla="val 649006"/>
              <a:gd name="f81" fmla="val 270371"/>
              <a:gd name="f82" fmla="val 674478"/>
              <a:gd name="f83" fmla="val 415106"/>
              <a:gd name="f84" fmla="val 603610"/>
              <a:gd name="f85" fmla="val 559074"/>
              <a:gd name="f86" fmla="val 470669"/>
              <a:gd name="f87" fmla="val 621812"/>
              <a:gd name="f88" fmla="val 356988"/>
              <a:gd name="f89" fmla="val 675477"/>
              <a:gd name="f90" fmla="val 245051"/>
              <a:gd name="f91" fmla="val 667172"/>
              <a:gd name="f92" fmla="val 140059"/>
              <a:gd name="f93" fmla="val 595991"/>
              <a:gd name="f94" fmla="val 66260"/>
              <a:gd name="f95" fmla="val 545954"/>
              <a:gd name="f96" fmla="val 21877"/>
              <a:gd name="f97" fmla="val 475296"/>
              <a:gd name="f98" fmla="val 5896"/>
              <a:gd name="f99" fmla="val 388308"/>
              <a:gd name="f100" fmla="val -10923"/>
              <a:gd name="f101" fmla="val 296750"/>
              <a:gd name="f102" fmla="val 8268"/>
              <a:gd name="f103" fmla="val 212134"/>
              <a:gd name="f104" fmla="val 63120"/>
              <a:gd name="f105" fmla="val 135928"/>
              <a:gd name="f106" fmla="val 127183"/>
              <a:gd name="f107" fmla="val 46882"/>
              <a:gd name="f108" fmla="val 216893"/>
              <a:gd name="f109" fmla="val 7523"/>
              <a:gd name="f110" fmla="val 323281"/>
              <a:gd name="f111" fmla="val 160"/>
              <a:gd name="f112" fmla="val 333575"/>
              <a:gd name="f113" fmla="val -538"/>
              <a:gd name="f114" fmla="val 344147"/>
              <a:gd name="f115" fmla="val 1172"/>
              <a:gd name="f116" fmla="val 354441"/>
              <a:gd name="f117" fmla="val 2812"/>
              <a:gd name="f118" fmla="val 363862"/>
              <a:gd name="f119" fmla="val 4312"/>
              <a:gd name="f120" fmla="val 365816"/>
              <a:gd name="f121" fmla="val 10314"/>
              <a:gd name="f122" fmla="val 360337"/>
              <a:gd name="f123" fmla="val 17921"/>
              <a:gd name="f124" fmla="val 351510"/>
              <a:gd name="f125" fmla="val 30168"/>
              <a:gd name="f126" fmla="val 342193"/>
              <a:gd name="f127" fmla="val 42032"/>
              <a:gd name="f128" fmla="val 333261"/>
              <a:gd name="f129" fmla="val 54209"/>
              <a:gd name="f130" fmla="val 330260"/>
              <a:gd name="f131" fmla="val 58292"/>
              <a:gd name="f132" fmla="val 326491"/>
              <a:gd name="f133" fmla="val 60106"/>
              <a:gd name="f134" fmla="val 321537"/>
              <a:gd name="f135" fmla="val 60664"/>
              <a:gd name="f136" fmla="val 307719"/>
              <a:gd name="f137" fmla="val 62235"/>
              <a:gd name="f138" fmla="val 294006"/>
              <a:gd name="f139" fmla="val 64503"/>
              <a:gd name="f140" fmla="val 280154"/>
              <a:gd name="f141" fmla="val 65794"/>
              <a:gd name="f142" fmla="val 263684"/>
              <a:gd name="f143" fmla="val 67329"/>
              <a:gd name="f144" fmla="val 259253"/>
              <a:gd name="f145" fmla="val 72807"/>
              <a:gd name="f146" fmla="val 262917"/>
              <a:gd name="f147" fmla="val 88649"/>
              <a:gd name="f148" fmla="val 271396"/>
              <a:gd name="f149" fmla="val 125356"/>
              <a:gd name="f150" fmla="val 264452"/>
              <a:gd name="f151" fmla="val 137882"/>
              <a:gd name="f152" fmla="val 230048"/>
              <a:gd name="f153" fmla="val 151525"/>
              <a:gd name="f154" fmla="val 219998"/>
              <a:gd name="f155" fmla="val 155503"/>
              <a:gd name="f156" fmla="val 202447"/>
              <a:gd name="f157" fmla="val 158225"/>
              <a:gd name="f158" fmla="val 206181"/>
              <a:gd name="f159" fmla="val 171589"/>
              <a:gd name="f160" fmla="val 210089"/>
              <a:gd name="f161" fmla="val 185651"/>
              <a:gd name="f162" fmla="val 226349"/>
              <a:gd name="f163" fmla="val 180138"/>
              <a:gd name="f164" fmla="val 238038"/>
              <a:gd name="f165" fmla="val 177800"/>
              <a:gd name="f166" fmla="val 270419"/>
              <a:gd name="f167" fmla="val 171275"/>
              <a:gd name="f168" fmla="val 284341"/>
              <a:gd name="f169" fmla="val 186488"/>
              <a:gd name="f170" fmla="val 274745"/>
              <a:gd name="f171" fmla="val 217229"/>
              <a:gd name="f172" fmla="val 271465"/>
              <a:gd name="f173" fmla="val 227801"/>
              <a:gd name="f174" fmla="val 263928"/>
              <a:gd name="f175" fmla="val 231291"/>
              <a:gd name="f176" fmla="val 254682"/>
              <a:gd name="f177" fmla="val 234187"/>
              <a:gd name="f178" fmla="val 229908"/>
              <a:gd name="f179" fmla="val 241933"/>
              <a:gd name="f180" fmla="val 211275"/>
              <a:gd name="f181" fmla="val 255960"/>
              <a:gd name="f182" fmla="val 201924"/>
              <a:gd name="f183" fmla="val 281746"/>
              <a:gd name="f184" fmla="val 198365"/>
              <a:gd name="f185" fmla="val 291516"/>
              <a:gd name="f186" fmla="val 189816"/>
              <a:gd name="f187" fmla="val 299611"/>
              <a:gd name="f188" fmla="val 183047"/>
              <a:gd name="f189" fmla="val 308055"/>
              <a:gd name="f190" fmla="val 179174"/>
              <a:gd name="f191" fmla="val 312905"/>
              <a:gd name="f192" fmla="val 174254"/>
              <a:gd name="f193" fmla="val 313324"/>
              <a:gd name="f194" fmla="val 169613"/>
              <a:gd name="f195" fmla="val 308404"/>
              <a:gd name="f196" fmla="val 166019"/>
              <a:gd name="f197" fmla="val 304600"/>
              <a:gd name="f198" fmla="val 162565"/>
              <a:gd name="f199" fmla="val 300658"/>
              <a:gd name="f200" fmla="val 158761"/>
              <a:gd name="f201" fmla="val 297064"/>
              <a:gd name="f202" fmla="val 151155"/>
              <a:gd name="f203" fmla="val 289946"/>
              <a:gd name="f204" fmla="val 142222"/>
              <a:gd name="f205" fmla="val 287852"/>
              <a:gd name="f206" fmla="val 133359"/>
              <a:gd name="f207" fmla="val 293749"/>
              <a:gd name="f208" fmla="val 124566"/>
              <a:gd name="f209" fmla="val 299576"/>
              <a:gd name="f210" fmla="val 124950"/>
              <a:gd name="f211" fmla="val 309171"/>
              <a:gd name="f212" fmla="val 128544"/>
              <a:gd name="f213" fmla="val 317302"/>
              <a:gd name="f214" fmla="val 143164"/>
              <a:gd name="f215" fmla="val 350485"/>
              <a:gd name="f216" fmla="val 164658"/>
              <a:gd name="f217" fmla="val 375956"/>
              <a:gd name="f218" fmla="val 202657"/>
              <a:gd name="f219" fmla="val 383842"/>
              <a:gd name="f220" fmla="val 250181"/>
              <a:gd name="f221" fmla="val 393717"/>
              <a:gd name="f222" fmla="val 294216"/>
              <a:gd name="f223" fmla="val 413431"/>
              <a:gd name="f224" fmla="val 337273"/>
              <a:gd name="f225" fmla="val 435170"/>
              <a:gd name="f226" fmla="val 346869"/>
              <a:gd name="f227" fmla="val 440020"/>
              <a:gd name="f228" fmla="val 355243"/>
              <a:gd name="f229" fmla="val 448115"/>
              <a:gd name="f230" fmla="val 362675"/>
              <a:gd name="f231" fmla="val 456105"/>
              <a:gd name="f232" fmla="val 372724"/>
              <a:gd name="f233" fmla="val 466957"/>
              <a:gd name="f234" fmla="val 377505"/>
              <a:gd name="f235" fmla="val 480426"/>
              <a:gd name="f236" fmla="val 370282"/>
              <a:gd name="f237" fmla="val 494592"/>
              <a:gd name="f238" fmla="val 349381"/>
              <a:gd name="f239" fmla="val 535591"/>
              <a:gd name="f240" fmla="val 319269"/>
              <a:gd name="f241" fmla="val 568007"/>
              <a:gd name="f242" fmla="val 272896"/>
              <a:gd name="f243" fmla="val 577184"/>
              <a:gd name="f244" fmla="val 227361"/>
              <a:gd name="f245" fmla="val 586186"/>
              <a:gd name="f246" fmla="val 212810"/>
              <a:gd name="f247" fmla="val 565948"/>
              <a:gd name="f248" fmla="val 212078"/>
              <a:gd name="f249" fmla="val 530427"/>
              <a:gd name="f250" fmla="val 211868"/>
              <a:gd name="f251" fmla="val 520064"/>
              <a:gd name="f252" fmla="val 210542"/>
              <a:gd name="f253" fmla="val 509491"/>
              <a:gd name="f254" fmla="val 208135"/>
              <a:gd name="f255" fmla="val 499407"/>
              <a:gd name="f256" fmla="val 204750"/>
              <a:gd name="f257" fmla="val 485171"/>
              <a:gd name="f258" fmla="val 196306"/>
              <a:gd name="f259" fmla="val 476413"/>
              <a:gd name="f260" fmla="val 180186"/>
              <a:gd name="f261" fmla="val 475541"/>
              <a:gd name="f262" fmla="val 159494"/>
              <a:gd name="f263" fmla="val 474424"/>
              <a:gd name="f264" fmla="val 149759"/>
              <a:gd name="f265" fmla="val 465910"/>
              <a:gd name="f266" fmla="val 145537"/>
              <a:gd name="f267" fmla="val 445568"/>
              <a:gd name="f268" fmla="val 142711"/>
              <a:gd name="f269" fmla="val 431994"/>
              <a:gd name="f270" fmla="val 141141"/>
              <a:gd name="f271" fmla="val 418037"/>
              <a:gd name="f272" fmla="val 140478"/>
              <a:gd name="f273" fmla="val 404150"/>
              <a:gd name="f274" fmla="val 139989"/>
              <a:gd name="f275" fmla="val 393577"/>
              <a:gd name="f276" fmla="val 136186"/>
              <a:gd name="f277" fmla="val 385691"/>
              <a:gd name="f278" fmla="val 129242"/>
              <a:gd name="f279" fmla="val 377980"/>
              <a:gd name="f280" fmla="val 87615"/>
              <a:gd name="f281" fmla="val 331712"/>
              <a:gd name="f282" fmla="val 81195"/>
              <a:gd name="f283" fmla="val 317755"/>
              <a:gd name="f284" fmla="val 71145"/>
              <a:gd name="f285" fmla="val 253762"/>
              <a:gd name="f286" fmla="+- 0 0 -90"/>
              <a:gd name="f287" fmla="*/ f3 1 654139"/>
              <a:gd name="f288" fmla="*/ f4 1 656593"/>
              <a:gd name="f289" fmla="val f5"/>
              <a:gd name="f290" fmla="val f6"/>
              <a:gd name="f291" fmla="val f7"/>
              <a:gd name="f292" fmla="*/ f286 f0 1"/>
              <a:gd name="f293" fmla="+- f291 0 f289"/>
              <a:gd name="f294" fmla="+- f290 0 f289"/>
              <a:gd name="f295" fmla="*/ f292 1 f2"/>
              <a:gd name="f296" fmla="*/ f294 1 654139"/>
              <a:gd name="f297" fmla="*/ f293 1 656593"/>
              <a:gd name="f298" fmla="*/ 71250 f294 1"/>
              <a:gd name="f299" fmla="*/ 253692 f293 1"/>
              <a:gd name="f300" fmla="*/ 72088 f294 1"/>
              <a:gd name="f301" fmla="*/ 407395 f293 1"/>
              <a:gd name="f302" fmla="*/ 261730 f294 1"/>
              <a:gd name="f303" fmla="*/ 586988 f293 1"/>
              <a:gd name="f304" fmla="*/ 497222 f294 1"/>
              <a:gd name="f305" fmla="*/ 534195 f293 1"/>
              <a:gd name="f306" fmla="*/ 569450 f294 1"/>
              <a:gd name="f307" fmla="*/ 439810 f293 1"/>
              <a:gd name="f308" fmla="*/ 553435 f294 1"/>
              <a:gd name="f309" fmla="*/ 391100 f293 1"/>
              <a:gd name="f310" fmla="*/ 542129 f294 1"/>
              <a:gd name="f311" fmla="*/ 396264 f293 1"/>
              <a:gd name="f312" fmla="*/ 445092 f294 1"/>
              <a:gd name="f313" fmla="*/ 392670 f293 1"/>
              <a:gd name="f314" fmla="*/ 436788 f294 1"/>
              <a:gd name="f315" fmla="*/ 348112 f293 1"/>
              <a:gd name="f316" fmla="*/ 461666 f294 1"/>
              <a:gd name="f317" fmla="*/ 302507 f293 1"/>
              <a:gd name="f318" fmla="*/ 500607 f294 1"/>
              <a:gd name="f319" fmla="*/ 292981 f293 1"/>
              <a:gd name="f320" fmla="*/ 623116 f294 1"/>
              <a:gd name="f321" fmla="*/ 258786 f293 1"/>
              <a:gd name="f322" fmla="*/ 649006 f294 1"/>
              <a:gd name="f323" fmla="*/ 270371 f293 1"/>
              <a:gd name="f324" fmla="*/ 470669 f294 1"/>
              <a:gd name="f325" fmla="*/ 621812 f293 1"/>
              <a:gd name="f326" fmla="*/ 140059 f294 1"/>
              <a:gd name="f327" fmla="*/ 595991 f293 1"/>
              <a:gd name="f328" fmla="*/ 5896 f294 1"/>
              <a:gd name="f329" fmla="*/ 388308 f293 1"/>
              <a:gd name="f330" fmla="*/ 63120 f294 1"/>
              <a:gd name="f331" fmla="*/ 135928 f293 1"/>
              <a:gd name="f332" fmla="*/ 323281 f294 1"/>
              <a:gd name="f333" fmla="*/ 160 f293 1"/>
              <a:gd name="f334" fmla="*/ 354441 f294 1"/>
              <a:gd name="f335" fmla="*/ 2812 f293 1"/>
              <a:gd name="f336" fmla="*/ 360337 f294 1"/>
              <a:gd name="f337" fmla="*/ 17921 f293 1"/>
              <a:gd name="f338" fmla="*/ 333261 f294 1"/>
              <a:gd name="f339" fmla="*/ 54209 f293 1"/>
              <a:gd name="f340" fmla="*/ 321537 f294 1"/>
              <a:gd name="f341" fmla="*/ 60664 f293 1"/>
              <a:gd name="f342" fmla="*/ 280154 f294 1"/>
              <a:gd name="f343" fmla="*/ 65794 f293 1"/>
              <a:gd name="f344" fmla="*/ 262917 f294 1"/>
              <a:gd name="f345" fmla="*/ 88649 f293 1"/>
              <a:gd name="f346" fmla="*/ 230048 f294 1"/>
              <a:gd name="f347" fmla="*/ 151525 f293 1"/>
              <a:gd name="f348" fmla="*/ 206181 f294 1"/>
              <a:gd name="f349" fmla="*/ 171589 f293 1"/>
              <a:gd name="f350" fmla="*/ 238038 f294 1"/>
              <a:gd name="f351" fmla="*/ 177800 f293 1"/>
              <a:gd name="f352" fmla="*/ 274745 f294 1"/>
              <a:gd name="f353" fmla="*/ 217229 f293 1"/>
              <a:gd name="f354" fmla="*/ 254682 f294 1"/>
              <a:gd name="f355" fmla="*/ 234187 f293 1"/>
              <a:gd name="f356" fmla="*/ 201924 f294 1"/>
              <a:gd name="f357" fmla="*/ 281746 f293 1"/>
              <a:gd name="f358" fmla="*/ 183047 f294 1"/>
              <a:gd name="f359" fmla="*/ 308055 f293 1"/>
              <a:gd name="f360" fmla="*/ 169613 f294 1"/>
              <a:gd name="f361" fmla="*/ 308404 f293 1"/>
              <a:gd name="f362" fmla="*/ 158761 f294 1"/>
              <a:gd name="f363" fmla="*/ 297064 f293 1"/>
              <a:gd name="f364" fmla="*/ 133359 f294 1"/>
              <a:gd name="f365" fmla="*/ 293749 f293 1"/>
              <a:gd name="f366" fmla="*/ 128544 f294 1"/>
              <a:gd name="f367" fmla="*/ 317302 f293 1"/>
              <a:gd name="f368" fmla="*/ 202657 f294 1"/>
              <a:gd name="f369" fmla="*/ 383842 f293 1"/>
              <a:gd name="f370" fmla="*/ 337273 f294 1"/>
              <a:gd name="f371" fmla="*/ 435170 f293 1"/>
              <a:gd name="f372" fmla="*/ 362675 f294 1"/>
              <a:gd name="f373" fmla="*/ 456105 f293 1"/>
              <a:gd name="f374" fmla="*/ 370282 f294 1"/>
              <a:gd name="f375" fmla="*/ 494592 f293 1"/>
              <a:gd name="f376" fmla="*/ 272896 f294 1"/>
              <a:gd name="f377" fmla="*/ 577184 f293 1"/>
              <a:gd name="f378" fmla="*/ 212078 f294 1"/>
              <a:gd name="f379" fmla="*/ 530427 f293 1"/>
              <a:gd name="f380" fmla="*/ 208135 f294 1"/>
              <a:gd name="f381" fmla="*/ 499407 f293 1"/>
              <a:gd name="f382" fmla="*/ 180186 f294 1"/>
              <a:gd name="f383" fmla="*/ 475541 f293 1"/>
              <a:gd name="f384" fmla="*/ 145537 f294 1"/>
              <a:gd name="f385" fmla="*/ 445568 f293 1"/>
              <a:gd name="f386" fmla="*/ 140478 f294 1"/>
              <a:gd name="f387" fmla="*/ 404150 f293 1"/>
              <a:gd name="f388" fmla="*/ 129242 f294 1"/>
              <a:gd name="f389" fmla="*/ 377980 f293 1"/>
              <a:gd name="f390" fmla="*/ 71145 f294 1"/>
              <a:gd name="f391" fmla="*/ 253762 f293 1"/>
              <a:gd name="f392" fmla="+- f295 0 f1"/>
              <a:gd name="f393" fmla="*/ f298 1 654139"/>
              <a:gd name="f394" fmla="*/ f299 1 656593"/>
              <a:gd name="f395" fmla="*/ f300 1 654139"/>
              <a:gd name="f396" fmla="*/ f301 1 656593"/>
              <a:gd name="f397" fmla="*/ f302 1 654139"/>
              <a:gd name="f398" fmla="*/ f303 1 656593"/>
              <a:gd name="f399" fmla="*/ f304 1 654139"/>
              <a:gd name="f400" fmla="*/ f305 1 656593"/>
              <a:gd name="f401" fmla="*/ f306 1 654139"/>
              <a:gd name="f402" fmla="*/ f307 1 656593"/>
              <a:gd name="f403" fmla="*/ f308 1 654139"/>
              <a:gd name="f404" fmla="*/ f309 1 656593"/>
              <a:gd name="f405" fmla="*/ f310 1 654139"/>
              <a:gd name="f406" fmla="*/ f311 1 656593"/>
              <a:gd name="f407" fmla="*/ f312 1 654139"/>
              <a:gd name="f408" fmla="*/ f313 1 656593"/>
              <a:gd name="f409" fmla="*/ f314 1 654139"/>
              <a:gd name="f410" fmla="*/ f315 1 656593"/>
              <a:gd name="f411" fmla="*/ f316 1 654139"/>
              <a:gd name="f412" fmla="*/ f317 1 656593"/>
              <a:gd name="f413" fmla="*/ f318 1 654139"/>
              <a:gd name="f414" fmla="*/ f319 1 656593"/>
              <a:gd name="f415" fmla="*/ f320 1 654139"/>
              <a:gd name="f416" fmla="*/ f321 1 656593"/>
              <a:gd name="f417" fmla="*/ f322 1 654139"/>
              <a:gd name="f418" fmla="*/ f323 1 656593"/>
              <a:gd name="f419" fmla="*/ f324 1 654139"/>
              <a:gd name="f420" fmla="*/ f325 1 656593"/>
              <a:gd name="f421" fmla="*/ f326 1 654139"/>
              <a:gd name="f422" fmla="*/ f327 1 656593"/>
              <a:gd name="f423" fmla="*/ f328 1 654139"/>
              <a:gd name="f424" fmla="*/ f329 1 656593"/>
              <a:gd name="f425" fmla="*/ f330 1 654139"/>
              <a:gd name="f426" fmla="*/ f331 1 656593"/>
              <a:gd name="f427" fmla="*/ f332 1 654139"/>
              <a:gd name="f428" fmla="*/ f333 1 656593"/>
              <a:gd name="f429" fmla="*/ f334 1 654139"/>
              <a:gd name="f430" fmla="*/ f335 1 656593"/>
              <a:gd name="f431" fmla="*/ f336 1 654139"/>
              <a:gd name="f432" fmla="*/ f337 1 656593"/>
              <a:gd name="f433" fmla="*/ f338 1 654139"/>
              <a:gd name="f434" fmla="*/ f339 1 656593"/>
              <a:gd name="f435" fmla="*/ f340 1 654139"/>
              <a:gd name="f436" fmla="*/ f341 1 656593"/>
              <a:gd name="f437" fmla="*/ f342 1 654139"/>
              <a:gd name="f438" fmla="*/ f343 1 656593"/>
              <a:gd name="f439" fmla="*/ f344 1 654139"/>
              <a:gd name="f440" fmla="*/ f345 1 656593"/>
              <a:gd name="f441" fmla="*/ f346 1 654139"/>
              <a:gd name="f442" fmla="*/ f347 1 656593"/>
              <a:gd name="f443" fmla="*/ f348 1 654139"/>
              <a:gd name="f444" fmla="*/ f349 1 656593"/>
              <a:gd name="f445" fmla="*/ f350 1 654139"/>
              <a:gd name="f446" fmla="*/ f351 1 656593"/>
              <a:gd name="f447" fmla="*/ f352 1 654139"/>
              <a:gd name="f448" fmla="*/ f353 1 656593"/>
              <a:gd name="f449" fmla="*/ f354 1 654139"/>
              <a:gd name="f450" fmla="*/ f355 1 656593"/>
              <a:gd name="f451" fmla="*/ f356 1 654139"/>
              <a:gd name="f452" fmla="*/ f357 1 656593"/>
              <a:gd name="f453" fmla="*/ f358 1 654139"/>
              <a:gd name="f454" fmla="*/ f359 1 656593"/>
              <a:gd name="f455" fmla="*/ f360 1 654139"/>
              <a:gd name="f456" fmla="*/ f361 1 656593"/>
              <a:gd name="f457" fmla="*/ f362 1 654139"/>
              <a:gd name="f458" fmla="*/ f363 1 656593"/>
              <a:gd name="f459" fmla="*/ f364 1 654139"/>
              <a:gd name="f460" fmla="*/ f365 1 656593"/>
              <a:gd name="f461" fmla="*/ f366 1 654139"/>
              <a:gd name="f462" fmla="*/ f367 1 656593"/>
              <a:gd name="f463" fmla="*/ f368 1 654139"/>
              <a:gd name="f464" fmla="*/ f369 1 656593"/>
              <a:gd name="f465" fmla="*/ f370 1 654139"/>
              <a:gd name="f466" fmla="*/ f371 1 656593"/>
              <a:gd name="f467" fmla="*/ f372 1 654139"/>
              <a:gd name="f468" fmla="*/ f373 1 656593"/>
              <a:gd name="f469" fmla="*/ f374 1 654139"/>
              <a:gd name="f470" fmla="*/ f375 1 656593"/>
              <a:gd name="f471" fmla="*/ f376 1 654139"/>
              <a:gd name="f472" fmla="*/ f377 1 656593"/>
              <a:gd name="f473" fmla="*/ f378 1 654139"/>
              <a:gd name="f474" fmla="*/ f379 1 656593"/>
              <a:gd name="f475" fmla="*/ f380 1 654139"/>
              <a:gd name="f476" fmla="*/ f381 1 656593"/>
              <a:gd name="f477" fmla="*/ f382 1 654139"/>
              <a:gd name="f478" fmla="*/ f383 1 656593"/>
              <a:gd name="f479" fmla="*/ f384 1 654139"/>
              <a:gd name="f480" fmla="*/ f385 1 656593"/>
              <a:gd name="f481" fmla="*/ f386 1 654139"/>
              <a:gd name="f482" fmla="*/ f387 1 656593"/>
              <a:gd name="f483" fmla="*/ f388 1 654139"/>
              <a:gd name="f484" fmla="*/ f389 1 656593"/>
              <a:gd name="f485" fmla="*/ f390 1 654139"/>
              <a:gd name="f486" fmla="*/ f391 1 656593"/>
              <a:gd name="f487" fmla="*/ f289 1 f296"/>
              <a:gd name="f488" fmla="*/ f290 1 f296"/>
              <a:gd name="f489" fmla="*/ f289 1 f297"/>
              <a:gd name="f490" fmla="*/ f291 1 f297"/>
              <a:gd name="f491" fmla="*/ f393 1 f296"/>
              <a:gd name="f492" fmla="*/ f394 1 f297"/>
              <a:gd name="f493" fmla="*/ f395 1 f296"/>
              <a:gd name="f494" fmla="*/ f396 1 f297"/>
              <a:gd name="f495" fmla="*/ f397 1 f296"/>
              <a:gd name="f496" fmla="*/ f398 1 f297"/>
              <a:gd name="f497" fmla="*/ f399 1 f296"/>
              <a:gd name="f498" fmla="*/ f400 1 f297"/>
              <a:gd name="f499" fmla="*/ f401 1 f296"/>
              <a:gd name="f500" fmla="*/ f402 1 f297"/>
              <a:gd name="f501" fmla="*/ f403 1 f296"/>
              <a:gd name="f502" fmla="*/ f404 1 f297"/>
              <a:gd name="f503" fmla="*/ f405 1 f296"/>
              <a:gd name="f504" fmla="*/ f406 1 f297"/>
              <a:gd name="f505" fmla="*/ f407 1 f296"/>
              <a:gd name="f506" fmla="*/ f408 1 f297"/>
              <a:gd name="f507" fmla="*/ f409 1 f296"/>
              <a:gd name="f508" fmla="*/ f410 1 f297"/>
              <a:gd name="f509" fmla="*/ f411 1 f296"/>
              <a:gd name="f510" fmla="*/ f412 1 f297"/>
              <a:gd name="f511" fmla="*/ f413 1 f296"/>
              <a:gd name="f512" fmla="*/ f414 1 f297"/>
              <a:gd name="f513" fmla="*/ f415 1 f296"/>
              <a:gd name="f514" fmla="*/ f416 1 f297"/>
              <a:gd name="f515" fmla="*/ f417 1 f296"/>
              <a:gd name="f516" fmla="*/ f418 1 f297"/>
              <a:gd name="f517" fmla="*/ f419 1 f296"/>
              <a:gd name="f518" fmla="*/ f420 1 f297"/>
              <a:gd name="f519" fmla="*/ f421 1 f296"/>
              <a:gd name="f520" fmla="*/ f422 1 f297"/>
              <a:gd name="f521" fmla="*/ f423 1 f296"/>
              <a:gd name="f522" fmla="*/ f424 1 f297"/>
              <a:gd name="f523" fmla="*/ f425 1 f296"/>
              <a:gd name="f524" fmla="*/ f426 1 f297"/>
              <a:gd name="f525" fmla="*/ f427 1 f296"/>
              <a:gd name="f526" fmla="*/ f428 1 f297"/>
              <a:gd name="f527" fmla="*/ f429 1 f296"/>
              <a:gd name="f528" fmla="*/ f430 1 f297"/>
              <a:gd name="f529" fmla="*/ f431 1 f296"/>
              <a:gd name="f530" fmla="*/ f432 1 f297"/>
              <a:gd name="f531" fmla="*/ f433 1 f296"/>
              <a:gd name="f532" fmla="*/ f434 1 f297"/>
              <a:gd name="f533" fmla="*/ f435 1 f296"/>
              <a:gd name="f534" fmla="*/ f436 1 f297"/>
              <a:gd name="f535" fmla="*/ f437 1 f296"/>
              <a:gd name="f536" fmla="*/ f438 1 f297"/>
              <a:gd name="f537" fmla="*/ f439 1 f296"/>
              <a:gd name="f538" fmla="*/ f440 1 f297"/>
              <a:gd name="f539" fmla="*/ f441 1 f296"/>
              <a:gd name="f540" fmla="*/ f442 1 f297"/>
              <a:gd name="f541" fmla="*/ f443 1 f296"/>
              <a:gd name="f542" fmla="*/ f444 1 f297"/>
              <a:gd name="f543" fmla="*/ f445 1 f296"/>
              <a:gd name="f544" fmla="*/ f446 1 f297"/>
              <a:gd name="f545" fmla="*/ f447 1 f296"/>
              <a:gd name="f546" fmla="*/ f448 1 f297"/>
              <a:gd name="f547" fmla="*/ f449 1 f296"/>
              <a:gd name="f548" fmla="*/ f450 1 f297"/>
              <a:gd name="f549" fmla="*/ f451 1 f296"/>
              <a:gd name="f550" fmla="*/ f452 1 f297"/>
              <a:gd name="f551" fmla="*/ f453 1 f296"/>
              <a:gd name="f552" fmla="*/ f454 1 f297"/>
              <a:gd name="f553" fmla="*/ f455 1 f296"/>
              <a:gd name="f554" fmla="*/ f456 1 f297"/>
              <a:gd name="f555" fmla="*/ f457 1 f296"/>
              <a:gd name="f556" fmla="*/ f458 1 f297"/>
              <a:gd name="f557" fmla="*/ f459 1 f296"/>
              <a:gd name="f558" fmla="*/ f460 1 f297"/>
              <a:gd name="f559" fmla="*/ f461 1 f296"/>
              <a:gd name="f560" fmla="*/ f462 1 f297"/>
              <a:gd name="f561" fmla="*/ f463 1 f296"/>
              <a:gd name="f562" fmla="*/ f464 1 f297"/>
              <a:gd name="f563" fmla="*/ f465 1 f296"/>
              <a:gd name="f564" fmla="*/ f466 1 f297"/>
              <a:gd name="f565" fmla="*/ f467 1 f296"/>
              <a:gd name="f566" fmla="*/ f468 1 f297"/>
              <a:gd name="f567" fmla="*/ f469 1 f296"/>
              <a:gd name="f568" fmla="*/ f470 1 f297"/>
              <a:gd name="f569" fmla="*/ f471 1 f296"/>
              <a:gd name="f570" fmla="*/ f472 1 f297"/>
              <a:gd name="f571" fmla="*/ f473 1 f296"/>
              <a:gd name="f572" fmla="*/ f474 1 f297"/>
              <a:gd name="f573" fmla="*/ f475 1 f296"/>
              <a:gd name="f574" fmla="*/ f476 1 f297"/>
              <a:gd name="f575" fmla="*/ f477 1 f296"/>
              <a:gd name="f576" fmla="*/ f478 1 f297"/>
              <a:gd name="f577" fmla="*/ f479 1 f296"/>
              <a:gd name="f578" fmla="*/ f480 1 f297"/>
              <a:gd name="f579" fmla="*/ f481 1 f296"/>
              <a:gd name="f580" fmla="*/ f482 1 f297"/>
              <a:gd name="f581" fmla="*/ f483 1 f296"/>
              <a:gd name="f582" fmla="*/ f484 1 f297"/>
              <a:gd name="f583" fmla="*/ f485 1 f296"/>
              <a:gd name="f584" fmla="*/ f486 1 f297"/>
              <a:gd name="f585" fmla="*/ f487 f287 1"/>
              <a:gd name="f586" fmla="*/ f488 f287 1"/>
              <a:gd name="f587" fmla="*/ f490 f288 1"/>
              <a:gd name="f588" fmla="*/ f489 f288 1"/>
              <a:gd name="f589" fmla="*/ f491 f287 1"/>
              <a:gd name="f590" fmla="*/ f492 f288 1"/>
              <a:gd name="f591" fmla="*/ f493 f287 1"/>
              <a:gd name="f592" fmla="*/ f494 f288 1"/>
              <a:gd name="f593" fmla="*/ f495 f287 1"/>
              <a:gd name="f594" fmla="*/ f496 f288 1"/>
              <a:gd name="f595" fmla="*/ f497 f287 1"/>
              <a:gd name="f596" fmla="*/ f498 f288 1"/>
              <a:gd name="f597" fmla="*/ f499 f287 1"/>
              <a:gd name="f598" fmla="*/ f500 f288 1"/>
              <a:gd name="f599" fmla="*/ f501 f287 1"/>
              <a:gd name="f600" fmla="*/ f502 f288 1"/>
              <a:gd name="f601" fmla="*/ f503 f287 1"/>
              <a:gd name="f602" fmla="*/ f504 f288 1"/>
              <a:gd name="f603" fmla="*/ f505 f287 1"/>
              <a:gd name="f604" fmla="*/ f506 f288 1"/>
              <a:gd name="f605" fmla="*/ f507 f287 1"/>
              <a:gd name="f606" fmla="*/ f508 f288 1"/>
              <a:gd name="f607" fmla="*/ f509 f287 1"/>
              <a:gd name="f608" fmla="*/ f510 f288 1"/>
              <a:gd name="f609" fmla="*/ f511 f287 1"/>
              <a:gd name="f610" fmla="*/ f512 f288 1"/>
              <a:gd name="f611" fmla="*/ f513 f287 1"/>
              <a:gd name="f612" fmla="*/ f514 f288 1"/>
              <a:gd name="f613" fmla="*/ f515 f287 1"/>
              <a:gd name="f614" fmla="*/ f516 f288 1"/>
              <a:gd name="f615" fmla="*/ f517 f287 1"/>
              <a:gd name="f616" fmla="*/ f518 f288 1"/>
              <a:gd name="f617" fmla="*/ f519 f287 1"/>
              <a:gd name="f618" fmla="*/ f520 f288 1"/>
              <a:gd name="f619" fmla="*/ f521 f287 1"/>
              <a:gd name="f620" fmla="*/ f522 f288 1"/>
              <a:gd name="f621" fmla="*/ f523 f287 1"/>
              <a:gd name="f622" fmla="*/ f524 f288 1"/>
              <a:gd name="f623" fmla="*/ f525 f287 1"/>
              <a:gd name="f624" fmla="*/ f526 f288 1"/>
              <a:gd name="f625" fmla="*/ f527 f287 1"/>
              <a:gd name="f626" fmla="*/ f528 f288 1"/>
              <a:gd name="f627" fmla="*/ f529 f287 1"/>
              <a:gd name="f628" fmla="*/ f530 f288 1"/>
              <a:gd name="f629" fmla="*/ f531 f287 1"/>
              <a:gd name="f630" fmla="*/ f532 f288 1"/>
              <a:gd name="f631" fmla="*/ f533 f287 1"/>
              <a:gd name="f632" fmla="*/ f534 f288 1"/>
              <a:gd name="f633" fmla="*/ f535 f287 1"/>
              <a:gd name="f634" fmla="*/ f536 f288 1"/>
              <a:gd name="f635" fmla="*/ f537 f287 1"/>
              <a:gd name="f636" fmla="*/ f538 f288 1"/>
              <a:gd name="f637" fmla="*/ f539 f287 1"/>
              <a:gd name="f638" fmla="*/ f540 f288 1"/>
              <a:gd name="f639" fmla="*/ f541 f287 1"/>
              <a:gd name="f640" fmla="*/ f542 f288 1"/>
              <a:gd name="f641" fmla="*/ f543 f287 1"/>
              <a:gd name="f642" fmla="*/ f544 f288 1"/>
              <a:gd name="f643" fmla="*/ f545 f287 1"/>
              <a:gd name="f644" fmla="*/ f546 f288 1"/>
              <a:gd name="f645" fmla="*/ f547 f287 1"/>
              <a:gd name="f646" fmla="*/ f548 f288 1"/>
              <a:gd name="f647" fmla="*/ f549 f287 1"/>
              <a:gd name="f648" fmla="*/ f550 f288 1"/>
              <a:gd name="f649" fmla="*/ f551 f287 1"/>
              <a:gd name="f650" fmla="*/ f552 f288 1"/>
              <a:gd name="f651" fmla="*/ f553 f287 1"/>
              <a:gd name="f652" fmla="*/ f554 f288 1"/>
              <a:gd name="f653" fmla="*/ f555 f287 1"/>
              <a:gd name="f654" fmla="*/ f556 f288 1"/>
              <a:gd name="f655" fmla="*/ f557 f287 1"/>
              <a:gd name="f656" fmla="*/ f558 f288 1"/>
              <a:gd name="f657" fmla="*/ f559 f287 1"/>
              <a:gd name="f658" fmla="*/ f560 f288 1"/>
              <a:gd name="f659" fmla="*/ f561 f287 1"/>
              <a:gd name="f660" fmla="*/ f562 f288 1"/>
              <a:gd name="f661" fmla="*/ f563 f287 1"/>
              <a:gd name="f662" fmla="*/ f564 f288 1"/>
              <a:gd name="f663" fmla="*/ f565 f287 1"/>
              <a:gd name="f664" fmla="*/ f566 f288 1"/>
              <a:gd name="f665" fmla="*/ f567 f287 1"/>
              <a:gd name="f666" fmla="*/ f568 f288 1"/>
              <a:gd name="f667" fmla="*/ f569 f287 1"/>
              <a:gd name="f668" fmla="*/ f570 f288 1"/>
              <a:gd name="f669" fmla="*/ f571 f287 1"/>
              <a:gd name="f670" fmla="*/ f572 f288 1"/>
              <a:gd name="f671" fmla="*/ f573 f287 1"/>
              <a:gd name="f672" fmla="*/ f574 f288 1"/>
              <a:gd name="f673" fmla="*/ f575 f287 1"/>
              <a:gd name="f674" fmla="*/ f576 f288 1"/>
              <a:gd name="f675" fmla="*/ f577 f287 1"/>
              <a:gd name="f676" fmla="*/ f578 f288 1"/>
              <a:gd name="f677" fmla="*/ f579 f287 1"/>
              <a:gd name="f678" fmla="*/ f580 f288 1"/>
              <a:gd name="f679" fmla="*/ f581 f287 1"/>
              <a:gd name="f680" fmla="*/ f582 f288 1"/>
              <a:gd name="f681" fmla="*/ f583 f287 1"/>
              <a:gd name="f682" fmla="*/ f584 f2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92">
                <a:pos x="f589" y="f590"/>
              </a:cxn>
              <a:cxn ang="f392">
                <a:pos x="f591" y="f592"/>
              </a:cxn>
              <a:cxn ang="f392">
                <a:pos x="f593" y="f594"/>
              </a:cxn>
              <a:cxn ang="f392">
                <a:pos x="f595" y="f596"/>
              </a:cxn>
              <a:cxn ang="f392">
                <a:pos x="f597" y="f598"/>
              </a:cxn>
              <a:cxn ang="f392">
                <a:pos x="f599" y="f600"/>
              </a:cxn>
              <a:cxn ang="f392">
                <a:pos x="f601" y="f602"/>
              </a:cxn>
              <a:cxn ang="f392">
                <a:pos x="f603" y="f604"/>
              </a:cxn>
              <a:cxn ang="f392">
                <a:pos x="f605" y="f606"/>
              </a:cxn>
              <a:cxn ang="f392">
                <a:pos x="f607" y="f608"/>
              </a:cxn>
              <a:cxn ang="f392">
                <a:pos x="f609" y="f610"/>
              </a:cxn>
              <a:cxn ang="f392">
                <a:pos x="f611" y="f612"/>
              </a:cxn>
              <a:cxn ang="f392">
                <a:pos x="f613" y="f614"/>
              </a:cxn>
              <a:cxn ang="f392">
                <a:pos x="f615" y="f616"/>
              </a:cxn>
              <a:cxn ang="f392">
                <a:pos x="f617" y="f618"/>
              </a:cxn>
              <a:cxn ang="f392">
                <a:pos x="f619" y="f620"/>
              </a:cxn>
              <a:cxn ang="f392">
                <a:pos x="f621" y="f622"/>
              </a:cxn>
              <a:cxn ang="f392">
                <a:pos x="f623" y="f624"/>
              </a:cxn>
              <a:cxn ang="f392">
                <a:pos x="f625" y="f626"/>
              </a:cxn>
              <a:cxn ang="f392">
                <a:pos x="f627" y="f628"/>
              </a:cxn>
              <a:cxn ang="f392">
                <a:pos x="f629" y="f630"/>
              </a:cxn>
              <a:cxn ang="f392">
                <a:pos x="f631" y="f632"/>
              </a:cxn>
              <a:cxn ang="f392">
                <a:pos x="f633" y="f634"/>
              </a:cxn>
              <a:cxn ang="f392">
                <a:pos x="f635" y="f636"/>
              </a:cxn>
              <a:cxn ang="f392">
                <a:pos x="f637" y="f638"/>
              </a:cxn>
              <a:cxn ang="f392">
                <a:pos x="f639" y="f640"/>
              </a:cxn>
              <a:cxn ang="f392">
                <a:pos x="f641" y="f642"/>
              </a:cxn>
              <a:cxn ang="f392">
                <a:pos x="f643" y="f644"/>
              </a:cxn>
              <a:cxn ang="f392">
                <a:pos x="f645" y="f646"/>
              </a:cxn>
              <a:cxn ang="f392">
                <a:pos x="f647" y="f648"/>
              </a:cxn>
              <a:cxn ang="f392">
                <a:pos x="f649" y="f650"/>
              </a:cxn>
              <a:cxn ang="f392">
                <a:pos x="f651" y="f652"/>
              </a:cxn>
              <a:cxn ang="f392">
                <a:pos x="f653" y="f654"/>
              </a:cxn>
              <a:cxn ang="f392">
                <a:pos x="f655" y="f656"/>
              </a:cxn>
              <a:cxn ang="f392">
                <a:pos x="f657" y="f658"/>
              </a:cxn>
              <a:cxn ang="f392">
                <a:pos x="f659" y="f660"/>
              </a:cxn>
              <a:cxn ang="f392">
                <a:pos x="f661" y="f662"/>
              </a:cxn>
              <a:cxn ang="f392">
                <a:pos x="f663" y="f664"/>
              </a:cxn>
              <a:cxn ang="f392">
                <a:pos x="f665" y="f666"/>
              </a:cxn>
              <a:cxn ang="f392">
                <a:pos x="f667" y="f668"/>
              </a:cxn>
              <a:cxn ang="f392">
                <a:pos x="f669" y="f670"/>
              </a:cxn>
              <a:cxn ang="f392">
                <a:pos x="f671" y="f672"/>
              </a:cxn>
              <a:cxn ang="f392">
                <a:pos x="f673" y="f674"/>
              </a:cxn>
              <a:cxn ang="f392">
                <a:pos x="f675" y="f676"/>
              </a:cxn>
              <a:cxn ang="f392">
                <a:pos x="f677" y="f678"/>
              </a:cxn>
              <a:cxn ang="f392">
                <a:pos x="f679" y="f680"/>
              </a:cxn>
              <a:cxn ang="f392">
                <a:pos x="f681" y="f682"/>
              </a:cxn>
            </a:cxnLst>
            <a:rect l="f585" t="f588" r="f586" b="f587"/>
            <a:pathLst>
              <a:path w="654139" h="656593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135"/>
                </a:cubicBezTo>
                <a:cubicBezTo>
                  <a:pt x="f136" y="f137"/>
                  <a:pt x="f138" y="f139"/>
                  <a:pt x="f140" y="f141"/>
                </a:cubicBezTo>
                <a:cubicBezTo>
                  <a:pt x="f142" y="f143"/>
                  <a:pt x="f144" y="f145"/>
                  <a:pt x="f146" y="f147"/>
                </a:cubicBezTo>
                <a:cubicBezTo>
                  <a:pt x="f148" y="f149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201"/>
                </a:cubicBezTo>
                <a:cubicBezTo>
                  <a:pt x="f202" y="f203"/>
                  <a:pt x="f204" y="f205"/>
                  <a:pt x="f206" y="f207"/>
                </a:cubicBezTo>
                <a:cubicBezTo>
                  <a:pt x="f208" y="f209"/>
                  <a:pt x="f210" y="f211"/>
                  <a:pt x="f212" y="f213"/>
                </a:cubicBezTo>
                <a:cubicBezTo>
                  <a:pt x="f214" y="f215"/>
                  <a:pt x="f216" y="f217"/>
                  <a:pt x="f218" y="f219"/>
                </a:cubicBezTo>
                <a:cubicBezTo>
                  <a:pt x="f220" y="f221"/>
                  <a:pt x="f222" y="f223"/>
                  <a:pt x="f224" y="f225"/>
                </a:cubicBezTo>
                <a:cubicBezTo>
                  <a:pt x="f226" y="f227"/>
                  <a:pt x="f228" y="f229"/>
                  <a:pt x="f230" y="f231"/>
                </a:cubicBezTo>
                <a:cubicBezTo>
                  <a:pt x="f232" y="f233"/>
                  <a:pt x="f234" y="f235"/>
                  <a:pt x="f236" y="f237"/>
                </a:cubicBezTo>
                <a:cubicBezTo>
                  <a:pt x="f238" y="f239"/>
                  <a:pt x="f240" y="f241"/>
                  <a:pt x="f242" y="f243"/>
                </a:cubicBezTo>
                <a:cubicBezTo>
                  <a:pt x="f244" y="f245"/>
                  <a:pt x="f246" y="f247"/>
                  <a:pt x="f248" y="f249"/>
                </a:cubicBezTo>
                <a:cubicBezTo>
                  <a:pt x="f250" y="f251"/>
                  <a:pt x="f252" y="f253"/>
                  <a:pt x="f254" y="f255"/>
                </a:cubicBezTo>
                <a:cubicBezTo>
                  <a:pt x="f256" y="f257"/>
                  <a:pt x="f258" y="f259"/>
                  <a:pt x="f260" y="f261"/>
                </a:cubicBezTo>
                <a:cubicBezTo>
                  <a:pt x="f262" y="f263"/>
                  <a:pt x="f264" y="f265"/>
                  <a:pt x="f266" y="f267"/>
                </a:cubicBezTo>
                <a:cubicBezTo>
                  <a:pt x="f268" y="f269"/>
                  <a:pt x="f270" y="f271"/>
                  <a:pt x="f272" y="f273"/>
                </a:cubicBez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1" name="Forma libre: forma 22">
            <a:extLst>
              <a:ext uri="{FF2B5EF4-FFF2-40B4-BE49-F238E27FC236}">
                <a16:creationId xmlns:a16="http://schemas.microsoft.com/office/drawing/2014/main" id="{AF24E6CA-5D86-4A21-A6E4-CBAB36A8079B}"/>
              </a:ext>
            </a:extLst>
          </p:cNvPr>
          <p:cNvSpPr/>
          <p:nvPr/>
        </p:nvSpPr>
        <p:spPr>
          <a:xfrm>
            <a:off x="3658907" y="1996473"/>
            <a:ext cx="702149" cy="54711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02150"/>
              <a:gd name="f7" fmla="val 547117"/>
              <a:gd name="f8" fmla="val 207434"/>
              <a:gd name="f9" fmla="val 395760"/>
              <a:gd name="f10" fmla="val 201852"/>
              <a:gd name="f11" fmla="val 403262"/>
              <a:gd name="f12" fmla="val 205550"/>
              <a:gd name="f13" fmla="val 409996"/>
              <a:gd name="f14" fmla="val 206004"/>
              <a:gd name="f15" fmla="val 416626"/>
              <a:gd name="f16" fmla="val 209074"/>
              <a:gd name="f17" fmla="val 462196"/>
              <a:gd name="f18" fmla="val 198851"/>
              <a:gd name="f19" fmla="val 503439"/>
              <a:gd name="f20" fmla="val 164202"/>
              <a:gd name="f21" fmla="val 535366"/>
              <a:gd name="f22" fmla="val 141766"/>
              <a:gd name="f23" fmla="val 556058"/>
              <a:gd name="f24" fmla="val 112491"/>
              <a:gd name="f25" fmla="val 548416"/>
              <a:gd name="f26" fmla="val 100558"/>
              <a:gd name="f27" fmla="val 520362"/>
              <a:gd name="f28" fmla="val 89601"/>
              <a:gd name="f29" fmla="val 494541"/>
              <a:gd name="f30" fmla="val 88729"/>
              <a:gd name="f31" fmla="val 468128"/>
              <a:gd name="f32" fmla="val 97731"/>
              <a:gd name="f33" fmla="val 442063"/>
              <a:gd name="f34" fmla="val 103593"/>
              <a:gd name="f35" fmla="val 425070"/>
              <a:gd name="f36" fmla="val 99860"/>
              <a:gd name="f37" fmla="val 419626"/>
              <a:gd name="f38" fmla="val 81820"/>
              <a:gd name="f39" fmla="val 416521"/>
              <a:gd name="f40" fmla="val 50975"/>
              <a:gd name="f41" fmla="val 411217"/>
              <a:gd name="f42" fmla="val 22746"/>
              <a:gd name="f43" fmla="val 398935"/>
              <a:gd name="f44" fmla="val 6033"/>
              <a:gd name="f45" fmla="val 369625"/>
              <a:gd name="f46" fmla="val -5203"/>
              <a:gd name="f47" fmla="val 349945"/>
              <a:gd name="f48" fmla="val -632"/>
              <a:gd name="f49" fmla="val 332534"/>
              <a:gd name="f50" fmla="val 18803"/>
              <a:gd name="f51" fmla="val 320601"/>
              <a:gd name="f52" fmla="val 49056"/>
              <a:gd name="f53" fmla="val 302037"/>
              <a:gd name="f54" fmla="val 80913"/>
              <a:gd name="f55" fmla="val 305806"/>
              <a:gd name="f56" fmla="val 113154"/>
              <a:gd name="f57" fmla="val 313971"/>
              <a:gd name="f58" fmla="val 133392"/>
              <a:gd name="f59" fmla="val 319065"/>
              <a:gd name="f60" fmla="val 150803"/>
              <a:gd name="f61" fmla="val 330336"/>
              <a:gd name="f62" fmla="val 171739"/>
              <a:gd name="f63" fmla="val 342862"/>
              <a:gd name="f64" fmla="val 169227"/>
              <a:gd name="f65" fmla="val 327963"/>
              <a:gd name="f66" fmla="val 162771"/>
              <a:gd name="f67" fmla="val 319868"/>
              <a:gd name="f68" fmla="val 157398"/>
              <a:gd name="f69" fmla="val 311389"/>
              <a:gd name="f70" fmla="val 152269"/>
              <a:gd name="f71" fmla="val 303294"/>
              <a:gd name="f72" fmla="val 148361"/>
              <a:gd name="f73" fmla="val 295059"/>
              <a:gd name="f74" fmla="val 149931"/>
              <a:gd name="f75" fmla="val 285219"/>
              <a:gd name="f76" fmla="val 151920"/>
              <a:gd name="f77" fmla="val 272867"/>
              <a:gd name="f78" fmla="val 154676"/>
              <a:gd name="f79" fmla="val 260480"/>
              <a:gd name="f80" fmla="val 168703"/>
              <a:gd name="f81" fmla="val 256398"/>
              <a:gd name="f82" fmla="val 183254"/>
              <a:gd name="f83" fmla="val 252141"/>
              <a:gd name="f84" fmla="val 189500"/>
              <a:gd name="f85" fmla="val 263272"/>
              <a:gd name="f86" fmla="val 195885"/>
              <a:gd name="f87" fmla="val 273042"/>
              <a:gd name="f88" fmla="val 200979"/>
              <a:gd name="f89" fmla="val 280823"/>
              <a:gd name="f90" fmla="val 288918"/>
              <a:gd name="f91" fmla="val 210330"/>
              <a:gd name="f92" fmla="val 296908"/>
              <a:gd name="f93" fmla="val 215111"/>
              <a:gd name="f94" fmla="val 304864"/>
              <a:gd name="f95" fmla="val 219089"/>
              <a:gd name="f96" fmla="val 311494"/>
              <a:gd name="f97" fmla="val 230394"/>
              <a:gd name="f98" fmla="val 303538"/>
              <a:gd name="f99" fmla="val 240199"/>
              <a:gd name="f100" fmla="val 296629"/>
              <a:gd name="f101" fmla="val 239815"/>
              <a:gd name="f102" fmla="val 291605"/>
              <a:gd name="f103" fmla="val 233569"/>
              <a:gd name="f104" fmla="val 282602"/>
              <a:gd name="f105" fmla="val 220694"/>
              <a:gd name="f106" fmla="val 263969"/>
              <a:gd name="f107" fmla="val 208970"/>
              <a:gd name="f108" fmla="val 244569"/>
              <a:gd name="f109" fmla="val 196862"/>
              <a:gd name="f110" fmla="val 225413"/>
              <a:gd name="f111" fmla="val 184370"/>
              <a:gd name="f112" fmla="val 205663"/>
              <a:gd name="f113" fmla="val 193163"/>
              <a:gd name="f114" fmla="val 195545"/>
              <a:gd name="f115" fmla="val 208656"/>
              <a:gd name="f116" fmla="val 182739"/>
              <a:gd name="f117" fmla="val 219961"/>
              <a:gd name="f118" fmla="val 173388"/>
              <a:gd name="f119" fmla="val 232836"/>
              <a:gd name="f120" fmla="val 180436"/>
              <a:gd name="f121" fmla="val 243095"/>
              <a:gd name="f122" fmla="val 197917"/>
              <a:gd name="f123" fmla="val 255133"/>
              <a:gd name="f124" fmla="val 218469"/>
              <a:gd name="f125" fmla="val 268218"/>
              <a:gd name="f126" fmla="val 238393"/>
              <a:gd name="f127" fmla="val 280430"/>
              <a:gd name="f128" fmla="val 258805"/>
              <a:gd name="f129" fmla="val 284373"/>
              <a:gd name="f130" fmla="val 265400"/>
              <a:gd name="f131" fmla="val 287653"/>
              <a:gd name="f132" fmla="val 268715"/>
              <a:gd name="f133" fmla="val 295050"/>
              <a:gd name="f134" fmla="val 262783"/>
              <a:gd name="f135" fmla="val 301471"/>
              <a:gd name="f136" fmla="val 257619"/>
              <a:gd name="f137" fmla="val 309287"/>
              <a:gd name="f138" fmla="val 254548"/>
              <a:gd name="f139" fmla="val 302343"/>
              <a:gd name="f140" fmla="val 243766"/>
              <a:gd name="f141" fmla="val 285071"/>
              <a:gd name="f142" fmla="val 216899"/>
              <a:gd name="f143" fmla="val 268253"/>
              <a:gd name="f144" fmla="val 189752"/>
              <a:gd name="f145" fmla="val 251713"/>
              <a:gd name="f146" fmla="val 162431"/>
              <a:gd name="f147" fmla="val 242292"/>
              <a:gd name="f148" fmla="val 146869"/>
              <a:gd name="f149" fmla="val 247247"/>
              <a:gd name="f150" fmla="val 134761"/>
              <a:gd name="f151" fmla="val 266613"/>
              <a:gd name="f152" fmla="val 123316"/>
              <a:gd name="f153" fmla="val 278372"/>
              <a:gd name="f154" fmla="val 116338"/>
              <a:gd name="f155" fmla="val 287828"/>
              <a:gd name="f156" fmla="val 120839"/>
              <a:gd name="f157" fmla="val 297214"/>
              <a:gd name="f158" fmla="val 136192"/>
              <a:gd name="f159" fmla="val 312916"/>
              <a:gd name="f160" fmla="val 161943"/>
              <a:gd name="f161" fmla="val 329804"/>
              <a:gd name="f162" fmla="val 186961"/>
              <a:gd name="f163" fmla="val 345052"/>
              <a:gd name="f164" fmla="val 212956"/>
              <a:gd name="f165" fmla="val 350949"/>
              <a:gd name="f166" fmla="val 223005"/>
              <a:gd name="f167" fmla="val 356671"/>
              <a:gd name="f168" fmla="val 224366"/>
              <a:gd name="f169" fmla="val 366022"/>
              <a:gd name="f170" fmla="val 218923"/>
              <a:gd name="f171" fmla="val 376839"/>
              <a:gd name="f172" fmla="val 212642"/>
              <a:gd name="f173" fmla="val 371780"/>
              <a:gd name="f174" fmla="val 204966"/>
              <a:gd name="f175" fmla="val 367662"/>
              <a:gd name="f176" fmla="val 198196"/>
              <a:gd name="f177" fmla="val 354124"/>
              <a:gd name="f178" fmla="val 175865"/>
              <a:gd name="f179" fmla="val 340027"/>
              <a:gd name="f180" fmla="val 153848"/>
              <a:gd name="f181" fmla="val 326175"/>
              <a:gd name="f182" fmla="val 131725"/>
              <a:gd name="f183" fmla="val 322790"/>
              <a:gd name="f184" fmla="val 126317"/>
              <a:gd name="f185" fmla="val 319301"/>
              <a:gd name="f186" fmla="val 120944"/>
              <a:gd name="f187" fmla="val 316196"/>
              <a:gd name="f188" fmla="val 115396"/>
              <a:gd name="f189" fmla="val 306426"/>
              <a:gd name="f190" fmla="val 97984"/>
              <a:gd name="f191" fmla="val 309112"/>
              <a:gd name="f192" fmla="val 88912"/>
              <a:gd name="f193" fmla="val 326908"/>
              <a:gd name="f194" fmla="val 78304"/>
              <a:gd name="f195" fmla="val 341946"/>
              <a:gd name="f196" fmla="val 69337"/>
              <a:gd name="f197" fmla="val 350565"/>
              <a:gd name="f198" fmla="val 71849"/>
              <a:gd name="f199" fmla="val 361033"/>
              <a:gd name="f200" fmla="val 88563"/>
              <a:gd name="f201" fmla="val 378933"/>
              <a:gd name="f202" fmla="val 117070"/>
              <a:gd name="f203" fmla="val 396902"/>
              <a:gd name="f204" fmla="val 145543"/>
              <a:gd name="f205" fmla="val 414384"/>
              <a:gd name="f206" fmla="val 174330"/>
              <a:gd name="f207" fmla="val 418327"/>
              <a:gd name="f208" fmla="val 180855"/>
              <a:gd name="f209" fmla="val 421956"/>
              <a:gd name="f210" fmla="val 185077"/>
              <a:gd name="f211" fmla="val 429109"/>
              <a:gd name="f212" fmla="val 179598"/>
              <a:gd name="f213" fmla="val 434971"/>
              <a:gd name="f214" fmla="val 175097"/>
              <a:gd name="f215" fmla="val 445020"/>
              <a:gd name="f216" fmla="val 172376"/>
              <a:gd name="f217" fmla="val 437832"/>
              <a:gd name="f218" fmla="val 161070"/>
              <a:gd name="f219" fmla="val 422619"/>
              <a:gd name="f220" fmla="val 137099"/>
              <a:gd name="f221" fmla="val 407510"/>
              <a:gd name="f222" fmla="val 113058"/>
              <a:gd name="f223" fmla="val 392925"/>
              <a:gd name="f224" fmla="val 88668"/>
              <a:gd name="f225" fmla="val 372687"/>
              <a:gd name="f226" fmla="val 54752"/>
              <a:gd name="f227" fmla="val 373490"/>
              <a:gd name="f228" fmla="val 47703"/>
              <a:gd name="f229" fmla="val 410197"/>
              <a:gd name="f230" fmla="val 33467"/>
              <a:gd name="f231" fmla="val 470596"/>
              <a:gd name="f232" fmla="val 10054"/>
              <a:gd name="f233" fmla="val 532810"/>
              <a:gd name="f234" fmla="val -8055"/>
              <a:gd name="f235" fmla="val 598793"/>
              <a:gd name="f236" fmla="val 3669"/>
              <a:gd name="f237" fmla="val 657901"/>
              <a:gd name="f238" fmla="val 14206"/>
              <a:gd name="f239" fmla="val 698796"/>
              <a:gd name="f240" fmla="val 43900"/>
              <a:gd name="f241" fmla="val 701971"/>
              <a:gd name="f242" fmla="val 109464"/>
              <a:gd name="f243" fmla="val 703995"/>
              <a:gd name="f244" fmla="val 150672"/>
              <a:gd name="f245" fmla="val 688677"/>
              <a:gd name="f246" fmla="val 188182"/>
              <a:gd name="f247" fmla="val 667113"/>
              <a:gd name="f248" fmla="val 222377"/>
              <a:gd name="f249" fmla="val 643386"/>
              <a:gd name="f250" fmla="val 259957"/>
              <a:gd name="f251" fmla="val 612506"/>
              <a:gd name="f252" fmla="val 291535"/>
              <a:gd name="f253" fmla="val 578485"/>
              <a:gd name="f254" fmla="val 320182"/>
              <a:gd name="f255" fmla="val 556084"/>
              <a:gd name="f256" fmla="val 339024"/>
              <a:gd name="f257" fmla="val 547849"/>
              <a:gd name="f258" fmla="val 338221"/>
              <a:gd name="f259" fmla="val 532985"/>
              <a:gd name="f260" fmla="val 313587"/>
              <a:gd name="f261" fmla="val 517702"/>
              <a:gd name="f262" fmla="val 288255"/>
              <a:gd name="f263" fmla="val 501791"/>
              <a:gd name="f264" fmla="val 263306"/>
              <a:gd name="f265" fmla="val 486159"/>
              <a:gd name="f266" fmla="val 238184"/>
              <a:gd name="f267" fmla="val 482390"/>
              <a:gd name="f268" fmla="val 232147"/>
              <a:gd name="f269" fmla="val 480820"/>
              <a:gd name="f270" fmla="val 222935"/>
              <a:gd name="f271" fmla="val 469864"/>
              <a:gd name="f272" fmla="val 230158"/>
              <a:gd name="f273" fmla="val 460792"/>
              <a:gd name="f274" fmla="val 236160"/>
              <a:gd name="f275" fmla="val 456639"/>
              <a:gd name="f276" fmla="val 241778"/>
              <a:gd name="f277" fmla="val 463548"/>
              <a:gd name="f278" fmla="val 252490"/>
              <a:gd name="f279" fmla="val 479250"/>
              <a:gd name="f280" fmla="val 276880"/>
              <a:gd name="f281" fmla="val 494219"/>
              <a:gd name="f282" fmla="val 301793"/>
              <a:gd name="f283" fmla="val 509502"/>
              <a:gd name="f284" fmla="val 326497"/>
              <a:gd name="f285" fmla="val 511351"/>
              <a:gd name="f286" fmla="val 329463"/>
              <a:gd name="f287" fmla="val 513410"/>
              <a:gd name="f288" fmla="val 332290"/>
              <a:gd name="f289" fmla="val 515224"/>
              <a:gd name="f290" fmla="val 335256"/>
              <a:gd name="f291" fmla="val 526460"/>
              <a:gd name="f292" fmla="val 353470"/>
              <a:gd name="f293" fmla="val 524331"/>
              <a:gd name="f294" fmla="val 361146"/>
              <a:gd name="f295" fmla="val 504791"/>
              <a:gd name="f296" fmla="val 372940"/>
              <a:gd name="f297" fmla="val 489090"/>
              <a:gd name="f298" fmla="val 382431"/>
              <a:gd name="f299" fmla="val 481064"/>
              <a:gd name="f300" fmla="val 379569"/>
              <a:gd name="f301" fmla="val 470212"/>
              <a:gd name="f302" fmla="val 361984"/>
              <a:gd name="f303" fmla="val 453115"/>
              <a:gd name="f304" fmla="val 334313"/>
              <a:gd name="f305" fmla="val 435494"/>
              <a:gd name="f306" fmla="val 307027"/>
              <a:gd name="f307" fmla="val 418257"/>
              <a:gd name="f308" fmla="val 279462"/>
              <a:gd name="f309" fmla="val 413477"/>
              <a:gd name="f310" fmla="val 271820"/>
              <a:gd name="f311" fmla="val 409290"/>
              <a:gd name="f312" fmla="val 266691"/>
              <a:gd name="f313" fmla="val 399206"/>
              <a:gd name="f314" fmla="val 273530"/>
              <a:gd name="f315" fmla="val 390273"/>
              <a:gd name="f316" fmla="val 279601"/>
              <a:gd name="f317" fmla="val 389785"/>
              <a:gd name="f318" fmla="val 284556"/>
              <a:gd name="f319" fmla="val 395367"/>
              <a:gd name="f320" fmla="val 293245"/>
              <a:gd name="f321" fmla="val 412325"/>
              <a:gd name="f322" fmla="val 319624"/>
              <a:gd name="f323" fmla="val 428446"/>
              <a:gd name="f324" fmla="val 346526"/>
              <a:gd name="f325" fmla="val 445160"/>
              <a:gd name="f326" fmla="val 373079"/>
              <a:gd name="f327" fmla="val 452557"/>
              <a:gd name="f328" fmla="val 384803"/>
              <a:gd name="f329" fmla="val 454755"/>
              <a:gd name="f330" fmla="val 395516"/>
              <a:gd name="f331" fmla="val 441670"/>
              <a:gd name="f332" fmla="val 404832"/>
              <a:gd name="f333" fmla="val 424608"/>
              <a:gd name="f334" fmla="val 416975"/>
              <a:gd name="f335" fmla="val 412465"/>
              <a:gd name="f336" fmla="val 417358"/>
              <a:gd name="f337" fmla="val 402520"/>
              <a:gd name="f338" fmla="val 402773"/>
              <a:gd name="f339" fmla="val 384551"/>
              <a:gd name="f340" fmla="val 376429"/>
              <a:gd name="f341" fmla="val 367942"/>
              <a:gd name="f342" fmla="val 349108"/>
              <a:gd name="f343" fmla="val 351368"/>
              <a:gd name="f344" fmla="val 321822"/>
              <a:gd name="f345" fmla="val 345017"/>
              <a:gd name="f346" fmla="val 311319"/>
              <a:gd name="f347" fmla="val 339015"/>
              <a:gd name="f348" fmla="val 309679"/>
              <a:gd name="f349" fmla="val 329455"/>
              <a:gd name="f350" fmla="val 317809"/>
              <a:gd name="f351" fmla="val 322337"/>
              <a:gd name="f352" fmla="val 323880"/>
              <a:gd name="f353" fmla="val 323732"/>
              <a:gd name="f354" fmla="val 328940"/>
              <a:gd name="f355" fmla="val 328059"/>
              <a:gd name="f356" fmla="val 335779"/>
              <a:gd name="f357" fmla="val 340865"/>
              <a:gd name="f358" fmla="val 355842"/>
              <a:gd name="f359" fmla="val 352763"/>
              <a:gd name="f360" fmla="val 365674"/>
              <a:gd name="f361" fmla="val 396423"/>
              <a:gd name="f362" fmla="val 373141"/>
              <a:gd name="f363" fmla="val 408007"/>
              <a:gd name="f364" fmla="val 379735"/>
              <a:gd name="f365" fmla="val 419452"/>
              <a:gd name="f366" fmla="val 365290"/>
              <a:gd name="f367" fmla="val 429641"/>
              <a:gd name="f368" fmla="val 349797"/>
              <a:gd name="f369" fmla="val 440562"/>
              <a:gd name="f370" fmla="val 328792"/>
              <a:gd name="f371" fmla="val 436061"/>
              <a:gd name="f372" fmla="val 319615"/>
              <a:gd name="f373" fmla="val 421441"/>
              <a:gd name="f374" fmla="val 307577"/>
              <a:gd name="f375" fmla="val 402250"/>
              <a:gd name="f376" fmla="val 294981"/>
              <a:gd name="f377" fmla="val 383408"/>
              <a:gd name="f378" fmla="val 283257"/>
              <a:gd name="f379" fmla="val 364042"/>
              <a:gd name="f380" fmla="val 277953"/>
              <a:gd name="f381" fmla="val 355249"/>
              <a:gd name="f382" fmla="val 272893"/>
              <a:gd name="f383" fmla="val 353260"/>
              <a:gd name="f384" fmla="val 263647"/>
              <a:gd name="f385" fmla="val 358878"/>
              <a:gd name="f386" fmla="val 253528"/>
              <a:gd name="f387" fmla="val 365054"/>
              <a:gd name="f388" fmla="val 255726"/>
              <a:gd name="f389" fmla="val 370881"/>
              <a:gd name="f390" fmla="val 261065"/>
              <a:gd name="f391" fmla="val 378697"/>
              <a:gd name="f392" fmla="val 389235"/>
              <a:gd name="f393" fmla="val 275545"/>
              <a:gd name="f394" fmla="val 399877"/>
              <a:gd name="f395" fmla="val 281128"/>
              <a:gd name="f396" fmla="val 411287"/>
              <a:gd name="f397" fmla="val 290270"/>
              <a:gd name="f398" fmla="val 429955"/>
              <a:gd name="f399" fmla="val 281861"/>
              <a:gd name="f400" fmla="val 442167"/>
              <a:gd name="f401" fmla="val 261204"/>
              <a:gd name="f402" fmla="val 441574"/>
              <a:gd name="f403" fmla="val 246375"/>
              <a:gd name="f404" fmla="val 441155"/>
              <a:gd name="f405" fmla="val 234616"/>
              <a:gd name="f406" fmla="val 435817"/>
              <a:gd name="f407" fmla="val 226137"/>
              <a:gd name="f408" fmla="val 422592"/>
              <a:gd name="f409" fmla="val 220449"/>
              <a:gd name="f410" fmla="val 413695"/>
              <a:gd name="f411" fmla="val 216890"/>
              <a:gd name="f412" fmla="val 402843"/>
              <a:gd name="f413" fmla="val 207295"/>
              <a:gd name="f414" fmla="val 395864"/>
              <a:gd name="f415" fmla="val 570844"/>
              <a:gd name="f416" fmla="val 128934"/>
              <a:gd name="f417" fmla="val 579532"/>
              <a:gd name="f418" fmla="val 128550"/>
              <a:gd name="f419" fmla="val 587487"/>
              <a:gd name="f420" fmla="val 126491"/>
              <a:gd name="f421" fmla="val 588883"/>
              <a:gd name="f422" fmla="val 116373"/>
              <a:gd name="f423" fmla="val 590384"/>
              <a:gd name="f424" fmla="val 105416"/>
              <a:gd name="f425" fmla="val 584940"/>
              <a:gd name="f426" fmla="val 98368"/>
              <a:gd name="f427" fmla="val 574019"/>
              <a:gd name="f428" fmla="val 96658"/>
              <a:gd name="f429" fmla="val 561109"/>
              <a:gd name="f430" fmla="val 94634"/>
              <a:gd name="f431" fmla="val 551338"/>
              <a:gd name="f432" fmla="val 91703"/>
              <a:gd name="f433" fmla="val 557201"/>
              <a:gd name="f434" fmla="val 74641"/>
              <a:gd name="f435" fmla="val 63196"/>
              <a:gd name="f436" fmla="val 558771"/>
              <a:gd name="f437" fmla="val 50948"/>
              <a:gd name="f438" fmla="val 545197"/>
              <a:gd name="f439" fmla="val 48401"/>
              <a:gd name="f440" fmla="val 531903"/>
              <a:gd name="f441" fmla="val 45924"/>
              <a:gd name="f442" fmla="val 527332"/>
              <a:gd name="f443" fmla="val 57543"/>
              <a:gd name="f444" fmla="val 525902"/>
              <a:gd name="f445" fmla="val 68255"/>
              <a:gd name="f446" fmla="val 524017"/>
              <a:gd name="f447" fmla="val 82038"/>
              <a:gd name="f448" fmla="val 515992"/>
              <a:gd name="f449" fmla="val 84062"/>
              <a:gd name="f450" fmla="val 504896"/>
              <a:gd name="f451" fmla="val 81235"/>
              <a:gd name="f452" fmla="val 492858"/>
              <a:gd name="f453" fmla="val 78165"/>
              <a:gd name="f454" fmla="val 481378"/>
              <a:gd name="f455" fmla="val 78618"/>
              <a:gd name="f456" fmla="val 478447"/>
              <a:gd name="f457" fmla="val 92541"/>
              <a:gd name="f458" fmla="val 475446"/>
              <a:gd name="f459" fmla="val 106812"/>
              <a:gd name="f460" fmla="val 488287"/>
              <a:gd name="f461" fmla="val 109045"/>
              <a:gd name="f462" fmla="val 498266"/>
              <a:gd name="f463" fmla="val 111453"/>
              <a:gd name="f464" fmla="val 511316"/>
              <a:gd name="f465" fmla="val 114593"/>
              <a:gd name="f466" fmla="val 515713"/>
              <a:gd name="f467" fmla="val 121223"/>
              <a:gd name="f468" fmla="val 510304"/>
              <a:gd name="f469" fmla="val 134028"/>
              <a:gd name="f470" fmla="val 505350"/>
              <a:gd name="f471" fmla="val 145787"/>
              <a:gd name="f472" fmla="val 508630"/>
              <a:gd name="f473" fmla="val 155522"/>
              <a:gd name="f474" fmla="val 521261"/>
              <a:gd name="f475" fmla="val 158488"/>
              <a:gd name="f476" fmla="val 533578"/>
              <a:gd name="f477" fmla="val 161384"/>
              <a:gd name="f478" fmla="val 539126"/>
              <a:gd name="f479" fmla="val 152870"/>
              <a:gd name="f480" fmla="val 540731"/>
              <a:gd name="f481" fmla="val 141775"/>
              <a:gd name="f482" fmla="val 542615"/>
              <a:gd name="f483" fmla="val 128794"/>
              <a:gd name="f484" fmla="val 548966"/>
              <a:gd name="f485" fmla="val 123142"/>
              <a:gd name="f486" fmla="val 562260"/>
              <a:gd name="f487" fmla="val 127364"/>
              <a:gd name="f488" fmla="val 564982"/>
              <a:gd name="f489" fmla="val 128236"/>
              <a:gd name="f490" fmla="val 567947"/>
              <a:gd name="f491" fmla="val 128411"/>
              <a:gd name="f492" fmla="val 570878"/>
              <a:gd name="f493" fmla="val 128899"/>
              <a:gd name="f494" fmla="+- 0 0 -90"/>
              <a:gd name="f495" fmla="*/ f3 1 702150"/>
              <a:gd name="f496" fmla="*/ f4 1 547117"/>
              <a:gd name="f497" fmla="val f5"/>
              <a:gd name="f498" fmla="val f6"/>
              <a:gd name="f499" fmla="val f7"/>
              <a:gd name="f500" fmla="*/ f494 f0 1"/>
              <a:gd name="f501" fmla="+- f499 0 f497"/>
              <a:gd name="f502" fmla="+- f498 0 f497"/>
              <a:gd name="f503" fmla="*/ f500 1 f2"/>
              <a:gd name="f504" fmla="*/ f502 1 702150"/>
              <a:gd name="f505" fmla="*/ f501 1 547117"/>
              <a:gd name="f506" fmla="*/ 207434 f502 1"/>
              <a:gd name="f507" fmla="*/ 395760 f501 1"/>
              <a:gd name="f508" fmla="*/ 206004 f502 1"/>
              <a:gd name="f509" fmla="*/ 416626 f501 1"/>
              <a:gd name="f510" fmla="*/ 164202 f502 1"/>
              <a:gd name="f511" fmla="*/ 535366 f501 1"/>
              <a:gd name="f512" fmla="*/ 100558 f502 1"/>
              <a:gd name="f513" fmla="*/ 520362 f501 1"/>
              <a:gd name="f514" fmla="*/ 97731 f502 1"/>
              <a:gd name="f515" fmla="*/ 442063 f501 1"/>
              <a:gd name="f516" fmla="*/ 81820 f502 1"/>
              <a:gd name="f517" fmla="*/ 416521 f501 1"/>
              <a:gd name="f518" fmla="*/ 6033 f502 1"/>
              <a:gd name="f519" fmla="*/ 369625 f501 1"/>
              <a:gd name="f520" fmla="*/ 18803 f502 1"/>
              <a:gd name="f521" fmla="*/ 320601 f501 1"/>
              <a:gd name="f522" fmla="*/ 113154 f502 1"/>
              <a:gd name="f523" fmla="*/ 313971 f501 1"/>
              <a:gd name="f524" fmla="*/ 171739 f502 1"/>
              <a:gd name="f525" fmla="*/ 342862 f501 1"/>
              <a:gd name="f526" fmla="*/ 157398 f502 1"/>
              <a:gd name="f527" fmla="*/ 311389 f501 1"/>
              <a:gd name="f528" fmla="*/ 149931 f502 1"/>
              <a:gd name="f529" fmla="*/ 285219 f501 1"/>
              <a:gd name="f530" fmla="*/ 168703 f502 1"/>
              <a:gd name="f531" fmla="*/ 256398 f501 1"/>
              <a:gd name="f532" fmla="*/ 195885 f502 1"/>
              <a:gd name="f533" fmla="*/ 273042 f501 1"/>
              <a:gd name="f534" fmla="*/ 210330 f502 1"/>
              <a:gd name="f535" fmla="*/ 296908 f501 1"/>
              <a:gd name="f536" fmla="*/ 230394 f502 1"/>
              <a:gd name="f537" fmla="*/ 303538 f501 1"/>
              <a:gd name="f538" fmla="*/ 233569 f502 1"/>
              <a:gd name="f539" fmla="*/ 282602 f501 1"/>
              <a:gd name="f540" fmla="*/ 196862 f502 1"/>
              <a:gd name="f541" fmla="*/ 225413 f501 1"/>
              <a:gd name="f542" fmla="*/ 208656 f502 1"/>
              <a:gd name="f543" fmla="*/ 182739 f501 1"/>
              <a:gd name="f544" fmla="*/ 243095 f502 1"/>
              <a:gd name="f545" fmla="*/ 197917 f501 1"/>
              <a:gd name="f546" fmla="*/ 280430 f502 1"/>
              <a:gd name="f547" fmla="*/ 258805 f501 1"/>
              <a:gd name="f548" fmla="*/ 295050 f502 1"/>
              <a:gd name="f549" fmla="*/ 262783 f501 1"/>
              <a:gd name="f550" fmla="*/ 302343 f502 1"/>
              <a:gd name="f551" fmla="*/ 243766 f501 1"/>
              <a:gd name="f552" fmla="*/ 251713 f502 1"/>
              <a:gd name="f553" fmla="*/ 162431 f501 1"/>
              <a:gd name="f554" fmla="*/ 266613 f502 1"/>
              <a:gd name="f555" fmla="*/ 123316 f501 1"/>
              <a:gd name="f556" fmla="*/ 297214 f502 1"/>
              <a:gd name="f557" fmla="*/ 136192 f501 1"/>
              <a:gd name="f558" fmla="*/ 345052 f502 1"/>
              <a:gd name="f559" fmla="*/ 212956 f501 1"/>
              <a:gd name="f560" fmla="*/ 366022 f502 1"/>
              <a:gd name="f561" fmla="*/ 218923 f501 1"/>
              <a:gd name="f562" fmla="*/ 367662 f502 1"/>
              <a:gd name="f563" fmla="*/ 198196 f501 1"/>
              <a:gd name="f564" fmla="*/ 326175 f502 1"/>
              <a:gd name="f565" fmla="*/ 131725 f501 1"/>
              <a:gd name="f566" fmla="*/ 316196 f502 1"/>
              <a:gd name="f567" fmla="*/ 115396 f501 1"/>
              <a:gd name="f568" fmla="*/ 326908 f502 1"/>
              <a:gd name="f569" fmla="*/ 78304 f501 1"/>
              <a:gd name="f570" fmla="*/ 361033 f502 1"/>
              <a:gd name="f571" fmla="*/ 88563 f501 1"/>
              <a:gd name="f572" fmla="*/ 414384 f502 1"/>
              <a:gd name="f573" fmla="*/ 174330 f501 1"/>
              <a:gd name="f574" fmla="*/ 429109 f502 1"/>
              <a:gd name="f575" fmla="*/ 179598 f501 1"/>
              <a:gd name="f576" fmla="*/ 437832 f502 1"/>
              <a:gd name="f577" fmla="*/ 161070 f501 1"/>
              <a:gd name="f578" fmla="*/ 392925 f502 1"/>
              <a:gd name="f579" fmla="*/ 88668 f501 1"/>
              <a:gd name="f580" fmla="*/ 410197 f502 1"/>
              <a:gd name="f581" fmla="*/ 33467 f501 1"/>
              <a:gd name="f582" fmla="*/ 598793 f502 1"/>
              <a:gd name="f583" fmla="*/ 3669 f501 1"/>
              <a:gd name="f584" fmla="*/ 701971 f502 1"/>
              <a:gd name="f585" fmla="*/ 109464 f501 1"/>
              <a:gd name="f586" fmla="*/ 667113 f502 1"/>
              <a:gd name="f587" fmla="*/ 222377 f501 1"/>
              <a:gd name="f588" fmla="*/ 578485 f502 1"/>
              <a:gd name="f589" fmla="*/ 320182 f501 1"/>
              <a:gd name="f590" fmla="*/ 532985 f502 1"/>
              <a:gd name="f591" fmla="*/ 313587 f501 1"/>
              <a:gd name="f592" fmla="*/ 486159 f502 1"/>
              <a:gd name="f593" fmla="*/ 238184 f501 1"/>
              <a:gd name="f594" fmla="*/ 469864 f502 1"/>
              <a:gd name="f595" fmla="*/ 230158 f501 1"/>
              <a:gd name="f596" fmla="*/ 463548 f502 1"/>
              <a:gd name="f597" fmla="*/ 252490 f501 1"/>
              <a:gd name="f598" fmla="*/ 509502 f502 1"/>
              <a:gd name="f599" fmla="*/ 326497 f501 1"/>
              <a:gd name="f600" fmla="*/ 515224 f502 1"/>
              <a:gd name="f601" fmla="*/ 335256 f501 1"/>
              <a:gd name="f602" fmla="*/ 504791 f502 1"/>
              <a:gd name="f603" fmla="*/ 372940 f501 1"/>
              <a:gd name="f604" fmla="*/ 470212 f502 1"/>
              <a:gd name="f605" fmla="*/ 361984 f501 1"/>
              <a:gd name="f606" fmla="*/ 418257 f502 1"/>
              <a:gd name="f607" fmla="*/ 279462 f501 1"/>
              <a:gd name="f608" fmla="*/ 399206 f502 1"/>
              <a:gd name="f609" fmla="*/ 273530 f501 1"/>
              <a:gd name="f610" fmla="*/ 395367 f502 1"/>
              <a:gd name="f611" fmla="*/ 293245 f501 1"/>
              <a:gd name="f612" fmla="*/ 445160 f502 1"/>
              <a:gd name="f613" fmla="*/ 373079 f501 1"/>
              <a:gd name="f614" fmla="*/ 441670 f502 1"/>
              <a:gd name="f615" fmla="*/ 404832 f501 1"/>
              <a:gd name="f616" fmla="*/ 402520 f502 1"/>
              <a:gd name="f617" fmla="*/ 402773 f501 1"/>
              <a:gd name="f618" fmla="*/ 351368 f502 1"/>
              <a:gd name="f619" fmla="*/ 321822 f501 1"/>
              <a:gd name="f620" fmla="*/ 329455 f502 1"/>
              <a:gd name="f621" fmla="*/ 317809 f501 1"/>
              <a:gd name="f622" fmla="*/ 328059 f502 1"/>
              <a:gd name="f623" fmla="*/ 335779 f501 1"/>
              <a:gd name="f624" fmla="*/ 365674 f502 1"/>
              <a:gd name="f625" fmla="*/ 396423 f501 1"/>
              <a:gd name="f626" fmla="*/ 365290 f502 1"/>
              <a:gd name="f627" fmla="*/ 429641 f501 1"/>
              <a:gd name="f628" fmla="*/ 319615 f502 1"/>
              <a:gd name="f629" fmla="*/ 421441 f501 1"/>
              <a:gd name="f630" fmla="*/ 283257 f502 1"/>
              <a:gd name="f631" fmla="*/ 364042 f501 1"/>
              <a:gd name="f632" fmla="*/ 263647 f502 1"/>
              <a:gd name="f633" fmla="*/ 358878 f501 1"/>
              <a:gd name="f634" fmla="*/ 261065 f502 1"/>
              <a:gd name="f635" fmla="*/ 378697 f501 1"/>
              <a:gd name="f636" fmla="*/ 281128 f502 1"/>
              <a:gd name="f637" fmla="*/ 411287 f501 1"/>
              <a:gd name="f638" fmla="*/ 261204 f502 1"/>
              <a:gd name="f639" fmla="*/ 441574 f501 1"/>
              <a:gd name="f640" fmla="*/ 226137 f502 1"/>
              <a:gd name="f641" fmla="*/ 422592 f501 1"/>
              <a:gd name="f642" fmla="*/ 207295 f502 1"/>
              <a:gd name="f643" fmla="*/ 395864 f501 1"/>
              <a:gd name="f644" fmla="*/ 570844 f502 1"/>
              <a:gd name="f645" fmla="*/ 128934 f501 1"/>
              <a:gd name="f646" fmla="*/ 588883 f502 1"/>
              <a:gd name="f647" fmla="*/ 116373 f501 1"/>
              <a:gd name="f648" fmla="*/ 574019 f502 1"/>
              <a:gd name="f649" fmla="*/ 96658 f501 1"/>
              <a:gd name="f650" fmla="*/ 557201 f502 1"/>
              <a:gd name="f651" fmla="*/ 74641 f501 1"/>
              <a:gd name="f652" fmla="*/ 545197 f502 1"/>
              <a:gd name="f653" fmla="*/ 48401 f501 1"/>
              <a:gd name="f654" fmla="*/ 525902 f502 1"/>
              <a:gd name="f655" fmla="*/ 68255 f501 1"/>
              <a:gd name="f656" fmla="*/ 504896 f502 1"/>
              <a:gd name="f657" fmla="*/ 81235 f501 1"/>
              <a:gd name="f658" fmla="*/ 478447 f502 1"/>
              <a:gd name="f659" fmla="*/ 92541 f501 1"/>
              <a:gd name="f660" fmla="*/ 498266 f502 1"/>
              <a:gd name="f661" fmla="*/ 111453 f501 1"/>
              <a:gd name="f662" fmla="*/ 510304 f502 1"/>
              <a:gd name="f663" fmla="*/ 134028 f501 1"/>
              <a:gd name="f664" fmla="*/ 521261 f502 1"/>
              <a:gd name="f665" fmla="*/ 158488 f501 1"/>
              <a:gd name="f666" fmla="*/ 540731 f502 1"/>
              <a:gd name="f667" fmla="*/ 141775 f501 1"/>
              <a:gd name="f668" fmla="*/ 562260 f502 1"/>
              <a:gd name="f669" fmla="*/ 127364 f501 1"/>
              <a:gd name="f670" fmla="*/ 570878 f502 1"/>
              <a:gd name="f671" fmla="*/ 128899 f501 1"/>
              <a:gd name="f672" fmla="+- f503 0 f1"/>
              <a:gd name="f673" fmla="*/ f506 1 702150"/>
              <a:gd name="f674" fmla="*/ f507 1 547117"/>
              <a:gd name="f675" fmla="*/ f508 1 702150"/>
              <a:gd name="f676" fmla="*/ f509 1 547117"/>
              <a:gd name="f677" fmla="*/ f510 1 702150"/>
              <a:gd name="f678" fmla="*/ f511 1 547117"/>
              <a:gd name="f679" fmla="*/ f512 1 702150"/>
              <a:gd name="f680" fmla="*/ f513 1 547117"/>
              <a:gd name="f681" fmla="*/ f514 1 702150"/>
              <a:gd name="f682" fmla="*/ f515 1 547117"/>
              <a:gd name="f683" fmla="*/ f516 1 702150"/>
              <a:gd name="f684" fmla="*/ f517 1 547117"/>
              <a:gd name="f685" fmla="*/ f518 1 702150"/>
              <a:gd name="f686" fmla="*/ f519 1 547117"/>
              <a:gd name="f687" fmla="*/ f520 1 702150"/>
              <a:gd name="f688" fmla="*/ f521 1 547117"/>
              <a:gd name="f689" fmla="*/ f522 1 702150"/>
              <a:gd name="f690" fmla="*/ f523 1 547117"/>
              <a:gd name="f691" fmla="*/ f524 1 702150"/>
              <a:gd name="f692" fmla="*/ f525 1 547117"/>
              <a:gd name="f693" fmla="*/ f526 1 702150"/>
              <a:gd name="f694" fmla="*/ f527 1 547117"/>
              <a:gd name="f695" fmla="*/ f528 1 702150"/>
              <a:gd name="f696" fmla="*/ f529 1 547117"/>
              <a:gd name="f697" fmla="*/ f530 1 702150"/>
              <a:gd name="f698" fmla="*/ f531 1 547117"/>
              <a:gd name="f699" fmla="*/ f532 1 702150"/>
              <a:gd name="f700" fmla="*/ f533 1 547117"/>
              <a:gd name="f701" fmla="*/ f534 1 702150"/>
              <a:gd name="f702" fmla="*/ f535 1 547117"/>
              <a:gd name="f703" fmla="*/ f536 1 702150"/>
              <a:gd name="f704" fmla="*/ f537 1 547117"/>
              <a:gd name="f705" fmla="*/ f538 1 702150"/>
              <a:gd name="f706" fmla="*/ f539 1 547117"/>
              <a:gd name="f707" fmla="*/ f540 1 702150"/>
              <a:gd name="f708" fmla="*/ f541 1 547117"/>
              <a:gd name="f709" fmla="*/ f542 1 702150"/>
              <a:gd name="f710" fmla="*/ f543 1 547117"/>
              <a:gd name="f711" fmla="*/ f544 1 702150"/>
              <a:gd name="f712" fmla="*/ f545 1 547117"/>
              <a:gd name="f713" fmla="*/ f546 1 702150"/>
              <a:gd name="f714" fmla="*/ f547 1 547117"/>
              <a:gd name="f715" fmla="*/ f548 1 702150"/>
              <a:gd name="f716" fmla="*/ f549 1 547117"/>
              <a:gd name="f717" fmla="*/ f550 1 702150"/>
              <a:gd name="f718" fmla="*/ f551 1 547117"/>
              <a:gd name="f719" fmla="*/ f552 1 702150"/>
              <a:gd name="f720" fmla="*/ f553 1 547117"/>
              <a:gd name="f721" fmla="*/ f554 1 702150"/>
              <a:gd name="f722" fmla="*/ f555 1 547117"/>
              <a:gd name="f723" fmla="*/ f556 1 702150"/>
              <a:gd name="f724" fmla="*/ f557 1 547117"/>
              <a:gd name="f725" fmla="*/ f558 1 702150"/>
              <a:gd name="f726" fmla="*/ f559 1 547117"/>
              <a:gd name="f727" fmla="*/ f560 1 702150"/>
              <a:gd name="f728" fmla="*/ f561 1 547117"/>
              <a:gd name="f729" fmla="*/ f562 1 702150"/>
              <a:gd name="f730" fmla="*/ f563 1 547117"/>
              <a:gd name="f731" fmla="*/ f564 1 702150"/>
              <a:gd name="f732" fmla="*/ f565 1 547117"/>
              <a:gd name="f733" fmla="*/ f566 1 702150"/>
              <a:gd name="f734" fmla="*/ f567 1 547117"/>
              <a:gd name="f735" fmla="*/ f568 1 702150"/>
              <a:gd name="f736" fmla="*/ f569 1 547117"/>
              <a:gd name="f737" fmla="*/ f570 1 702150"/>
              <a:gd name="f738" fmla="*/ f571 1 547117"/>
              <a:gd name="f739" fmla="*/ f572 1 702150"/>
              <a:gd name="f740" fmla="*/ f573 1 547117"/>
              <a:gd name="f741" fmla="*/ f574 1 702150"/>
              <a:gd name="f742" fmla="*/ f575 1 547117"/>
              <a:gd name="f743" fmla="*/ f576 1 702150"/>
              <a:gd name="f744" fmla="*/ f577 1 547117"/>
              <a:gd name="f745" fmla="*/ f578 1 702150"/>
              <a:gd name="f746" fmla="*/ f579 1 547117"/>
              <a:gd name="f747" fmla="*/ f580 1 702150"/>
              <a:gd name="f748" fmla="*/ f581 1 547117"/>
              <a:gd name="f749" fmla="*/ f582 1 702150"/>
              <a:gd name="f750" fmla="*/ f583 1 547117"/>
              <a:gd name="f751" fmla="*/ f584 1 702150"/>
              <a:gd name="f752" fmla="*/ f585 1 547117"/>
              <a:gd name="f753" fmla="*/ f586 1 702150"/>
              <a:gd name="f754" fmla="*/ f587 1 547117"/>
              <a:gd name="f755" fmla="*/ f588 1 702150"/>
              <a:gd name="f756" fmla="*/ f589 1 547117"/>
              <a:gd name="f757" fmla="*/ f590 1 702150"/>
              <a:gd name="f758" fmla="*/ f591 1 547117"/>
              <a:gd name="f759" fmla="*/ f592 1 702150"/>
              <a:gd name="f760" fmla="*/ f593 1 547117"/>
              <a:gd name="f761" fmla="*/ f594 1 702150"/>
              <a:gd name="f762" fmla="*/ f595 1 547117"/>
              <a:gd name="f763" fmla="*/ f596 1 702150"/>
              <a:gd name="f764" fmla="*/ f597 1 547117"/>
              <a:gd name="f765" fmla="*/ f598 1 702150"/>
              <a:gd name="f766" fmla="*/ f599 1 547117"/>
              <a:gd name="f767" fmla="*/ f600 1 702150"/>
              <a:gd name="f768" fmla="*/ f601 1 547117"/>
              <a:gd name="f769" fmla="*/ f602 1 702150"/>
              <a:gd name="f770" fmla="*/ f603 1 547117"/>
              <a:gd name="f771" fmla="*/ f604 1 702150"/>
              <a:gd name="f772" fmla="*/ f605 1 547117"/>
              <a:gd name="f773" fmla="*/ f606 1 702150"/>
              <a:gd name="f774" fmla="*/ f607 1 547117"/>
              <a:gd name="f775" fmla="*/ f608 1 702150"/>
              <a:gd name="f776" fmla="*/ f609 1 547117"/>
              <a:gd name="f777" fmla="*/ f610 1 702150"/>
              <a:gd name="f778" fmla="*/ f611 1 547117"/>
              <a:gd name="f779" fmla="*/ f612 1 702150"/>
              <a:gd name="f780" fmla="*/ f613 1 547117"/>
              <a:gd name="f781" fmla="*/ f614 1 702150"/>
              <a:gd name="f782" fmla="*/ f615 1 547117"/>
              <a:gd name="f783" fmla="*/ f616 1 702150"/>
              <a:gd name="f784" fmla="*/ f617 1 547117"/>
              <a:gd name="f785" fmla="*/ f618 1 702150"/>
              <a:gd name="f786" fmla="*/ f619 1 547117"/>
              <a:gd name="f787" fmla="*/ f620 1 702150"/>
              <a:gd name="f788" fmla="*/ f621 1 547117"/>
              <a:gd name="f789" fmla="*/ f622 1 702150"/>
              <a:gd name="f790" fmla="*/ f623 1 547117"/>
              <a:gd name="f791" fmla="*/ f624 1 702150"/>
              <a:gd name="f792" fmla="*/ f625 1 547117"/>
              <a:gd name="f793" fmla="*/ f626 1 702150"/>
              <a:gd name="f794" fmla="*/ f627 1 547117"/>
              <a:gd name="f795" fmla="*/ f628 1 702150"/>
              <a:gd name="f796" fmla="*/ f629 1 547117"/>
              <a:gd name="f797" fmla="*/ f630 1 702150"/>
              <a:gd name="f798" fmla="*/ f631 1 547117"/>
              <a:gd name="f799" fmla="*/ f632 1 702150"/>
              <a:gd name="f800" fmla="*/ f633 1 547117"/>
              <a:gd name="f801" fmla="*/ f634 1 702150"/>
              <a:gd name="f802" fmla="*/ f635 1 547117"/>
              <a:gd name="f803" fmla="*/ f636 1 702150"/>
              <a:gd name="f804" fmla="*/ f637 1 547117"/>
              <a:gd name="f805" fmla="*/ f638 1 702150"/>
              <a:gd name="f806" fmla="*/ f639 1 547117"/>
              <a:gd name="f807" fmla="*/ f640 1 702150"/>
              <a:gd name="f808" fmla="*/ f641 1 547117"/>
              <a:gd name="f809" fmla="*/ f642 1 702150"/>
              <a:gd name="f810" fmla="*/ f643 1 547117"/>
              <a:gd name="f811" fmla="*/ f644 1 702150"/>
              <a:gd name="f812" fmla="*/ f645 1 547117"/>
              <a:gd name="f813" fmla="*/ f646 1 702150"/>
              <a:gd name="f814" fmla="*/ f647 1 547117"/>
              <a:gd name="f815" fmla="*/ f648 1 702150"/>
              <a:gd name="f816" fmla="*/ f649 1 547117"/>
              <a:gd name="f817" fmla="*/ f650 1 702150"/>
              <a:gd name="f818" fmla="*/ f651 1 547117"/>
              <a:gd name="f819" fmla="*/ f652 1 702150"/>
              <a:gd name="f820" fmla="*/ f653 1 547117"/>
              <a:gd name="f821" fmla="*/ f654 1 702150"/>
              <a:gd name="f822" fmla="*/ f655 1 547117"/>
              <a:gd name="f823" fmla="*/ f656 1 702150"/>
              <a:gd name="f824" fmla="*/ f657 1 547117"/>
              <a:gd name="f825" fmla="*/ f658 1 702150"/>
              <a:gd name="f826" fmla="*/ f659 1 547117"/>
              <a:gd name="f827" fmla="*/ f660 1 702150"/>
              <a:gd name="f828" fmla="*/ f661 1 547117"/>
              <a:gd name="f829" fmla="*/ f662 1 702150"/>
              <a:gd name="f830" fmla="*/ f663 1 547117"/>
              <a:gd name="f831" fmla="*/ f664 1 702150"/>
              <a:gd name="f832" fmla="*/ f665 1 547117"/>
              <a:gd name="f833" fmla="*/ f666 1 702150"/>
              <a:gd name="f834" fmla="*/ f667 1 547117"/>
              <a:gd name="f835" fmla="*/ f668 1 702150"/>
              <a:gd name="f836" fmla="*/ f669 1 547117"/>
              <a:gd name="f837" fmla="*/ f670 1 702150"/>
              <a:gd name="f838" fmla="*/ f671 1 547117"/>
              <a:gd name="f839" fmla="*/ f497 1 f504"/>
              <a:gd name="f840" fmla="*/ f498 1 f504"/>
              <a:gd name="f841" fmla="*/ f497 1 f505"/>
              <a:gd name="f842" fmla="*/ f499 1 f505"/>
              <a:gd name="f843" fmla="*/ f673 1 f504"/>
              <a:gd name="f844" fmla="*/ f674 1 f505"/>
              <a:gd name="f845" fmla="*/ f675 1 f504"/>
              <a:gd name="f846" fmla="*/ f676 1 f505"/>
              <a:gd name="f847" fmla="*/ f677 1 f504"/>
              <a:gd name="f848" fmla="*/ f678 1 f505"/>
              <a:gd name="f849" fmla="*/ f679 1 f504"/>
              <a:gd name="f850" fmla="*/ f680 1 f505"/>
              <a:gd name="f851" fmla="*/ f681 1 f504"/>
              <a:gd name="f852" fmla="*/ f682 1 f505"/>
              <a:gd name="f853" fmla="*/ f683 1 f504"/>
              <a:gd name="f854" fmla="*/ f684 1 f505"/>
              <a:gd name="f855" fmla="*/ f685 1 f504"/>
              <a:gd name="f856" fmla="*/ f686 1 f505"/>
              <a:gd name="f857" fmla="*/ f687 1 f504"/>
              <a:gd name="f858" fmla="*/ f688 1 f505"/>
              <a:gd name="f859" fmla="*/ f689 1 f504"/>
              <a:gd name="f860" fmla="*/ f690 1 f505"/>
              <a:gd name="f861" fmla="*/ f691 1 f504"/>
              <a:gd name="f862" fmla="*/ f692 1 f505"/>
              <a:gd name="f863" fmla="*/ f693 1 f504"/>
              <a:gd name="f864" fmla="*/ f694 1 f505"/>
              <a:gd name="f865" fmla="*/ f695 1 f504"/>
              <a:gd name="f866" fmla="*/ f696 1 f505"/>
              <a:gd name="f867" fmla="*/ f697 1 f504"/>
              <a:gd name="f868" fmla="*/ f698 1 f505"/>
              <a:gd name="f869" fmla="*/ f699 1 f504"/>
              <a:gd name="f870" fmla="*/ f700 1 f505"/>
              <a:gd name="f871" fmla="*/ f701 1 f504"/>
              <a:gd name="f872" fmla="*/ f702 1 f505"/>
              <a:gd name="f873" fmla="*/ f703 1 f504"/>
              <a:gd name="f874" fmla="*/ f704 1 f505"/>
              <a:gd name="f875" fmla="*/ f705 1 f504"/>
              <a:gd name="f876" fmla="*/ f706 1 f505"/>
              <a:gd name="f877" fmla="*/ f707 1 f504"/>
              <a:gd name="f878" fmla="*/ f708 1 f505"/>
              <a:gd name="f879" fmla="*/ f709 1 f504"/>
              <a:gd name="f880" fmla="*/ f710 1 f505"/>
              <a:gd name="f881" fmla="*/ f711 1 f504"/>
              <a:gd name="f882" fmla="*/ f712 1 f505"/>
              <a:gd name="f883" fmla="*/ f713 1 f504"/>
              <a:gd name="f884" fmla="*/ f714 1 f505"/>
              <a:gd name="f885" fmla="*/ f715 1 f504"/>
              <a:gd name="f886" fmla="*/ f716 1 f505"/>
              <a:gd name="f887" fmla="*/ f717 1 f504"/>
              <a:gd name="f888" fmla="*/ f718 1 f505"/>
              <a:gd name="f889" fmla="*/ f719 1 f504"/>
              <a:gd name="f890" fmla="*/ f720 1 f505"/>
              <a:gd name="f891" fmla="*/ f721 1 f504"/>
              <a:gd name="f892" fmla="*/ f722 1 f505"/>
              <a:gd name="f893" fmla="*/ f723 1 f504"/>
              <a:gd name="f894" fmla="*/ f724 1 f505"/>
              <a:gd name="f895" fmla="*/ f725 1 f504"/>
              <a:gd name="f896" fmla="*/ f726 1 f505"/>
              <a:gd name="f897" fmla="*/ f727 1 f504"/>
              <a:gd name="f898" fmla="*/ f728 1 f505"/>
              <a:gd name="f899" fmla="*/ f729 1 f504"/>
              <a:gd name="f900" fmla="*/ f730 1 f505"/>
              <a:gd name="f901" fmla="*/ f731 1 f504"/>
              <a:gd name="f902" fmla="*/ f732 1 f505"/>
              <a:gd name="f903" fmla="*/ f733 1 f504"/>
              <a:gd name="f904" fmla="*/ f734 1 f505"/>
              <a:gd name="f905" fmla="*/ f735 1 f504"/>
              <a:gd name="f906" fmla="*/ f736 1 f505"/>
              <a:gd name="f907" fmla="*/ f737 1 f504"/>
              <a:gd name="f908" fmla="*/ f738 1 f505"/>
              <a:gd name="f909" fmla="*/ f739 1 f504"/>
              <a:gd name="f910" fmla="*/ f740 1 f505"/>
              <a:gd name="f911" fmla="*/ f741 1 f504"/>
              <a:gd name="f912" fmla="*/ f742 1 f505"/>
              <a:gd name="f913" fmla="*/ f743 1 f504"/>
              <a:gd name="f914" fmla="*/ f744 1 f505"/>
              <a:gd name="f915" fmla="*/ f745 1 f504"/>
              <a:gd name="f916" fmla="*/ f746 1 f505"/>
              <a:gd name="f917" fmla="*/ f747 1 f504"/>
              <a:gd name="f918" fmla="*/ f748 1 f505"/>
              <a:gd name="f919" fmla="*/ f749 1 f504"/>
              <a:gd name="f920" fmla="*/ f750 1 f505"/>
              <a:gd name="f921" fmla="*/ f751 1 f504"/>
              <a:gd name="f922" fmla="*/ f752 1 f505"/>
              <a:gd name="f923" fmla="*/ f753 1 f504"/>
              <a:gd name="f924" fmla="*/ f754 1 f505"/>
              <a:gd name="f925" fmla="*/ f755 1 f504"/>
              <a:gd name="f926" fmla="*/ f756 1 f505"/>
              <a:gd name="f927" fmla="*/ f757 1 f504"/>
              <a:gd name="f928" fmla="*/ f758 1 f505"/>
              <a:gd name="f929" fmla="*/ f759 1 f504"/>
              <a:gd name="f930" fmla="*/ f760 1 f505"/>
              <a:gd name="f931" fmla="*/ f761 1 f504"/>
              <a:gd name="f932" fmla="*/ f762 1 f505"/>
              <a:gd name="f933" fmla="*/ f763 1 f504"/>
              <a:gd name="f934" fmla="*/ f764 1 f505"/>
              <a:gd name="f935" fmla="*/ f765 1 f504"/>
              <a:gd name="f936" fmla="*/ f766 1 f505"/>
              <a:gd name="f937" fmla="*/ f767 1 f504"/>
              <a:gd name="f938" fmla="*/ f768 1 f505"/>
              <a:gd name="f939" fmla="*/ f769 1 f504"/>
              <a:gd name="f940" fmla="*/ f770 1 f505"/>
              <a:gd name="f941" fmla="*/ f771 1 f504"/>
              <a:gd name="f942" fmla="*/ f772 1 f505"/>
              <a:gd name="f943" fmla="*/ f773 1 f504"/>
              <a:gd name="f944" fmla="*/ f774 1 f505"/>
              <a:gd name="f945" fmla="*/ f775 1 f504"/>
              <a:gd name="f946" fmla="*/ f776 1 f505"/>
              <a:gd name="f947" fmla="*/ f777 1 f504"/>
              <a:gd name="f948" fmla="*/ f778 1 f505"/>
              <a:gd name="f949" fmla="*/ f779 1 f504"/>
              <a:gd name="f950" fmla="*/ f780 1 f505"/>
              <a:gd name="f951" fmla="*/ f781 1 f504"/>
              <a:gd name="f952" fmla="*/ f782 1 f505"/>
              <a:gd name="f953" fmla="*/ f783 1 f504"/>
              <a:gd name="f954" fmla="*/ f784 1 f505"/>
              <a:gd name="f955" fmla="*/ f785 1 f504"/>
              <a:gd name="f956" fmla="*/ f786 1 f505"/>
              <a:gd name="f957" fmla="*/ f787 1 f504"/>
              <a:gd name="f958" fmla="*/ f788 1 f505"/>
              <a:gd name="f959" fmla="*/ f789 1 f504"/>
              <a:gd name="f960" fmla="*/ f790 1 f505"/>
              <a:gd name="f961" fmla="*/ f791 1 f504"/>
              <a:gd name="f962" fmla="*/ f792 1 f505"/>
              <a:gd name="f963" fmla="*/ f793 1 f504"/>
              <a:gd name="f964" fmla="*/ f794 1 f505"/>
              <a:gd name="f965" fmla="*/ f795 1 f504"/>
              <a:gd name="f966" fmla="*/ f796 1 f505"/>
              <a:gd name="f967" fmla="*/ f797 1 f504"/>
              <a:gd name="f968" fmla="*/ f798 1 f505"/>
              <a:gd name="f969" fmla="*/ f799 1 f504"/>
              <a:gd name="f970" fmla="*/ f800 1 f505"/>
              <a:gd name="f971" fmla="*/ f801 1 f504"/>
              <a:gd name="f972" fmla="*/ f802 1 f505"/>
              <a:gd name="f973" fmla="*/ f803 1 f504"/>
              <a:gd name="f974" fmla="*/ f804 1 f505"/>
              <a:gd name="f975" fmla="*/ f805 1 f504"/>
              <a:gd name="f976" fmla="*/ f806 1 f505"/>
              <a:gd name="f977" fmla="*/ f807 1 f504"/>
              <a:gd name="f978" fmla="*/ f808 1 f505"/>
              <a:gd name="f979" fmla="*/ f809 1 f504"/>
              <a:gd name="f980" fmla="*/ f810 1 f505"/>
              <a:gd name="f981" fmla="*/ f811 1 f504"/>
              <a:gd name="f982" fmla="*/ f812 1 f505"/>
              <a:gd name="f983" fmla="*/ f813 1 f504"/>
              <a:gd name="f984" fmla="*/ f814 1 f505"/>
              <a:gd name="f985" fmla="*/ f815 1 f504"/>
              <a:gd name="f986" fmla="*/ f816 1 f505"/>
              <a:gd name="f987" fmla="*/ f817 1 f504"/>
              <a:gd name="f988" fmla="*/ f818 1 f505"/>
              <a:gd name="f989" fmla="*/ f819 1 f504"/>
              <a:gd name="f990" fmla="*/ f820 1 f505"/>
              <a:gd name="f991" fmla="*/ f821 1 f504"/>
              <a:gd name="f992" fmla="*/ f822 1 f505"/>
              <a:gd name="f993" fmla="*/ f823 1 f504"/>
              <a:gd name="f994" fmla="*/ f824 1 f505"/>
              <a:gd name="f995" fmla="*/ f825 1 f504"/>
              <a:gd name="f996" fmla="*/ f826 1 f505"/>
              <a:gd name="f997" fmla="*/ f827 1 f504"/>
              <a:gd name="f998" fmla="*/ f828 1 f505"/>
              <a:gd name="f999" fmla="*/ f829 1 f504"/>
              <a:gd name="f1000" fmla="*/ f830 1 f505"/>
              <a:gd name="f1001" fmla="*/ f831 1 f504"/>
              <a:gd name="f1002" fmla="*/ f832 1 f505"/>
              <a:gd name="f1003" fmla="*/ f833 1 f504"/>
              <a:gd name="f1004" fmla="*/ f834 1 f505"/>
              <a:gd name="f1005" fmla="*/ f835 1 f504"/>
              <a:gd name="f1006" fmla="*/ f836 1 f505"/>
              <a:gd name="f1007" fmla="*/ f837 1 f504"/>
              <a:gd name="f1008" fmla="*/ f838 1 f505"/>
              <a:gd name="f1009" fmla="*/ f839 f495 1"/>
              <a:gd name="f1010" fmla="*/ f840 f495 1"/>
              <a:gd name="f1011" fmla="*/ f842 f496 1"/>
              <a:gd name="f1012" fmla="*/ f841 f496 1"/>
              <a:gd name="f1013" fmla="*/ f843 f495 1"/>
              <a:gd name="f1014" fmla="*/ f844 f496 1"/>
              <a:gd name="f1015" fmla="*/ f845 f495 1"/>
              <a:gd name="f1016" fmla="*/ f846 f496 1"/>
              <a:gd name="f1017" fmla="*/ f847 f495 1"/>
              <a:gd name="f1018" fmla="*/ f848 f496 1"/>
              <a:gd name="f1019" fmla="*/ f849 f495 1"/>
              <a:gd name="f1020" fmla="*/ f850 f496 1"/>
              <a:gd name="f1021" fmla="*/ f851 f495 1"/>
              <a:gd name="f1022" fmla="*/ f852 f496 1"/>
              <a:gd name="f1023" fmla="*/ f853 f495 1"/>
              <a:gd name="f1024" fmla="*/ f854 f496 1"/>
              <a:gd name="f1025" fmla="*/ f855 f495 1"/>
              <a:gd name="f1026" fmla="*/ f856 f496 1"/>
              <a:gd name="f1027" fmla="*/ f857 f495 1"/>
              <a:gd name="f1028" fmla="*/ f858 f496 1"/>
              <a:gd name="f1029" fmla="*/ f859 f495 1"/>
              <a:gd name="f1030" fmla="*/ f860 f496 1"/>
              <a:gd name="f1031" fmla="*/ f861 f495 1"/>
              <a:gd name="f1032" fmla="*/ f862 f496 1"/>
              <a:gd name="f1033" fmla="*/ f863 f495 1"/>
              <a:gd name="f1034" fmla="*/ f864 f496 1"/>
              <a:gd name="f1035" fmla="*/ f865 f495 1"/>
              <a:gd name="f1036" fmla="*/ f866 f496 1"/>
              <a:gd name="f1037" fmla="*/ f867 f495 1"/>
              <a:gd name="f1038" fmla="*/ f868 f496 1"/>
              <a:gd name="f1039" fmla="*/ f869 f495 1"/>
              <a:gd name="f1040" fmla="*/ f870 f496 1"/>
              <a:gd name="f1041" fmla="*/ f871 f495 1"/>
              <a:gd name="f1042" fmla="*/ f872 f496 1"/>
              <a:gd name="f1043" fmla="*/ f873 f495 1"/>
              <a:gd name="f1044" fmla="*/ f874 f496 1"/>
              <a:gd name="f1045" fmla="*/ f875 f495 1"/>
              <a:gd name="f1046" fmla="*/ f876 f496 1"/>
              <a:gd name="f1047" fmla="*/ f877 f495 1"/>
              <a:gd name="f1048" fmla="*/ f878 f496 1"/>
              <a:gd name="f1049" fmla="*/ f879 f495 1"/>
              <a:gd name="f1050" fmla="*/ f880 f496 1"/>
              <a:gd name="f1051" fmla="*/ f881 f495 1"/>
              <a:gd name="f1052" fmla="*/ f882 f496 1"/>
              <a:gd name="f1053" fmla="*/ f883 f495 1"/>
              <a:gd name="f1054" fmla="*/ f884 f496 1"/>
              <a:gd name="f1055" fmla="*/ f885 f495 1"/>
              <a:gd name="f1056" fmla="*/ f886 f496 1"/>
              <a:gd name="f1057" fmla="*/ f887 f495 1"/>
              <a:gd name="f1058" fmla="*/ f888 f496 1"/>
              <a:gd name="f1059" fmla="*/ f889 f495 1"/>
              <a:gd name="f1060" fmla="*/ f890 f496 1"/>
              <a:gd name="f1061" fmla="*/ f891 f495 1"/>
              <a:gd name="f1062" fmla="*/ f892 f496 1"/>
              <a:gd name="f1063" fmla="*/ f893 f495 1"/>
              <a:gd name="f1064" fmla="*/ f894 f496 1"/>
              <a:gd name="f1065" fmla="*/ f895 f495 1"/>
              <a:gd name="f1066" fmla="*/ f896 f496 1"/>
              <a:gd name="f1067" fmla="*/ f897 f495 1"/>
              <a:gd name="f1068" fmla="*/ f898 f496 1"/>
              <a:gd name="f1069" fmla="*/ f899 f495 1"/>
              <a:gd name="f1070" fmla="*/ f900 f496 1"/>
              <a:gd name="f1071" fmla="*/ f901 f495 1"/>
              <a:gd name="f1072" fmla="*/ f902 f496 1"/>
              <a:gd name="f1073" fmla="*/ f903 f495 1"/>
              <a:gd name="f1074" fmla="*/ f904 f496 1"/>
              <a:gd name="f1075" fmla="*/ f905 f495 1"/>
              <a:gd name="f1076" fmla="*/ f906 f496 1"/>
              <a:gd name="f1077" fmla="*/ f907 f495 1"/>
              <a:gd name="f1078" fmla="*/ f908 f496 1"/>
              <a:gd name="f1079" fmla="*/ f909 f495 1"/>
              <a:gd name="f1080" fmla="*/ f910 f496 1"/>
              <a:gd name="f1081" fmla="*/ f911 f495 1"/>
              <a:gd name="f1082" fmla="*/ f912 f496 1"/>
              <a:gd name="f1083" fmla="*/ f913 f495 1"/>
              <a:gd name="f1084" fmla="*/ f914 f496 1"/>
              <a:gd name="f1085" fmla="*/ f915 f495 1"/>
              <a:gd name="f1086" fmla="*/ f916 f496 1"/>
              <a:gd name="f1087" fmla="*/ f917 f495 1"/>
              <a:gd name="f1088" fmla="*/ f918 f496 1"/>
              <a:gd name="f1089" fmla="*/ f919 f495 1"/>
              <a:gd name="f1090" fmla="*/ f920 f496 1"/>
              <a:gd name="f1091" fmla="*/ f921 f495 1"/>
              <a:gd name="f1092" fmla="*/ f922 f496 1"/>
              <a:gd name="f1093" fmla="*/ f923 f495 1"/>
              <a:gd name="f1094" fmla="*/ f924 f496 1"/>
              <a:gd name="f1095" fmla="*/ f925 f495 1"/>
              <a:gd name="f1096" fmla="*/ f926 f496 1"/>
              <a:gd name="f1097" fmla="*/ f927 f495 1"/>
              <a:gd name="f1098" fmla="*/ f928 f496 1"/>
              <a:gd name="f1099" fmla="*/ f929 f495 1"/>
              <a:gd name="f1100" fmla="*/ f930 f496 1"/>
              <a:gd name="f1101" fmla="*/ f931 f495 1"/>
              <a:gd name="f1102" fmla="*/ f932 f496 1"/>
              <a:gd name="f1103" fmla="*/ f933 f495 1"/>
              <a:gd name="f1104" fmla="*/ f934 f496 1"/>
              <a:gd name="f1105" fmla="*/ f935 f495 1"/>
              <a:gd name="f1106" fmla="*/ f936 f496 1"/>
              <a:gd name="f1107" fmla="*/ f937 f495 1"/>
              <a:gd name="f1108" fmla="*/ f938 f496 1"/>
              <a:gd name="f1109" fmla="*/ f939 f495 1"/>
              <a:gd name="f1110" fmla="*/ f940 f496 1"/>
              <a:gd name="f1111" fmla="*/ f941 f495 1"/>
              <a:gd name="f1112" fmla="*/ f942 f496 1"/>
              <a:gd name="f1113" fmla="*/ f943 f495 1"/>
              <a:gd name="f1114" fmla="*/ f944 f496 1"/>
              <a:gd name="f1115" fmla="*/ f945 f495 1"/>
              <a:gd name="f1116" fmla="*/ f946 f496 1"/>
              <a:gd name="f1117" fmla="*/ f947 f495 1"/>
              <a:gd name="f1118" fmla="*/ f948 f496 1"/>
              <a:gd name="f1119" fmla="*/ f949 f495 1"/>
              <a:gd name="f1120" fmla="*/ f950 f496 1"/>
              <a:gd name="f1121" fmla="*/ f951 f495 1"/>
              <a:gd name="f1122" fmla="*/ f952 f496 1"/>
              <a:gd name="f1123" fmla="*/ f953 f495 1"/>
              <a:gd name="f1124" fmla="*/ f954 f496 1"/>
              <a:gd name="f1125" fmla="*/ f955 f495 1"/>
              <a:gd name="f1126" fmla="*/ f956 f496 1"/>
              <a:gd name="f1127" fmla="*/ f957 f495 1"/>
              <a:gd name="f1128" fmla="*/ f958 f496 1"/>
              <a:gd name="f1129" fmla="*/ f959 f495 1"/>
              <a:gd name="f1130" fmla="*/ f960 f496 1"/>
              <a:gd name="f1131" fmla="*/ f961 f495 1"/>
              <a:gd name="f1132" fmla="*/ f962 f496 1"/>
              <a:gd name="f1133" fmla="*/ f963 f495 1"/>
              <a:gd name="f1134" fmla="*/ f964 f496 1"/>
              <a:gd name="f1135" fmla="*/ f965 f495 1"/>
              <a:gd name="f1136" fmla="*/ f966 f496 1"/>
              <a:gd name="f1137" fmla="*/ f967 f495 1"/>
              <a:gd name="f1138" fmla="*/ f968 f496 1"/>
              <a:gd name="f1139" fmla="*/ f969 f495 1"/>
              <a:gd name="f1140" fmla="*/ f970 f496 1"/>
              <a:gd name="f1141" fmla="*/ f971 f495 1"/>
              <a:gd name="f1142" fmla="*/ f972 f496 1"/>
              <a:gd name="f1143" fmla="*/ f973 f495 1"/>
              <a:gd name="f1144" fmla="*/ f974 f496 1"/>
              <a:gd name="f1145" fmla="*/ f975 f495 1"/>
              <a:gd name="f1146" fmla="*/ f976 f496 1"/>
              <a:gd name="f1147" fmla="*/ f977 f495 1"/>
              <a:gd name="f1148" fmla="*/ f978 f496 1"/>
              <a:gd name="f1149" fmla="*/ f979 f495 1"/>
              <a:gd name="f1150" fmla="*/ f980 f496 1"/>
              <a:gd name="f1151" fmla="*/ f981 f495 1"/>
              <a:gd name="f1152" fmla="*/ f982 f496 1"/>
              <a:gd name="f1153" fmla="*/ f983 f495 1"/>
              <a:gd name="f1154" fmla="*/ f984 f496 1"/>
              <a:gd name="f1155" fmla="*/ f985 f495 1"/>
              <a:gd name="f1156" fmla="*/ f986 f496 1"/>
              <a:gd name="f1157" fmla="*/ f987 f495 1"/>
              <a:gd name="f1158" fmla="*/ f988 f496 1"/>
              <a:gd name="f1159" fmla="*/ f989 f495 1"/>
              <a:gd name="f1160" fmla="*/ f990 f496 1"/>
              <a:gd name="f1161" fmla="*/ f991 f495 1"/>
              <a:gd name="f1162" fmla="*/ f992 f496 1"/>
              <a:gd name="f1163" fmla="*/ f993 f495 1"/>
              <a:gd name="f1164" fmla="*/ f994 f496 1"/>
              <a:gd name="f1165" fmla="*/ f995 f495 1"/>
              <a:gd name="f1166" fmla="*/ f996 f496 1"/>
              <a:gd name="f1167" fmla="*/ f997 f495 1"/>
              <a:gd name="f1168" fmla="*/ f998 f496 1"/>
              <a:gd name="f1169" fmla="*/ f999 f495 1"/>
              <a:gd name="f1170" fmla="*/ f1000 f496 1"/>
              <a:gd name="f1171" fmla="*/ f1001 f495 1"/>
              <a:gd name="f1172" fmla="*/ f1002 f496 1"/>
              <a:gd name="f1173" fmla="*/ f1003 f495 1"/>
              <a:gd name="f1174" fmla="*/ f1004 f496 1"/>
              <a:gd name="f1175" fmla="*/ f1005 f495 1"/>
              <a:gd name="f1176" fmla="*/ f1006 f496 1"/>
              <a:gd name="f1177" fmla="*/ f1007 f495 1"/>
              <a:gd name="f1178" fmla="*/ f1008 f4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72">
                <a:pos x="f1013" y="f1014"/>
              </a:cxn>
              <a:cxn ang="f672">
                <a:pos x="f1015" y="f1016"/>
              </a:cxn>
              <a:cxn ang="f672">
                <a:pos x="f1017" y="f1018"/>
              </a:cxn>
              <a:cxn ang="f672">
                <a:pos x="f1019" y="f1020"/>
              </a:cxn>
              <a:cxn ang="f672">
                <a:pos x="f1021" y="f1022"/>
              </a:cxn>
              <a:cxn ang="f672">
                <a:pos x="f1023" y="f1024"/>
              </a:cxn>
              <a:cxn ang="f672">
                <a:pos x="f1025" y="f1026"/>
              </a:cxn>
              <a:cxn ang="f672">
                <a:pos x="f1027" y="f1028"/>
              </a:cxn>
              <a:cxn ang="f672">
                <a:pos x="f1029" y="f1030"/>
              </a:cxn>
              <a:cxn ang="f672">
                <a:pos x="f1031" y="f1032"/>
              </a:cxn>
              <a:cxn ang="f672">
                <a:pos x="f1033" y="f1034"/>
              </a:cxn>
              <a:cxn ang="f672">
                <a:pos x="f1035" y="f1036"/>
              </a:cxn>
              <a:cxn ang="f672">
                <a:pos x="f1037" y="f1038"/>
              </a:cxn>
              <a:cxn ang="f672">
                <a:pos x="f1039" y="f1040"/>
              </a:cxn>
              <a:cxn ang="f672">
                <a:pos x="f1041" y="f1042"/>
              </a:cxn>
              <a:cxn ang="f672">
                <a:pos x="f1043" y="f1044"/>
              </a:cxn>
              <a:cxn ang="f672">
                <a:pos x="f1045" y="f1046"/>
              </a:cxn>
              <a:cxn ang="f672">
                <a:pos x="f1047" y="f1048"/>
              </a:cxn>
              <a:cxn ang="f672">
                <a:pos x="f1049" y="f1050"/>
              </a:cxn>
              <a:cxn ang="f672">
                <a:pos x="f1051" y="f1052"/>
              </a:cxn>
              <a:cxn ang="f672">
                <a:pos x="f1053" y="f1054"/>
              </a:cxn>
              <a:cxn ang="f672">
                <a:pos x="f1055" y="f1056"/>
              </a:cxn>
              <a:cxn ang="f672">
                <a:pos x="f1057" y="f1058"/>
              </a:cxn>
              <a:cxn ang="f672">
                <a:pos x="f1059" y="f1060"/>
              </a:cxn>
              <a:cxn ang="f672">
                <a:pos x="f1061" y="f1062"/>
              </a:cxn>
              <a:cxn ang="f672">
                <a:pos x="f1063" y="f1064"/>
              </a:cxn>
              <a:cxn ang="f672">
                <a:pos x="f1065" y="f1066"/>
              </a:cxn>
              <a:cxn ang="f672">
                <a:pos x="f1067" y="f1068"/>
              </a:cxn>
              <a:cxn ang="f672">
                <a:pos x="f1069" y="f1070"/>
              </a:cxn>
              <a:cxn ang="f672">
                <a:pos x="f1071" y="f1072"/>
              </a:cxn>
              <a:cxn ang="f672">
                <a:pos x="f1073" y="f1074"/>
              </a:cxn>
              <a:cxn ang="f672">
                <a:pos x="f1075" y="f1076"/>
              </a:cxn>
              <a:cxn ang="f672">
                <a:pos x="f1077" y="f1078"/>
              </a:cxn>
              <a:cxn ang="f672">
                <a:pos x="f1079" y="f1080"/>
              </a:cxn>
              <a:cxn ang="f672">
                <a:pos x="f1081" y="f1082"/>
              </a:cxn>
              <a:cxn ang="f672">
                <a:pos x="f1083" y="f1084"/>
              </a:cxn>
              <a:cxn ang="f672">
                <a:pos x="f1085" y="f1086"/>
              </a:cxn>
              <a:cxn ang="f672">
                <a:pos x="f1087" y="f1088"/>
              </a:cxn>
              <a:cxn ang="f672">
                <a:pos x="f1089" y="f1090"/>
              </a:cxn>
              <a:cxn ang="f672">
                <a:pos x="f1091" y="f1092"/>
              </a:cxn>
              <a:cxn ang="f672">
                <a:pos x="f1093" y="f1094"/>
              </a:cxn>
              <a:cxn ang="f672">
                <a:pos x="f1095" y="f1096"/>
              </a:cxn>
              <a:cxn ang="f672">
                <a:pos x="f1097" y="f1098"/>
              </a:cxn>
              <a:cxn ang="f672">
                <a:pos x="f1099" y="f1100"/>
              </a:cxn>
              <a:cxn ang="f672">
                <a:pos x="f1101" y="f1102"/>
              </a:cxn>
              <a:cxn ang="f672">
                <a:pos x="f1103" y="f1104"/>
              </a:cxn>
              <a:cxn ang="f672">
                <a:pos x="f1105" y="f1106"/>
              </a:cxn>
              <a:cxn ang="f672">
                <a:pos x="f1107" y="f1108"/>
              </a:cxn>
              <a:cxn ang="f672">
                <a:pos x="f1109" y="f1110"/>
              </a:cxn>
              <a:cxn ang="f672">
                <a:pos x="f1111" y="f1112"/>
              </a:cxn>
              <a:cxn ang="f672">
                <a:pos x="f1113" y="f1114"/>
              </a:cxn>
              <a:cxn ang="f672">
                <a:pos x="f1115" y="f1116"/>
              </a:cxn>
              <a:cxn ang="f672">
                <a:pos x="f1117" y="f1118"/>
              </a:cxn>
              <a:cxn ang="f672">
                <a:pos x="f1119" y="f1120"/>
              </a:cxn>
              <a:cxn ang="f672">
                <a:pos x="f1121" y="f1122"/>
              </a:cxn>
              <a:cxn ang="f672">
                <a:pos x="f1123" y="f1124"/>
              </a:cxn>
              <a:cxn ang="f672">
                <a:pos x="f1125" y="f1126"/>
              </a:cxn>
              <a:cxn ang="f672">
                <a:pos x="f1127" y="f1128"/>
              </a:cxn>
              <a:cxn ang="f672">
                <a:pos x="f1129" y="f1130"/>
              </a:cxn>
              <a:cxn ang="f672">
                <a:pos x="f1131" y="f1132"/>
              </a:cxn>
              <a:cxn ang="f672">
                <a:pos x="f1133" y="f1134"/>
              </a:cxn>
              <a:cxn ang="f672">
                <a:pos x="f1135" y="f1136"/>
              </a:cxn>
              <a:cxn ang="f672">
                <a:pos x="f1137" y="f1138"/>
              </a:cxn>
              <a:cxn ang="f672">
                <a:pos x="f1139" y="f1140"/>
              </a:cxn>
              <a:cxn ang="f672">
                <a:pos x="f1141" y="f1142"/>
              </a:cxn>
              <a:cxn ang="f672">
                <a:pos x="f1143" y="f1144"/>
              </a:cxn>
              <a:cxn ang="f672">
                <a:pos x="f1145" y="f1146"/>
              </a:cxn>
              <a:cxn ang="f672">
                <a:pos x="f1147" y="f1148"/>
              </a:cxn>
              <a:cxn ang="f672">
                <a:pos x="f1149" y="f1150"/>
              </a:cxn>
              <a:cxn ang="f672">
                <a:pos x="f1151" y="f1152"/>
              </a:cxn>
              <a:cxn ang="f672">
                <a:pos x="f1153" y="f1154"/>
              </a:cxn>
              <a:cxn ang="f672">
                <a:pos x="f1155" y="f1156"/>
              </a:cxn>
              <a:cxn ang="f672">
                <a:pos x="f1157" y="f1158"/>
              </a:cxn>
              <a:cxn ang="f672">
                <a:pos x="f1159" y="f1160"/>
              </a:cxn>
              <a:cxn ang="f672">
                <a:pos x="f1161" y="f1162"/>
              </a:cxn>
              <a:cxn ang="f672">
                <a:pos x="f1163" y="f1164"/>
              </a:cxn>
              <a:cxn ang="f672">
                <a:pos x="f1165" y="f1166"/>
              </a:cxn>
              <a:cxn ang="f672">
                <a:pos x="f1167" y="f1168"/>
              </a:cxn>
              <a:cxn ang="f672">
                <a:pos x="f1169" y="f1170"/>
              </a:cxn>
              <a:cxn ang="f672">
                <a:pos x="f1171" y="f1172"/>
              </a:cxn>
              <a:cxn ang="f672">
                <a:pos x="f1173" y="f1174"/>
              </a:cxn>
              <a:cxn ang="f672">
                <a:pos x="f1175" y="f1176"/>
              </a:cxn>
              <a:cxn ang="f672">
                <a:pos x="f1177" y="f1178"/>
              </a:cxn>
            </a:cxnLst>
            <a:rect l="f1009" t="f1012" r="f1010" b="f1011"/>
            <a:pathLst>
              <a:path w="702150" h="54711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12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cubicBezTo>
                  <a:pt x="f195" y="f196"/>
                  <a:pt x="f197" y="f198"/>
                  <a:pt x="f199" y="f200"/>
                </a:cubicBezTo>
                <a:cubicBezTo>
                  <a:pt x="f201" y="f202"/>
                  <a:pt x="f203" y="f204"/>
                  <a:pt x="f205" y="f206"/>
                </a:cubicBez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cubicBezTo>
                  <a:pt x="f249" y="f250"/>
                  <a:pt x="f251" y="f252"/>
                  <a:pt x="f253" y="f254"/>
                </a:cubicBezTo>
                <a:cubicBezTo>
                  <a:pt x="f255" y="f256"/>
                  <a:pt x="f257" y="f258"/>
                  <a:pt x="f259" y="f260"/>
                </a:cubicBezTo>
                <a:cubicBezTo>
                  <a:pt x="f261" y="f262"/>
                  <a:pt x="f263" y="f264"/>
                  <a:pt x="f265" y="f266"/>
                </a:cubicBezTo>
                <a:cubicBezTo>
                  <a:pt x="f267" y="f268"/>
                  <a:pt x="f269" y="f270"/>
                  <a:pt x="f271" y="f272"/>
                </a:cubicBezTo>
                <a:cubicBezTo>
                  <a:pt x="f273" y="f274"/>
                  <a:pt x="f275" y="f276"/>
                  <a:pt x="f277" y="f278"/>
                </a:cubicBezTo>
                <a:cubicBezTo>
                  <a:pt x="f279" y="f280"/>
                  <a:pt x="f281" y="f282"/>
                  <a:pt x="f283" y="f284"/>
                </a:cubicBezTo>
                <a:cubicBezTo>
                  <a:pt x="f285" y="f286"/>
                  <a:pt x="f287" y="f288"/>
                  <a:pt x="f289" y="f290"/>
                </a:cubicBezTo>
                <a:cubicBezTo>
                  <a:pt x="f291" y="f292"/>
                  <a:pt x="f293" y="f294"/>
                  <a:pt x="f295" y="f296"/>
                </a:cubicBezTo>
                <a:cubicBezTo>
                  <a:pt x="f297" y="f298"/>
                  <a:pt x="f299" y="f300"/>
                  <a:pt x="f301" y="f302"/>
                </a:cubicBezTo>
                <a:cubicBezTo>
                  <a:pt x="f303" y="f304"/>
                  <a:pt x="f305" y="f306"/>
                  <a:pt x="f307" y="f308"/>
                </a:cubicBez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319" y="f320"/>
                </a:cubicBezTo>
                <a:cubicBezTo>
                  <a:pt x="f321" y="f322"/>
                  <a:pt x="f323" y="f324"/>
                  <a:pt x="f325" y="f326"/>
                </a:cubicBezTo>
                <a:cubicBezTo>
                  <a:pt x="f327" y="f328"/>
                  <a:pt x="f329" y="f330"/>
                  <a:pt x="f331" y="f332"/>
                </a:cubicBezTo>
                <a:cubicBezTo>
                  <a:pt x="f333" y="f334"/>
                  <a:pt x="f335" y="f336"/>
                  <a:pt x="f337" y="f338"/>
                </a:cubicBezTo>
                <a:cubicBezTo>
                  <a:pt x="f339" y="f340"/>
                  <a:pt x="f341" y="f342"/>
                  <a:pt x="f343" y="f344"/>
                </a:cubicBezTo>
                <a:cubicBezTo>
                  <a:pt x="f345" y="f346"/>
                  <a:pt x="f347" y="f348"/>
                  <a:pt x="f349" y="f350"/>
                </a:cubicBezTo>
                <a:cubicBezTo>
                  <a:pt x="f351" y="f352"/>
                  <a:pt x="f353" y="f354"/>
                  <a:pt x="f355" y="f356"/>
                </a:cubicBezTo>
                <a:cubicBezTo>
                  <a:pt x="f357" y="f358"/>
                  <a:pt x="f359" y="f340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371"/>
                  <a:pt x="f372" y="f373"/>
                </a:cubicBezTo>
                <a:cubicBezTo>
                  <a:pt x="f374" y="f375"/>
                  <a:pt x="f376" y="f377"/>
                  <a:pt x="f378" y="f379"/>
                </a:cubicBezTo>
                <a:cubicBezTo>
                  <a:pt x="f380" y="f381"/>
                  <a:pt x="f382" y="f383"/>
                  <a:pt x="f384" y="f385"/>
                </a:cubicBezTo>
                <a:cubicBezTo>
                  <a:pt x="f386" y="f387"/>
                  <a:pt x="f388" y="f389"/>
                  <a:pt x="f390" y="f391"/>
                </a:cubicBezTo>
                <a:cubicBezTo>
                  <a:pt x="f143" y="f392"/>
                  <a:pt x="f393" y="f394"/>
                  <a:pt x="f395" y="f396"/>
                </a:cubicBezTo>
                <a:cubicBezTo>
                  <a:pt x="f397" y="f398"/>
                  <a:pt x="f399" y="f400"/>
                  <a:pt x="f401" y="f402"/>
                </a:cubicBezTo>
                <a:cubicBezTo>
                  <a:pt x="f403" y="f404"/>
                  <a:pt x="f405" y="f406"/>
                  <a:pt x="f407" y="f408"/>
                </a:cubicBezTo>
                <a:cubicBezTo>
                  <a:pt x="f409" y="f410"/>
                  <a:pt x="f411" y="f412"/>
                  <a:pt x="f413" y="f414"/>
                </a:cubicBezTo>
                <a:close/>
                <a:moveTo>
                  <a:pt x="f415" y="f416"/>
                </a:moveTo>
                <a:cubicBezTo>
                  <a:pt x="f417" y="f418"/>
                  <a:pt x="f419" y="f420"/>
                  <a:pt x="f421" y="f422"/>
                </a:cubicBezTo>
                <a:cubicBezTo>
                  <a:pt x="f423" y="f424"/>
                  <a:pt x="f425" y="f426"/>
                  <a:pt x="f427" y="f428"/>
                </a:cubicBezTo>
                <a:cubicBezTo>
                  <a:pt x="f429" y="f430"/>
                  <a:pt x="f431" y="f432"/>
                  <a:pt x="f433" y="f434"/>
                </a:cubicBezTo>
                <a:cubicBezTo>
                  <a:pt x="f429" y="f435"/>
                  <a:pt x="f436" y="f437"/>
                  <a:pt x="f438" y="f439"/>
                </a:cubicBezTo>
                <a:cubicBezTo>
                  <a:pt x="f440" y="f441"/>
                  <a:pt x="f442" y="f443"/>
                  <a:pt x="f444" y="f445"/>
                </a:cubicBezTo>
                <a:cubicBezTo>
                  <a:pt x="f446" y="f447"/>
                  <a:pt x="f448" y="f449"/>
                  <a:pt x="f450" y="f451"/>
                </a:cubicBezTo>
                <a:cubicBezTo>
                  <a:pt x="f452" y="f453"/>
                  <a:pt x="f454" y="f455"/>
                  <a:pt x="f456" y="f457"/>
                </a:cubicBezTo>
                <a:cubicBezTo>
                  <a:pt x="f458" y="f459"/>
                  <a:pt x="f460" y="f461"/>
                  <a:pt x="f462" y="f463"/>
                </a:cubicBezTo>
                <a:cubicBezTo>
                  <a:pt x="f464" y="f465"/>
                  <a:pt x="f466" y="f467"/>
                  <a:pt x="f468" y="f469"/>
                </a:cubicBezTo>
                <a:cubicBezTo>
                  <a:pt x="f470" y="f471"/>
                  <a:pt x="f472" y="f473"/>
                  <a:pt x="f474" y="f475"/>
                </a:cubicBezTo>
                <a:cubicBezTo>
                  <a:pt x="f476" y="f477"/>
                  <a:pt x="f478" y="f479"/>
                  <a:pt x="f480" y="f481"/>
                </a:cubicBezTo>
                <a:cubicBezTo>
                  <a:pt x="f482" y="f483"/>
                  <a:pt x="f484" y="f485"/>
                  <a:pt x="f486" y="f487"/>
                </a:cubicBezTo>
                <a:cubicBezTo>
                  <a:pt x="f488" y="f489"/>
                  <a:pt x="f490" y="f491"/>
                  <a:pt x="f492" y="f493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2" name="Forma libre: forma 23">
            <a:extLst>
              <a:ext uri="{FF2B5EF4-FFF2-40B4-BE49-F238E27FC236}">
                <a16:creationId xmlns:a16="http://schemas.microsoft.com/office/drawing/2014/main" id="{1319D80C-0586-40C5-9A15-28D922FE3A63}"/>
              </a:ext>
            </a:extLst>
          </p:cNvPr>
          <p:cNvSpPr/>
          <p:nvPr/>
        </p:nvSpPr>
        <p:spPr>
          <a:xfrm>
            <a:off x="2679338" y="4079924"/>
            <a:ext cx="519498" cy="64771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19498"/>
              <a:gd name="f7" fmla="val 647718"/>
              <a:gd name="f8" fmla="val 257250"/>
              <a:gd name="f9" fmla="val 647719"/>
              <a:gd name="f10" fmla="val 233593"/>
              <a:gd name="f11" fmla="val 645137"/>
              <a:gd name="f12" fmla="val 208400"/>
              <a:gd name="f13" fmla="val 641961"/>
              <a:gd name="f14" fmla="val 186174"/>
              <a:gd name="f15" fmla="val 627236"/>
              <a:gd name="f16" fmla="val 169390"/>
              <a:gd name="f17" fmla="val 616070"/>
              <a:gd name="f18" fmla="val 153619"/>
              <a:gd name="f19" fmla="val 603300"/>
              <a:gd name="f20" fmla="val 132857"/>
              <a:gd name="f21" fmla="val 598834"/>
              <a:gd name="f22" fmla="val 122983"/>
              <a:gd name="f23" fmla="val 596705"/>
              <a:gd name="f24" fmla="val 117888"/>
              <a:gd name="f25" fmla="val 586795"/>
              <a:gd name="f26" fmla="val 113073"/>
              <a:gd name="f27" fmla="val 577968"/>
              <a:gd name="f28" fmla="val 99395"/>
              <a:gd name="f29" fmla="val 553054"/>
              <a:gd name="f30" fmla="val 85961"/>
              <a:gd name="f31" fmla="val 527966"/>
              <a:gd name="f32" fmla="val 71585"/>
              <a:gd name="f33" fmla="val 503437"/>
              <a:gd name="f34" fmla="val 56721"/>
              <a:gd name="f35" fmla="val 478104"/>
              <a:gd name="f36" fmla="val 58117"/>
              <a:gd name="f37" fmla="val 450644"/>
              <a:gd name="f38" fmla="val 79053"/>
              <a:gd name="f39" fmla="val 434314"/>
              <a:gd name="f40" fmla="val 95487"/>
              <a:gd name="f41" fmla="val 421508"/>
              <a:gd name="f42" fmla="val 90811"/>
              <a:gd name="f43" fmla="val 401305"/>
              <a:gd name="f44" fmla="val 72528"/>
              <a:gd name="f45" fmla="val 391919"/>
              <a:gd name="f46" fmla="val 50440"/>
              <a:gd name="f47" fmla="val 380579"/>
              <a:gd name="f48" fmla="val 39240"/>
              <a:gd name="f49" fmla="val 360201"/>
              <a:gd name="f50" fmla="val 31424"/>
              <a:gd name="f51" fmla="val 337870"/>
              <a:gd name="f52" fmla="val 28981"/>
              <a:gd name="f53" fmla="val 330926"/>
              <a:gd name="f54" fmla="val 25911"/>
              <a:gd name="f55" fmla="val 326076"/>
              <a:gd name="f56" fmla="val 19421"/>
              <a:gd name="f57" fmla="val 321924"/>
              <a:gd name="f58" fmla="val -6819"/>
              <a:gd name="f59" fmla="val 305140"/>
              <a:gd name="f60" fmla="val -6400"/>
              <a:gd name="f61" fmla="val 266200"/>
              <a:gd name="f62" fmla="val 20258"/>
              <a:gd name="f63" fmla="val 249730"/>
              <a:gd name="f64" fmla="val 26923"/>
              <a:gd name="f65" fmla="val 245613"/>
              <a:gd name="f66" fmla="val 30063"/>
              <a:gd name="f67" fmla="val 240449"/>
              <a:gd name="f68" fmla="val 32296"/>
              <a:gd name="f69" fmla="val 233715"/>
              <a:gd name="f70" fmla="val 39414"/>
              <a:gd name="f71" fmla="val 212116"/>
              <a:gd name="f72" fmla="val 51068"/>
              <a:gd name="f73" fmla="val 193797"/>
              <a:gd name="f74" fmla="val 70992"/>
              <a:gd name="f75" fmla="val 181864"/>
              <a:gd name="f76" fmla="val 76680"/>
              <a:gd name="f77" fmla="val 178444"/>
              <a:gd name="f78" fmla="val 78110"/>
              <a:gd name="f79" fmla="val 173699"/>
              <a:gd name="f80" fmla="val 79157"/>
              <a:gd name="f81" fmla="val 167593"/>
              <a:gd name="f82" fmla="val 89276"/>
              <a:gd name="f83" fmla="val 108554"/>
              <a:gd name="f84" fmla="val 138405"/>
              <a:gd name="f85" fmla="val 66229"/>
              <a:gd name="f86" fmla="val 198491"/>
              <a:gd name="f87" fmla="val 66089"/>
              <a:gd name="f88" fmla="val 214576"/>
              <a:gd name="f89" fmla="val 219566"/>
              <a:gd name="f90" fmla="val 61344"/>
              <a:gd name="f91" fmla="val 219357"/>
              <a:gd name="f92" fmla="val 45293"/>
              <a:gd name="f93" fmla="val 218798"/>
              <a:gd name="f94" fmla="val 7469"/>
              <a:gd name="f95" fmla="val 250237"/>
              <a:gd name="f96" fmla="val -10780"/>
              <a:gd name="f97" fmla="val 284188"/>
              <a:gd name="f98" fmla="val 6632"/>
              <a:gd name="f99" fmla="val 298145"/>
              <a:gd name="f100" fmla="val 13785"/>
              <a:gd name="f101" fmla="val 300448"/>
              <a:gd name="f102" fmla="val 26660"/>
              <a:gd name="f103" fmla="val 300692"/>
              <a:gd name="f104" fmla="val 40617"/>
              <a:gd name="f105" fmla="val 301146"/>
              <a:gd name="f106" fmla="val 64973"/>
              <a:gd name="f107" fmla="val 301215"/>
              <a:gd name="f108" fmla="val 325326"/>
              <a:gd name="f109" fmla="val 65740"/>
              <a:gd name="f110" fmla="val 380213"/>
              <a:gd name="f111" fmla="val 67485"/>
              <a:gd name="f112" fmla="val 430179"/>
              <a:gd name="f113" fmla="val 110473"/>
              <a:gd name="f114" fmla="val 440194"/>
              <a:gd name="f115" fmla="val 165185"/>
              <a:gd name="f116" fmla="val 441624"/>
              <a:gd name="f117" fmla="val 172966"/>
              <a:gd name="f118" fmla="val 442915"/>
              <a:gd name="f119" fmla="val 179980"/>
              <a:gd name="f120" fmla="val 450313"/>
              <a:gd name="f121" fmla="val 184237"/>
              <a:gd name="f122" fmla="val 467968"/>
              <a:gd name="f123" fmla="val 194460"/>
              <a:gd name="f124" fmla="val 477494"/>
              <a:gd name="f125" fmla="val 210685"/>
              <a:gd name="f126" fmla="val 483356"/>
              <a:gd name="f127" fmla="val 229458"/>
              <a:gd name="f128" fmla="val 486182"/>
              <a:gd name="f129" fmla="val 238565"/>
              <a:gd name="f130" fmla="val 490090"/>
              <a:gd name="f131" fmla="val 245369"/>
              <a:gd name="f132" fmla="val 499791"/>
              <a:gd name="f133" fmla="val 250184"/>
              <a:gd name="f134" fmla="val 524704"/>
              <a:gd name="f135" fmla="val 262501"/>
              <a:gd name="f136" fmla="val 526449"/>
              <a:gd name="f137" fmla="val 306117"/>
              <a:gd name="f138" fmla="val 502442"/>
              <a:gd name="f139" fmla="val 320144"/>
              <a:gd name="f140" fmla="val 491277"/>
              <a:gd name="f141" fmla="val 326669"/>
              <a:gd name="f142" fmla="val 486078"/>
              <a:gd name="f143" fmla="val 335113"/>
              <a:gd name="f144" fmla="val 482344"/>
              <a:gd name="f145" fmla="val 346663"/>
              <a:gd name="f146" fmla="val 475261"/>
              <a:gd name="f147" fmla="val 368471"/>
              <a:gd name="f148" fmla="val 462455"/>
              <a:gd name="f149" fmla="val 385603"/>
              <a:gd name="f150" fmla="val 439775"/>
              <a:gd name="f151" fmla="val 394047"/>
              <a:gd name="f152" fmla="val 427807"/>
              <a:gd name="f153" fmla="val 398514"/>
              <a:gd name="f154" fmla="val 427667"/>
              <a:gd name="f155" fmla="val 422171"/>
              <a:gd name="f156" fmla="val 438903"/>
              <a:gd name="f157" fmla="val 434070"/>
              <a:gd name="f158" fmla="val 463188"/>
              <a:gd name="f159" fmla="val 459786"/>
              <a:gd name="f160" fmla="val 464130"/>
              <a:gd name="f161" fmla="val 476918"/>
              <a:gd name="f162" fmla="val 445218"/>
              <a:gd name="f163" fmla="val 507275"/>
              <a:gd name="f164" fmla="val 434192"/>
              <a:gd name="f165" fmla="val 524965"/>
              <a:gd name="f166" fmla="val 425259"/>
              <a:gd name="f167" fmla="val 543947"/>
              <a:gd name="f168" fmla="val 415280"/>
              <a:gd name="f169" fmla="val 562266"/>
              <a:gd name="f170" fmla="val 404673"/>
              <a:gd name="f171" fmla="val 581736"/>
              <a:gd name="f172" fmla="val 394275"/>
              <a:gd name="f173" fmla="val 600299"/>
              <a:gd name="f174" fmla="val 368733"/>
              <a:gd name="f175" fmla="val 604835"/>
              <a:gd name="f176" fmla="val 351461"/>
              <a:gd name="f177" fmla="val 607906"/>
              <a:gd name="f178" fmla="val 341133"/>
              <a:gd name="f179" fmla="val 625247"/>
              <a:gd name="f180" fmla="val 324838"/>
              <a:gd name="f181" fmla="val 632191"/>
              <a:gd name="f182" fmla="val 303693"/>
              <a:gd name="f183" fmla="val 641229"/>
              <a:gd name="f184" fmla="val 282094"/>
              <a:gd name="f185" fmla="val 646881"/>
              <a:gd name="f186" fmla="val 257215"/>
              <a:gd name="f187" fmla="val 647614"/>
              <a:gd name="f188" fmla="val 67398"/>
              <a:gd name="f189" fmla="val 283053"/>
              <a:gd name="f190" fmla="val 67468"/>
              <a:gd name="f191" fmla="val 294672"/>
              <a:gd name="f192" fmla="val 66770"/>
              <a:gd name="f193" fmla="val 306361"/>
              <a:gd name="f194" fmla="val 67643"/>
              <a:gd name="f195" fmla="val 317911"/>
              <a:gd name="f196" fmla="val 68899"/>
              <a:gd name="f197" fmla="val 334380"/>
              <a:gd name="f198" fmla="val 77099"/>
              <a:gd name="f199" fmla="val 348442"/>
              <a:gd name="f200" fmla="val 93463"/>
              <a:gd name="f201" fmla="val 351268"/>
              <a:gd name="f202" fmla="val 161923"/>
              <a:gd name="f203" fmla="val 363097"/>
              <a:gd name="f204" fmla="val 214507"/>
              <a:gd name="f205" fmla="val 327821"/>
              <a:gd name="f206" fmla="val 228220"/>
              <a:gd name="f207" fmla="val 261908"/>
              <a:gd name="f208" fmla="val 234570"/>
              <a:gd name="f209" fmla="val 231377"/>
              <a:gd name="f210" fmla="val 217926"/>
              <a:gd name="f211" fmla="val 211837"/>
              <a:gd name="f212" fmla="val 187116"/>
              <a:gd name="f213" fmla="val 211767"/>
              <a:gd name="f214" fmla="val 159236"/>
              <a:gd name="f215" fmla="val 211663"/>
              <a:gd name="f216" fmla="val 131357"/>
              <a:gd name="f217" fmla="val 212290"/>
              <a:gd name="f218" fmla="val 103512"/>
              <a:gd name="f219" fmla="val 213686"/>
              <a:gd name="f220" fmla="val 79855"/>
              <a:gd name="f221" fmla="val 214872"/>
              <a:gd name="f222" fmla="val 226387"/>
              <a:gd name="f223" fmla="val 67503"/>
              <a:gd name="f224" fmla="val 249975"/>
              <a:gd name="f225" fmla="val 66840"/>
              <a:gd name="f226" fmla="val 260966"/>
              <a:gd name="f227" fmla="val 272062"/>
              <a:gd name="f228" fmla="val 283088"/>
              <a:gd name="f229" fmla="val 369466"/>
              <a:gd name="f230" fmla="val 212535"/>
              <a:gd name="f231" fmla="val 212779"/>
              <a:gd name="f232" fmla="val 213023"/>
              <a:gd name="f233" fmla="val 213267"/>
              <a:gd name="f234" fmla="val 357253"/>
              <a:gd name="f235" fmla="val 345076"/>
              <a:gd name="f236" fmla="val 213093"/>
              <a:gd name="f237" fmla="val 332863"/>
              <a:gd name="f238" fmla="val 297796"/>
              <a:gd name="f239" fmla="val 213895"/>
              <a:gd name="f240" fmla="val 283804"/>
              <a:gd name="f241" fmla="val 292667"/>
              <a:gd name="f242" fmla="val 268084"/>
              <a:gd name="f243" fmla="val 305019"/>
              <a:gd name="f244" fmla="val 316027"/>
              <a:gd name="f245" fmla="val 344692"/>
              <a:gd name="f246" fmla="val 357898"/>
              <a:gd name="f247" fmla="val 409872"/>
              <a:gd name="f248" fmla="val 353048"/>
              <a:gd name="f249" fmla="val 437577"/>
              <a:gd name="f250" fmla="val 350989"/>
              <a:gd name="f251" fmla="val 451848"/>
              <a:gd name="f252" fmla="val 338533"/>
              <a:gd name="f253" fmla="val 452162"/>
              <a:gd name="f254" fmla="val 311107"/>
              <a:gd name="f255" fmla="val 452371"/>
              <a:gd name="f256" fmla="val 291358"/>
              <a:gd name="f257" fmla="val 452267"/>
              <a:gd name="f258" fmla="val 271608"/>
              <a:gd name="f259" fmla="val 251859"/>
              <a:gd name="f260" fmla="val 451324"/>
              <a:gd name="f261" fmla="val 226073"/>
              <a:gd name="f262" fmla="val 437367"/>
              <a:gd name="f263" fmla="val 212674"/>
              <a:gd name="f264" fmla="val 411268"/>
              <a:gd name="f265" fmla="val 212465"/>
              <a:gd name="f266" fmla="val 397345"/>
              <a:gd name="f267" fmla="val 212360"/>
              <a:gd name="f268" fmla="val 383388"/>
              <a:gd name="f269" fmla="val 334119"/>
              <a:gd name="f270" fmla="val 508775"/>
              <a:gd name="f271" fmla="val 336841"/>
              <a:gd name="f272" fmla="val 483303"/>
              <a:gd name="f273" fmla="val 328118"/>
              <a:gd name="f274" fmla="val 462403"/>
              <a:gd name="f275" fmla="val 313009"/>
              <a:gd name="f276" fmla="val 443665"/>
              <a:gd name="f277" fmla="val 287782"/>
              <a:gd name="f278" fmla="val 412366"/>
              <a:gd name="f279" fmla="val 248981"/>
              <a:gd name="f280" fmla="val 407900"/>
              <a:gd name="f281" fmla="val 217891"/>
              <a:gd name="f282" fmla="val 432744"/>
              <a:gd name="f283" fmla="val 178148"/>
              <a:gd name="f284" fmla="val 464531"/>
              <a:gd name="f285" fmla="val 172705"/>
              <a:gd name="f286" fmla="val 530793"/>
              <a:gd name="f287" fmla="val 206481"/>
              <a:gd name="f288" fmla="val 572001"/>
              <a:gd name="f289" fmla="val 236768"/>
              <a:gd name="f290" fmla="val 608953"/>
              <a:gd name="f291" fmla="val 285234"/>
              <a:gd name="f292" fmla="val 608848"/>
              <a:gd name="f293" fmla="val 313916"/>
              <a:gd name="f294" fmla="val 570745"/>
              <a:gd name="f295" fmla="val 327664"/>
              <a:gd name="f296" fmla="val 552496"/>
              <a:gd name="f297" fmla="val 337783"/>
              <a:gd name="f298" fmla="val 532118"/>
              <a:gd name="f299" fmla="+- 0 0 -90"/>
              <a:gd name="f300" fmla="*/ f3 1 519498"/>
              <a:gd name="f301" fmla="*/ f4 1 647718"/>
              <a:gd name="f302" fmla="val f5"/>
              <a:gd name="f303" fmla="val f6"/>
              <a:gd name="f304" fmla="val f7"/>
              <a:gd name="f305" fmla="*/ f299 f0 1"/>
              <a:gd name="f306" fmla="+- f304 0 f302"/>
              <a:gd name="f307" fmla="+- f303 0 f302"/>
              <a:gd name="f308" fmla="*/ f305 1 f2"/>
              <a:gd name="f309" fmla="*/ f307 1 519498"/>
              <a:gd name="f310" fmla="*/ f306 1 647718"/>
              <a:gd name="f311" fmla="*/ 257250 f307 1"/>
              <a:gd name="f312" fmla="*/ 647719 f306 1"/>
              <a:gd name="f313" fmla="*/ 186174 f307 1"/>
              <a:gd name="f314" fmla="*/ 627236 f306 1"/>
              <a:gd name="f315" fmla="*/ 132857 f307 1"/>
              <a:gd name="f316" fmla="*/ 598834 f306 1"/>
              <a:gd name="f317" fmla="*/ 113073 f307 1"/>
              <a:gd name="f318" fmla="*/ 577968 f306 1"/>
              <a:gd name="f319" fmla="*/ 71585 f307 1"/>
              <a:gd name="f320" fmla="*/ 503437 f306 1"/>
              <a:gd name="f321" fmla="*/ 79053 f307 1"/>
              <a:gd name="f322" fmla="*/ 434314 f306 1"/>
              <a:gd name="f323" fmla="*/ 72528 f307 1"/>
              <a:gd name="f324" fmla="*/ 391919 f306 1"/>
              <a:gd name="f325" fmla="*/ 31424 f307 1"/>
              <a:gd name="f326" fmla="*/ 337870 f306 1"/>
              <a:gd name="f327" fmla="*/ 19421 f307 1"/>
              <a:gd name="f328" fmla="*/ 321924 f306 1"/>
              <a:gd name="f329" fmla="*/ 20258 f307 1"/>
              <a:gd name="f330" fmla="*/ 249730 f306 1"/>
              <a:gd name="f331" fmla="*/ 32296 f307 1"/>
              <a:gd name="f332" fmla="*/ 233715 f306 1"/>
              <a:gd name="f333" fmla="*/ 70992 f307 1"/>
              <a:gd name="f334" fmla="*/ 181864 f306 1"/>
              <a:gd name="f335" fmla="*/ 79157 f307 1"/>
              <a:gd name="f336" fmla="*/ 167593 f306 1"/>
              <a:gd name="f337" fmla="*/ 198491 f307 1"/>
              <a:gd name="f338" fmla="*/ 66089 f306 1"/>
              <a:gd name="f339" fmla="*/ 219357 f307 1"/>
              <a:gd name="f340" fmla="*/ 45293 f306 1"/>
              <a:gd name="f341" fmla="*/ 284188 f307 1"/>
              <a:gd name="f342" fmla="*/ 6632 f306 1"/>
              <a:gd name="f343" fmla="*/ 300692 f307 1"/>
              <a:gd name="f344" fmla="*/ 40617 f306 1"/>
              <a:gd name="f345" fmla="*/ 325326 f307 1"/>
              <a:gd name="f346" fmla="*/ 65740 f306 1"/>
              <a:gd name="f347" fmla="*/ 440194 f307 1"/>
              <a:gd name="f348" fmla="*/ 165185 f306 1"/>
              <a:gd name="f349" fmla="*/ 450313 f307 1"/>
              <a:gd name="f350" fmla="*/ 184237 f306 1"/>
              <a:gd name="f351" fmla="*/ 483356 f307 1"/>
              <a:gd name="f352" fmla="*/ 229458 f306 1"/>
              <a:gd name="f353" fmla="*/ 499791 f307 1"/>
              <a:gd name="f354" fmla="*/ 250184 f306 1"/>
              <a:gd name="f355" fmla="*/ 502442 f307 1"/>
              <a:gd name="f356" fmla="*/ 320144 f306 1"/>
              <a:gd name="f357" fmla="*/ 482344 f307 1"/>
              <a:gd name="f358" fmla="*/ 346663 f306 1"/>
              <a:gd name="f359" fmla="*/ 439775 f307 1"/>
              <a:gd name="f360" fmla="*/ 394047 f306 1"/>
              <a:gd name="f361" fmla="*/ 438903 f307 1"/>
              <a:gd name="f362" fmla="*/ 434070 f306 1"/>
              <a:gd name="f363" fmla="*/ 445218 f307 1"/>
              <a:gd name="f364" fmla="*/ 507275 f306 1"/>
              <a:gd name="f365" fmla="*/ 415280 f307 1"/>
              <a:gd name="f366" fmla="*/ 562266 f306 1"/>
              <a:gd name="f367" fmla="*/ 368733 f307 1"/>
              <a:gd name="f368" fmla="*/ 604835 f306 1"/>
              <a:gd name="f369" fmla="*/ 324838 f307 1"/>
              <a:gd name="f370" fmla="*/ 632191 f306 1"/>
              <a:gd name="f371" fmla="*/ 257215 f307 1"/>
              <a:gd name="f372" fmla="*/ 647614 f306 1"/>
              <a:gd name="f373" fmla="*/ 67398 f307 1"/>
              <a:gd name="f374" fmla="*/ 283053 f306 1"/>
              <a:gd name="f375" fmla="*/ 67468 f307 1"/>
              <a:gd name="f376" fmla="*/ 67643 f307 1"/>
              <a:gd name="f377" fmla="*/ 317911 f306 1"/>
              <a:gd name="f378" fmla="*/ 93463 f307 1"/>
              <a:gd name="f379" fmla="*/ 351268 f306 1"/>
              <a:gd name="f380" fmla="*/ 228220 f307 1"/>
              <a:gd name="f381" fmla="*/ 261908 f306 1"/>
              <a:gd name="f382" fmla="*/ 187116 f307 1"/>
              <a:gd name="f383" fmla="*/ 211767 f306 1"/>
              <a:gd name="f384" fmla="*/ 103512 f307 1"/>
              <a:gd name="f385" fmla="*/ 213686 f306 1"/>
              <a:gd name="f386" fmla="*/ 67503 f307 1"/>
              <a:gd name="f387" fmla="*/ 249975 f306 1"/>
              <a:gd name="f388" fmla="*/ 283088 f306 1"/>
              <a:gd name="f389" fmla="*/ 369466 f307 1"/>
              <a:gd name="f390" fmla="*/ 212535 f306 1"/>
              <a:gd name="f391" fmla="*/ 213267 f306 1"/>
              <a:gd name="f392" fmla="*/ 332863 f307 1"/>
              <a:gd name="f393" fmla="*/ 292667 f307 1"/>
              <a:gd name="f394" fmla="*/ 268084 f306 1"/>
              <a:gd name="f395" fmla="*/ 409872 f307 1"/>
              <a:gd name="f396" fmla="*/ 353048 f306 1"/>
              <a:gd name="f397" fmla="*/ 452162 f307 1"/>
              <a:gd name="f398" fmla="*/ 311107 f306 1"/>
              <a:gd name="f399" fmla="*/ 451848 f307 1"/>
              <a:gd name="f400" fmla="*/ 251859 f306 1"/>
              <a:gd name="f401" fmla="*/ 411268 f307 1"/>
              <a:gd name="f402" fmla="*/ 212465 f306 1"/>
              <a:gd name="f403" fmla="*/ 334119 f307 1"/>
              <a:gd name="f404" fmla="*/ 508775 f306 1"/>
              <a:gd name="f405" fmla="*/ 313009 f307 1"/>
              <a:gd name="f406" fmla="*/ 443665 f306 1"/>
              <a:gd name="f407" fmla="*/ 217891 f307 1"/>
              <a:gd name="f408" fmla="*/ 432744 f306 1"/>
              <a:gd name="f409" fmla="*/ 206481 f307 1"/>
              <a:gd name="f410" fmla="*/ 572001 f306 1"/>
              <a:gd name="f411" fmla="*/ 313916 f307 1"/>
              <a:gd name="f412" fmla="*/ 570745 f306 1"/>
              <a:gd name="f413" fmla="+- f308 0 f1"/>
              <a:gd name="f414" fmla="*/ f311 1 519498"/>
              <a:gd name="f415" fmla="*/ f312 1 647718"/>
              <a:gd name="f416" fmla="*/ f313 1 519498"/>
              <a:gd name="f417" fmla="*/ f314 1 647718"/>
              <a:gd name="f418" fmla="*/ f315 1 519498"/>
              <a:gd name="f419" fmla="*/ f316 1 647718"/>
              <a:gd name="f420" fmla="*/ f317 1 519498"/>
              <a:gd name="f421" fmla="*/ f318 1 647718"/>
              <a:gd name="f422" fmla="*/ f319 1 519498"/>
              <a:gd name="f423" fmla="*/ f320 1 647718"/>
              <a:gd name="f424" fmla="*/ f321 1 519498"/>
              <a:gd name="f425" fmla="*/ f322 1 647718"/>
              <a:gd name="f426" fmla="*/ f323 1 519498"/>
              <a:gd name="f427" fmla="*/ f324 1 647718"/>
              <a:gd name="f428" fmla="*/ f325 1 519498"/>
              <a:gd name="f429" fmla="*/ f326 1 647718"/>
              <a:gd name="f430" fmla="*/ f327 1 519498"/>
              <a:gd name="f431" fmla="*/ f328 1 647718"/>
              <a:gd name="f432" fmla="*/ f329 1 519498"/>
              <a:gd name="f433" fmla="*/ f330 1 647718"/>
              <a:gd name="f434" fmla="*/ f331 1 519498"/>
              <a:gd name="f435" fmla="*/ f332 1 647718"/>
              <a:gd name="f436" fmla="*/ f333 1 519498"/>
              <a:gd name="f437" fmla="*/ f334 1 647718"/>
              <a:gd name="f438" fmla="*/ f335 1 519498"/>
              <a:gd name="f439" fmla="*/ f336 1 647718"/>
              <a:gd name="f440" fmla="*/ f337 1 519498"/>
              <a:gd name="f441" fmla="*/ f338 1 647718"/>
              <a:gd name="f442" fmla="*/ f339 1 519498"/>
              <a:gd name="f443" fmla="*/ f340 1 647718"/>
              <a:gd name="f444" fmla="*/ f341 1 519498"/>
              <a:gd name="f445" fmla="*/ f342 1 647718"/>
              <a:gd name="f446" fmla="*/ f343 1 519498"/>
              <a:gd name="f447" fmla="*/ f344 1 647718"/>
              <a:gd name="f448" fmla="*/ f345 1 519498"/>
              <a:gd name="f449" fmla="*/ f346 1 647718"/>
              <a:gd name="f450" fmla="*/ f347 1 519498"/>
              <a:gd name="f451" fmla="*/ f348 1 647718"/>
              <a:gd name="f452" fmla="*/ f349 1 519498"/>
              <a:gd name="f453" fmla="*/ f350 1 647718"/>
              <a:gd name="f454" fmla="*/ f351 1 519498"/>
              <a:gd name="f455" fmla="*/ f352 1 647718"/>
              <a:gd name="f456" fmla="*/ f353 1 519498"/>
              <a:gd name="f457" fmla="*/ f354 1 647718"/>
              <a:gd name="f458" fmla="*/ f355 1 519498"/>
              <a:gd name="f459" fmla="*/ f356 1 647718"/>
              <a:gd name="f460" fmla="*/ f357 1 519498"/>
              <a:gd name="f461" fmla="*/ f358 1 647718"/>
              <a:gd name="f462" fmla="*/ f359 1 519498"/>
              <a:gd name="f463" fmla="*/ f360 1 647718"/>
              <a:gd name="f464" fmla="*/ f361 1 519498"/>
              <a:gd name="f465" fmla="*/ f362 1 647718"/>
              <a:gd name="f466" fmla="*/ f363 1 519498"/>
              <a:gd name="f467" fmla="*/ f364 1 647718"/>
              <a:gd name="f468" fmla="*/ f365 1 519498"/>
              <a:gd name="f469" fmla="*/ f366 1 647718"/>
              <a:gd name="f470" fmla="*/ f367 1 519498"/>
              <a:gd name="f471" fmla="*/ f368 1 647718"/>
              <a:gd name="f472" fmla="*/ f369 1 519498"/>
              <a:gd name="f473" fmla="*/ f370 1 647718"/>
              <a:gd name="f474" fmla="*/ f371 1 519498"/>
              <a:gd name="f475" fmla="*/ f372 1 647718"/>
              <a:gd name="f476" fmla="*/ f373 1 519498"/>
              <a:gd name="f477" fmla="*/ f374 1 647718"/>
              <a:gd name="f478" fmla="*/ f375 1 519498"/>
              <a:gd name="f479" fmla="*/ f376 1 519498"/>
              <a:gd name="f480" fmla="*/ f377 1 647718"/>
              <a:gd name="f481" fmla="*/ f378 1 519498"/>
              <a:gd name="f482" fmla="*/ f379 1 647718"/>
              <a:gd name="f483" fmla="*/ f380 1 519498"/>
              <a:gd name="f484" fmla="*/ f381 1 647718"/>
              <a:gd name="f485" fmla="*/ f382 1 519498"/>
              <a:gd name="f486" fmla="*/ f383 1 647718"/>
              <a:gd name="f487" fmla="*/ f384 1 519498"/>
              <a:gd name="f488" fmla="*/ f385 1 647718"/>
              <a:gd name="f489" fmla="*/ f386 1 519498"/>
              <a:gd name="f490" fmla="*/ f387 1 647718"/>
              <a:gd name="f491" fmla="*/ f388 1 647718"/>
              <a:gd name="f492" fmla="*/ f389 1 519498"/>
              <a:gd name="f493" fmla="*/ f390 1 647718"/>
              <a:gd name="f494" fmla="*/ f391 1 647718"/>
              <a:gd name="f495" fmla="*/ f392 1 519498"/>
              <a:gd name="f496" fmla="*/ f393 1 519498"/>
              <a:gd name="f497" fmla="*/ f394 1 647718"/>
              <a:gd name="f498" fmla="*/ f395 1 519498"/>
              <a:gd name="f499" fmla="*/ f396 1 647718"/>
              <a:gd name="f500" fmla="*/ f397 1 519498"/>
              <a:gd name="f501" fmla="*/ f398 1 647718"/>
              <a:gd name="f502" fmla="*/ f399 1 519498"/>
              <a:gd name="f503" fmla="*/ f400 1 647718"/>
              <a:gd name="f504" fmla="*/ f401 1 519498"/>
              <a:gd name="f505" fmla="*/ f402 1 647718"/>
              <a:gd name="f506" fmla="*/ f403 1 519498"/>
              <a:gd name="f507" fmla="*/ f404 1 647718"/>
              <a:gd name="f508" fmla="*/ f405 1 519498"/>
              <a:gd name="f509" fmla="*/ f406 1 647718"/>
              <a:gd name="f510" fmla="*/ f407 1 519498"/>
              <a:gd name="f511" fmla="*/ f408 1 647718"/>
              <a:gd name="f512" fmla="*/ f409 1 519498"/>
              <a:gd name="f513" fmla="*/ f410 1 647718"/>
              <a:gd name="f514" fmla="*/ f411 1 519498"/>
              <a:gd name="f515" fmla="*/ f412 1 647718"/>
              <a:gd name="f516" fmla="*/ f302 1 f309"/>
              <a:gd name="f517" fmla="*/ f303 1 f309"/>
              <a:gd name="f518" fmla="*/ f302 1 f310"/>
              <a:gd name="f519" fmla="*/ f304 1 f310"/>
              <a:gd name="f520" fmla="*/ f414 1 f309"/>
              <a:gd name="f521" fmla="*/ f415 1 f310"/>
              <a:gd name="f522" fmla="*/ f416 1 f309"/>
              <a:gd name="f523" fmla="*/ f417 1 f310"/>
              <a:gd name="f524" fmla="*/ f418 1 f309"/>
              <a:gd name="f525" fmla="*/ f419 1 f310"/>
              <a:gd name="f526" fmla="*/ f420 1 f309"/>
              <a:gd name="f527" fmla="*/ f421 1 f310"/>
              <a:gd name="f528" fmla="*/ f422 1 f309"/>
              <a:gd name="f529" fmla="*/ f423 1 f310"/>
              <a:gd name="f530" fmla="*/ f424 1 f309"/>
              <a:gd name="f531" fmla="*/ f425 1 f310"/>
              <a:gd name="f532" fmla="*/ f426 1 f309"/>
              <a:gd name="f533" fmla="*/ f427 1 f310"/>
              <a:gd name="f534" fmla="*/ f428 1 f309"/>
              <a:gd name="f535" fmla="*/ f429 1 f310"/>
              <a:gd name="f536" fmla="*/ f430 1 f309"/>
              <a:gd name="f537" fmla="*/ f431 1 f310"/>
              <a:gd name="f538" fmla="*/ f432 1 f309"/>
              <a:gd name="f539" fmla="*/ f433 1 f310"/>
              <a:gd name="f540" fmla="*/ f434 1 f309"/>
              <a:gd name="f541" fmla="*/ f435 1 f310"/>
              <a:gd name="f542" fmla="*/ f436 1 f309"/>
              <a:gd name="f543" fmla="*/ f437 1 f310"/>
              <a:gd name="f544" fmla="*/ f438 1 f309"/>
              <a:gd name="f545" fmla="*/ f439 1 f310"/>
              <a:gd name="f546" fmla="*/ f440 1 f309"/>
              <a:gd name="f547" fmla="*/ f441 1 f310"/>
              <a:gd name="f548" fmla="*/ f442 1 f309"/>
              <a:gd name="f549" fmla="*/ f443 1 f310"/>
              <a:gd name="f550" fmla="*/ f444 1 f309"/>
              <a:gd name="f551" fmla="*/ f445 1 f310"/>
              <a:gd name="f552" fmla="*/ f446 1 f309"/>
              <a:gd name="f553" fmla="*/ f447 1 f310"/>
              <a:gd name="f554" fmla="*/ f448 1 f309"/>
              <a:gd name="f555" fmla="*/ f449 1 f310"/>
              <a:gd name="f556" fmla="*/ f450 1 f309"/>
              <a:gd name="f557" fmla="*/ f451 1 f310"/>
              <a:gd name="f558" fmla="*/ f452 1 f309"/>
              <a:gd name="f559" fmla="*/ f453 1 f310"/>
              <a:gd name="f560" fmla="*/ f454 1 f309"/>
              <a:gd name="f561" fmla="*/ f455 1 f310"/>
              <a:gd name="f562" fmla="*/ f456 1 f309"/>
              <a:gd name="f563" fmla="*/ f457 1 f310"/>
              <a:gd name="f564" fmla="*/ f458 1 f309"/>
              <a:gd name="f565" fmla="*/ f459 1 f310"/>
              <a:gd name="f566" fmla="*/ f460 1 f309"/>
              <a:gd name="f567" fmla="*/ f461 1 f310"/>
              <a:gd name="f568" fmla="*/ f462 1 f309"/>
              <a:gd name="f569" fmla="*/ f463 1 f310"/>
              <a:gd name="f570" fmla="*/ f464 1 f309"/>
              <a:gd name="f571" fmla="*/ f465 1 f310"/>
              <a:gd name="f572" fmla="*/ f466 1 f309"/>
              <a:gd name="f573" fmla="*/ f467 1 f310"/>
              <a:gd name="f574" fmla="*/ f468 1 f309"/>
              <a:gd name="f575" fmla="*/ f469 1 f310"/>
              <a:gd name="f576" fmla="*/ f470 1 f309"/>
              <a:gd name="f577" fmla="*/ f471 1 f310"/>
              <a:gd name="f578" fmla="*/ f472 1 f309"/>
              <a:gd name="f579" fmla="*/ f473 1 f310"/>
              <a:gd name="f580" fmla="*/ f474 1 f309"/>
              <a:gd name="f581" fmla="*/ f475 1 f310"/>
              <a:gd name="f582" fmla="*/ f476 1 f309"/>
              <a:gd name="f583" fmla="*/ f477 1 f310"/>
              <a:gd name="f584" fmla="*/ f478 1 f309"/>
              <a:gd name="f585" fmla="*/ f479 1 f309"/>
              <a:gd name="f586" fmla="*/ f480 1 f310"/>
              <a:gd name="f587" fmla="*/ f481 1 f309"/>
              <a:gd name="f588" fmla="*/ f482 1 f310"/>
              <a:gd name="f589" fmla="*/ f483 1 f309"/>
              <a:gd name="f590" fmla="*/ f484 1 f310"/>
              <a:gd name="f591" fmla="*/ f485 1 f309"/>
              <a:gd name="f592" fmla="*/ f486 1 f310"/>
              <a:gd name="f593" fmla="*/ f487 1 f309"/>
              <a:gd name="f594" fmla="*/ f488 1 f310"/>
              <a:gd name="f595" fmla="*/ f489 1 f309"/>
              <a:gd name="f596" fmla="*/ f490 1 f310"/>
              <a:gd name="f597" fmla="*/ f491 1 f310"/>
              <a:gd name="f598" fmla="*/ f492 1 f309"/>
              <a:gd name="f599" fmla="*/ f493 1 f310"/>
              <a:gd name="f600" fmla="*/ f494 1 f310"/>
              <a:gd name="f601" fmla="*/ f495 1 f309"/>
              <a:gd name="f602" fmla="*/ f496 1 f309"/>
              <a:gd name="f603" fmla="*/ f497 1 f310"/>
              <a:gd name="f604" fmla="*/ f498 1 f309"/>
              <a:gd name="f605" fmla="*/ f499 1 f310"/>
              <a:gd name="f606" fmla="*/ f500 1 f309"/>
              <a:gd name="f607" fmla="*/ f501 1 f310"/>
              <a:gd name="f608" fmla="*/ f502 1 f309"/>
              <a:gd name="f609" fmla="*/ f503 1 f310"/>
              <a:gd name="f610" fmla="*/ f504 1 f309"/>
              <a:gd name="f611" fmla="*/ f505 1 f310"/>
              <a:gd name="f612" fmla="*/ f506 1 f309"/>
              <a:gd name="f613" fmla="*/ f507 1 f310"/>
              <a:gd name="f614" fmla="*/ f508 1 f309"/>
              <a:gd name="f615" fmla="*/ f509 1 f310"/>
              <a:gd name="f616" fmla="*/ f510 1 f309"/>
              <a:gd name="f617" fmla="*/ f511 1 f310"/>
              <a:gd name="f618" fmla="*/ f512 1 f309"/>
              <a:gd name="f619" fmla="*/ f513 1 f310"/>
              <a:gd name="f620" fmla="*/ f514 1 f309"/>
              <a:gd name="f621" fmla="*/ f515 1 f310"/>
              <a:gd name="f622" fmla="*/ f516 f300 1"/>
              <a:gd name="f623" fmla="*/ f517 f300 1"/>
              <a:gd name="f624" fmla="*/ f519 f301 1"/>
              <a:gd name="f625" fmla="*/ f518 f301 1"/>
              <a:gd name="f626" fmla="*/ f520 f300 1"/>
              <a:gd name="f627" fmla="*/ f521 f301 1"/>
              <a:gd name="f628" fmla="*/ f522 f300 1"/>
              <a:gd name="f629" fmla="*/ f523 f301 1"/>
              <a:gd name="f630" fmla="*/ f524 f300 1"/>
              <a:gd name="f631" fmla="*/ f525 f301 1"/>
              <a:gd name="f632" fmla="*/ f526 f300 1"/>
              <a:gd name="f633" fmla="*/ f527 f301 1"/>
              <a:gd name="f634" fmla="*/ f528 f300 1"/>
              <a:gd name="f635" fmla="*/ f529 f301 1"/>
              <a:gd name="f636" fmla="*/ f530 f300 1"/>
              <a:gd name="f637" fmla="*/ f531 f301 1"/>
              <a:gd name="f638" fmla="*/ f532 f300 1"/>
              <a:gd name="f639" fmla="*/ f533 f301 1"/>
              <a:gd name="f640" fmla="*/ f534 f300 1"/>
              <a:gd name="f641" fmla="*/ f535 f301 1"/>
              <a:gd name="f642" fmla="*/ f536 f300 1"/>
              <a:gd name="f643" fmla="*/ f537 f301 1"/>
              <a:gd name="f644" fmla="*/ f538 f300 1"/>
              <a:gd name="f645" fmla="*/ f539 f301 1"/>
              <a:gd name="f646" fmla="*/ f540 f300 1"/>
              <a:gd name="f647" fmla="*/ f541 f301 1"/>
              <a:gd name="f648" fmla="*/ f542 f300 1"/>
              <a:gd name="f649" fmla="*/ f543 f301 1"/>
              <a:gd name="f650" fmla="*/ f544 f300 1"/>
              <a:gd name="f651" fmla="*/ f545 f301 1"/>
              <a:gd name="f652" fmla="*/ f546 f300 1"/>
              <a:gd name="f653" fmla="*/ f547 f301 1"/>
              <a:gd name="f654" fmla="*/ f548 f300 1"/>
              <a:gd name="f655" fmla="*/ f549 f301 1"/>
              <a:gd name="f656" fmla="*/ f550 f300 1"/>
              <a:gd name="f657" fmla="*/ f551 f301 1"/>
              <a:gd name="f658" fmla="*/ f552 f300 1"/>
              <a:gd name="f659" fmla="*/ f553 f301 1"/>
              <a:gd name="f660" fmla="*/ f554 f300 1"/>
              <a:gd name="f661" fmla="*/ f555 f301 1"/>
              <a:gd name="f662" fmla="*/ f556 f300 1"/>
              <a:gd name="f663" fmla="*/ f557 f301 1"/>
              <a:gd name="f664" fmla="*/ f558 f300 1"/>
              <a:gd name="f665" fmla="*/ f559 f301 1"/>
              <a:gd name="f666" fmla="*/ f560 f300 1"/>
              <a:gd name="f667" fmla="*/ f561 f301 1"/>
              <a:gd name="f668" fmla="*/ f562 f300 1"/>
              <a:gd name="f669" fmla="*/ f563 f301 1"/>
              <a:gd name="f670" fmla="*/ f564 f300 1"/>
              <a:gd name="f671" fmla="*/ f565 f301 1"/>
              <a:gd name="f672" fmla="*/ f566 f300 1"/>
              <a:gd name="f673" fmla="*/ f567 f301 1"/>
              <a:gd name="f674" fmla="*/ f568 f300 1"/>
              <a:gd name="f675" fmla="*/ f569 f301 1"/>
              <a:gd name="f676" fmla="*/ f570 f300 1"/>
              <a:gd name="f677" fmla="*/ f571 f301 1"/>
              <a:gd name="f678" fmla="*/ f572 f300 1"/>
              <a:gd name="f679" fmla="*/ f573 f301 1"/>
              <a:gd name="f680" fmla="*/ f574 f300 1"/>
              <a:gd name="f681" fmla="*/ f575 f301 1"/>
              <a:gd name="f682" fmla="*/ f576 f300 1"/>
              <a:gd name="f683" fmla="*/ f577 f301 1"/>
              <a:gd name="f684" fmla="*/ f578 f300 1"/>
              <a:gd name="f685" fmla="*/ f579 f301 1"/>
              <a:gd name="f686" fmla="*/ f580 f300 1"/>
              <a:gd name="f687" fmla="*/ f581 f301 1"/>
              <a:gd name="f688" fmla="*/ f582 f300 1"/>
              <a:gd name="f689" fmla="*/ f583 f301 1"/>
              <a:gd name="f690" fmla="*/ f584 f300 1"/>
              <a:gd name="f691" fmla="*/ f585 f300 1"/>
              <a:gd name="f692" fmla="*/ f586 f301 1"/>
              <a:gd name="f693" fmla="*/ f587 f300 1"/>
              <a:gd name="f694" fmla="*/ f588 f301 1"/>
              <a:gd name="f695" fmla="*/ f589 f300 1"/>
              <a:gd name="f696" fmla="*/ f590 f301 1"/>
              <a:gd name="f697" fmla="*/ f591 f300 1"/>
              <a:gd name="f698" fmla="*/ f592 f301 1"/>
              <a:gd name="f699" fmla="*/ f593 f300 1"/>
              <a:gd name="f700" fmla="*/ f594 f301 1"/>
              <a:gd name="f701" fmla="*/ f595 f300 1"/>
              <a:gd name="f702" fmla="*/ f596 f301 1"/>
              <a:gd name="f703" fmla="*/ f597 f301 1"/>
              <a:gd name="f704" fmla="*/ f598 f300 1"/>
              <a:gd name="f705" fmla="*/ f599 f301 1"/>
              <a:gd name="f706" fmla="*/ f600 f301 1"/>
              <a:gd name="f707" fmla="*/ f601 f300 1"/>
              <a:gd name="f708" fmla="*/ f602 f300 1"/>
              <a:gd name="f709" fmla="*/ f603 f301 1"/>
              <a:gd name="f710" fmla="*/ f604 f300 1"/>
              <a:gd name="f711" fmla="*/ f605 f301 1"/>
              <a:gd name="f712" fmla="*/ f606 f300 1"/>
              <a:gd name="f713" fmla="*/ f607 f301 1"/>
              <a:gd name="f714" fmla="*/ f608 f300 1"/>
              <a:gd name="f715" fmla="*/ f609 f301 1"/>
              <a:gd name="f716" fmla="*/ f610 f300 1"/>
              <a:gd name="f717" fmla="*/ f611 f301 1"/>
              <a:gd name="f718" fmla="*/ f612 f300 1"/>
              <a:gd name="f719" fmla="*/ f613 f301 1"/>
              <a:gd name="f720" fmla="*/ f614 f300 1"/>
              <a:gd name="f721" fmla="*/ f615 f301 1"/>
              <a:gd name="f722" fmla="*/ f616 f300 1"/>
              <a:gd name="f723" fmla="*/ f617 f301 1"/>
              <a:gd name="f724" fmla="*/ f618 f300 1"/>
              <a:gd name="f725" fmla="*/ f619 f301 1"/>
              <a:gd name="f726" fmla="*/ f620 f300 1"/>
              <a:gd name="f727" fmla="*/ f621 f3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13">
                <a:pos x="f626" y="f627"/>
              </a:cxn>
              <a:cxn ang="f413">
                <a:pos x="f628" y="f629"/>
              </a:cxn>
              <a:cxn ang="f413">
                <a:pos x="f630" y="f631"/>
              </a:cxn>
              <a:cxn ang="f413">
                <a:pos x="f632" y="f633"/>
              </a:cxn>
              <a:cxn ang="f413">
                <a:pos x="f634" y="f635"/>
              </a:cxn>
              <a:cxn ang="f413">
                <a:pos x="f636" y="f637"/>
              </a:cxn>
              <a:cxn ang="f413">
                <a:pos x="f638" y="f639"/>
              </a:cxn>
              <a:cxn ang="f413">
                <a:pos x="f640" y="f641"/>
              </a:cxn>
              <a:cxn ang="f413">
                <a:pos x="f642" y="f643"/>
              </a:cxn>
              <a:cxn ang="f413">
                <a:pos x="f644" y="f645"/>
              </a:cxn>
              <a:cxn ang="f413">
                <a:pos x="f646" y="f647"/>
              </a:cxn>
              <a:cxn ang="f413">
                <a:pos x="f648" y="f649"/>
              </a:cxn>
              <a:cxn ang="f413">
                <a:pos x="f650" y="f651"/>
              </a:cxn>
              <a:cxn ang="f413">
                <a:pos x="f652" y="f653"/>
              </a:cxn>
              <a:cxn ang="f413">
                <a:pos x="f654" y="f655"/>
              </a:cxn>
              <a:cxn ang="f413">
                <a:pos x="f656" y="f657"/>
              </a:cxn>
              <a:cxn ang="f413">
                <a:pos x="f658" y="f659"/>
              </a:cxn>
              <a:cxn ang="f413">
                <a:pos x="f660" y="f661"/>
              </a:cxn>
              <a:cxn ang="f413">
                <a:pos x="f662" y="f663"/>
              </a:cxn>
              <a:cxn ang="f413">
                <a:pos x="f664" y="f665"/>
              </a:cxn>
              <a:cxn ang="f413">
                <a:pos x="f666" y="f667"/>
              </a:cxn>
              <a:cxn ang="f413">
                <a:pos x="f668" y="f669"/>
              </a:cxn>
              <a:cxn ang="f413">
                <a:pos x="f670" y="f671"/>
              </a:cxn>
              <a:cxn ang="f413">
                <a:pos x="f672" y="f673"/>
              </a:cxn>
              <a:cxn ang="f413">
                <a:pos x="f674" y="f675"/>
              </a:cxn>
              <a:cxn ang="f413">
                <a:pos x="f676" y="f677"/>
              </a:cxn>
              <a:cxn ang="f413">
                <a:pos x="f678" y="f679"/>
              </a:cxn>
              <a:cxn ang="f413">
                <a:pos x="f680" y="f681"/>
              </a:cxn>
              <a:cxn ang="f413">
                <a:pos x="f682" y="f683"/>
              </a:cxn>
              <a:cxn ang="f413">
                <a:pos x="f684" y="f685"/>
              </a:cxn>
              <a:cxn ang="f413">
                <a:pos x="f686" y="f687"/>
              </a:cxn>
              <a:cxn ang="f413">
                <a:pos x="f688" y="f689"/>
              </a:cxn>
              <a:cxn ang="f413">
                <a:pos x="f690" y="f689"/>
              </a:cxn>
              <a:cxn ang="f413">
                <a:pos x="f691" y="f692"/>
              </a:cxn>
              <a:cxn ang="f413">
                <a:pos x="f693" y="f694"/>
              </a:cxn>
              <a:cxn ang="f413">
                <a:pos x="f695" y="f696"/>
              </a:cxn>
              <a:cxn ang="f413">
                <a:pos x="f697" y="f698"/>
              </a:cxn>
              <a:cxn ang="f413">
                <a:pos x="f699" y="f700"/>
              </a:cxn>
              <a:cxn ang="f413">
                <a:pos x="f701" y="f702"/>
              </a:cxn>
              <a:cxn ang="f413">
                <a:pos x="f688" y="f703"/>
              </a:cxn>
              <a:cxn ang="f413">
                <a:pos x="f704" y="f705"/>
              </a:cxn>
              <a:cxn ang="f413">
                <a:pos x="f704" y="f706"/>
              </a:cxn>
              <a:cxn ang="f413">
                <a:pos x="f707" y="f706"/>
              </a:cxn>
              <a:cxn ang="f413">
                <a:pos x="f708" y="f709"/>
              </a:cxn>
              <a:cxn ang="f413">
                <a:pos x="f710" y="f711"/>
              </a:cxn>
              <a:cxn ang="f413">
                <a:pos x="f712" y="f713"/>
              </a:cxn>
              <a:cxn ang="f413">
                <a:pos x="f714" y="f715"/>
              </a:cxn>
              <a:cxn ang="f413">
                <a:pos x="f716" y="f717"/>
              </a:cxn>
              <a:cxn ang="f413">
                <a:pos x="f704" y="f717"/>
              </a:cxn>
              <a:cxn ang="f413">
                <a:pos x="f718" y="f719"/>
              </a:cxn>
              <a:cxn ang="f413">
                <a:pos x="f720" y="f721"/>
              </a:cxn>
              <a:cxn ang="f413">
                <a:pos x="f722" y="f723"/>
              </a:cxn>
              <a:cxn ang="f413">
                <a:pos x="f724" y="f725"/>
              </a:cxn>
              <a:cxn ang="f413">
                <a:pos x="f726" y="f727"/>
              </a:cxn>
              <a:cxn ang="f413">
                <a:pos x="f718" y="f719"/>
              </a:cxn>
            </a:cxnLst>
            <a:rect l="f622" t="f625" r="f623" b="f624"/>
            <a:pathLst>
              <a:path w="519498" h="647718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7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6"/>
                  <a:pt x="f108" y="f109"/>
                </a:cubicBezTo>
                <a:cubicBezTo>
                  <a:pt x="f110" y="f111"/>
                  <a:pt x="f112" y="f113"/>
                  <a:pt x="f114" y="f115"/>
                </a:cubicBezTo>
                <a:cubicBezTo>
                  <a:pt x="f116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50" y="f151"/>
                </a:cubicBezTo>
                <a:cubicBezTo>
                  <a:pt x="f152" y="f153"/>
                  <a:pt x="f154" y="f155"/>
                  <a:pt x="f156" y="f157"/>
                </a:cubicBezTo>
                <a:cubicBezTo>
                  <a:pt x="f158" y="f159"/>
                  <a:pt x="f160" y="f161"/>
                  <a:pt x="f162" y="f163"/>
                </a:cubicBezTo>
                <a:cubicBezTo>
                  <a:pt x="f164" y="f165"/>
                  <a:pt x="f166" y="f167"/>
                  <a:pt x="f168" y="f169"/>
                </a:cubicBezTo>
                <a:cubicBezTo>
                  <a:pt x="f170" y="f171"/>
                  <a:pt x="f172" y="f173"/>
                  <a:pt x="f174" y="f175"/>
                </a:cubicBezTo>
                <a:cubicBezTo>
                  <a:pt x="f176" y="f177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87"/>
                </a:cubicBezTo>
                <a:close/>
                <a:moveTo>
                  <a:pt x="f188" y="f189"/>
                </a:moveTo>
                <a:lnTo>
                  <a:pt x="f190" y="f189"/>
                </a:ln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201"/>
                </a:cubicBezTo>
                <a:cubicBezTo>
                  <a:pt x="f202" y="f203"/>
                  <a:pt x="f204" y="f205"/>
                  <a:pt x="f206" y="f207"/>
                </a:cubicBezTo>
                <a:cubicBezTo>
                  <a:pt x="f208" y="f209"/>
                  <a:pt x="f210" y="f211"/>
                  <a:pt x="f212" y="f213"/>
                </a:cubicBezTo>
                <a:cubicBezTo>
                  <a:pt x="f214" y="f215"/>
                  <a:pt x="f216" y="f217"/>
                  <a:pt x="f218" y="f219"/>
                </a:cubicBezTo>
                <a:cubicBezTo>
                  <a:pt x="f220" y="f221"/>
                  <a:pt x="f196" y="f222"/>
                  <a:pt x="f223" y="f224"/>
                </a:cubicBezTo>
                <a:cubicBezTo>
                  <a:pt x="f225" y="f226"/>
                  <a:pt x="f188" y="f227"/>
                  <a:pt x="f188" y="f228"/>
                </a:cubicBezTo>
                <a:close/>
                <a:moveTo>
                  <a:pt x="f229" y="f230"/>
                </a:moveTo>
                <a:cubicBezTo>
                  <a:pt x="f229" y="f231"/>
                  <a:pt x="f229" y="f232"/>
                  <a:pt x="f229" y="f233"/>
                </a:cubicBezTo>
                <a:cubicBezTo>
                  <a:pt x="f234" y="f233"/>
                  <a:pt x="f235" y="f236"/>
                  <a:pt x="f237" y="f233"/>
                </a:cubicBezTo>
                <a:cubicBezTo>
                  <a:pt x="f238" y="f239"/>
                  <a:pt x="f240" y="f69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cubicBezTo>
                  <a:pt x="f249" y="f250"/>
                  <a:pt x="f251" y="f252"/>
                  <a:pt x="f253" y="f254"/>
                </a:cubicBezTo>
                <a:cubicBezTo>
                  <a:pt x="f255" y="f256"/>
                  <a:pt x="f257" y="f258"/>
                  <a:pt x="f251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5"/>
                  <a:pt x="f229" y="f265"/>
                </a:cubicBezTo>
                <a:close/>
                <a:moveTo>
                  <a:pt x="f269" y="f270"/>
                </a:moveTo>
                <a:cubicBezTo>
                  <a:pt x="f271" y="f272"/>
                  <a:pt x="f273" y="f274"/>
                  <a:pt x="f275" y="f276"/>
                </a:cubicBezTo>
                <a:cubicBezTo>
                  <a:pt x="f277" y="f278"/>
                  <a:pt x="f279" y="f280"/>
                  <a:pt x="f281" y="f282"/>
                </a:cubicBezTo>
                <a:cubicBezTo>
                  <a:pt x="f283" y="f284"/>
                  <a:pt x="f285" y="f286"/>
                  <a:pt x="f287" y="f288"/>
                </a:cubicBezTo>
                <a:cubicBezTo>
                  <a:pt x="f289" y="f290"/>
                  <a:pt x="f291" y="f292"/>
                  <a:pt x="f293" y="f294"/>
                </a:cubicBezTo>
                <a:cubicBezTo>
                  <a:pt x="f295" y="f296"/>
                  <a:pt x="f297" y="f298"/>
                  <a:pt x="f269" y="f270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3" name="Forma libre: forma 25">
            <a:extLst>
              <a:ext uri="{FF2B5EF4-FFF2-40B4-BE49-F238E27FC236}">
                <a16:creationId xmlns:a16="http://schemas.microsoft.com/office/drawing/2014/main" id="{27B10E5F-33E5-41FF-AACC-D6BA1ED94BD5}"/>
              </a:ext>
            </a:extLst>
          </p:cNvPr>
          <p:cNvSpPr/>
          <p:nvPr/>
        </p:nvSpPr>
        <p:spPr>
          <a:xfrm>
            <a:off x="1589794" y="1897160"/>
            <a:ext cx="518245" cy="5266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18248"/>
              <a:gd name="f7" fmla="val 526669"/>
              <a:gd name="f8" fmla="val 257054"/>
              <a:gd name="f9" fmla="val 373576"/>
              <a:gd name="f10" fmla="val 227430"/>
              <a:gd name="f11" fmla="val 197736"/>
              <a:gd name="f12" fmla="val 374274"/>
              <a:gd name="f13" fmla="val 168147"/>
              <a:gd name="f14" fmla="val 373262"/>
              <a:gd name="f15" fmla="val 154608"/>
              <a:gd name="f16" fmla="val 372809"/>
              <a:gd name="f17" fmla="val 150595"/>
              <a:gd name="f18" fmla="val 379962"/>
              <a:gd name="f19" fmla="val 153212"/>
              <a:gd name="f20" fmla="val 389906"/>
              <a:gd name="f21" fmla="val 159284"/>
              <a:gd name="f22" fmla="val 412970"/>
              <a:gd name="f23" fmla="val 151642"/>
              <a:gd name="f24" fmla="val 435581"/>
              <a:gd name="f25" fmla="val 458401"/>
              <a:gd name="f26" fmla="val 153701"/>
              <a:gd name="f27" fmla="val 465798"/>
              <a:gd name="f28" fmla="val 152026"/>
              <a:gd name="f29" fmla="val 473823"/>
              <a:gd name="f30" fmla="val 143826"/>
              <a:gd name="f31" fmla="val 477592"/>
              <a:gd name="f32" fmla="val 127427"/>
              <a:gd name="f33" fmla="val 485164"/>
              <a:gd name="f34" fmla="val 118180"/>
              <a:gd name="f35" fmla="val 498807"/>
              <a:gd name="f36" fmla="val 111481"/>
              <a:gd name="f37" fmla="val 514753"/>
              <a:gd name="f38" fmla="val 108375"/>
              <a:gd name="f39" fmla="val 522185"/>
              <a:gd name="f40" fmla="val 103944"/>
              <a:gd name="f41" fmla="val 528640"/>
              <a:gd name="f42" fmla="val 94592"/>
              <a:gd name="f43" fmla="val 526058"/>
              <a:gd name="f44" fmla="val 86009"/>
              <a:gd name="f45" fmla="val 523685"/>
              <a:gd name="f46" fmla="val 83601"/>
              <a:gd name="f47" fmla="val 516672"/>
              <a:gd name="f48" fmla="val 83636"/>
              <a:gd name="f49" fmla="val 508367"/>
              <a:gd name="f50" fmla="val 83811"/>
              <a:gd name="f51" fmla="val 471172"/>
              <a:gd name="f52" fmla="val 84020"/>
              <a:gd name="f53" fmla="val 434011"/>
              <a:gd name="f54" fmla="val 83845"/>
              <a:gd name="f55" fmla="val 396815"/>
              <a:gd name="f56" fmla="val 83741"/>
              <a:gd name="f57" fmla="val 373506"/>
              <a:gd name="f58" fmla="val 83427"/>
              <a:gd name="f59" fmla="val 373541"/>
              <a:gd name="f60" fmla="val 60851"/>
              <a:gd name="f61" fmla="val 48639"/>
              <a:gd name="f62" fmla="val 36426"/>
              <a:gd name="f63" fmla="val 373646"/>
              <a:gd name="f64" fmla="val 24248"/>
              <a:gd name="f65" fmla="val 373437"/>
              <a:gd name="f66" fmla="val 5790"/>
              <a:gd name="f67" fmla="val 373088"/>
              <a:gd name="f68" fmla="val 766"/>
              <a:gd name="f69" fmla="val 368273"/>
              <a:gd name="f70" fmla="val 207"/>
              <a:gd name="f71" fmla="val 349395"/>
              <a:gd name="f72" fmla="val -246"/>
              <a:gd name="f73" fmla="val 333135"/>
              <a:gd name="f74" fmla="val 316840"/>
              <a:gd name="f75" fmla="val 68"/>
              <a:gd name="f76" fmla="val 300580"/>
              <a:gd name="f77" fmla="val -72"/>
              <a:gd name="f78" fmla="val 286344"/>
              <a:gd name="f79" fmla="val 6837"/>
              <a:gd name="f80" fmla="val 278249"/>
              <a:gd name="f81" fmla="val 21003"/>
              <a:gd name="f82" fmla="val 278528"/>
              <a:gd name="f83" fmla="val 35658"/>
              <a:gd name="f84" fmla="val 278807"/>
              <a:gd name="f85" fmla="val 38554"/>
              <a:gd name="f86" fmla="val 272317"/>
              <a:gd name="f87" fmla="val 36775"/>
              <a:gd name="f88" fmla="val 259023"/>
              <a:gd name="f89" fmla="val 35240"/>
              <a:gd name="f90" fmla="val 247613"/>
              <a:gd name="f91" fmla="val 36112"/>
              <a:gd name="f92" fmla="val 235819"/>
              <a:gd name="f93" fmla="val 36600"/>
              <a:gd name="f94" fmla="val 224235"/>
              <a:gd name="f95" fmla="val 37054"/>
              <a:gd name="f96" fmla="val 213104"/>
              <a:gd name="f97" fmla="val 39706"/>
              <a:gd name="f98" fmla="val 203159"/>
              <a:gd name="f99" fmla="val 53838"/>
              <a:gd name="f100" fmla="val 202566"/>
              <a:gd name="f101" fmla="val 61933"/>
              <a:gd name="f102" fmla="val 202217"/>
              <a:gd name="f103" fmla="val 62596"/>
              <a:gd name="f104" fmla="val 196355"/>
              <a:gd name="f105" fmla="val 190179"/>
              <a:gd name="f106" fmla="val 144854"/>
              <a:gd name="f107" fmla="val 99493"/>
              <a:gd name="f108" fmla="val 62631"/>
              <a:gd name="f109" fmla="val 54167"/>
              <a:gd name="f110" fmla="val 47642"/>
              <a:gd name="f111" fmla="val 60642"/>
              <a:gd name="f112" fmla="val 43350"/>
              <a:gd name="f113" fmla="val 53733"/>
              <a:gd name="f114" fmla="val 41257"/>
              <a:gd name="f115" fmla="val 40404"/>
              <a:gd name="f116" fmla="val 37244"/>
              <a:gd name="f117" fmla="val 40997"/>
              <a:gd name="f118" fmla="val 26113"/>
              <a:gd name="f119" fmla="val 42148"/>
              <a:gd name="f120" fmla="val 15471"/>
              <a:gd name="f121" fmla="val 43405"/>
              <a:gd name="f122" fmla="val 3782"/>
              <a:gd name="f123" fmla="val 51884"/>
              <a:gd name="f124" fmla="val 537"/>
              <a:gd name="f125" fmla="val 62107"/>
              <a:gd name="f126" fmla="val 432"/>
              <a:gd name="f127" fmla="val 93476"/>
              <a:gd name="f128" fmla="val 188"/>
              <a:gd name="f129" fmla="val 124845"/>
              <a:gd name="f130" fmla="val -161"/>
              <a:gd name="f131" fmla="val 156213"/>
              <a:gd name="f132" fmla="val 83"/>
              <a:gd name="f133" fmla="val 164867"/>
              <a:gd name="f134" fmla="val 153"/>
              <a:gd name="f135" fmla="val 175020"/>
              <a:gd name="f136" fmla="val 1165"/>
              <a:gd name="f137" fmla="val 175753"/>
              <a:gd name="f138" fmla="val 12889"/>
              <a:gd name="f139" fmla="val 176416"/>
              <a:gd name="f140" fmla="val 23287"/>
              <a:gd name="f141" fmla="val 180778"/>
              <a:gd name="f142" fmla="val 36058"/>
              <a:gd name="f143" fmla="val 166472"/>
              <a:gd name="f144" fmla="val 41466"/>
              <a:gd name="f145" fmla="val 158411"/>
              <a:gd name="f146" fmla="val 44502"/>
              <a:gd name="f147" fmla="val 158551"/>
              <a:gd name="f148" fmla="val 50538"/>
              <a:gd name="f149" fmla="val 56958"/>
              <a:gd name="f150" fmla="val 158481"/>
              <a:gd name="f151" fmla="val 74963"/>
              <a:gd name="f152" fmla="val 158970"/>
              <a:gd name="f153" fmla="val 93003"/>
              <a:gd name="f154" fmla="val 158377"/>
              <a:gd name="f155" fmla="val 111007"/>
              <a:gd name="f156" fmla="val 157958"/>
              <a:gd name="f157" fmla="val 123045"/>
              <a:gd name="f158" fmla="val 162599"/>
              <a:gd name="f159" fmla="val 127407"/>
              <a:gd name="f160" fmla="val 174672"/>
              <a:gd name="f161" fmla="val 127267"/>
              <a:gd name="f162" fmla="val 215357"/>
              <a:gd name="f163" fmla="val 126744"/>
              <a:gd name="f164" fmla="val 256042"/>
              <a:gd name="f165" fmla="val 127128"/>
              <a:gd name="f166" fmla="val 296727"/>
              <a:gd name="f167" fmla="val 126953"/>
              <a:gd name="f168" fmla="val 319826"/>
              <a:gd name="f169" fmla="val 126849"/>
              <a:gd name="f170" fmla="val 325339"/>
              <a:gd name="f171" fmla="val 132397"/>
              <a:gd name="f172" fmla="val 324502"/>
              <a:gd name="f173" fmla="val 155915"/>
              <a:gd name="f174" fmla="val 324153"/>
              <a:gd name="f175" fmla="val 165615"/>
              <a:gd name="f176" fmla="val 323978"/>
              <a:gd name="f177" fmla="val 175315"/>
              <a:gd name="f178" fmla="val 323350"/>
              <a:gd name="f179" fmla="val 184980"/>
              <a:gd name="f180" fmla="val 322652"/>
              <a:gd name="f181" fmla="val 195727"/>
              <a:gd name="f182" fmla="val 322792"/>
              <a:gd name="f183" fmla="val 204695"/>
              <a:gd name="f184" fmla="val 338005"/>
              <a:gd name="f185" fmla="val 203683"/>
              <a:gd name="f186" fmla="val 350043"/>
              <a:gd name="f187" fmla="val 202880"/>
              <a:gd name="f188" fmla="val 359988"/>
              <a:gd name="f189" fmla="val 202252"/>
              <a:gd name="f190" fmla="val 359778"/>
              <a:gd name="f191" fmla="val 186132"/>
              <a:gd name="f192" fmla="val 359359"/>
              <a:gd name="f193" fmla="val 151867"/>
              <a:gd name="f194" fmla="val 359883"/>
              <a:gd name="f195" fmla="val 117567"/>
              <a:gd name="f196" fmla="val 359848"/>
              <a:gd name="f197" fmla="val 83302"/>
              <a:gd name="f198" fmla="val 76429"/>
              <a:gd name="f199" fmla="val 360232"/>
              <a:gd name="f200" fmla="val 69276"/>
              <a:gd name="f201" fmla="val 352346"/>
              <a:gd name="f202" fmla="val 65263"/>
              <a:gd name="f203" fmla="val 338180"/>
              <a:gd name="f204" fmla="val 58110"/>
              <a:gd name="f205" fmla="val 339750"/>
              <a:gd name="f206" fmla="val 45060"/>
              <a:gd name="f207" fmla="val 342681"/>
              <a:gd name="f208" fmla="val 33301"/>
              <a:gd name="f209" fmla="val 345577"/>
              <a:gd name="f210" fmla="val 21786"/>
              <a:gd name="f211" fmla="val 356708"/>
              <a:gd name="f212" fmla="val 23217"/>
              <a:gd name="f213" fmla="val 365919"/>
              <a:gd name="f214" fmla="val 22763"/>
              <a:gd name="f215" fmla="val 385948"/>
              <a:gd name="f216" fmla="val 21821"/>
              <a:gd name="f217" fmla="val 406814"/>
              <a:gd name="f218" fmla="val 26357"/>
              <a:gd name="f219" fmla="val 424993"/>
              <a:gd name="f220" fmla="val 13552"/>
              <a:gd name="f221" fmla="val 427226"/>
              <a:gd name="f222" fmla="val 11981"/>
              <a:gd name="f223" fmla="val 429738"/>
              <a:gd name="f224" fmla="val 12191"/>
              <a:gd name="f225" fmla="val 431134"/>
              <a:gd name="f226" fmla="val 14250"/>
              <a:gd name="f227" fmla="val 437380"/>
              <a:gd name="f228" fmla="val 23496"/>
              <a:gd name="f229" fmla="val 446871"/>
              <a:gd name="f230" fmla="val 22624"/>
              <a:gd name="f231" fmla="val 456187"/>
              <a:gd name="f232" fmla="val 22938"/>
              <a:gd name="f233" fmla="val 465504"/>
              <a:gd name="f234" fmla="val 23252"/>
              <a:gd name="f235" fmla="val 474087"/>
              <a:gd name="f236" fmla="val 25729"/>
              <a:gd name="f237" fmla="val 475588"/>
              <a:gd name="f238" fmla="val 36511"/>
              <a:gd name="f239" fmla="val 477053"/>
              <a:gd name="f240" fmla="val 46874"/>
              <a:gd name="f241" fmla="val 478519"/>
              <a:gd name="f242" fmla="val 58459"/>
              <a:gd name="f243" fmla="val 466306"/>
              <a:gd name="f244" fmla="val 63762"/>
              <a:gd name="f245" fmla="val 458036"/>
              <a:gd name="f246" fmla="val 67357"/>
              <a:gd name="f247" fmla="val 455245"/>
              <a:gd name="f248" fmla="val 72381"/>
              <a:gd name="f249" fmla="val 455350"/>
              <a:gd name="f250" fmla="val 81069"/>
              <a:gd name="f251" fmla="val 455699"/>
              <a:gd name="f252" fmla="val 116521"/>
              <a:gd name="f253" fmla="val 455629"/>
              <a:gd name="f254" fmla="val 151972"/>
              <a:gd name="f255" fmla="val 455419"/>
              <a:gd name="f256" fmla="val 187423"/>
              <a:gd name="f257" fmla="val 196739"/>
              <a:gd name="f258" fmla="val 457234"/>
              <a:gd name="f259" fmla="val 203334"/>
              <a:gd name="f260" fmla="val 468330"/>
              <a:gd name="f261" fmla="val 203822"/>
              <a:gd name="f262" fmla="val 479147"/>
              <a:gd name="f263" fmla="val 204311"/>
              <a:gd name="f264" fmla="val 481136"/>
              <a:gd name="f265" fmla="val 212895"/>
              <a:gd name="f266" fmla="val 481589"/>
              <a:gd name="f267" fmla="val 221199"/>
              <a:gd name="f268" fmla="val 482357"/>
              <a:gd name="f269" fmla="val 234528"/>
              <a:gd name="f270" fmla="val 247927"/>
              <a:gd name="f271" fmla="val 482252"/>
              <a:gd name="f272" fmla="val 261256"/>
              <a:gd name="f273" fmla="val 482182"/>
              <a:gd name="f274" fmla="val 271305"/>
              <a:gd name="f275" fmla="val 484799"/>
              <a:gd name="f276" fmla="val 277970"/>
              <a:gd name="f277" fmla="val 496663"/>
              <a:gd name="f278" fmla="val 278319"/>
              <a:gd name="f279" fmla="val 512539"/>
              <a:gd name="f280" fmla="val 278772"/>
              <a:gd name="f281" fmla="val 518925"/>
              <a:gd name="f282" fmla="val 287705"/>
              <a:gd name="f283" fmla="val 518192"/>
              <a:gd name="f284" fmla="val 303476"/>
              <a:gd name="f285" fmla="val 517424"/>
              <a:gd name="f286" fmla="val 319702"/>
              <a:gd name="f287" fmla="val 518052"/>
              <a:gd name="f288" fmla="val 336032"/>
              <a:gd name="f289" fmla="val 517913"/>
              <a:gd name="f290" fmla="val 352292"/>
              <a:gd name="f291" fmla="val 517808"/>
              <a:gd name="f292" fmla="val 366563"/>
              <a:gd name="f293" fmla="val 510725"/>
              <a:gd name="f294" fmla="val 373681"/>
              <a:gd name="f295" fmla="val 496279"/>
              <a:gd name="f296" fmla="val 485253"/>
              <a:gd name="f297" fmla="val 474192"/>
              <a:gd name="f298" fmla="val 463166"/>
              <a:gd name="f299" fmla="val 444044"/>
              <a:gd name="f300" fmla="val 434473"/>
              <a:gd name="f301" fmla="val 382718"/>
              <a:gd name="f302" fmla="val 434449"/>
              <a:gd name="f303" fmla="val 401281"/>
              <a:gd name="f304" fmla="val 434429"/>
              <a:gd name="f305" fmla="val 467543"/>
              <a:gd name="f306" fmla="val 434379"/>
              <a:gd name="f307" fmla="val 500691"/>
              <a:gd name="f308" fmla="val 506448"/>
              <a:gd name="f309" fmla="val 434833"/>
              <a:gd name="f310" fmla="val 512310"/>
              <a:gd name="f311" fmla="val 431971"/>
              <a:gd name="f312" fmla="val 517754"/>
              <a:gd name="f313" fmla="val 426179"/>
              <a:gd name="f314" fmla="val 528815"/>
              <a:gd name="f315" fmla="val 414281"/>
              <a:gd name="f316" fmla="val 530036"/>
              <a:gd name="f317" fmla="val 409256"/>
              <a:gd name="f318" fmla="val 518870"/>
              <a:gd name="f319" fmla="val 400882"/>
              <a:gd name="f320" fmla="val 500272"/>
              <a:gd name="f321" fmla="val 390379"/>
              <a:gd name="f322" fmla="val 484501"/>
              <a:gd name="f323" fmla="val 371432"/>
              <a:gd name="f324" fmla="val 475219"/>
              <a:gd name="f325" fmla="val 365675"/>
              <a:gd name="f326" fmla="val 472393"/>
              <a:gd name="f327" fmla="val 365326"/>
              <a:gd name="f328" fmla="val 465589"/>
              <a:gd name="f329" fmla="val 365152"/>
              <a:gd name="f330" fmla="val 459727"/>
              <a:gd name="f331" fmla="val 364559"/>
              <a:gd name="f332" fmla="val 437674"/>
              <a:gd name="f333" fmla="val 363442"/>
              <a:gd name="f334" fmla="val 415587"/>
              <a:gd name="f335" fmla="val 364035"/>
              <a:gd name="f336" fmla="val 393535"/>
              <a:gd name="f337" fmla="val 364454"/>
              <a:gd name="f338" fmla="val 378671"/>
              <a:gd name="f339" fmla="val 359743"/>
              <a:gd name="f340" fmla="val 372669"/>
              <a:gd name="f341" fmla="val 344146"/>
              <a:gd name="f342" fmla="val 373158"/>
              <a:gd name="f343" fmla="val 315115"/>
              <a:gd name="f344" fmla="val 374135"/>
              <a:gd name="f345" fmla="val 286015"/>
              <a:gd name="f346" fmla="val 256984"/>
              <a:gd name="f347" fmla="+- 0 0 -90"/>
              <a:gd name="f348" fmla="*/ f3 1 518248"/>
              <a:gd name="f349" fmla="*/ f4 1 526669"/>
              <a:gd name="f350" fmla="val f5"/>
              <a:gd name="f351" fmla="val f6"/>
              <a:gd name="f352" fmla="val f7"/>
              <a:gd name="f353" fmla="*/ f347 f0 1"/>
              <a:gd name="f354" fmla="+- f352 0 f350"/>
              <a:gd name="f355" fmla="+- f351 0 f350"/>
              <a:gd name="f356" fmla="*/ f353 1 f2"/>
              <a:gd name="f357" fmla="*/ f355 1 518248"/>
              <a:gd name="f358" fmla="*/ f354 1 526669"/>
              <a:gd name="f359" fmla="*/ 257054 f355 1"/>
              <a:gd name="f360" fmla="*/ 373576 f354 1"/>
              <a:gd name="f361" fmla="*/ 168147 f355 1"/>
              <a:gd name="f362" fmla="*/ 373262 f354 1"/>
              <a:gd name="f363" fmla="*/ 153212 f355 1"/>
              <a:gd name="f364" fmla="*/ 389906 f354 1"/>
              <a:gd name="f365" fmla="*/ 458401 f354 1"/>
              <a:gd name="f366" fmla="*/ 143826 f355 1"/>
              <a:gd name="f367" fmla="*/ 477592 f354 1"/>
              <a:gd name="f368" fmla="*/ 111481 f355 1"/>
              <a:gd name="f369" fmla="*/ 514753 f354 1"/>
              <a:gd name="f370" fmla="*/ 94592 f355 1"/>
              <a:gd name="f371" fmla="*/ 526058 f354 1"/>
              <a:gd name="f372" fmla="*/ 83636 f355 1"/>
              <a:gd name="f373" fmla="*/ 508367 f354 1"/>
              <a:gd name="f374" fmla="*/ 83845 f355 1"/>
              <a:gd name="f375" fmla="*/ 396815 f354 1"/>
              <a:gd name="f376" fmla="*/ 60851 f355 1"/>
              <a:gd name="f377" fmla="*/ 24248 f355 1"/>
              <a:gd name="f378" fmla="*/ 373437 f354 1"/>
              <a:gd name="f379" fmla="*/ 207 f355 1"/>
              <a:gd name="f380" fmla="*/ 349395 f354 1"/>
              <a:gd name="f381" fmla="*/ 68 f355 1"/>
              <a:gd name="f382" fmla="*/ 300580 f354 1"/>
              <a:gd name="f383" fmla="*/ 21003 f355 1"/>
              <a:gd name="f384" fmla="*/ 278528 f354 1"/>
              <a:gd name="f385" fmla="*/ 36775 f355 1"/>
              <a:gd name="f386" fmla="*/ 259023 f354 1"/>
              <a:gd name="f387" fmla="*/ 36600 f355 1"/>
              <a:gd name="f388" fmla="*/ 224235 f354 1"/>
              <a:gd name="f389" fmla="*/ 53838 f355 1"/>
              <a:gd name="f390" fmla="*/ 202566 f354 1"/>
              <a:gd name="f391" fmla="*/ 62596 f355 1"/>
              <a:gd name="f392" fmla="*/ 190179 f354 1"/>
              <a:gd name="f393" fmla="*/ 62631 f355 1"/>
              <a:gd name="f394" fmla="*/ 54167 f354 1"/>
              <a:gd name="f395" fmla="*/ 53733 f355 1"/>
              <a:gd name="f396" fmla="*/ 41257 f354 1"/>
              <a:gd name="f397" fmla="*/ 42148 f355 1"/>
              <a:gd name="f398" fmla="*/ 15471 f354 1"/>
              <a:gd name="f399" fmla="*/ 62107 f355 1"/>
              <a:gd name="f400" fmla="*/ 432 f354 1"/>
              <a:gd name="f401" fmla="*/ 156213 f355 1"/>
              <a:gd name="f402" fmla="*/ 83 f354 1"/>
              <a:gd name="f403" fmla="*/ 175753 f355 1"/>
              <a:gd name="f404" fmla="*/ 12889 f354 1"/>
              <a:gd name="f405" fmla="*/ 166472 f355 1"/>
              <a:gd name="f406" fmla="*/ 41466 f354 1"/>
              <a:gd name="f407" fmla="*/ 158551 f355 1"/>
              <a:gd name="f408" fmla="*/ 56958 f354 1"/>
              <a:gd name="f409" fmla="*/ 158377 f355 1"/>
              <a:gd name="f410" fmla="*/ 111007 f354 1"/>
              <a:gd name="f411" fmla="*/ 174672 f355 1"/>
              <a:gd name="f412" fmla="*/ 127267 f354 1"/>
              <a:gd name="f413" fmla="*/ 296727 f355 1"/>
              <a:gd name="f414" fmla="*/ 126953 f354 1"/>
              <a:gd name="f415" fmla="*/ 324502 f355 1"/>
              <a:gd name="f416" fmla="*/ 155915 f354 1"/>
              <a:gd name="f417" fmla="*/ 323350 f355 1"/>
              <a:gd name="f418" fmla="*/ 184980 f354 1"/>
              <a:gd name="f419" fmla="*/ 338005 f355 1"/>
              <a:gd name="f420" fmla="*/ 203683 f354 1"/>
              <a:gd name="f421" fmla="*/ 359778 f355 1"/>
              <a:gd name="f422" fmla="*/ 186132 f354 1"/>
              <a:gd name="f423" fmla="*/ 359848 f355 1"/>
              <a:gd name="f424" fmla="*/ 83302 f354 1"/>
              <a:gd name="f425" fmla="*/ 352346 f355 1"/>
              <a:gd name="f426" fmla="*/ 65263 f354 1"/>
              <a:gd name="f427" fmla="*/ 342681 f355 1"/>
              <a:gd name="f428" fmla="*/ 33301 f354 1"/>
              <a:gd name="f429" fmla="*/ 365919 f355 1"/>
              <a:gd name="f430" fmla="*/ 22763 f354 1"/>
              <a:gd name="f431" fmla="*/ 424993 f355 1"/>
              <a:gd name="f432" fmla="*/ 13552 f354 1"/>
              <a:gd name="f433" fmla="*/ 431134 f355 1"/>
              <a:gd name="f434" fmla="*/ 14250 f354 1"/>
              <a:gd name="f435" fmla="*/ 456187 f355 1"/>
              <a:gd name="f436" fmla="*/ 22938 f354 1"/>
              <a:gd name="f437" fmla="*/ 475588 f355 1"/>
              <a:gd name="f438" fmla="*/ 36511 f354 1"/>
              <a:gd name="f439" fmla="*/ 466306 f355 1"/>
              <a:gd name="f440" fmla="*/ 63762 f354 1"/>
              <a:gd name="f441" fmla="*/ 455350 f355 1"/>
              <a:gd name="f442" fmla="*/ 81069 f354 1"/>
              <a:gd name="f443" fmla="*/ 455419 f355 1"/>
              <a:gd name="f444" fmla="*/ 187423 f354 1"/>
              <a:gd name="f445" fmla="*/ 468330 f355 1"/>
              <a:gd name="f446" fmla="*/ 203822 f354 1"/>
              <a:gd name="f447" fmla="*/ 481589 f355 1"/>
              <a:gd name="f448" fmla="*/ 221199 f354 1"/>
              <a:gd name="f449" fmla="*/ 482252 f355 1"/>
              <a:gd name="f450" fmla="*/ 261256 f354 1"/>
              <a:gd name="f451" fmla="*/ 496663 f355 1"/>
              <a:gd name="f452" fmla="*/ 278319 f354 1"/>
              <a:gd name="f453" fmla="*/ 518192 f355 1"/>
              <a:gd name="f454" fmla="*/ 303476 f354 1"/>
              <a:gd name="f455" fmla="*/ 517913 f355 1"/>
              <a:gd name="f456" fmla="*/ 352292 f354 1"/>
              <a:gd name="f457" fmla="*/ 496279 f355 1"/>
              <a:gd name="f458" fmla="*/ 463166 f355 1"/>
              <a:gd name="f459" fmla="*/ 434449 f355 1"/>
              <a:gd name="f460" fmla="*/ 401281 f354 1"/>
              <a:gd name="f461" fmla="*/ 434379 f355 1"/>
              <a:gd name="f462" fmla="*/ 500691 f354 1"/>
              <a:gd name="f463" fmla="*/ 431971 f355 1"/>
              <a:gd name="f464" fmla="*/ 517754 f354 1"/>
              <a:gd name="f465" fmla="*/ 409256 f355 1"/>
              <a:gd name="f466" fmla="*/ 518870 f354 1"/>
              <a:gd name="f467" fmla="*/ 371432 f355 1"/>
              <a:gd name="f468" fmla="*/ 475219 f354 1"/>
              <a:gd name="f469" fmla="*/ 365152 f355 1"/>
              <a:gd name="f470" fmla="*/ 459727 f354 1"/>
              <a:gd name="f471" fmla="*/ 364035 f355 1"/>
              <a:gd name="f472" fmla="*/ 393535 f354 1"/>
              <a:gd name="f473" fmla="*/ 344146 f355 1"/>
              <a:gd name="f474" fmla="*/ 373158 f354 1"/>
              <a:gd name="f475" fmla="*/ 256984 f355 1"/>
              <a:gd name="f476" fmla="+- f356 0 f1"/>
              <a:gd name="f477" fmla="*/ f359 1 518248"/>
              <a:gd name="f478" fmla="*/ f360 1 526669"/>
              <a:gd name="f479" fmla="*/ f361 1 518248"/>
              <a:gd name="f480" fmla="*/ f362 1 526669"/>
              <a:gd name="f481" fmla="*/ f363 1 518248"/>
              <a:gd name="f482" fmla="*/ f364 1 526669"/>
              <a:gd name="f483" fmla="*/ f365 1 526669"/>
              <a:gd name="f484" fmla="*/ f366 1 518248"/>
              <a:gd name="f485" fmla="*/ f367 1 526669"/>
              <a:gd name="f486" fmla="*/ f368 1 518248"/>
              <a:gd name="f487" fmla="*/ f369 1 526669"/>
              <a:gd name="f488" fmla="*/ f370 1 518248"/>
              <a:gd name="f489" fmla="*/ f371 1 526669"/>
              <a:gd name="f490" fmla="*/ f372 1 518248"/>
              <a:gd name="f491" fmla="*/ f373 1 526669"/>
              <a:gd name="f492" fmla="*/ f374 1 518248"/>
              <a:gd name="f493" fmla="*/ f375 1 526669"/>
              <a:gd name="f494" fmla="*/ f376 1 518248"/>
              <a:gd name="f495" fmla="*/ f377 1 518248"/>
              <a:gd name="f496" fmla="*/ f378 1 526669"/>
              <a:gd name="f497" fmla="*/ f379 1 518248"/>
              <a:gd name="f498" fmla="*/ f380 1 526669"/>
              <a:gd name="f499" fmla="*/ f381 1 518248"/>
              <a:gd name="f500" fmla="*/ f382 1 526669"/>
              <a:gd name="f501" fmla="*/ f383 1 518248"/>
              <a:gd name="f502" fmla="*/ f384 1 526669"/>
              <a:gd name="f503" fmla="*/ f385 1 518248"/>
              <a:gd name="f504" fmla="*/ f386 1 526669"/>
              <a:gd name="f505" fmla="*/ f387 1 518248"/>
              <a:gd name="f506" fmla="*/ f388 1 526669"/>
              <a:gd name="f507" fmla="*/ f389 1 518248"/>
              <a:gd name="f508" fmla="*/ f390 1 526669"/>
              <a:gd name="f509" fmla="*/ f391 1 518248"/>
              <a:gd name="f510" fmla="*/ f392 1 526669"/>
              <a:gd name="f511" fmla="*/ f393 1 518248"/>
              <a:gd name="f512" fmla="*/ f394 1 526669"/>
              <a:gd name="f513" fmla="*/ f395 1 518248"/>
              <a:gd name="f514" fmla="*/ f396 1 526669"/>
              <a:gd name="f515" fmla="*/ f397 1 518248"/>
              <a:gd name="f516" fmla="*/ f398 1 526669"/>
              <a:gd name="f517" fmla="*/ f399 1 518248"/>
              <a:gd name="f518" fmla="*/ f400 1 526669"/>
              <a:gd name="f519" fmla="*/ f401 1 518248"/>
              <a:gd name="f520" fmla="*/ f402 1 526669"/>
              <a:gd name="f521" fmla="*/ f403 1 518248"/>
              <a:gd name="f522" fmla="*/ f404 1 526669"/>
              <a:gd name="f523" fmla="*/ f405 1 518248"/>
              <a:gd name="f524" fmla="*/ f406 1 526669"/>
              <a:gd name="f525" fmla="*/ f407 1 518248"/>
              <a:gd name="f526" fmla="*/ f408 1 526669"/>
              <a:gd name="f527" fmla="*/ f409 1 518248"/>
              <a:gd name="f528" fmla="*/ f410 1 526669"/>
              <a:gd name="f529" fmla="*/ f411 1 518248"/>
              <a:gd name="f530" fmla="*/ f412 1 526669"/>
              <a:gd name="f531" fmla="*/ f413 1 518248"/>
              <a:gd name="f532" fmla="*/ f414 1 526669"/>
              <a:gd name="f533" fmla="*/ f415 1 518248"/>
              <a:gd name="f534" fmla="*/ f416 1 526669"/>
              <a:gd name="f535" fmla="*/ f417 1 518248"/>
              <a:gd name="f536" fmla="*/ f418 1 526669"/>
              <a:gd name="f537" fmla="*/ f419 1 518248"/>
              <a:gd name="f538" fmla="*/ f420 1 526669"/>
              <a:gd name="f539" fmla="*/ f421 1 518248"/>
              <a:gd name="f540" fmla="*/ f422 1 526669"/>
              <a:gd name="f541" fmla="*/ f423 1 518248"/>
              <a:gd name="f542" fmla="*/ f424 1 526669"/>
              <a:gd name="f543" fmla="*/ f425 1 518248"/>
              <a:gd name="f544" fmla="*/ f426 1 526669"/>
              <a:gd name="f545" fmla="*/ f427 1 518248"/>
              <a:gd name="f546" fmla="*/ f428 1 526669"/>
              <a:gd name="f547" fmla="*/ f429 1 518248"/>
              <a:gd name="f548" fmla="*/ f430 1 526669"/>
              <a:gd name="f549" fmla="*/ f431 1 518248"/>
              <a:gd name="f550" fmla="*/ f432 1 526669"/>
              <a:gd name="f551" fmla="*/ f433 1 518248"/>
              <a:gd name="f552" fmla="*/ f434 1 526669"/>
              <a:gd name="f553" fmla="*/ f435 1 518248"/>
              <a:gd name="f554" fmla="*/ f436 1 526669"/>
              <a:gd name="f555" fmla="*/ f437 1 518248"/>
              <a:gd name="f556" fmla="*/ f438 1 526669"/>
              <a:gd name="f557" fmla="*/ f439 1 518248"/>
              <a:gd name="f558" fmla="*/ f440 1 526669"/>
              <a:gd name="f559" fmla="*/ f441 1 518248"/>
              <a:gd name="f560" fmla="*/ f442 1 526669"/>
              <a:gd name="f561" fmla="*/ f443 1 518248"/>
              <a:gd name="f562" fmla="*/ f444 1 526669"/>
              <a:gd name="f563" fmla="*/ f445 1 518248"/>
              <a:gd name="f564" fmla="*/ f446 1 526669"/>
              <a:gd name="f565" fmla="*/ f447 1 518248"/>
              <a:gd name="f566" fmla="*/ f448 1 526669"/>
              <a:gd name="f567" fmla="*/ f449 1 518248"/>
              <a:gd name="f568" fmla="*/ f450 1 526669"/>
              <a:gd name="f569" fmla="*/ f451 1 518248"/>
              <a:gd name="f570" fmla="*/ f452 1 526669"/>
              <a:gd name="f571" fmla="*/ f453 1 518248"/>
              <a:gd name="f572" fmla="*/ f454 1 526669"/>
              <a:gd name="f573" fmla="*/ f455 1 518248"/>
              <a:gd name="f574" fmla="*/ f456 1 526669"/>
              <a:gd name="f575" fmla="*/ f457 1 518248"/>
              <a:gd name="f576" fmla="*/ f458 1 518248"/>
              <a:gd name="f577" fmla="*/ f459 1 518248"/>
              <a:gd name="f578" fmla="*/ f460 1 526669"/>
              <a:gd name="f579" fmla="*/ f461 1 518248"/>
              <a:gd name="f580" fmla="*/ f462 1 526669"/>
              <a:gd name="f581" fmla="*/ f463 1 518248"/>
              <a:gd name="f582" fmla="*/ f464 1 526669"/>
              <a:gd name="f583" fmla="*/ f465 1 518248"/>
              <a:gd name="f584" fmla="*/ f466 1 526669"/>
              <a:gd name="f585" fmla="*/ f467 1 518248"/>
              <a:gd name="f586" fmla="*/ f468 1 526669"/>
              <a:gd name="f587" fmla="*/ f469 1 518248"/>
              <a:gd name="f588" fmla="*/ f470 1 526669"/>
              <a:gd name="f589" fmla="*/ f471 1 518248"/>
              <a:gd name="f590" fmla="*/ f472 1 526669"/>
              <a:gd name="f591" fmla="*/ f473 1 518248"/>
              <a:gd name="f592" fmla="*/ f474 1 526669"/>
              <a:gd name="f593" fmla="*/ f475 1 518248"/>
              <a:gd name="f594" fmla="*/ f350 1 f357"/>
              <a:gd name="f595" fmla="*/ f351 1 f357"/>
              <a:gd name="f596" fmla="*/ f350 1 f358"/>
              <a:gd name="f597" fmla="*/ f352 1 f358"/>
              <a:gd name="f598" fmla="*/ f477 1 f357"/>
              <a:gd name="f599" fmla="*/ f478 1 f358"/>
              <a:gd name="f600" fmla="*/ f479 1 f357"/>
              <a:gd name="f601" fmla="*/ f480 1 f358"/>
              <a:gd name="f602" fmla="*/ f481 1 f357"/>
              <a:gd name="f603" fmla="*/ f482 1 f358"/>
              <a:gd name="f604" fmla="*/ f483 1 f358"/>
              <a:gd name="f605" fmla="*/ f484 1 f357"/>
              <a:gd name="f606" fmla="*/ f485 1 f358"/>
              <a:gd name="f607" fmla="*/ f486 1 f357"/>
              <a:gd name="f608" fmla="*/ f487 1 f358"/>
              <a:gd name="f609" fmla="*/ f488 1 f357"/>
              <a:gd name="f610" fmla="*/ f489 1 f358"/>
              <a:gd name="f611" fmla="*/ f490 1 f357"/>
              <a:gd name="f612" fmla="*/ f491 1 f358"/>
              <a:gd name="f613" fmla="*/ f492 1 f357"/>
              <a:gd name="f614" fmla="*/ f493 1 f358"/>
              <a:gd name="f615" fmla="*/ f494 1 f357"/>
              <a:gd name="f616" fmla="*/ f495 1 f357"/>
              <a:gd name="f617" fmla="*/ f496 1 f358"/>
              <a:gd name="f618" fmla="*/ f497 1 f357"/>
              <a:gd name="f619" fmla="*/ f498 1 f358"/>
              <a:gd name="f620" fmla="*/ f499 1 f357"/>
              <a:gd name="f621" fmla="*/ f500 1 f358"/>
              <a:gd name="f622" fmla="*/ f501 1 f357"/>
              <a:gd name="f623" fmla="*/ f502 1 f358"/>
              <a:gd name="f624" fmla="*/ f503 1 f357"/>
              <a:gd name="f625" fmla="*/ f504 1 f358"/>
              <a:gd name="f626" fmla="*/ f505 1 f357"/>
              <a:gd name="f627" fmla="*/ f506 1 f358"/>
              <a:gd name="f628" fmla="*/ f507 1 f357"/>
              <a:gd name="f629" fmla="*/ f508 1 f358"/>
              <a:gd name="f630" fmla="*/ f509 1 f357"/>
              <a:gd name="f631" fmla="*/ f510 1 f358"/>
              <a:gd name="f632" fmla="*/ f511 1 f357"/>
              <a:gd name="f633" fmla="*/ f512 1 f358"/>
              <a:gd name="f634" fmla="*/ f513 1 f357"/>
              <a:gd name="f635" fmla="*/ f514 1 f358"/>
              <a:gd name="f636" fmla="*/ f515 1 f357"/>
              <a:gd name="f637" fmla="*/ f516 1 f358"/>
              <a:gd name="f638" fmla="*/ f517 1 f357"/>
              <a:gd name="f639" fmla="*/ f518 1 f358"/>
              <a:gd name="f640" fmla="*/ f519 1 f357"/>
              <a:gd name="f641" fmla="*/ f520 1 f358"/>
              <a:gd name="f642" fmla="*/ f521 1 f357"/>
              <a:gd name="f643" fmla="*/ f522 1 f358"/>
              <a:gd name="f644" fmla="*/ f523 1 f357"/>
              <a:gd name="f645" fmla="*/ f524 1 f358"/>
              <a:gd name="f646" fmla="*/ f525 1 f357"/>
              <a:gd name="f647" fmla="*/ f526 1 f358"/>
              <a:gd name="f648" fmla="*/ f527 1 f357"/>
              <a:gd name="f649" fmla="*/ f528 1 f358"/>
              <a:gd name="f650" fmla="*/ f529 1 f357"/>
              <a:gd name="f651" fmla="*/ f530 1 f358"/>
              <a:gd name="f652" fmla="*/ f531 1 f357"/>
              <a:gd name="f653" fmla="*/ f532 1 f358"/>
              <a:gd name="f654" fmla="*/ f533 1 f357"/>
              <a:gd name="f655" fmla="*/ f534 1 f358"/>
              <a:gd name="f656" fmla="*/ f535 1 f357"/>
              <a:gd name="f657" fmla="*/ f536 1 f358"/>
              <a:gd name="f658" fmla="*/ f537 1 f357"/>
              <a:gd name="f659" fmla="*/ f538 1 f358"/>
              <a:gd name="f660" fmla="*/ f539 1 f357"/>
              <a:gd name="f661" fmla="*/ f540 1 f358"/>
              <a:gd name="f662" fmla="*/ f541 1 f357"/>
              <a:gd name="f663" fmla="*/ f542 1 f358"/>
              <a:gd name="f664" fmla="*/ f543 1 f357"/>
              <a:gd name="f665" fmla="*/ f544 1 f358"/>
              <a:gd name="f666" fmla="*/ f545 1 f357"/>
              <a:gd name="f667" fmla="*/ f546 1 f358"/>
              <a:gd name="f668" fmla="*/ f547 1 f357"/>
              <a:gd name="f669" fmla="*/ f548 1 f358"/>
              <a:gd name="f670" fmla="*/ f549 1 f357"/>
              <a:gd name="f671" fmla="*/ f550 1 f358"/>
              <a:gd name="f672" fmla="*/ f551 1 f357"/>
              <a:gd name="f673" fmla="*/ f552 1 f358"/>
              <a:gd name="f674" fmla="*/ f553 1 f357"/>
              <a:gd name="f675" fmla="*/ f554 1 f358"/>
              <a:gd name="f676" fmla="*/ f555 1 f357"/>
              <a:gd name="f677" fmla="*/ f556 1 f358"/>
              <a:gd name="f678" fmla="*/ f557 1 f357"/>
              <a:gd name="f679" fmla="*/ f558 1 f358"/>
              <a:gd name="f680" fmla="*/ f559 1 f357"/>
              <a:gd name="f681" fmla="*/ f560 1 f358"/>
              <a:gd name="f682" fmla="*/ f561 1 f357"/>
              <a:gd name="f683" fmla="*/ f562 1 f358"/>
              <a:gd name="f684" fmla="*/ f563 1 f357"/>
              <a:gd name="f685" fmla="*/ f564 1 f358"/>
              <a:gd name="f686" fmla="*/ f565 1 f357"/>
              <a:gd name="f687" fmla="*/ f566 1 f358"/>
              <a:gd name="f688" fmla="*/ f567 1 f357"/>
              <a:gd name="f689" fmla="*/ f568 1 f358"/>
              <a:gd name="f690" fmla="*/ f569 1 f357"/>
              <a:gd name="f691" fmla="*/ f570 1 f358"/>
              <a:gd name="f692" fmla="*/ f571 1 f357"/>
              <a:gd name="f693" fmla="*/ f572 1 f358"/>
              <a:gd name="f694" fmla="*/ f573 1 f357"/>
              <a:gd name="f695" fmla="*/ f574 1 f358"/>
              <a:gd name="f696" fmla="*/ f575 1 f357"/>
              <a:gd name="f697" fmla="*/ f576 1 f357"/>
              <a:gd name="f698" fmla="*/ f577 1 f357"/>
              <a:gd name="f699" fmla="*/ f578 1 f358"/>
              <a:gd name="f700" fmla="*/ f579 1 f357"/>
              <a:gd name="f701" fmla="*/ f580 1 f358"/>
              <a:gd name="f702" fmla="*/ f581 1 f357"/>
              <a:gd name="f703" fmla="*/ f582 1 f358"/>
              <a:gd name="f704" fmla="*/ f583 1 f357"/>
              <a:gd name="f705" fmla="*/ f584 1 f358"/>
              <a:gd name="f706" fmla="*/ f585 1 f357"/>
              <a:gd name="f707" fmla="*/ f586 1 f358"/>
              <a:gd name="f708" fmla="*/ f587 1 f357"/>
              <a:gd name="f709" fmla="*/ f588 1 f358"/>
              <a:gd name="f710" fmla="*/ f589 1 f357"/>
              <a:gd name="f711" fmla="*/ f590 1 f358"/>
              <a:gd name="f712" fmla="*/ f591 1 f357"/>
              <a:gd name="f713" fmla="*/ f592 1 f358"/>
              <a:gd name="f714" fmla="*/ f593 1 f357"/>
              <a:gd name="f715" fmla="*/ f594 f348 1"/>
              <a:gd name="f716" fmla="*/ f595 f348 1"/>
              <a:gd name="f717" fmla="*/ f597 f349 1"/>
              <a:gd name="f718" fmla="*/ f596 f349 1"/>
              <a:gd name="f719" fmla="*/ f598 f348 1"/>
              <a:gd name="f720" fmla="*/ f599 f349 1"/>
              <a:gd name="f721" fmla="*/ f600 f348 1"/>
              <a:gd name="f722" fmla="*/ f601 f349 1"/>
              <a:gd name="f723" fmla="*/ f602 f348 1"/>
              <a:gd name="f724" fmla="*/ f603 f349 1"/>
              <a:gd name="f725" fmla="*/ f604 f349 1"/>
              <a:gd name="f726" fmla="*/ f605 f348 1"/>
              <a:gd name="f727" fmla="*/ f606 f349 1"/>
              <a:gd name="f728" fmla="*/ f607 f348 1"/>
              <a:gd name="f729" fmla="*/ f608 f349 1"/>
              <a:gd name="f730" fmla="*/ f609 f348 1"/>
              <a:gd name="f731" fmla="*/ f610 f349 1"/>
              <a:gd name="f732" fmla="*/ f611 f348 1"/>
              <a:gd name="f733" fmla="*/ f612 f349 1"/>
              <a:gd name="f734" fmla="*/ f613 f348 1"/>
              <a:gd name="f735" fmla="*/ f614 f349 1"/>
              <a:gd name="f736" fmla="*/ f615 f348 1"/>
              <a:gd name="f737" fmla="*/ f616 f348 1"/>
              <a:gd name="f738" fmla="*/ f617 f349 1"/>
              <a:gd name="f739" fmla="*/ f618 f348 1"/>
              <a:gd name="f740" fmla="*/ f619 f349 1"/>
              <a:gd name="f741" fmla="*/ f620 f348 1"/>
              <a:gd name="f742" fmla="*/ f621 f349 1"/>
              <a:gd name="f743" fmla="*/ f622 f348 1"/>
              <a:gd name="f744" fmla="*/ f623 f349 1"/>
              <a:gd name="f745" fmla="*/ f624 f348 1"/>
              <a:gd name="f746" fmla="*/ f625 f349 1"/>
              <a:gd name="f747" fmla="*/ f626 f348 1"/>
              <a:gd name="f748" fmla="*/ f627 f349 1"/>
              <a:gd name="f749" fmla="*/ f628 f348 1"/>
              <a:gd name="f750" fmla="*/ f629 f349 1"/>
              <a:gd name="f751" fmla="*/ f630 f348 1"/>
              <a:gd name="f752" fmla="*/ f631 f349 1"/>
              <a:gd name="f753" fmla="*/ f632 f348 1"/>
              <a:gd name="f754" fmla="*/ f633 f349 1"/>
              <a:gd name="f755" fmla="*/ f634 f348 1"/>
              <a:gd name="f756" fmla="*/ f635 f349 1"/>
              <a:gd name="f757" fmla="*/ f636 f348 1"/>
              <a:gd name="f758" fmla="*/ f637 f349 1"/>
              <a:gd name="f759" fmla="*/ f638 f348 1"/>
              <a:gd name="f760" fmla="*/ f639 f349 1"/>
              <a:gd name="f761" fmla="*/ f640 f348 1"/>
              <a:gd name="f762" fmla="*/ f641 f349 1"/>
              <a:gd name="f763" fmla="*/ f642 f348 1"/>
              <a:gd name="f764" fmla="*/ f643 f349 1"/>
              <a:gd name="f765" fmla="*/ f644 f348 1"/>
              <a:gd name="f766" fmla="*/ f645 f349 1"/>
              <a:gd name="f767" fmla="*/ f646 f348 1"/>
              <a:gd name="f768" fmla="*/ f647 f349 1"/>
              <a:gd name="f769" fmla="*/ f648 f348 1"/>
              <a:gd name="f770" fmla="*/ f649 f349 1"/>
              <a:gd name="f771" fmla="*/ f650 f348 1"/>
              <a:gd name="f772" fmla="*/ f651 f349 1"/>
              <a:gd name="f773" fmla="*/ f652 f348 1"/>
              <a:gd name="f774" fmla="*/ f653 f349 1"/>
              <a:gd name="f775" fmla="*/ f654 f348 1"/>
              <a:gd name="f776" fmla="*/ f655 f349 1"/>
              <a:gd name="f777" fmla="*/ f656 f348 1"/>
              <a:gd name="f778" fmla="*/ f657 f349 1"/>
              <a:gd name="f779" fmla="*/ f658 f348 1"/>
              <a:gd name="f780" fmla="*/ f659 f349 1"/>
              <a:gd name="f781" fmla="*/ f660 f348 1"/>
              <a:gd name="f782" fmla="*/ f661 f349 1"/>
              <a:gd name="f783" fmla="*/ f662 f348 1"/>
              <a:gd name="f784" fmla="*/ f663 f349 1"/>
              <a:gd name="f785" fmla="*/ f664 f348 1"/>
              <a:gd name="f786" fmla="*/ f665 f349 1"/>
              <a:gd name="f787" fmla="*/ f666 f348 1"/>
              <a:gd name="f788" fmla="*/ f667 f349 1"/>
              <a:gd name="f789" fmla="*/ f668 f348 1"/>
              <a:gd name="f790" fmla="*/ f669 f349 1"/>
              <a:gd name="f791" fmla="*/ f670 f348 1"/>
              <a:gd name="f792" fmla="*/ f671 f349 1"/>
              <a:gd name="f793" fmla="*/ f672 f348 1"/>
              <a:gd name="f794" fmla="*/ f673 f349 1"/>
              <a:gd name="f795" fmla="*/ f674 f348 1"/>
              <a:gd name="f796" fmla="*/ f675 f349 1"/>
              <a:gd name="f797" fmla="*/ f676 f348 1"/>
              <a:gd name="f798" fmla="*/ f677 f349 1"/>
              <a:gd name="f799" fmla="*/ f678 f348 1"/>
              <a:gd name="f800" fmla="*/ f679 f349 1"/>
              <a:gd name="f801" fmla="*/ f680 f348 1"/>
              <a:gd name="f802" fmla="*/ f681 f349 1"/>
              <a:gd name="f803" fmla="*/ f682 f348 1"/>
              <a:gd name="f804" fmla="*/ f683 f349 1"/>
              <a:gd name="f805" fmla="*/ f684 f348 1"/>
              <a:gd name="f806" fmla="*/ f685 f349 1"/>
              <a:gd name="f807" fmla="*/ f686 f348 1"/>
              <a:gd name="f808" fmla="*/ f687 f349 1"/>
              <a:gd name="f809" fmla="*/ f688 f348 1"/>
              <a:gd name="f810" fmla="*/ f689 f349 1"/>
              <a:gd name="f811" fmla="*/ f690 f348 1"/>
              <a:gd name="f812" fmla="*/ f691 f349 1"/>
              <a:gd name="f813" fmla="*/ f692 f348 1"/>
              <a:gd name="f814" fmla="*/ f693 f349 1"/>
              <a:gd name="f815" fmla="*/ f694 f348 1"/>
              <a:gd name="f816" fmla="*/ f695 f349 1"/>
              <a:gd name="f817" fmla="*/ f696 f348 1"/>
              <a:gd name="f818" fmla="*/ f697 f348 1"/>
              <a:gd name="f819" fmla="*/ f698 f348 1"/>
              <a:gd name="f820" fmla="*/ f699 f349 1"/>
              <a:gd name="f821" fmla="*/ f700 f348 1"/>
              <a:gd name="f822" fmla="*/ f701 f349 1"/>
              <a:gd name="f823" fmla="*/ f702 f348 1"/>
              <a:gd name="f824" fmla="*/ f703 f349 1"/>
              <a:gd name="f825" fmla="*/ f704 f348 1"/>
              <a:gd name="f826" fmla="*/ f705 f349 1"/>
              <a:gd name="f827" fmla="*/ f706 f348 1"/>
              <a:gd name="f828" fmla="*/ f707 f349 1"/>
              <a:gd name="f829" fmla="*/ f708 f348 1"/>
              <a:gd name="f830" fmla="*/ f709 f349 1"/>
              <a:gd name="f831" fmla="*/ f710 f348 1"/>
              <a:gd name="f832" fmla="*/ f711 f349 1"/>
              <a:gd name="f833" fmla="*/ f712 f348 1"/>
              <a:gd name="f834" fmla="*/ f713 f349 1"/>
              <a:gd name="f835" fmla="*/ f714 f3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76">
                <a:pos x="f719" y="f720"/>
              </a:cxn>
              <a:cxn ang="f476">
                <a:pos x="f721" y="f722"/>
              </a:cxn>
              <a:cxn ang="f476">
                <a:pos x="f723" y="f724"/>
              </a:cxn>
              <a:cxn ang="f476">
                <a:pos x="f723" y="f725"/>
              </a:cxn>
              <a:cxn ang="f476">
                <a:pos x="f726" y="f727"/>
              </a:cxn>
              <a:cxn ang="f476">
                <a:pos x="f728" y="f729"/>
              </a:cxn>
              <a:cxn ang="f476">
                <a:pos x="f730" y="f731"/>
              </a:cxn>
              <a:cxn ang="f476">
                <a:pos x="f732" y="f733"/>
              </a:cxn>
              <a:cxn ang="f476">
                <a:pos x="f734" y="f735"/>
              </a:cxn>
              <a:cxn ang="f476">
                <a:pos x="f736" y="f720"/>
              </a:cxn>
              <a:cxn ang="f476">
                <a:pos x="f737" y="f738"/>
              </a:cxn>
              <a:cxn ang="f476">
                <a:pos x="f739" y="f740"/>
              </a:cxn>
              <a:cxn ang="f476">
                <a:pos x="f741" y="f742"/>
              </a:cxn>
              <a:cxn ang="f476">
                <a:pos x="f743" y="f744"/>
              </a:cxn>
              <a:cxn ang="f476">
                <a:pos x="f745" y="f746"/>
              </a:cxn>
              <a:cxn ang="f476">
                <a:pos x="f747" y="f748"/>
              </a:cxn>
              <a:cxn ang="f476">
                <a:pos x="f749" y="f750"/>
              </a:cxn>
              <a:cxn ang="f476">
                <a:pos x="f751" y="f752"/>
              </a:cxn>
              <a:cxn ang="f476">
                <a:pos x="f753" y="f754"/>
              </a:cxn>
              <a:cxn ang="f476">
                <a:pos x="f755" y="f756"/>
              </a:cxn>
              <a:cxn ang="f476">
                <a:pos x="f757" y="f758"/>
              </a:cxn>
              <a:cxn ang="f476">
                <a:pos x="f759" y="f760"/>
              </a:cxn>
              <a:cxn ang="f476">
                <a:pos x="f761" y="f762"/>
              </a:cxn>
              <a:cxn ang="f476">
                <a:pos x="f763" y="f764"/>
              </a:cxn>
              <a:cxn ang="f476">
                <a:pos x="f765" y="f766"/>
              </a:cxn>
              <a:cxn ang="f476">
                <a:pos x="f767" y="f768"/>
              </a:cxn>
              <a:cxn ang="f476">
                <a:pos x="f769" y="f770"/>
              </a:cxn>
              <a:cxn ang="f476">
                <a:pos x="f771" y="f772"/>
              </a:cxn>
              <a:cxn ang="f476">
                <a:pos x="f773" y="f774"/>
              </a:cxn>
              <a:cxn ang="f476">
                <a:pos x="f775" y="f776"/>
              </a:cxn>
              <a:cxn ang="f476">
                <a:pos x="f777" y="f778"/>
              </a:cxn>
              <a:cxn ang="f476">
                <a:pos x="f779" y="f780"/>
              </a:cxn>
              <a:cxn ang="f476">
                <a:pos x="f781" y="f782"/>
              </a:cxn>
              <a:cxn ang="f476">
                <a:pos x="f783" y="f784"/>
              </a:cxn>
              <a:cxn ang="f476">
                <a:pos x="f785" y="f786"/>
              </a:cxn>
              <a:cxn ang="f476">
                <a:pos x="f787" y="f788"/>
              </a:cxn>
              <a:cxn ang="f476">
                <a:pos x="f789" y="f790"/>
              </a:cxn>
              <a:cxn ang="f476">
                <a:pos x="f791" y="f792"/>
              </a:cxn>
              <a:cxn ang="f476">
                <a:pos x="f793" y="f794"/>
              </a:cxn>
              <a:cxn ang="f476">
                <a:pos x="f795" y="f796"/>
              </a:cxn>
              <a:cxn ang="f476">
                <a:pos x="f797" y="f798"/>
              </a:cxn>
              <a:cxn ang="f476">
                <a:pos x="f799" y="f800"/>
              </a:cxn>
              <a:cxn ang="f476">
                <a:pos x="f801" y="f802"/>
              </a:cxn>
              <a:cxn ang="f476">
                <a:pos x="f803" y="f804"/>
              </a:cxn>
              <a:cxn ang="f476">
                <a:pos x="f805" y="f806"/>
              </a:cxn>
              <a:cxn ang="f476">
                <a:pos x="f807" y="f808"/>
              </a:cxn>
              <a:cxn ang="f476">
                <a:pos x="f809" y="f810"/>
              </a:cxn>
              <a:cxn ang="f476">
                <a:pos x="f811" y="f812"/>
              </a:cxn>
              <a:cxn ang="f476">
                <a:pos x="f813" y="f814"/>
              </a:cxn>
              <a:cxn ang="f476">
                <a:pos x="f815" y="f816"/>
              </a:cxn>
              <a:cxn ang="f476">
                <a:pos x="f817" y="f738"/>
              </a:cxn>
              <a:cxn ang="f476">
                <a:pos x="f818" y="f738"/>
              </a:cxn>
              <a:cxn ang="f476">
                <a:pos x="f819" y="f820"/>
              </a:cxn>
              <a:cxn ang="f476">
                <a:pos x="f821" y="f822"/>
              </a:cxn>
              <a:cxn ang="f476">
                <a:pos x="f823" y="f824"/>
              </a:cxn>
              <a:cxn ang="f476">
                <a:pos x="f825" y="f826"/>
              </a:cxn>
              <a:cxn ang="f476">
                <a:pos x="f827" y="f828"/>
              </a:cxn>
              <a:cxn ang="f476">
                <a:pos x="f829" y="f830"/>
              </a:cxn>
              <a:cxn ang="f476">
                <a:pos x="f831" y="f832"/>
              </a:cxn>
              <a:cxn ang="f476">
                <a:pos x="f833" y="f834"/>
              </a:cxn>
              <a:cxn ang="f476">
                <a:pos x="f835" y="f738"/>
              </a:cxn>
            </a:cxnLst>
            <a:rect l="f715" t="f718" r="f716" b="f717"/>
            <a:pathLst>
              <a:path w="518248" h="526669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19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9"/>
                </a:cubicBezTo>
                <a:cubicBezTo>
                  <a:pt x="f61" y="f9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0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3" y="f105"/>
                </a:cubicBezTo>
                <a:cubicBezTo>
                  <a:pt x="f103" y="f106"/>
                  <a:pt x="f103" y="f107"/>
                  <a:pt x="f108" y="f109"/>
                </a:cubicBezTo>
                <a:cubicBezTo>
                  <a:pt x="f108" y="f110"/>
                  <a:pt x="f111" y="f112"/>
                  <a:pt x="f113" y="f114"/>
                </a:cubicBez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50" y="f151"/>
                  <a:pt x="f152" y="f153"/>
                  <a:pt x="f154" y="f155"/>
                </a:cubicBez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69"/>
                  <a:pt x="f170" y="f171"/>
                  <a:pt x="f172" y="f173"/>
                </a:cubicBezTo>
                <a:cubicBezTo>
                  <a:pt x="f174" y="f175"/>
                  <a:pt x="f176" y="f177"/>
                  <a:pt x="f178" y="f179"/>
                </a:cubicBezTo>
                <a:cubicBezTo>
                  <a:pt x="f180" y="f181"/>
                  <a:pt x="f182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cubicBezTo>
                  <a:pt x="f192" y="f193"/>
                  <a:pt x="f194" y="f195"/>
                  <a:pt x="f196" y="f197"/>
                </a:cubicBezTo>
                <a:cubicBezTo>
                  <a:pt x="f196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31" y="f232"/>
                </a:cubicBez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49" y="f250"/>
                </a:cubicBezTo>
                <a:cubicBezTo>
                  <a:pt x="f251" y="f252"/>
                  <a:pt x="f253" y="f254"/>
                  <a:pt x="f255" y="f256"/>
                </a:cubicBezTo>
                <a:cubicBezTo>
                  <a:pt x="f249" y="f257"/>
                  <a:pt x="f258" y="f259"/>
                  <a:pt x="f260" y="f261"/>
                </a:cubicBezTo>
                <a:cubicBezTo>
                  <a:pt x="f262" y="f263"/>
                  <a:pt x="f264" y="f265"/>
                  <a:pt x="f266" y="f267"/>
                </a:cubicBezTo>
                <a:cubicBezTo>
                  <a:pt x="f268" y="f269"/>
                  <a:pt x="f268" y="f270"/>
                  <a:pt x="f271" y="f272"/>
                </a:cubicBezTo>
                <a:cubicBezTo>
                  <a:pt x="f273" y="f274"/>
                  <a:pt x="f275" y="f276"/>
                  <a:pt x="f277" y="f278"/>
                </a:cubicBezTo>
                <a:cubicBezTo>
                  <a:pt x="f279" y="f280"/>
                  <a:pt x="f281" y="f282"/>
                  <a:pt x="f283" y="f284"/>
                </a:cubicBezTo>
                <a:cubicBezTo>
                  <a:pt x="f285" y="f286"/>
                  <a:pt x="f287" y="f288"/>
                  <a:pt x="f289" y="f290"/>
                </a:cubicBezTo>
                <a:cubicBezTo>
                  <a:pt x="f291" y="f292"/>
                  <a:pt x="f293" y="f294"/>
                  <a:pt x="f295" y="f65"/>
                </a:cubicBezTo>
                <a:cubicBezTo>
                  <a:pt x="f296" y="f14"/>
                  <a:pt x="f297" y="f65"/>
                  <a:pt x="f298" y="f65"/>
                </a:cubicBezTo>
                <a:cubicBezTo>
                  <a:pt x="f299" y="f65"/>
                  <a:pt x="f300" y="f301"/>
                  <a:pt x="f302" y="f303"/>
                </a:cubicBezTo>
                <a:cubicBezTo>
                  <a:pt x="f302" y="f304"/>
                  <a:pt x="f302" y="f305"/>
                  <a:pt x="f306" y="f307"/>
                </a:cubicBezTo>
                <a:cubicBezTo>
                  <a:pt x="f306" y="f308"/>
                  <a:pt x="f309" y="f310"/>
                  <a:pt x="f311" y="f312"/>
                </a:cubicBezTo>
                <a:cubicBezTo>
                  <a:pt x="f313" y="f314"/>
                  <a:pt x="f315" y="f316"/>
                  <a:pt x="f317" y="f318"/>
                </a:cubicBezTo>
                <a:cubicBezTo>
                  <a:pt x="f319" y="f320"/>
                  <a:pt x="f321" y="f322"/>
                  <a:pt x="f323" y="f324"/>
                </a:cubicBezTo>
                <a:cubicBezTo>
                  <a:pt x="f325" y="f326"/>
                  <a:pt x="f327" y="f328"/>
                  <a:pt x="f329" y="f330"/>
                </a:cubicBezTo>
                <a:cubicBezTo>
                  <a:pt x="f331" y="f332"/>
                  <a:pt x="f333" y="f334"/>
                  <a:pt x="f335" y="f336"/>
                </a:cubicBezTo>
                <a:cubicBezTo>
                  <a:pt x="f337" y="f338"/>
                  <a:pt x="f339" y="f340"/>
                  <a:pt x="f341" y="f342"/>
                </a:cubicBezTo>
                <a:cubicBezTo>
                  <a:pt x="f343" y="f344"/>
                  <a:pt x="f345" y="f65"/>
                  <a:pt x="f346" y="f65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4" name="Forma libre: forma 53">
            <a:extLst>
              <a:ext uri="{FF2B5EF4-FFF2-40B4-BE49-F238E27FC236}">
                <a16:creationId xmlns:a16="http://schemas.microsoft.com/office/drawing/2014/main" id="{6DF98611-C716-487F-9E25-8F2EFD4A93D8}"/>
              </a:ext>
            </a:extLst>
          </p:cNvPr>
          <p:cNvSpPr/>
          <p:nvPr/>
        </p:nvSpPr>
        <p:spPr>
          <a:xfrm>
            <a:off x="3612648" y="861895"/>
            <a:ext cx="833722" cy="2713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33726"/>
              <a:gd name="f7" fmla="val 271333"/>
              <a:gd name="f8" fmla="val 71304"/>
              <a:gd name="f9" fmla="val 131618"/>
              <a:gd name="f10" fmla="val 85470"/>
              <a:gd name="f11" fmla="val 136154"/>
              <a:gd name="f12" fmla="val 91402"/>
              <a:gd name="f13" fmla="val 130083"/>
              <a:gd name="f14" fmla="val 95973"/>
              <a:gd name="f15" fmla="val 116195"/>
              <a:gd name="f16" fmla="val 110523"/>
              <a:gd name="f17" fmla="val 71811"/>
              <a:gd name="f18" fmla="val 171725"/>
              <a:gd name="f19" fmla="val 40199"/>
              <a:gd name="f20" fmla="val 219947"/>
              <a:gd name="f21" fmla="val 51504"/>
              <a:gd name="f22" fmla="val 236800"/>
              <a:gd name="f23" fmla="val 55447"/>
              <a:gd name="f24" fmla="val 253968"/>
              <a:gd name="f25" fmla="val 59564"/>
              <a:gd name="f26" fmla="val 267890"/>
              <a:gd name="f27" fmla="val 71114"/>
              <a:gd name="f28" fmla="val 275217"/>
              <a:gd name="f29" fmla="val 77220"/>
              <a:gd name="f30" fmla="val 280940"/>
              <a:gd name="f31" fmla="val 76766"/>
              <a:gd name="f32" fmla="val 286069"/>
              <a:gd name="f33" fmla="val 67869"/>
              <a:gd name="f34" fmla="val 322462"/>
              <a:gd name="f35" fmla="val 4747"/>
              <a:gd name="f36" fmla="val 418662"/>
              <a:gd name="f37" fmla="val -18805"/>
              <a:gd name="f38" fmla="val 490158"/>
              <a:gd name="f39" fmla="val 16332"/>
              <a:gd name="f40" fmla="val 514059"/>
              <a:gd name="f41" fmla="val 28091"/>
              <a:gd name="f42" fmla="val 531645"/>
              <a:gd name="f43" fmla="val 45153"/>
              <a:gd name="f44" fmla="val 545951"/>
              <a:gd name="f45" fmla="val 66263"/>
              <a:gd name="f46" fmla="val 552406"/>
              <a:gd name="f47" fmla="val 75754"/>
              <a:gd name="f48" fmla="val 557082"/>
              <a:gd name="f49" fmla="val 77150"/>
              <a:gd name="f50" fmla="val 566538"/>
              <a:gd name="f51" fmla="val 70416"/>
              <a:gd name="f52" fmla="val 626693"/>
              <a:gd name="f53" fmla="val 27567"/>
              <a:gd name="f54" fmla="val 718078"/>
              <a:gd name="f55" fmla="val 54295"/>
              <a:gd name="f56" fmla="val 739851"/>
              <a:gd name="f57" fmla="val 122371"/>
              <a:gd name="f58" fmla="val 742363"/>
              <a:gd name="f59" fmla="val 130292"/>
              <a:gd name="f60" fmla="val 747143"/>
              <a:gd name="f61" fmla="val 133746"/>
              <a:gd name="f62" fmla="val 755343"/>
              <a:gd name="f63" fmla="val 132944"/>
              <a:gd name="f64" fmla="val 758798"/>
              <a:gd name="f65" fmla="val 132595"/>
              <a:gd name="f66" fmla="val 762322"/>
              <a:gd name="f67" fmla="val 132734"/>
              <a:gd name="f68" fmla="val 765811"/>
              <a:gd name="f69" fmla="val 794912"/>
              <a:gd name="f70" fmla="val 132525"/>
              <a:gd name="f71" fmla="val 819372"/>
              <a:gd name="f72" fmla="val 147006"/>
              <a:gd name="f73" fmla="val 829211"/>
              <a:gd name="f74" fmla="val 170209"/>
              <a:gd name="f75" fmla="val 838598"/>
              <a:gd name="f76" fmla="val 192401"/>
              <a:gd name="f77" fmla="val 833084"/>
              <a:gd name="f78" fmla="val 218222"/>
              <a:gd name="f79" fmla="val 815149"/>
              <a:gd name="f80" fmla="val 235878"/>
              <a:gd name="f81" fmla="val 795086"/>
              <a:gd name="f82" fmla="val 255662"/>
              <a:gd name="f83" fmla="val 759809"/>
              <a:gd name="f84" fmla="val 265502"/>
              <a:gd name="f85" fmla="val 738385"/>
              <a:gd name="f86" fmla="val 249730"/>
              <a:gd name="f87" fmla="val 713541"/>
              <a:gd name="f88" fmla="val 231411"/>
              <a:gd name="f89" fmla="val 693478"/>
              <a:gd name="f90" fmla="val 233993"/>
              <a:gd name="f91" fmla="val 666785"/>
              <a:gd name="f92" fmla="val 244078"/>
              <a:gd name="f93" fmla="val 624146"/>
              <a:gd name="f94" fmla="val 260163"/>
              <a:gd name="f95" fmla="val 584438"/>
              <a:gd name="f96" fmla="val 247497"/>
              <a:gd name="f97" fmla="val 550836"/>
              <a:gd name="f98" fmla="val 217594"/>
              <a:gd name="f99" fmla="val 543264"/>
              <a:gd name="f100" fmla="val 210860"/>
              <a:gd name="f101" fmla="val 540019"/>
              <a:gd name="f102" fmla="val 212534"/>
              <a:gd name="f103" fmla="val 534611"/>
              <a:gd name="f104" fmla="val 219024"/>
              <a:gd name="f105" fmla="val 477561"/>
              <a:gd name="f106" fmla="val 287345"/>
              <a:gd name="f107" fmla="val 361682"/>
              <a:gd name="f108" fmla="val 289054"/>
              <a:gd name="f109" fmla="val 300968"/>
              <a:gd name="f110" fmla="val 222304"/>
              <a:gd name="f111" fmla="val 293536"/>
              <a:gd name="f112" fmla="val 214139"/>
              <a:gd name="f113" fmla="val 286872"/>
              <a:gd name="f114" fmla="val 213372"/>
              <a:gd name="f115" fmla="val 278776"/>
              <a:gd name="f116" fmla="val 220769"/>
              <a:gd name="f117" fmla="val 243535"/>
              <a:gd name="f118" fmla="val 253150"/>
              <a:gd name="f119" fmla="val 185194"/>
              <a:gd name="f120" fmla="val 142660"/>
              <a:gd name="f121" fmla="val 235110"/>
              <a:gd name="f122" fmla="val 132575"/>
              <a:gd name="f123" fmla="val 229178"/>
              <a:gd name="f124" fmla="val 125632"/>
              <a:gd name="f125" fmla="val 228236"/>
              <a:gd name="f126" fmla="val 115548"/>
              <a:gd name="f127" fmla="val 237587"/>
              <a:gd name="f128" fmla="val 90181"/>
              <a:gd name="f129" fmla="val 261070"/>
              <a:gd name="f130" fmla="val 50333"/>
              <a:gd name="f131" fmla="val 261803"/>
              <a:gd name="f132" fmla="val 24093"/>
              <a:gd name="f133" fmla="val 241600"/>
              <a:gd name="f134" fmla="val 2913"/>
              <a:gd name="f135" fmla="val 225270"/>
              <a:gd name="f136" fmla="val -3786"/>
              <a:gd name="f137" fmla="val 203462"/>
              <a:gd name="f138" fmla="val 1971"/>
              <a:gd name="f139" fmla="val 178095"/>
              <a:gd name="f140" fmla="val 7764"/>
              <a:gd name="f141" fmla="val 152588"/>
              <a:gd name="f142" fmla="val 25978"/>
              <a:gd name="f143" fmla="val 139294"/>
              <a:gd name="f144" fmla="val 50403"/>
              <a:gd name="f145" fmla="val 133711"/>
              <a:gd name="f146" fmla="val 57137"/>
              <a:gd name="f147" fmla="val 132176"/>
              <a:gd name="f148" fmla="val 64255"/>
              <a:gd name="f149" fmla="val 132246"/>
              <a:gd name="f150" fmla="val 71338"/>
              <a:gd name="f151" fmla="val 131583"/>
              <a:gd name="f152" fmla="+- 0 0 -90"/>
              <a:gd name="f153" fmla="*/ f3 1 833726"/>
              <a:gd name="f154" fmla="*/ f4 1 271333"/>
              <a:gd name="f155" fmla="val f5"/>
              <a:gd name="f156" fmla="val f6"/>
              <a:gd name="f157" fmla="val f7"/>
              <a:gd name="f158" fmla="*/ f152 f0 1"/>
              <a:gd name="f159" fmla="+- f157 0 f155"/>
              <a:gd name="f160" fmla="+- f156 0 f155"/>
              <a:gd name="f161" fmla="*/ f158 1 f2"/>
              <a:gd name="f162" fmla="*/ f160 1 833726"/>
              <a:gd name="f163" fmla="*/ f159 1 271333"/>
              <a:gd name="f164" fmla="*/ 71304 f160 1"/>
              <a:gd name="f165" fmla="*/ 131618 f159 1"/>
              <a:gd name="f166" fmla="*/ 95973 f160 1"/>
              <a:gd name="f167" fmla="*/ 116195 f159 1"/>
              <a:gd name="f168" fmla="*/ 219947 f160 1"/>
              <a:gd name="f169" fmla="*/ 51504 f159 1"/>
              <a:gd name="f170" fmla="*/ 267890 f160 1"/>
              <a:gd name="f171" fmla="*/ 71114 f159 1"/>
              <a:gd name="f172" fmla="*/ 286069 f160 1"/>
              <a:gd name="f173" fmla="*/ 67869 f159 1"/>
              <a:gd name="f174" fmla="*/ 490158 f160 1"/>
              <a:gd name="f175" fmla="*/ 16332 f159 1"/>
              <a:gd name="f176" fmla="*/ 545951 f160 1"/>
              <a:gd name="f177" fmla="*/ 66263 f159 1"/>
              <a:gd name="f178" fmla="*/ 566538 f160 1"/>
              <a:gd name="f179" fmla="*/ 70416 f159 1"/>
              <a:gd name="f180" fmla="*/ 739851 f160 1"/>
              <a:gd name="f181" fmla="*/ 122371 f159 1"/>
              <a:gd name="f182" fmla="*/ 755343 f160 1"/>
              <a:gd name="f183" fmla="*/ 132944 f159 1"/>
              <a:gd name="f184" fmla="*/ 765811 f160 1"/>
              <a:gd name="f185" fmla="*/ 132734 f159 1"/>
              <a:gd name="f186" fmla="*/ 829211 f160 1"/>
              <a:gd name="f187" fmla="*/ 170209 f159 1"/>
              <a:gd name="f188" fmla="*/ 815149 f160 1"/>
              <a:gd name="f189" fmla="*/ 235878 f159 1"/>
              <a:gd name="f190" fmla="*/ 738385 f160 1"/>
              <a:gd name="f191" fmla="*/ 249730 f159 1"/>
              <a:gd name="f192" fmla="*/ 666785 f160 1"/>
              <a:gd name="f193" fmla="*/ 244078 f159 1"/>
              <a:gd name="f194" fmla="*/ 550836 f160 1"/>
              <a:gd name="f195" fmla="*/ 217594 f159 1"/>
              <a:gd name="f196" fmla="*/ 534611 f160 1"/>
              <a:gd name="f197" fmla="*/ 219024 f159 1"/>
              <a:gd name="f198" fmla="*/ 300968 f160 1"/>
              <a:gd name="f199" fmla="*/ 222304 f159 1"/>
              <a:gd name="f200" fmla="*/ 278776 f160 1"/>
              <a:gd name="f201" fmla="*/ 220769 f159 1"/>
              <a:gd name="f202" fmla="*/ 142660 f160 1"/>
              <a:gd name="f203" fmla="*/ 235110 f159 1"/>
              <a:gd name="f204" fmla="*/ 115548 f160 1"/>
              <a:gd name="f205" fmla="*/ 237587 f159 1"/>
              <a:gd name="f206" fmla="*/ 24093 f160 1"/>
              <a:gd name="f207" fmla="*/ 241600 f159 1"/>
              <a:gd name="f208" fmla="*/ 1971 f160 1"/>
              <a:gd name="f209" fmla="*/ 178095 f159 1"/>
              <a:gd name="f210" fmla="*/ 50403 f160 1"/>
              <a:gd name="f211" fmla="*/ 133711 f159 1"/>
              <a:gd name="f212" fmla="*/ 71338 f160 1"/>
              <a:gd name="f213" fmla="*/ 131583 f159 1"/>
              <a:gd name="f214" fmla="+- f161 0 f1"/>
              <a:gd name="f215" fmla="*/ f164 1 833726"/>
              <a:gd name="f216" fmla="*/ f165 1 271333"/>
              <a:gd name="f217" fmla="*/ f166 1 833726"/>
              <a:gd name="f218" fmla="*/ f167 1 271333"/>
              <a:gd name="f219" fmla="*/ f168 1 833726"/>
              <a:gd name="f220" fmla="*/ f169 1 271333"/>
              <a:gd name="f221" fmla="*/ f170 1 833726"/>
              <a:gd name="f222" fmla="*/ f171 1 271333"/>
              <a:gd name="f223" fmla="*/ f172 1 833726"/>
              <a:gd name="f224" fmla="*/ f173 1 271333"/>
              <a:gd name="f225" fmla="*/ f174 1 833726"/>
              <a:gd name="f226" fmla="*/ f175 1 271333"/>
              <a:gd name="f227" fmla="*/ f176 1 833726"/>
              <a:gd name="f228" fmla="*/ f177 1 271333"/>
              <a:gd name="f229" fmla="*/ f178 1 833726"/>
              <a:gd name="f230" fmla="*/ f179 1 271333"/>
              <a:gd name="f231" fmla="*/ f180 1 833726"/>
              <a:gd name="f232" fmla="*/ f181 1 271333"/>
              <a:gd name="f233" fmla="*/ f182 1 833726"/>
              <a:gd name="f234" fmla="*/ f183 1 271333"/>
              <a:gd name="f235" fmla="*/ f184 1 833726"/>
              <a:gd name="f236" fmla="*/ f185 1 271333"/>
              <a:gd name="f237" fmla="*/ f186 1 833726"/>
              <a:gd name="f238" fmla="*/ f187 1 271333"/>
              <a:gd name="f239" fmla="*/ f188 1 833726"/>
              <a:gd name="f240" fmla="*/ f189 1 271333"/>
              <a:gd name="f241" fmla="*/ f190 1 833726"/>
              <a:gd name="f242" fmla="*/ f191 1 271333"/>
              <a:gd name="f243" fmla="*/ f192 1 833726"/>
              <a:gd name="f244" fmla="*/ f193 1 271333"/>
              <a:gd name="f245" fmla="*/ f194 1 833726"/>
              <a:gd name="f246" fmla="*/ f195 1 271333"/>
              <a:gd name="f247" fmla="*/ f196 1 833726"/>
              <a:gd name="f248" fmla="*/ f197 1 271333"/>
              <a:gd name="f249" fmla="*/ f198 1 833726"/>
              <a:gd name="f250" fmla="*/ f199 1 271333"/>
              <a:gd name="f251" fmla="*/ f200 1 833726"/>
              <a:gd name="f252" fmla="*/ f201 1 271333"/>
              <a:gd name="f253" fmla="*/ f202 1 833726"/>
              <a:gd name="f254" fmla="*/ f203 1 271333"/>
              <a:gd name="f255" fmla="*/ f204 1 833726"/>
              <a:gd name="f256" fmla="*/ f205 1 271333"/>
              <a:gd name="f257" fmla="*/ f206 1 833726"/>
              <a:gd name="f258" fmla="*/ f207 1 271333"/>
              <a:gd name="f259" fmla="*/ f208 1 833726"/>
              <a:gd name="f260" fmla="*/ f209 1 271333"/>
              <a:gd name="f261" fmla="*/ f210 1 833726"/>
              <a:gd name="f262" fmla="*/ f211 1 271333"/>
              <a:gd name="f263" fmla="*/ f212 1 833726"/>
              <a:gd name="f264" fmla="*/ f213 1 271333"/>
              <a:gd name="f265" fmla="*/ f155 1 f162"/>
              <a:gd name="f266" fmla="*/ f156 1 f162"/>
              <a:gd name="f267" fmla="*/ f155 1 f163"/>
              <a:gd name="f268" fmla="*/ f157 1 f163"/>
              <a:gd name="f269" fmla="*/ f215 1 f162"/>
              <a:gd name="f270" fmla="*/ f216 1 f163"/>
              <a:gd name="f271" fmla="*/ f217 1 f162"/>
              <a:gd name="f272" fmla="*/ f218 1 f163"/>
              <a:gd name="f273" fmla="*/ f219 1 f162"/>
              <a:gd name="f274" fmla="*/ f220 1 f163"/>
              <a:gd name="f275" fmla="*/ f221 1 f162"/>
              <a:gd name="f276" fmla="*/ f222 1 f163"/>
              <a:gd name="f277" fmla="*/ f223 1 f162"/>
              <a:gd name="f278" fmla="*/ f224 1 f163"/>
              <a:gd name="f279" fmla="*/ f225 1 f162"/>
              <a:gd name="f280" fmla="*/ f226 1 f163"/>
              <a:gd name="f281" fmla="*/ f227 1 f162"/>
              <a:gd name="f282" fmla="*/ f228 1 f163"/>
              <a:gd name="f283" fmla="*/ f229 1 f162"/>
              <a:gd name="f284" fmla="*/ f230 1 f163"/>
              <a:gd name="f285" fmla="*/ f231 1 f162"/>
              <a:gd name="f286" fmla="*/ f232 1 f163"/>
              <a:gd name="f287" fmla="*/ f233 1 f162"/>
              <a:gd name="f288" fmla="*/ f234 1 f163"/>
              <a:gd name="f289" fmla="*/ f235 1 f162"/>
              <a:gd name="f290" fmla="*/ f236 1 f163"/>
              <a:gd name="f291" fmla="*/ f237 1 f162"/>
              <a:gd name="f292" fmla="*/ f238 1 f163"/>
              <a:gd name="f293" fmla="*/ f239 1 f162"/>
              <a:gd name="f294" fmla="*/ f240 1 f163"/>
              <a:gd name="f295" fmla="*/ f241 1 f162"/>
              <a:gd name="f296" fmla="*/ f242 1 f163"/>
              <a:gd name="f297" fmla="*/ f243 1 f162"/>
              <a:gd name="f298" fmla="*/ f244 1 f163"/>
              <a:gd name="f299" fmla="*/ f245 1 f162"/>
              <a:gd name="f300" fmla="*/ f246 1 f163"/>
              <a:gd name="f301" fmla="*/ f247 1 f162"/>
              <a:gd name="f302" fmla="*/ f248 1 f163"/>
              <a:gd name="f303" fmla="*/ f249 1 f162"/>
              <a:gd name="f304" fmla="*/ f250 1 f163"/>
              <a:gd name="f305" fmla="*/ f251 1 f162"/>
              <a:gd name="f306" fmla="*/ f252 1 f163"/>
              <a:gd name="f307" fmla="*/ f253 1 f162"/>
              <a:gd name="f308" fmla="*/ f254 1 f163"/>
              <a:gd name="f309" fmla="*/ f255 1 f162"/>
              <a:gd name="f310" fmla="*/ f256 1 f163"/>
              <a:gd name="f311" fmla="*/ f257 1 f162"/>
              <a:gd name="f312" fmla="*/ f258 1 f163"/>
              <a:gd name="f313" fmla="*/ f259 1 f162"/>
              <a:gd name="f314" fmla="*/ f260 1 f163"/>
              <a:gd name="f315" fmla="*/ f261 1 f162"/>
              <a:gd name="f316" fmla="*/ f262 1 f163"/>
              <a:gd name="f317" fmla="*/ f263 1 f162"/>
              <a:gd name="f318" fmla="*/ f264 1 f163"/>
              <a:gd name="f319" fmla="*/ f265 f153 1"/>
              <a:gd name="f320" fmla="*/ f266 f153 1"/>
              <a:gd name="f321" fmla="*/ f268 f154 1"/>
              <a:gd name="f322" fmla="*/ f267 f154 1"/>
              <a:gd name="f323" fmla="*/ f269 f153 1"/>
              <a:gd name="f324" fmla="*/ f270 f154 1"/>
              <a:gd name="f325" fmla="*/ f271 f153 1"/>
              <a:gd name="f326" fmla="*/ f272 f154 1"/>
              <a:gd name="f327" fmla="*/ f273 f153 1"/>
              <a:gd name="f328" fmla="*/ f274 f154 1"/>
              <a:gd name="f329" fmla="*/ f275 f153 1"/>
              <a:gd name="f330" fmla="*/ f276 f154 1"/>
              <a:gd name="f331" fmla="*/ f277 f153 1"/>
              <a:gd name="f332" fmla="*/ f278 f154 1"/>
              <a:gd name="f333" fmla="*/ f279 f153 1"/>
              <a:gd name="f334" fmla="*/ f280 f154 1"/>
              <a:gd name="f335" fmla="*/ f281 f153 1"/>
              <a:gd name="f336" fmla="*/ f282 f154 1"/>
              <a:gd name="f337" fmla="*/ f283 f153 1"/>
              <a:gd name="f338" fmla="*/ f284 f154 1"/>
              <a:gd name="f339" fmla="*/ f285 f153 1"/>
              <a:gd name="f340" fmla="*/ f286 f154 1"/>
              <a:gd name="f341" fmla="*/ f287 f153 1"/>
              <a:gd name="f342" fmla="*/ f288 f154 1"/>
              <a:gd name="f343" fmla="*/ f289 f153 1"/>
              <a:gd name="f344" fmla="*/ f290 f154 1"/>
              <a:gd name="f345" fmla="*/ f291 f153 1"/>
              <a:gd name="f346" fmla="*/ f292 f154 1"/>
              <a:gd name="f347" fmla="*/ f293 f153 1"/>
              <a:gd name="f348" fmla="*/ f294 f154 1"/>
              <a:gd name="f349" fmla="*/ f295 f153 1"/>
              <a:gd name="f350" fmla="*/ f296 f154 1"/>
              <a:gd name="f351" fmla="*/ f297 f153 1"/>
              <a:gd name="f352" fmla="*/ f298 f154 1"/>
              <a:gd name="f353" fmla="*/ f299 f153 1"/>
              <a:gd name="f354" fmla="*/ f300 f154 1"/>
              <a:gd name="f355" fmla="*/ f301 f153 1"/>
              <a:gd name="f356" fmla="*/ f302 f154 1"/>
              <a:gd name="f357" fmla="*/ f303 f153 1"/>
              <a:gd name="f358" fmla="*/ f304 f154 1"/>
              <a:gd name="f359" fmla="*/ f305 f153 1"/>
              <a:gd name="f360" fmla="*/ f306 f154 1"/>
              <a:gd name="f361" fmla="*/ f307 f153 1"/>
              <a:gd name="f362" fmla="*/ f308 f154 1"/>
              <a:gd name="f363" fmla="*/ f309 f153 1"/>
              <a:gd name="f364" fmla="*/ f310 f154 1"/>
              <a:gd name="f365" fmla="*/ f311 f153 1"/>
              <a:gd name="f366" fmla="*/ f312 f154 1"/>
              <a:gd name="f367" fmla="*/ f313 f153 1"/>
              <a:gd name="f368" fmla="*/ f314 f154 1"/>
              <a:gd name="f369" fmla="*/ f315 f153 1"/>
              <a:gd name="f370" fmla="*/ f316 f154 1"/>
              <a:gd name="f371" fmla="*/ f317 f153 1"/>
              <a:gd name="f372" fmla="*/ f318 f1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14">
                <a:pos x="f323" y="f324"/>
              </a:cxn>
              <a:cxn ang="f214">
                <a:pos x="f325" y="f326"/>
              </a:cxn>
              <a:cxn ang="f214">
                <a:pos x="f327" y="f328"/>
              </a:cxn>
              <a:cxn ang="f214">
                <a:pos x="f329" y="f330"/>
              </a:cxn>
              <a:cxn ang="f214">
                <a:pos x="f331" y="f332"/>
              </a:cxn>
              <a:cxn ang="f214">
                <a:pos x="f333" y="f334"/>
              </a:cxn>
              <a:cxn ang="f214">
                <a:pos x="f335" y="f336"/>
              </a:cxn>
              <a:cxn ang="f214">
                <a:pos x="f337" y="f338"/>
              </a:cxn>
              <a:cxn ang="f214">
                <a:pos x="f339" y="f340"/>
              </a:cxn>
              <a:cxn ang="f214">
                <a:pos x="f341" y="f342"/>
              </a:cxn>
              <a:cxn ang="f214">
                <a:pos x="f343" y="f344"/>
              </a:cxn>
              <a:cxn ang="f214">
                <a:pos x="f345" y="f346"/>
              </a:cxn>
              <a:cxn ang="f214">
                <a:pos x="f347" y="f348"/>
              </a:cxn>
              <a:cxn ang="f214">
                <a:pos x="f349" y="f350"/>
              </a:cxn>
              <a:cxn ang="f214">
                <a:pos x="f351" y="f352"/>
              </a:cxn>
              <a:cxn ang="f214">
                <a:pos x="f353" y="f354"/>
              </a:cxn>
              <a:cxn ang="f214">
                <a:pos x="f355" y="f356"/>
              </a:cxn>
              <a:cxn ang="f214">
                <a:pos x="f357" y="f358"/>
              </a:cxn>
              <a:cxn ang="f214">
                <a:pos x="f359" y="f360"/>
              </a:cxn>
              <a:cxn ang="f214">
                <a:pos x="f361" y="f362"/>
              </a:cxn>
              <a:cxn ang="f214">
                <a:pos x="f363" y="f364"/>
              </a:cxn>
              <a:cxn ang="f214">
                <a:pos x="f365" y="f366"/>
              </a:cxn>
              <a:cxn ang="f214">
                <a:pos x="f367" y="f368"/>
              </a:cxn>
              <a:cxn ang="f214">
                <a:pos x="f369" y="f370"/>
              </a:cxn>
              <a:cxn ang="f214">
                <a:pos x="f371" y="f372"/>
              </a:cxn>
            </a:cxnLst>
            <a:rect l="f319" t="f322" r="f320" b="f321"/>
            <a:pathLst>
              <a:path w="833726" h="271333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7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94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50" y="f151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5" name="Forma libre: forma 56">
            <a:extLst>
              <a:ext uri="{FF2B5EF4-FFF2-40B4-BE49-F238E27FC236}">
                <a16:creationId xmlns:a16="http://schemas.microsoft.com/office/drawing/2014/main" id="{FF712B87-7A35-4FFD-86EC-1EDEBA60A55C}"/>
              </a:ext>
            </a:extLst>
          </p:cNvPr>
          <p:cNvSpPr/>
          <p:nvPr/>
        </p:nvSpPr>
        <p:spPr>
          <a:xfrm>
            <a:off x="2732757" y="765279"/>
            <a:ext cx="413766" cy="48940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13768"/>
              <a:gd name="f7" fmla="val 489407"/>
              <a:gd name="f8" fmla="val 211956"/>
              <a:gd name="f9" fmla="val 284986"/>
              <a:gd name="f10" fmla="val 3699"/>
              <a:gd name="f11" fmla="val 351701"/>
              <a:gd name="f12" fmla="val 29310"/>
              <a:gd name="f13" fmla="val 393189"/>
              <a:gd name="f14" fmla="val 99724"/>
              <a:gd name="f15" fmla="val 420510"/>
              <a:gd name="f16" fmla="val 146131"/>
              <a:gd name="f17" fmla="val 419917"/>
              <a:gd name="f18" fmla="val 194667"/>
              <a:gd name="f19" fmla="val 395631"/>
              <a:gd name="f20" fmla="val 242540"/>
              <a:gd name="f21" fmla="val 388095"/>
              <a:gd name="f22" fmla="val 257335"/>
              <a:gd name="f23" fmla="val 381116"/>
              <a:gd name="f24" fmla="val 269129"/>
              <a:gd name="f25" fmla="val 388443"/>
              <a:gd name="f26" fmla="val 288529"/>
              <a:gd name="f27" fmla="val 400447"/>
              <a:gd name="f28" fmla="val 320247"/>
              <a:gd name="f29" fmla="val 380976"/>
              <a:gd name="f30" fmla="val 352941"/>
              <a:gd name="f31" fmla="val 346467"/>
              <a:gd name="f32" fmla="val 363095"/>
              <a:gd name="f33" fmla="val 329579"/>
              <a:gd name="f34" fmla="val 368050"/>
              <a:gd name="f35" fmla="val 326230"/>
              <a:gd name="f36" fmla="val 376564"/>
              <a:gd name="f37" fmla="val 326962"/>
              <a:gd name="f38" fmla="val 391742"/>
              <a:gd name="f39" fmla="val 328672"/>
              <a:gd name="f40" fmla="val 426495"/>
              <a:gd name="f41" fmla="val 315517"/>
              <a:gd name="f42" fmla="val 453886"/>
              <a:gd name="f43" fmla="val 284707"/>
              <a:gd name="f44" fmla="val 471682"/>
              <a:gd name="f45" fmla="val 270610"/>
              <a:gd name="f46" fmla="val 479812"/>
              <a:gd name="f47" fmla="val 266877"/>
              <a:gd name="f48" fmla="val 477648"/>
              <a:gd name="f49" fmla="val 266179"/>
              <a:gd name="f50" fmla="val 460830"/>
              <a:gd name="f51" fmla="val 265865"/>
              <a:gd name="f52" fmla="val 453293"/>
              <a:gd name="f53" fmla="val 266284"/>
              <a:gd name="f54" fmla="val 445687"/>
              <a:gd name="f55" fmla="val 265481"/>
              <a:gd name="f56" fmla="val 438219"/>
              <a:gd name="f57" fmla="val 264958"/>
              <a:gd name="f58" fmla="val 433439"/>
              <a:gd name="f59" fmla="val 262027"/>
              <a:gd name="f60" fmla="val 429043"/>
              <a:gd name="f61" fmla="val 256479"/>
              <a:gd name="f62" fmla="val 429252"/>
              <a:gd name="f63" fmla="val 250966"/>
              <a:gd name="f64" fmla="val 429461"/>
              <a:gd name="f65" fmla="val 248418"/>
              <a:gd name="f66" fmla="val 433893"/>
              <a:gd name="f67" fmla="val 248209"/>
              <a:gd name="f68" fmla="val 438848"/>
              <a:gd name="f69" fmla="val 247721"/>
              <a:gd name="f70" fmla="val 450467"/>
              <a:gd name="f71" fmla="val 247441"/>
              <a:gd name="f72" fmla="val 462086"/>
              <a:gd name="f73" fmla="val 473706"/>
              <a:gd name="f74" fmla="val 248000"/>
              <a:gd name="f75" fmla="val 485360"/>
              <a:gd name="f76" fmla="val 241126"/>
              <a:gd name="f77" fmla="val 488675"/>
              <a:gd name="f78" fmla="val 231251"/>
              <a:gd name="f79" fmla="val 489338"/>
              <a:gd name="f80" fmla="val 220434"/>
              <a:gd name="f81" fmla="val 490070"/>
              <a:gd name="f82" fmla="val 214782"/>
              <a:gd name="f83" fmla="val 485046"/>
              <a:gd name="f84" fmla="val 214503"/>
              <a:gd name="f85" fmla="val 474264"/>
              <a:gd name="f86" fmla="val 214223"/>
              <a:gd name="f87" fmla="val 462644"/>
              <a:gd name="f88" fmla="val 214258"/>
              <a:gd name="f89" fmla="val 451025"/>
              <a:gd name="f90" fmla="val 214014"/>
              <a:gd name="f91" fmla="val 439406"/>
              <a:gd name="f92" fmla="val 213909"/>
              <a:gd name="f93" fmla="val 434311"/>
              <a:gd name="f94" fmla="val 212130"/>
              <a:gd name="f95" fmla="val 429741"/>
              <a:gd name="f96" fmla="val 206233"/>
              <a:gd name="f97" fmla="val 429915"/>
              <a:gd name="f98" fmla="val 200406"/>
              <a:gd name="f99" fmla="val 430055"/>
              <a:gd name="f100" fmla="val 198731"/>
              <a:gd name="f101" fmla="val 434660"/>
              <a:gd name="f102" fmla="val 198626"/>
              <a:gd name="f103" fmla="val 439755"/>
              <a:gd name="f104" fmla="val 198417"/>
              <a:gd name="f105" fmla="val 450781"/>
              <a:gd name="f106" fmla="val 198312"/>
              <a:gd name="f107" fmla="val 461842"/>
              <a:gd name="f108" fmla="val 198208"/>
              <a:gd name="f109" fmla="val 472868"/>
              <a:gd name="f110" fmla="val 198138"/>
              <a:gd name="f111" fmla="val 483161"/>
              <a:gd name="f112" fmla="val 194090"/>
              <a:gd name="f113" fmla="val 489861"/>
              <a:gd name="f114" fmla="val 182785"/>
              <a:gd name="f115" fmla="val 172561"/>
              <a:gd name="f116" fmla="val 488849"/>
              <a:gd name="f117" fmla="val 164571"/>
              <a:gd name="f118" fmla="val 485744"/>
              <a:gd name="f119" fmla="val 164990"/>
              <a:gd name="f120" fmla="val 473008"/>
              <a:gd name="f121" fmla="val 165338"/>
              <a:gd name="f122" fmla="val 462575"/>
              <a:gd name="f123" fmla="val 452072"/>
              <a:gd name="f124" fmla="val 164780"/>
              <a:gd name="f125" fmla="val 441639"/>
              <a:gd name="f126" fmla="val 164676"/>
              <a:gd name="f127" fmla="val 435323"/>
              <a:gd name="f128" fmla="val 162791"/>
              <a:gd name="f129" fmla="val 429112"/>
              <a:gd name="f130" fmla="val 155534"/>
              <a:gd name="f131" fmla="val 429322"/>
              <a:gd name="f132" fmla="val 148416"/>
              <a:gd name="f133" fmla="val 429566"/>
              <a:gd name="f134" fmla="val 146775"/>
              <a:gd name="f135" fmla="val 435812"/>
              <a:gd name="f136" fmla="val 146706"/>
              <a:gd name="f137" fmla="val 442127"/>
              <a:gd name="f138" fmla="val 146636"/>
              <a:gd name="f139" fmla="val 449699"/>
              <a:gd name="f140" fmla="val 146566"/>
              <a:gd name="f141" fmla="val 457236"/>
              <a:gd name="f142" fmla="val 146392"/>
              <a:gd name="f143" fmla="val 464808"/>
              <a:gd name="f144" fmla="val 146112"/>
              <a:gd name="f145" fmla="val 476776"/>
              <a:gd name="f146" fmla="val 140495"/>
              <a:gd name="f147" fmla="val 478800"/>
              <a:gd name="f148" fmla="val 130550"/>
              <a:gd name="f149" fmla="val 473391"/>
              <a:gd name="f150" fmla="val 99984"/>
              <a:gd name="f151" fmla="val 456817"/>
              <a:gd name="f152" fmla="val 84736"/>
              <a:gd name="f153" fmla="val 430787"/>
              <a:gd name="f154" fmla="val 86271"/>
              <a:gd name="f155" fmla="val 396488"/>
              <a:gd name="f156" fmla="val 87144"/>
              <a:gd name="f157" fmla="val 377506"/>
              <a:gd name="f158" fmla="val 82014"/>
              <a:gd name="f159" fmla="val 368399"/>
              <a:gd name="f160" fmla="val 62719"/>
              <a:gd name="f161" fmla="val 361560"/>
              <a:gd name="f162" fmla="val 25453"/>
              <a:gd name="f163" fmla="val 348370"/>
              <a:gd name="f164" fmla="val 12961"/>
              <a:gd name="f165" fmla="val 315292"/>
              <a:gd name="f166" fmla="val 27861"/>
              <a:gd name="f167" fmla="val 278026"/>
              <a:gd name="f168" fmla="val 31175"/>
              <a:gd name="f169" fmla="val 269722"/>
              <a:gd name="f170" fmla="val 29815"/>
              <a:gd name="f171" fmla="val 263965"/>
              <a:gd name="f172" fmla="val 257126"/>
              <a:gd name="f173" fmla="val -30341"/>
              <a:gd name="f174" fmla="val 169928"/>
              <a:gd name="f175" fmla="val 10833"/>
              <a:gd name="f176" fmla="val 69751"/>
              <a:gd name="f177" fmla="val 98030"/>
              <a:gd name="f178" fmla="val 26309"/>
              <a:gd name="f179" fmla="val 132644"/>
              <a:gd name="f180" fmla="val 9037"/>
              <a:gd name="f181" fmla="val 168793"/>
              <a:gd name="f182" fmla="val 872"/>
              <a:gd name="f183" fmla="val 211921"/>
              <a:gd name="f184" fmla="val 70"/>
              <a:gd name="f185" fmla="val 326474"/>
              <a:gd name="f186" fmla="val 249135"/>
              <a:gd name="f187" fmla="val 326858"/>
              <a:gd name="f188" fmla="val 226524"/>
              <a:gd name="f189" fmla="val 308923"/>
              <a:gd name="f190" fmla="val 205345"/>
              <a:gd name="f191" fmla="val 288406"/>
              <a:gd name="f192" fmla="val 204193"/>
              <a:gd name="f193" fmla="val 261085"/>
              <a:gd name="f194" fmla="val 202693"/>
              <a:gd name="f195" fmla="val 237532"/>
              <a:gd name="f196" fmla="val 223489"/>
              <a:gd name="f197" fmla="val 237183"/>
              <a:gd name="f198" fmla="val 249414"/>
              <a:gd name="f199" fmla="val 236869"/>
              <a:gd name="f200" fmla="val 272513"/>
              <a:gd name="f201" fmla="val 256863"/>
              <a:gd name="f202" fmla="val 292681"/>
              <a:gd name="f203" fmla="val 280345"/>
              <a:gd name="f204" fmla="val 292995"/>
              <a:gd name="f205" fmla="val 306864"/>
              <a:gd name="f206" fmla="val 293344"/>
              <a:gd name="f207" fmla="val 326055"/>
              <a:gd name="f208" fmla="val 275095"/>
              <a:gd name="f209" fmla="val 130481"/>
              <a:gd name="f210" fmla="val 292821"/>
              <a:gd name="f211" fmla="val 157313"/>
              <a:gd name="f212" fmla="val 175946"/>
              <a:gd name="f213" fmla="val 272234"/>
              <a:gd name="f214" fmla="val 175108"/>
              <a:gd name="f215" fmla="val 243831"/>
              <a:gd name="f216" fmla="val 174480"/>
              <a:gd name="f217" fmla="val 223419"/>
              <a:gd name="f218" fmla="val 152044"/>
              <a:gd name="f219" fmla="val 203530"/>
              <a:gd name="f220" fmla="val 130027"/>
              <a:gd name="f221" fmla="val 203914"/>
              <a:gd name="f222" fmla="val 106509"/>
              <a:gd name="f223" fmla="val 204333"/>
              <a:gd name="f224" fmla="val 86551"/>
              <a:gd name="f225" fmla="val 224954"/>
              <a:gd name="f226" fmla="val 86376"/>
              <a:gd name="f227" fmla="val 248995"/>
              <a:gd name="f228" fmla="val 86201"/>
              <a:gd name="f229" fmla="val 273735"/>
              <a:gd name="f230" fmla="val 105497"/>
              <a:gd name="f231" fmla="val 292926"/>
              <a:gd name="f232" fmla="val 292786"/>
              <a:gd name="f233" fmla="val 174236"/>
              <a:gd name="f234" fmla="val 360443"/>
              <a:gd name="f235" fmla="val 174062"/>
              <a:gd name="f236" fmla="val 364700"/>
              <a:gd name="f237" fmla="val 173992"/>
              <a:gd name="f238" fmla="val 368852"/>
              <a:gd name="f239" fmla="val 178388"/>
              <a:gd name="f240" fmla="val 371121"/>
              <a:gd name="f241" fmla="val 183588"/>
              <a:gd name="f242" fmla="val 373772"/>
              <a:gd name="f243" fmla="val 188124"/>
              <a:gd name="f244" fmla="val 370737"/>
              <a:gd name="f245" fmla="val 190741"/>
              <a:gd name="f246" fmla="val 367387"/>
              <a:gd name="f247" fmla="val 201453"/>
              <a:gd name="f248" fmla="val 353500"/>
              <a:gd name="f249" fmla="val 211258"/>
              <a:gd name="f250" fmla="val 353430"/>
              <a:gd name="f251" fmla="val 222284"/>
              <a:gd name="f252" fmla="val 367108"/>
              <a:gd name="f253" fmla="val 225389"/>
              <a:gd name="f254" fmla="val 370946"/>
              <a:gd name="f255" fmla="val 231286"/>
              <a:gd name="f256" fmla="val 373423"/>
              <a:gd name="f257" fmla="val 236520"/>
              <a:gd name="f258" fmla="val 370597"/>
              <a:gd name="f259" fmla="val 242731"/>
              <a:gd name="f260" fmla="val 367282"/>
              <a:gd name="f261" fmla="val 239939"/>
              <a:gd name="f262" fmla="val 361385"/>
              <a:gd name="f263" fmla="val 238648"/>
              <a:gd name="f264" fmla="val 356570"/>
              <a:gd name="f265" fmla="val 234740"/>
              <a:gd name="f266" fmla="val 342299"/>
              <a:gd name="f267" fmla="val 227936"/>
              <a:gd name="f268" fmla="val 329772"/>
              <a:gd name="f269" fmla="val 215410"/>
              <a:gd name="f270" fmla="val 321049"/>
              <a:gd name="f271" fmla="val 210385"/>
              <a:gd name="f272" fmla="val 317560"/>
              <a:gd name="f273" fmla="val 205430"/>
              <a:gd name="f274" fmla="val 315257"/>
              <a:gd name="f275" fmla="val 199464"/>
              <a:gd name="f276" fmla="val 319200"/>
              <a:gd name="f277" fmla="val 184530"/>
              <a:gd name="f278" fmla="val 329040"/>
              <a:gd name="f279" fmla="val 175841"/>
              <a:gd name="f280" fmla="val 342578"/>
              <a:gd name="f281" fmla="val 174201"/>
              <a:gd name="f282" fmla="+- 0 0 -90"/>
              <a:gd name="f283" fmla="*/ f3 1 413768"/>
              <a:gd name="f284" fmla="*/ f4 1 489407"/>
              <a:gd name="f285" fmla="val f5"/>
              <a:gd name="f286" fmla="val f6"/>
              <a:gd name="f287" fmla="val f7"/>
              <a:gd name="f288" fmla="*/ f282 f0 1"/>
              <a:gd name="f289" fmla="+- f287 0 f285"/>
              <a:gd name="f290" fmla="+- f286 0 f285"/>
              <a:gd name="f291" fmla="*/ f288 1 f2"/>
              <a:gd name="f292" fmla="*/ f290 1 413768"/>
              <a:gd name="f293" fmla="*/ f289 1 489407"/>
              <a:gd name="f294" fmla="*/ 211956 f290 1"/>
              <a:gd name="f295" fmla="*/ 0 f289 1"/>
              <a:gd name="f296" fmla="*/ 393189 f290 1"/>
              <a:gd name="f297" fmla="*/ 99724 f289 1"/>
              <a:gd name="f298" fmla="*/ 395631 f290 1"/>
              <a:gd name="f299" fmla="*/ 242540 f289 1"/>
              <a:gd name="f300" fmla="*/ 388443 f290 1"/>
              <a:gd name="f301" fmla="*/ 288529 f289 1"/>
              <a:gd name="f302" fmla="*/ 346467 f290 1"/>
              <a:gd name="f303" fmla="*/ 363095 f289 1"/>
              <a:gd name="f304" fmla="*/ 326962 f290 1"/>
              <a:gd name="f305" fmla="*/ 391742 f289 1"/>
              <a:gd name="f306" fmla="*/ 284707 f290 1"/>
              <a:gd name="f307" fmla="*/ 471682 f289 1"/>
              <a:gd name="f308" fmla="*/ 266179 f290 1"/>
              <a:gd name="f309" fmla="*/ 460830 f289 1"/>
              <a:gd name="f310" fmla="*/ 265481 f290 1"/>
              <a:gd name="f311" fmla="*/ 438219 f289 1"/>
              <a:gd name="f312" fmla="*/ 256479 f290 1"/>
              <a:gd name="f313" fmla="*/ 429252 f289 1"/>
              <a:gd name="f314" fmla="*/ 248209 f290 1"/>
              <a:gd name="f315" fmla="*/ 438848 f289 1"/>
              <a:gd name="f316" fmla="*/ 247721 f290 1"/>
              <a:gd name="f317" fmla="*/ 473706 f289 1"/>
              <a:gd name="f318" fmla="*/ 231251 f290 1"/>
              <a:gd name="f319" fmla="*/ 489338 f289 1"/>
              <a:gd name="f320" fmla="*/ 214503 f290 1"/>
              <a:gd name="f321" fmla="*/ 474264 f289 1"/>
              <a:gd name="f322" fmla="*/ 214014 f290 1"/>
              <a:gd name="f323" fmla="*/ 439406 f289 1"/>
              <a:gd name="f324" fmla="*/ 206233 f290 1"/>
              <a:gd name="f325" fmla="*/ 429915 f289 1"/>
              <a:gd name="f326" fmla="*/ 198626 f290 1"/>
              <a:gd name="f327" fmla="*/ 439755 f289 1"/>
              <a:gd name="f328" fmla="*/ 198208 f290 1"/>
              <a:gd name="f329" fmla="*/ 472868 f289 1"/>
              <a:gd name="f330" fmla="*/ 182785 f290 1"/>
              <a:gd name="f331" fmla="*/ 164990 f290 1"/>
              <a:gd name="f332" fmla="*/ 473008 f289 1"/>
              <a:gd name="f333" fmla="*/ 164780 f290 1"/>
              <a:gd name="f334" fmla="*/ 441639 f289 1"/>
              <a:gd name="f335" fmla="*/ 155534 f290 1"/>
              <a:gd name="f336" fmla="*/ 429322 f289 1"/>
              <a:gd name="f337" fmla="*/ 146706 f290 1"/>
              <a:gd name="f338" fmla="*/ 442127 f289 1"/>
              <a:gd name="f339" fmla="*/ 146392 f290 1"/>
              <a:gd name="f340" fmla="*/ 464808 f289 1"/>
              <a:gd name="f341" fmla="*/ 130550 f290 1"/>
              <a:gd name="f342" fmla="*/ 473391 f289 1"/>
              <a:gd name="f343" fmla="*/ 86271 f290 1"/>
              <a:gd name="f344" fmla="*/ 396488 f289 1"/>
              <a:gd name="f345" fmla="*/ 62719 f290 1"/>
              <a:gd name="f346" fmla="*/ 361560 f289 1"/>
              <a:gd name="f347" fmla="*/ 27861 f290 1"/>
              <a:gd name="f348" fmla="*/ 278026 f289 1"/>
              <a:gd name="f349" fmla="*/ 25453 f290 1"/>
              <a:gd name="f350" fmla="*/ 257126 f289 1"/>
              <a:gd name="f351" fmla="*/ 98030 f290 1"/>
              <a:gd name="f352" fmla="*/ 26309 f289 1"/>
              <a:gd name="f353" fmla="*/ 211921 f290 1"/>
              <a:gd name="f354" fmla="*/ 70 f289 1"/>
              <a:gd name="f355" fmla="*/ 326474 f290 1"/>
              <a:gd name="f356" fmla="*/ 249135 f289 1"/>
              <a:gd name="f357" fmla="*/ 288406 f290 1"/>
              <a:gd name="f358" fmla="*/ 204193 f289 1"/>
              <a:gd name="f359" fmla="*/ 237183 f290 1"/>
              <a:gd name="f360" fmla="*/ 249414 f289 1"/>
              <a:gd name="f361" fmla="*/ 280345 f290 1"/>
              <a:gd name="f362" fmla="*/ 292995 f289 1"/>
              <a:gd name="f363" fmla="*/ 130481 f290 1"/>
              <a:gd name="f364" fmla="*/ 292821 f289 1"/>
              <a:gd name="f365" fmla="*/ 175108 f290 1"/>
              <a:gd name="f366" fmla="*/ 243831 f289 1"/>
              <a:gd name="f367" fmla="*/ 130027 f290 1"/>
              <a:gd name="f368" fmla="*/ 203914 f289 1"/>
              <a:gd name="f369" fmla="*/ 86376 f290 1"/>
              <a:gd name="f370" fmla="*/ 248995 f289 1"/>
              <a:gd name="f371" fmla="*/ 292786 f289 1"/>
              <a:gd name="f372" fmla="*/ 174236 f290 1"/>
              <a:gd name="f373" fmla="*/ 360443 f289 1"/>
              <a:gd name="f374" fmla="*/ 178388 f290 1"/>
              <a:gd name="f375" fmla="*/ 371121 f289 1"/>
              <a:gd name="f376" fmla="*/ 190741 f290 1"/>
              <a:gd name="f377" fmla="*/ 367387 f289 1"/>
              <a:gd name="f378" fmla="*/ 222284 f290 1"/>
              <a:gd name="f379" fmla="*/ 367108 f289 1"/>
              <a:gd name="f380" fmla="*/ 236520 f290 1"/>
              <a:gd name="f381" fmla="*/ 370597 f289 1"/>
              <a:gd name="f382" fmla="*/ 238648 f290 1"/>
              <a:gd name="f383" fmla="*/ 356570 f289 1"/>
              <a:gd name="f384" fmla="*/ 215410 f290 1"/>
              <a:gd name="f385" fmla="*/ 321049 f289 1"/>
              <a:gd name="f386" fmla="*/ 199464 f290 1"/>
              <a:gd name="f387" fmla="*/ 319200 f289 1"/>
              <a:gd name="f388" fmla="*/ 174201 f290 1"/>
              <a:gd name="f389" fmla="+- f291 0 f1"/>
              <a:gd name="f390" fmla="*/ f294 1 413768"/>
              <a:gd name="f391" fmla="*/ f295 1 489407"/>
              <a:gd name="f392" fmla="*/ f296 1 413768"/>
              <a:gd name="f393" fmla="*/ f297 1 489407"/>
              <a:gd name="f394" fmla="*/ f298 1 413768"/>
              <a:gd name="f395" fmla="*/ f299 1 489407"/>
              <a:gd name="f396" fmla="*/ f300 1 413768"/>
              <a:gd name="f397" fmla="*/ f301 1 489407"/>
              <a:gd name="f398" fmla="*/ f302 1 413768"/>
              <a:gd name="f399" fmla="*/ f303 1 489407"/>
              <a:gd name="f400" fmla="*/ f304 1 413768"/>
              <a:gd name="f401" fmla="*/ f305 1 489407"/>
              <a:gd name="f402" fmla="*/ f306 1 413768"/>
              <a:gd name="f403" fmla="*/ f307 1 489407"/>
              <a:gd name="f404" fmla="*/ f308 1 413768"/>
              <a:gd name="f405" fmla="*/ f309 1 489407"/>
              <a:gd name="f406" fmla="*/ f310 1 413768"/>
              <a:gd name="f407" fmla="*/ f311 1 489407"/>
              <a:gd name="f408" fmla="*/ f312 1 413768"/>
              <a:gd name="f409" fmla="*/ f313 1 489407"/>
              <a:gd name="f410" fmla="*/ f314 1 413768"/>
              <a:gd name="f411" fmla="*/ f315 1 489407"/>
              <a:gd name="f412" fmla="*/ f316 1 413768"/>
              <a:gd name="f413" fmla="*/ f317 1 489407"/>
              <a:gd name="f414" fmla="*/ f318 1 413768"/>
              <a:gd name="f415" fmla="*/ f319 1 489407"/>
              <a:gd name="f416" fmla="*/ f320 1 413768"/>
              <a:gd name="f417" fmla="*/ f321 1 489407"/>
              <a:gd name="f418" fmla="*/ f322 1 413768"/>
              <a:gd name="f419" fmla="*/ f323 1 489407"/>
              <a:gd name="f420" fmla="*/ f324 1 413768"/>
              <a:gd name="f421" fmla="*/ f325 1 489407"/>
              <a:gd name="f422" fmla="*/ f326 1 413768"/>
              <a:gd name="f423" fmla="*/ f327 1 489407"/>
              <a:gd name="f424" fmla="*/ f328 1 413768"/>
              <a:gd name="f425" fmla="*/ f329 1 489407"/>
              <a:gd name="f426" fmla="*/ f330 1 413768"/>
              <a:gd name="f427" fmla="*/ f331 1 413768"/>
              <a:gd name="f428" fmla="*/ f332 1 489407"/>
              <a:gd name="f429" fmla="*/ f333 1 413768"/>
              <a:gd name="f430" fmla="*/ f334 1 489407"/>
              <a:gd name="f431" fmla="*/ f335 1 413768"/>
              <a:gd name="f432" fmla="*/ f336 1 489407"/>
              <a:gd name="f433" fmla="*/ f337 1 413768"/>
              <a:gd name="f434" fmla="*/ f338 1 489407"/>
              <a:gd name="f435" fmla="*/ f339 1 413768"/>
              <a:gd name="f436" fmla="*/ f340 1 489407"/>
              <a:gd name="f437" fmla="*/ f341 1 413768"/>
              <a:gd name="f438" fmla="*/ f342 1 489407"/>
              <a:gd name="f439" fmla="*/ f343 1 413768"/>
              <a:gd name="f440" fmla="*/ f344 1 489407"/>
              <a:gd name="f441" fmla="*/ f345 1 413768"/>
              <a:gd name="f442" fmla="*/ f346 1 489407"/>
              <a:gd name="f443" fmla="*/ f347 1 413768"/>
              <a:gd name="f444" fmla="*/ f348 1 489407"/>
              <a:gd name="f445" fmla="*/ f349 1 413768"/>
              <a:gd name="f446" fmla="*/ f350 1 489407"/>
              <a:gd name="f447" fmla="*/ f351 1 413768"/>
              <a:gd name="f448" fmla="*/ f352 1 489407"/>
              <a:gd name="f449" fmla="*/ f353 1 413768"/>
              <a:gd name="f450" fmla="*/ f354 1 489407"/>
              <a:gd name="f451" fmla="*/ f355 1 413768"/>
              <a:gd name="f452" fmla="*/ f356 1 489407"/>
              <a:gd name="f453" fmla="*/ f357 1 413768"/>
              <a:gd name="f454" fmla="*/ f358 1 489407"/>
              <a:gd name="f455" fmla="*/ f359 1 413768"/>
              <a:gd name="f456" fmla="*/ f360 1 489407"/>
              <a:gd name="f457" fmla="*/ f361 1 413768"/>
              <a:gd name="f458" fmla="*/ f362 1 489407"/>
              <a:gd name="f459" fmla="*/ f363 1 413768"/>
              <a:gd name="f460" fmla="*/ f364 1 489407"/>
              <a:gd name="f461" fmla="*/ f365 1 413768"/>
              <a:gd name="f462" fmla="*/ f366 1 489407"/>
              <a:gd name="f463" fmla="*/ f367 1 413768"/>
              <a:gd name="f464" fmla="*/ f368 1 489407"/>
              <a:gd name="f465" fmla="*/ f369 1 413768"/>
              <a:gd name="f466" fmla="*/ f370 1 489407"/>
              <a:gd name="f467" fmla="*/ f371 1 489407"/>
              <a:gd name="f468" fmla="*/ f372 1 413768"/>
              <a:gd name="f469" fmla="*/ f373 1 489407"/>
              <a:gd name="f470" fmla="*/ f374 1 413768"/>
              <a:gd name="f471" fmla="*/ f375 1 489407"/>
              <a:gd name="f472" fmla="*/ f376 1 413768"/>
              <a:gd name="f473" fmla="*/ f377 1 489407"/>
              <a:gd name="f474" fmla="*/ f378 1 413768"/>
              <a:gd name="f475" fmla="*/ f379 1 489407"/>
              <a:gd name="f476" fmla="*/ f380 1 413768"/>
              <a:gd name="f477" fmla="*/ f381 1 489407"/>
              <a:gd name="f478" fmla="*/ f382 1 413768"/>
              <a:gd name="f479" fmla="*/ f383 1 489407"/>
              <a:gd name="f480" fmla="*/ f384 1 413768"/>
              <a:gd name="f481" fmla="*/ f385 1 489407"/>
              <a:gd name="f482" fmla="*/ f386 1 413768"/>
              <a:gd name="f483" fmla="*/ f387 1 489407"/>
              <a:gd name="f484" fmla="*/ f388 1 413768"/>
              <a:gd name="f485" fmla="*/ f285 1 f292"/>
              <a:gd name="f486" fmla="*/ f286 1 f292"/>
              <a:gd name="f487" fmla="*/ f285 1 f293"/>
              <a:gd name="f488" fmla="*/ f287 1 f293"/>
              <a:gd name="f489" fmla="*/ f390 1 f292"/>
              <a:gd name="f490" fmla="*/ f391 1 f293"/>
              <a:gd name="f491" fmla="*/ f392 1 f292"/>
              <a:gd name="f492" fmla="*/ f393 1 f293"/>
              <a:gd name="f493" fmla="*/ f394 1 f292"/>
              <a:gd name="f494" fmla="*/ f395 1 f293"/>
              <a:gd name="f495" fmla="*/ f396 1 f292"/>
              <a:gd name="f496" fmla="*/ f397 1 f293"/>
              <a:gd name="f497" fmla="*/ f398 1 f292"/>
              <a:gd name="f498" fmla="*/ f399 1 f293"/>
              <a:gd name="f499" fmla="*/ f400 1 f292"/>
              <a:gd name="f500" fmla="*/ f401 1 f293"/>
              <a:gd name="f501" fmla="*/ f402 1 f292"/>
              <a:gd name="f502" fmla="*/ f403 1 f293"/>
              <a:gd name="f503" fmla="*/ f404 1 f292"/>
              <a:gd name="f504" fmla="*/ f405 1 f293"/>
              <a:gd name="f505" fmla="*/ f406 1 f292"/>
              <a:gd name="f506" fmla="*/ f407 1 f293"/>
              <a:gd name="f507" fmla="*/ f408 1 f292"/>
              <a:gd name="f508" fmla="*/ f409 1 f293"/>
              <a:gd name="f509" fmla="*/ f410 1 f292"/>
              <a:gd name="f510" fmla="*/ f411 1 f293"/>
              <a:gd name="f511" fmla="*/ f412 1 f292"/>
              <a:gd name="f512" fmla="*/ f413 1 f293"/>
              <a:gd name="f513" fmla="*/ f414 1 f292"/>
              <a:gd name="f514" fmla="*/ f415 1 f293"/>
              <a:gd name="f515" fmla="*/ f416 1 f292"/>
              <a:gd name="f516" fmla="*/ f417 1 f293"/>
              <a:gd name="f517" fmla="*/ f418 1 f292"/>
              <a:gd name="f518" fmla="*/ f419 1 f293"/>
              <a:gd name="f519" fmla="*/ f420 1 f292"/>
              <a:gd name="f520" fmla="*/ f421 1 f293"/>
              <a:gd name="f521" fmla="*/ f422 1 f292"/>
              <a:gd name="f522" fmla="*/ f423 1 f293"/>
              <a:gd name="f523" fmla="*/ f424 1 f292"/>
              <a:gd name="f524" fmla="*/ f425 1 f293"/>
              <a:gd name="f525" fmla="*/ f426 1 f292"/>
              <a:gd name="f526" fmla="*/ f427 1 f292"/>
              <a:gd name="f527" fmla="*/ f428 1 f293"/>
              <a:gd name="f528" fmla="*/ f429 1 f292"/>
              <a:gd name="f529" fmla="*/ f430 1 f293"/>
              <a:gd name="f530" fmla="*/ f431 1 f292"/>
              <a:gd name="f531" fmla="*/ f432 1 f293"/>
              <a:gd name="f532" fmla="*/ f433 1 f292"/>
              <a:gd name="f533" fmla="*/ f434 1 f293"/>
              <a:gd name="f534" fmla="*/ f435 1 f292"/>
              <a:gd name="f535" fmla="*/ f436 1 f293"/>
              <a:gd name="f536" fmla="*/ f437 1 f292"/>
              <a:gd name="f537" fmla="*/ f438 1 f293"/>
              <a:gd name="f538" fmla="*/ f439 1 f292"/>
              <a:gd name="f539" fmla="*/ f440 1 f293"/>
              <a:gd name="f540" fmla="*/ f441 1 f292"/>
              <a:gd name="f541" fmla="*/ f442 1 f293"/>
              <a:gd name="f542" fmla="*/ f443 1 f292"/>
              <a:gd name="f543" fmla="*/ f444 1 f293"/>
              <a:gd name="f544" fmla="*/ f445 1 f292"/>
              <a:gd name="f545" fmla="*/ f446 1 f293"/>
              <a:gd name="f546" fmla="*/ f447 1 f292"/>
              <a:gd name="f547" fmla="*/ f448 1 f293"/>
              <a:gd name="f548" fmla="*/ f449 1 f292"/>
              <a:gd name="f549" fmla="*/ f450 1 f293"/>
              <a:gd name="f550" fmla="*/ f451 1 f292"/>
              <a:gd name="f551" fmla="*/ f452 1 f293"/>
              <a:gd name="f552" fmla="*/ f453 1 f292"/>
              <a:gd name="f553" fmla="*/ f454 1 f293"/>
              <a:gd name="f554" fmla="*/ f455 1 f292"/>
              <a:gd name="f555" fmla="*/ f456 1 f293"/>
              <a:gd name="f556" fmla="*/ f457 1 f292"/>
              <a:gd name="f557" fmla="*/ f458 1 f293"/>
              <a:gd name="f558" fmla="*/ f459 1 f292"/>
              <a:gd name="f559" fmla="*/ f460 1 f293"/>
              <a:gd name="f560" fmla="*/ f461 1 f292"/>
              <a:gd name="f561" fmla="*/ f462 1 f293"/>
              <a:gd name="f562" fmla="*/ f463 1 f292"/>
              <a:gd name="f563" fmla="*/ f464 1 f293"/>
              <a:gd name="f564" fmla="*/ f465 1 f292"/>
              <a:gd name="f565" fmla="*/ f466 1 f293"/>
              <a:gd name="f566" fmla="*/ f467 1 f293"/>
              <a:gd name="f567" fmla="*/ f468 1 f292"/>
              <a:gd name="f568" fmla="*/ f469 1 f293"/>
              <a:gd name="f569" fmla="*/ f470 1 f292"/>
              <a:gd name="f570" fmla="*/ f471 1 f293"/>
              <a:gd name="f571" fmla="*/ f472 1 f292"/>
              <a:gd name="f572" fmla="*/ f473 1 f293"/>
              <a:gd name="f573" fmla="*/ f474 1 f292"/>
              <a:gd name="f574" fmla="*/ f475 1 f293"/>
              <a:gd name="f575" fmla="*/ f476 1 f292"/>
              <a:gd name="f576" fmla="*/ f477 1 f293"/>
              <a:gd name="f577" fmla="*/ f478 1 f292"/>
              <a:gd name="f578" fmla="*/ f479 1 f293"/>
              <a:gd name="f579" fmla="*/ f480 1 f292"/>
              <a:gd name="f580" fmla="*/ f481 1 f293"/>
              <a:gd name="f581" fmla="*/ f482 1 f292"/>
              <a:gd name="f582" fmla="*/ f483 1 f293"/>
              <a:gd name="f583" fmla="*/ f484 1 f292"/>
              <a:gd name="f584" fmla="*/ f485 f283 1"/>
              <a:gd name="f585" fmla="*/ f486 f283 1"/>
              <a:gd name="f586" fmla="*/ f488 f284 1"/>
              <a:gd name="f587" fmla="*/ f487 f284 1"/>
              <a:gd name="f588" fmla="*/ f489 f283 1"/>
              <a:gd name="f589" fmla="*/ f490 f284 1"/>
              <a:gd name="f590" fmla="*/ f491 f283 1"/>
              <a:gd name="f591" fmla="*/ f492 f284 1"/>
              <a:gd name="f592" fmla="*/ f493 f283 1"/>
              <a:gd name="f593" fmla="*/ f494 f284 1"/>
              <a:gd name="f594" fmla="*/ f495 f283 1"/>
              <a:gd name="f595" fmla="*/ f496 f284 1"/>
              <a:gd name="f596" fmla="*/ f497 f283 1"/>
              <a:gd name="f597" fmla="*/ f498 f284 1"/>
              <a:gd name="f598" fmla="*/ f499 f283 1"/>
              <a:gd name="f599" fmla="*/ f500 f284 1"/>
              <a:gd name="f600" fmla="*/ f501 f283 1"/>
              <a:gd name="f601" fmla="*/ f502 f284 1"/>
              <a:gd name="f602" fmla="*/ f503 f283 1"/>
              <a:gd name="f603" fmla="*/ f504 f284 1"/>
              <a:gd name="f604" fmla="*/ f505 f283 1"/>
              <a:gd name="f605" fmla="*/ f506 f284 1"/>
              <a:gd name="f606" fmla="*/ f507 f283 1"/>
              <a:gd name="f607" fmla="*/ f508 f284 1"/>
              <a:gd name="f608" fmla="*/ f509 f283 1"/>
              <a:gd name="f609" fmla="*/ f510 f284 1"/>
              <a:gd name="f610" fmla="*/ f511 f283 1"/>
              <a:gd name="f611" fmla="*/ f512 f284 1"/>
              <a:gd name="f612" fmla="*/ f513 f283 1"/>
              <a:gd name="f613" fmla="*/ f514 f284 1"/>
              <a:gd name="f614" fmla="*/ f515 f283 1"/>
              <a:gd name="f615" fmla="*/ f516 f284 1"/>
              <a:gd name="f616" fmla="*/ f517 f283 1"/>
              <a:gd name="f617" fmla="*/ f518 f284 1"/>
              <a:gd name="f618" fmla="*/ f519 f283 1"/>
              <a:gd name="f619" fmla="*/ f520 f284 1"/>
              <a:gd name="f620" fmla="*/ f521 f283 1"/>
              <a:gd name="f621" fmla="*/ f522 f284 1"/>
              <a:gd name="f622" fmla="*/ f523 f283 1"/>
              <a:gd name="f623" fmla="*/ f524 f284 1"/>
              <a:gd name="f624" fmla="*/ f525 f283 1"/>
              <a:gd name="f625" fmla="*/ f526 f283 1"/>
              <a:gd name="f626" fmla="*/ f527 f284 1"/>
              <a:gd name="f627" fmla="*/ f528 f283 1"/>
              <a:gd name="f628" fmla="*/ f529 f284 1"/>
              <a:gd name="f629" fmla="*/ f530 f283 1"/>
              <a:gd name="f630" fmla="*/ f531 f284 1"/>
              <a:gd name="f631" fmla="*/ f532 f283 1"/>
              <a:gd name="f632" fmla="*/ f533 f284 1"/>
              <a:gd name="f633" fmla="*/ f534 f283 1"/>
              <a:gd name="f634" fmla="*/ f535 f284 1"/>
              <a:gd name="f635" fmla="*/ f536 f283 1"/>
              <a:gd name="f636" fmla="*/ f537 f284 1"/>
              <a:gd name="f637" fmla="*/ f538 f283 1"/>
              <a:gd name="f638" fmla="*/ f539 f284 1"/>
              <a:gd name="f639" fmla="*/ f540 f283 1"/>
              <a:gd name="f640" fmla="*/ f541 f284 1"/>
              <a:gd name="f641" fmla="*/ f542 f283 1"/>
              <a:gd name="f642" fmla="*/ f543 f284 1"/>
              <a:gd name="f643" fmla="*/ f544 f283 1"/>
              <a:gd name="f644" fmla="*/ f545 f284 1"/>
              <a:gd name="f645" fmla="*/ f546 f283 1"/>
              <a:gd name="f646" fmla="*/ f547 f284 1"/>
              <a:gd name="f647" fmla="*/ f548 f283 1"/>
              <a:gd name="f648" fmla="*/ f549 f284 1"/>
              <a:gd name="f649" fmla="*/ f550 f283 1"/>
              <a:gd name="f650" fmla="*/ f551 f284 1"/>
              <a:gd name="f651" fmla="*/ f552 f283 1"/>
              <a:gd name="f652" fmla="*/ f553 f284 1"/>
              <a:gd name="f653" fmla="*/ f554 f283 1"/>
              <a:gd name="f654" fmla="*/ f555 f284 1"/>
              <a:gd name="f655" fmla="*/ f556 f283 1"/>
              <a:gd name="f656" fmla="*/ f557 f284 1"/>
              <a:gd name="f657" fmla="*/ f558 f283 1"/>
              <a:gd name="f658" fmla="*/ f559 f284 1"/>
              <a:gd name="f659" fmla="*/ f560 f283 1"/>
              <a:gd name="f660" fmla="*/ f561 f284 1"/>
              <a:gd name="f661" fmla="*/ f562 f283 1"/>
              <a:gd name="f662" fmla="*/ f563 f284 1"/>
              <a:gd name="f663" fmla="*/ f564 f283 1"/>
              <a:gd name="f664" fmla="*/ f565 f284 1"/>
              <a:gd name="f665" fmla="*/ f566 f284 1"/>
              <a:gd name="f666" fmla="*/ f567 f283 1"/>
              <a:gd name="f667" fmla="*/ f568 f284 1"/>
              <a:gd name="f668" fmla="*/ f569 f283 1"/>
              <a:gd name="f669" fmla="*/ f570 f284 1"/>
              <a:gd name="f670" fmla="*/ f571 f283 1"/>
              <a:gd name="f671" fmla="*/ f572 f284 1"/>
              <a:gd name="f672" fmla="*/ f573 f283 1"/>
              <a:gd name="f673" fmla="*/ f574 f284 1"/>
              <a:gd name="f674" fmla="*/ f575 f283 1"/>
              <a:gd name="f675" fmla="*/ f576 f284 1"/>
              <a:gd name="f676" fmla="*/ f577 f283 1"/>
              <a:gd name="f677" fmla="*/ f578 f284 1"/>
              <a:gd name="f678" fmla="*/ f579 f283 1"/>
              <a:gd name="f679" fmla="*/ f580 f284 1"/>
              <a:gd name="f680" fmla="*/ f581 f283 1"/>
              <a:gd name="f681" fmla="*/ f582 f284 1"/>
              <a:gd name="f682" fmla="*/ f583 f28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89">
                <a:pos x="f588" y="f589"/>
              </a:cxn>
              <a:cxn ang="f389">
                <a:pos x="f590" y="f591"/>
              </a:cxn>
              <a:cxn ang="f389">
                <a:pos x="f592" y="f593"/>
              </a:cxn>
              <a:cxn ang="f389">
                <a:pos x="f594" y="f595"/>
              </a:cxn>
              <a:cxn ang="f389">
                <a:pos x="f596" y="f597"/>
              </a:cxn>
              <a:cxn ang="f389">
                <a:pos x="f598" y="f599"/>
              </a:cxn>
              <a:cxn ang="f389">
                <a:pos x="f600" y="f601"/>
              </a:cxn>
              <a:cxn ang="f389">
                <a:pos x="f602" y="f603"/>
              </a:cxn>
              <a:cxn ang="f389">
                <a:pos x="f604" y="f605"/>
              </a:cxn>
              <a:cxn ang="f389">
                <a:pos x="f606" y="f607"/>
              </a:cxn>
              <a:cxn ang="f389">
                <a:pos x="f608" y="f609"/>
              </a:cxn>
              <a:cxn ang="f389">
                <a:pos x="f610" y="f611"/>
              </a:cxn>
              <a:cxn ang="f389">
                <a:pos x="f612" y="f613"/>
              </a:cxn>
              <a:cxn ang="f389">
                <a:pos x="f614" y="f615"/>
              </a:cxn>
              <a:cxn ang="f389">
                <a:pos x="f616" y="f617"/>
              </a:cxn>
              <a:cxn ang="f389">
                <a:pos x="f618" y="f619"/>
              </a:cxn>
              <a:cxn ang="f389">
                <a:pos x="f620" y="f621"/>
              </a:cxn>
              <a:cxn ang="f389">
                <a:pos x="f622" y="f623"/>
              </a:cxn>
              <a:cxn ang="f389">
                <a:pos x="f624" y="f613"/>
              </a:cxn>
              <a:cxn ang="f389">
                <a:pos x="f625" y="f626"/>
              </a:cxn>
              <a:cxn ang="f389">
                <a:pos x="f627" y="f628"/>
              </a:cxn>
              <a:cxn ang="f389">
                <a:pos x="f629" y="f630"/>
              </a:cxn>
              <a:cxn ang="f389">
                <a:pos x="f631" y="f632"/>
              </a:cxn>
              <a:cxn ang="f389">
                <a:pos x="f633" y="f634"/>
              </a:cxn>
              <a:cxn ang="f389">
                <a:pos x="f635" y="f636"/>
              </a:cxn>
              <a:cxn ang="f389">
                <a:pos x="f637" y="f638"/>
              </a:cxn>
              <a:cxn ang="f389">
                <a:pos x="f639" y="f640"/>
              </a:cxn>
              <a:cxn ang="f389">
                <a:pos x="f641" y="f642"/>
              </a:cxn>
              <a:cxn ang="f389">
                <a:pos x="f643" y="f644"/>
              </a:cxn>
              <a:cxn ang="f389">
                <a:pos x="f645" y="f646"/>
              </a:cxn>
              <a:cxn ang="f389">
                <a:pos x="f647" y="f648"/>
              </a:cxn>
              <a:cxn ang="f389">
                <a:pos x="f649" y="f650"/>
              </a:cxn>
              <a:cxn ang="f389">
                <a:pos x="f651" y="f652"/>
              </a:cxn>
              <a:cxn ang="f389">
                <a:pos x="f653" y="f654"/>
              </a:cxn>
              <a:cxn ang="f389">
                <a:pos x="f655" y="f656"/>
              </a:cxn>
              <a:cxn ang="f389">
                <a:pos x="f649" y="f650"/>
              </a:cxn>
              <a:cxn ang="f389">
                <a:pos x="f657" y="f658"/>
              </a:cxn>
              <a:cxn ang="f389">
                <a:pos x="f659" y="f660"/>
              </a:cxn>
              <a:cxn ang="f389">
                <a:pos x="f661" y="f662"/>
              </a:cxn>
              <a:cxn ang="f389">
                <a:pos x="f663" y="f664"/>
              </a:cxn>
              <a:cxn ang="f389">
                <a:pos x="f657" y="f665"/>
              </a:cxn>
              <a:cxn ang="f389">
                <a:pos x="f666" y="f667"/>
              </a:cxn>
              <a:cxn ang="f389">
                <a:pos x="f668" y="f669"/>
              </a:cxn>
              <a:cxn ang="f389">
                <a:pos x="f670" y="f671"/>
              </a:cxn>
              <a:cxn ang="f389">
                <a:pos x="f672" y="f673"/>
              </a:cxn>
              <a:cxn ang="f389">
                <a:pos x="f674" y="f675"/>
              </a:cxn>
              <a:cxn ang="f389">
                <a:pos x="f676" y="f677"/>
              </a:cxn>
              <a:cxn ang="f389">
                <a:pos x="f678" y="f679"/>
              </a:cxn>
              <a:cxn ang="f389">
                <a:pos x="f680" y="f681"/>
              </a:cxn>
              <a:cxn ang="f389">
                <a:pos x="f682" y="f667"/>
              </a:cxn>
            </a:cxnLst>
            <a:rect l="f584" t="f587" r="f585" b="f586"/>
            <a:pathLst>
              <a:path w="413768" h="489407">
                <a:moveTo>
                  <a:pt x="f8" y="f5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69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102" y="f103"/>
                </a:cubicBezTo>
                <a:cubicBezTo>
                  <a:pt x="f104" y="f105"/>
                  <a:pt x="f106" y="f107"/>
                  <a:pt x="f108" y="f109"/>
                </a:cubicBezTo>
                <a:cubicBezTo>
                  <a:pt x="f110" y="f111"/>
                  <a:pt x="f112" y="f113"/>
                  <a:pt x="f114" y="f79"/>
                </a:cubicBez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19" y="f123"/>
                  <a:pt x="f124" y="f125"/>
                </a:cubicBez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43"/>
                </a:cubicBezTo>
                <a:cubicBezTo>
                  <a:pt x="f144" y="f145"/>
                  <a:pt x="f146" y="f147"/>
                  <a:pt x="f148" y="f149"/>
                </a:cubicBezTo>
                <a:cubicBezTo>
                  <a:pt x="f150" y="f151"/>
                  <a:pt x="f152" y="f153"/>
                  <a:pt x="f154" y="f155"/>
                </a:cubicBez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69"/>
                  <a:pt x="f170" y="f171"/>
                  <a:pt x="f162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cubicBezTo>
                  <a:pt x="f205" y="f206"/>
                  <a:pt x="f207" y="f208"/>
                  <a:pt x="f185" y="f186"/>
                </a:cubicBezTo>
                <a:close/>
                <a:moveTo>
                  <a:pt x="f209" y="f210"/>
                </a:moveTo>
                <a:cubicBezTo>
                  <a:pt x="f211" y="f202"/>
                  <a:pt x="f212" y="f213"/>
                  <a:pt x="f214" y="f215"/>
                </a:cubicBezTo>
                <a:cubicBezTo>
                  <a:pt x="f216" y="f217"/>
                  <a:pt x="f218" y="f219"/>
                  <a:pt x="f220" y="f221"/>
                </a:cubicBezTo>
                <a:cubicBezTo>
                  <a:pt x="f222" y="f223"/>
                  <a:pt x="f224" y="f225"/>
                  <a:pt x="f226" y="f227"/>
                </a:cubicBezTo>
                <a:cubicBezTo>
                  <a:pt x="f228" y="f229"/>
                  <a:pt x="f230" y="f231"/>
                  <a:pt x="f209" y="f232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49" y="f250"/>
                  <a:pt x="f251" y="f252"/>
                </a:cubicBezTo>
                <a:cubicBezTo>
                  <a:pt x="f253" y="f254"/>
                  <a:pt x="f255" y="f256"/>
                  <a:pt x="f257" y="f258"/>
                </a:cubicBez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74"/>
                  <a:pt x="f275" y="f276"/>
                </a:cubicBezTo>
                <a:cubicBezTo>
                  <a:pt x="f277" y="f278"/>
                  <a:pt x="f279" y="f280"/>
                  <a:pt x="f281" y="f234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6" name="Forma libre: forma 58">
            <a:extLst>
              <a:ext uri="{FF2B5EF4-FFF2-40B4-BE49-F238E27FC236}">
                <a16:creationId xmlns:a16="http://schemas.microsoft.com/office/drawing/2014/main" id="{99ED470D-B020-4DF2-9AD9-2BF4FD1FD217}"/>
              </a:ext>
            </a:extLst>
          </p:cNvPr>
          <p:cNvSpPr/>
          <p:nvPr/>
        </p:nvSpPr>
        <p:spPr>
          <a:xfrm>
            <a:off x="2681450" y="2198254"/>
            <a:ext cx="451969" cy="44801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51972"/>
              <a:gd name="f7" fmla="val 448013"/>
              <a:gd name="f8" fmla="val 316198"/>
              <a:gd name="f9" fmla="val 257900"/>
              <a:gd name="f10" fmla="val 333923"/>
              <a:gd name="f11" fmla="val 247711"/>
              <a:gd name="f12" fmla="val 343763"/>
              <a:gd name="f13" fmla="val 233580"/>
              <a:gd name="f14" fmla="val 357162"/>
              <a:gd name="f15" fmla="val 223810"/>
              <a:gd name="f16" fmla="val 363059"/>
              <a:gd name="f17" fmla="val 219518"/>
              <a:gd name="f18" fmla="val 368013"/>
              <a:gd name="f19" fmla="val 211806"/>
              <a:gd name="f20" fmla="val 376737"/>
              <a:gd name="f21" fmla="val 215889"/>
              <a:gd name="f22" fmla="val 385739"/>
              <a:gd name="f23" fmla="val 220076"/>
              <a:gd name="f24" fmla="val 384657"/>
              <a:gd name="f25" fmla="val 229183"/>
              <a:gd name="f26" fmla="val 385076"/>
              <a:gd name="f27" fmla="val 237243"/>
              <a:gd name="f28" fmla="val 385390"/>
              <a:gd name="f29" fmla="val 242861"/>
              <a:gd name="f30" fmla="val 385634"/>
              <a:gd name="f31" fmla="val 248444"/>
              <a:gd name="f32" fmla="val 386018"/>
              <a:gd name="f33" fmla="val 255597"/>
              <a:gd name="f34" fmla="val 403534"/>
              <a:gd name="f35" fmla="val 246490"/>
              <a:gd name="f36" fmla="val 412432"/>
              <a:gd name="f37" fmla="val 230439"/>
              <a:gd name="f38" fmla="val 426982"/>
              <a:gd name="f39" fmla="val 221088"/>
              <a:gd name="f40" fmla="val 432356"/>
              <a:gd name="f41" fmla="val 217634"/>
              <a:gd name="f42" fmla="val 436822"/>
              <a:gd name="f43" fmla="val 212190"/>
              <a:gd name="f44" fmla="val 443975"/>
              <a:gd name="f45" fmla="val 216168"/>
              <a:gd name="f46" fmla="val 450430"/>
              <a:gd name="f47" fmla="val 219762"/>
              <a:gd name="f48" fmla="val 451442"/>
              <a:gd name="f49" fmla="val 226287"/>
              <a:gd name="f50" fmla="val 451547"/>
              <a:gd name="f51" fmla="val 232777"/>
              <a:gd name="f52" fmla="val 451791"/>
              <a:gd name="f53" fmla="val 252526"/>
              <a:gd name="f54" fmla="val 451756"/>
              <a:gd name="f55" fmla="val 272311"/>
              <a:gd name="f56" fmla="val 292060"/>
              <a:gd name="f57" fmla="val 335676"/>
              <a:gd name="f58" fmla="val 451407"/>
              <a:gd name="f59" fmla="val 379257"/>
              <a:gd name="f60" fmla="val 451966"/>
              <a:gd name="f61" fmla="val 422873"/>
              <a:gd name="f62" fmla="val 452175"/>
              <a:gd name="f63" fmla="val 438401"/>
              <a:gd name="f64" fmla="val 447744"/>
              <a:gd name="f65" fmla="val 447508"/>
              <a:gd name="f66" fmla="val 430541"/>
              <a:gd name="f67" fmla="val 446915"/>
              <a:gd name="f68" fmla="val 422446"/>
              <a:gd name="f69" fmla="val 446636"/>
              <a:gd name="f70" fmla="val 414316"/>
              <a:gd name="f71" fmla="val 447927"/>
              <a:gd name="f72" fmla="val 406186"/>
              <a:gd name="f73" fmla="val 447961"/>
              <a:gd name="f74" fmla="val 280607"/>
              <a:gd name="f75" fmla="val 448031"/>
              <a:gd name="f76" fmla="val 155027"/>
              <a:gd name="f77" fmla="val 29448"/>
              <a:gd name="f78" fmla="val 522"/>
              <a:gd name="f79" fmla="val -1537"/>
              <a:gd name="f80" fmla="val 446949"/>
              <a:gd name="f81" fmla="val 627"/>
              <a:gd name="f82" fmla="val 418896"/>
              <a:gd name="f83" fmla="val 9036"/>
              <a:gd name="f84" fmla="val 308844"/>
              <a:gd name="f85" fmla="val 10780"/>
              <a:gd name="f86" fmla="val 198443"/>
              <a:gd name="f87" fmla="val 18352"/>
              <a:gd name="f88" fmla="val 88356"/>
              <a:gd name="f89" fmla="val 19922"/>
              <a:gd name="f90" fmla="val 65745"/>
              <a:gd name="f91" fmla="val 20690"/>
              <a:gd name="f92" fmla="val 43134"/>
              <a:gd name="f93" fmla="val 21632"/>
              <a:gd name="f94" fmla="val 20524"/>
              <a:gd name="f95" fmla="val 22190"/>
              <a:gd name="f96" fmla="val 7090"/>
              <a:gd name="f97" fmla="val 28192"/>
              <a:gd name="f98" fmla="val 984"/>
              <a:gd name="f99" fmla="val 42184"/>
              <a:gd name="f100" fmla="val 495"/>
              <a:gd name="f101" fmla="val 85695"/>
              <a:gd name="f102" fmla="val -1075"/>
              <a:gd name="f103" fmla="val 86603"/>
              <a:gd name="f104" fmla="val -1528"/>
              <a:gd name="f105" fmla="val 90580"/>
              <a:gd name="f106" fmla="val 41634"/>
              <a:gd name="f107" fmla="val 93756"/>
              <a:gd name="f108" fmla="val 76318"/>
              <a:gd name="f109" fmla="val 94419"/>
              <a:gd name="f110" fmla="val 111210"/>
              <a:gd name="f111" fmla="val 96163"/>
              <a:gd name="f112" fmla="val 145999"/>
              <a:gd name="f113" fmla="val 97489"/>
              <a:gd name="f114" fmla="val 172657"/>
              <a:gd name="f115" fmla="val 98745"/>
              <a:gd name="f116" fmla="val 199350"/>
              <a:gd name="f117" fmla="val 101118"/>
              <a:gd name="f118" fmla="val 226113"/>
              <a:gd name="f119" fmla="val 104747"/>
              <a:gd name="f120" fmla="val 194081"/>
              <a:gd name="f121" fmla="val 108690"/>
              <a:gd name="f122" fmla="val 162049"/>
              <a:gd name="f123" fmla="val 111935"/>
              <a:gd name="f124" fmla="val 129983"/>
              <a:gd name="f125" fmla="val 114098"/>
              <a:gd name="f126" fmla="val 108768"/>
              <a:gd name="f127" fmla="val 117099"/>
              <a:gd name="f128" fmla="val 105488"/>
              <a:gd name="f129" fmla="val 138872"/>
              <a:gd name="f130" fmla="val 105348"/>
              <a:gd name="f131" fmla="val 153422"/>
              <a:gd name="f132" fmla="val 105244"/>
              <a:gd name="f133" fmla="val 167938"/>
              <a:gd name="f134" fmla="val 105279"/>
              <a:gd name="f135" fmla="val 182488"/>
              <a:gd name="f136" fmla="val 206948"/>
              <a:gd name="f137" fmla="val 207681"/>
              <a:gd name="f138" fmla="val 105907"/>
              <a:gd name="f139" fmla="val 210751"/>
              <a:gd name="f140" fmla="val 131902"/>
              <a:gd name="f141" fmla="val 215671"/>
              <a:gd name="f142" fmla="val 173983"/>
              <a:gd name="f143" fmla="val 220312"/>
              <a:gd name="f144" fmla="val 216063"/>
              <a:gd name="f145" fmla="val 225197"/>
              <a:gd name="f146" fmla="val 258144"/>
              <a:gd name="f147" fmla="val 225755"/>
              <a:gd name="f148" fmla="val 263064"/>
              <a:gd name="f149" fmla="val 224011"/>
              <a:gd name="f150" fmla="val 269415"/>
              <a:gd name="f151" fmla="val 230466"/>
              <a:gd name="f152" fmla="val 271683"/>
              <a:gd name="f153" fmla="val 236537"/>
              <a:gd name="f154" fmla="val 273846"/>
              <a:gd name="f155" fmla="val 240026"/>
              <a:gd name="f156" fmla="val 268682"/>
              <a:gd name="f157" fmla="val 243830"/>
              <a:gd name="f158" fmla="val 265367"/>
              <a:gd name="f159" fmla="val 260892"/>
              <a:gd name="f160" fmla="val 250503"/>
              <a:gd name="f161" fmla="val 277850"/>
              <a:gd name="f162" fmla="val 235534"/>
              <a:gd name="f163" fmla="val 294773"/>
              <a:gd name="f164" fmla="val 220495"/>
              <a:gd name="f165" fmla="val 298716"/>
              <a:gd name="f166" fmla="val 217006"/>
              <a:gd name="f167" fmla="val 302415"/>
              <a:gd name="f168" fmla="val 212783"/>
              <a:gd name="f169" fmla="val 308416"/>
              <a:gd name="f170" fmla="val 215261"/>
              <a:gd name="f171" fmla="val 314697"/>
              <a:gd name="f172" fmla="val 217878"/>
              <a:gd name="f173" fmla="val 316093"/>
              <a:gd name="f174" fmla="val 223565"/>
              <a:gd name="f175" fmla="val 229637"/>
              <a:gd name="f176" fmla="val 316337"/>
              <a:gd name="f177" fmla="val 238151"/>
              <a:gd name="f178" fmla="val 316232"/>
              <a:gd name="f179" fmla="val 246699"/>
              <a:gd name="f180" fmla="val 257865"/>
              <a:gd name="f181" fmla="+- 0 0 -90"/>
              <a:gd name="f182" fmla="*/ f3 1 451972"/>
              <a:gd name="f183" fmla="*/ f4 1 448013"/>
              <a:gd name="f184" fmla="val f5"/>
              <a:gd name="f185" fmla="val f6"/>
              <a:gd name="f186" fmla="val f7"/>
              <a:gd name="f187" fmla="*/ f181 f0 1"/>
              <a:gd name="f188" fmla="+- f186 0 f184"/>
              <a:gd name="f189" fmla="+- f185 0 f184"/>
              <a:gd name="f190" fmla="*/ f187 1 f2"/>
              <a:gd name="f191" fmla="*/ f189 1 451972"/>
              <a:gd name="f192" fmla="*/ f188 1 448013"/>
              <a:gd name="f193" fmla="*/ 316198 f189 1"/>
              <a:gd name="f194" fmla="*/ 257900 f188 1"/>
              <a:gd name="f195" fmla="*/ 357162 f189 1"/>
              <a:gd name="f196" fmla="*/ 223810 f188 1"/>
              <a:gd name="f197" fmla="*/ 376737 f189 1"/>
              <a:gd name="f198" fmla="*/ 215889 f188 1"/>
              <a:gd name="f199" fmla="*/ 385076 f189 1"/>
              <a:gd name="f200" fmla="*/ 237243 f188 1"/>
              <a:gd name="f201" fmla="*/ 386018 f189 1"/>
              <a:gd name="f202" fmla="*/ 255597 f188 1"/>
              <a:gd name="f203" fmla="*/ 426982 f189 1"/>
              <a:gd name="f204" fmla="*/ 221088 f188 1"/>
              <a:gd name="f205" fmla="*/ 443975 f189 1"/>
              <a:gd name="f206" fmla="*/ 216168 f188 1"/>
              <a:gd name="f207" fmla="*/ 451547 f189 1"/>
              <a:gd name="f208" fmla="*/ 232777 f188 1"/>
              <a:gd name="f209" fmla="*/ 451791 f189 1"/>
              <a:gd name="f210" fmla="*/ 292060 f188 1"/>
              <a:gd name="f211" fmla="*/ 451966 f189 1"/>
              <a:gd name="f212" fmla="*/ 422873 f188 1"/>
              <a:gd name="f213" fmla="*/ 430541 f189 1"/>
              <a:gd name="f214" fmla="*/ 446915 f188 1"/>
              <a:gd name="f215" fmla="*/ 406186 f189 1"/>
              <a:gd name="f216" fmla="*/ 447961 f188 1"/>
              <a:gd name="f217" fmla="*/ 29448 f189 1"/>
              <a:gd name="f218" fmla="*/ 627 f189 1"/>
              <a:gd name="f219" fmla="*/ 418896 f188 1"/>
              <a:gd name="f220" fmla="*/ 18352 f189 1"/>
              <a:gd name="f221" fmla="*/ 88356 f188 1"/>
              <a:gd name="f222" fmla="*/ 21632 f189 1"/>
              <a:gd name="f223" fmla="*/ 20524 f188 1"/>
              <a:gd name="f224" fmla="*/ 42184 f189 1"/>
              <a:gd name="f225" fmla="*/ 495 f188 1"/>
              <a:gd name="f226" fmla="*/ 90580 f189 1"/>
              <a:gd name="f227" fmla="*/ 41634 f188 1"/>
              <a:gd name="f228" fmla="*/ 96163 f189 1"/>
              <a:gd name="f229" fmla="*/ 145999 f188 1"/>
              <a:gd name="f230" fmla="*/ 101118 f189 1"/>
              <a:gd name="f231" fmla="*/ 226113 f188 1"/>
              <a:gd name="f232" fmla="*/ 111935 f189 1"/>
              <a:gd name="f233" fmla="*/ 129983 f188 1"/>
              <a:gd name="f234" fmla="*/ 138872 f189 1"/>
              <a:gd name="f235" fmla="*/ 105348 f188 1"/>
              <a:gd name="f236" fmla="*/ 182488 f189 1"/>
              <a:gd name="f237" fmla="*/ 105279 f188 1"/>
              <a:gd name="f238" fmla="*/ 210751 f189 1"/>
              <a:gd name="f239" fmla="*/ 131902 f188 1"/>
              <a:gd name="f240" fmla="*/ 225197 f189 1"/>
              <a:gd name="f241" fmla="*/ 258144 f188 1"/>
              <a:gd name="f242" fmla="*/ 230466 f189 1"/>
              <a:gd name="f243" fmla="*/ 271683 f188 1"/>
              <a:gd name="f244" fmla="*/ 243830 f189 1"/>
              <a:gd name="f245" fmla="*/ 265367 f188 1"/>
              <a:gd name="f246" fmla="*/ 294773 f189 1"/>
              <a:gd name="f247" fmla="*/ 220495 f188 1"/>
              <a:gd name="f248" fmla="*/ 308416 f189 1"/>
              <a:gd name="f249" fmla="*/ 215261 f188 1"/>
              <a:gd name="f250" fmla="*/ 229637 f188 1"/>
              <a:gd name="f251" fmla="*/ 316232 f189 1"/>
              <a:gd name="f252" fmla="*/ 257865 f188 1"/>
              <a:gd name="f253" fmla="+- f190 0 f1"/>
              <a:gd name="f254" fmla="*/ f193 1 451972"/>
              <a:gd name="f255" fmla="*/ f194 1 448013"/>
              <a:gd name="f256" fmla="*/ f195 1 451972"/>
              <a:gd name="f257" fmla="*/ f196 1 448013"/>
              <a:gd name="f258" fmla="*/ f197 1 451972"/>
              <a:gd name="f259" fmla="*/ f198 1 448013"/>
              <a:gd name="f260" fmla="*/ f199 1 451972"/>
              <a:gd name="f261" fmla="*/ f200 1 448013"/>
              <a:gd name="f262" fmla="*/ f201 1 451972"/>
              <a:gd name="f263" fmla="*/ f202 1 448013"/>
              <a:gd name="f264" fmla="*/ f203 1 451972"/>
              <a:gd name="f265" fmla="*/ f204 1 448013"/>
              <a:gd name="f266" fmla="*/ f205 1 451972"/>
              <a:gd name="f267" fmla="*/ f206 1 448013"/>
              <a:gd name="f268" fmla="*/ f207 1 451972"/>
              <a:gd name="f269" fmla="*/ f208 1 448013"/>
              <a:gd name="f270" fmla="*/ f209 1 451972"/>
              <a:gd name="f271" fmla="*/ f210 1 448013"/>
              <a:gd name="f272" fmla="*/ f211 1 451972"/>
              <a:gd name="f273" fmla="*/ f212 1 448013"/>
              <a:gd name="f274" fmla="*/ f213 1 451972"/>
              <a:gd name="f275" fmla="*/ f214 1 448013"/>
              <a:gd name="f276" fmla="*/ f215 1 451972"/>
              <a:gd name="f277" fmla="*/ f216 1 448013"/>
              <a:gd name="f278" fmla="*/ f217 1 451972"/>
              <a:gd name="f279" fmla="*/ f218 1 451972"/>
              <a:gd name="f280" fmla="*/ f219 1 448013"/>
              <a:gd name="f281" fmla="*/ f220 1 451972"/>
              <a:gd name="f282" fmla="*/ f221 1 448013"/>
              <a:gd name="f283" fmla="*/ f222 1 451972"/>
              <a:gd name="f284" fmla="*/ f223 1 448013"/>
              <a:gd name="f285" fmla="*/ f224 1 451972"/>
              <a:gd name="f286" fmla="*/ f225 1 448013"/>
              <a:gd name="f287" fmla="*/ f226 1 451972"/>
              <a:gd name="f288" fmla="*/ f227 1 448013"/>
              <a:gd name="f289" fmla="*/ f228 1 451972"/>
              <a:gd name="f290" fmla="*/ f229 1 448013"/>
              <a:gd name="f291" fmla="*/ f230 1 451972"/>
              <a:gd name="f292" fmla="*/ f231 1 448013"/>
              <a:gd name="f293" fmla="*/ f232 1 451972"/>
              <a:gd name="f294" fmla="*/ f233 1 448013"/>
              <a:gd name="f295" fmla="*/ f234 1 451972"/>
              <a:gd name="f296" fmla="*/ f235 1 448013"/>
              <a:gd name="f297" fmla="*/ f236 1 451972"/>
              <a:gd name="f298" fmla="*/ f237 1 448013"/>
              <a:gd name="f299" fmla="*/ f238 1 451972"/>
              <a:gd name="f300" fmla="*/ f239 1 448013"/>
              <a:gd name="f301" fmla="*/ f240 1 451972"/>
              <a:gd name="f302" fmla="*/ f241 1 448013"/>
              <a:gd name="f303" fmla="*/ f242 1 451972"/>
              <a:gd name="f304" fmla="*/ f243 1 448013"/>
              <a:gd name="f305" fmla="*/ f244 1 451972"/>
              <a:gd name="f306" fmla="*/ f245 1 448013"/>
              <a:gd name="f307" fmla="*/ f246 1 451972"/>
              <a:gd name="f308" fmla="*/ f247 1 448013"/>
              <a:gd name="f309" fmla="*/ f248 1 451972"/>
              <a:gd name="f310" fmla="*/ f249 1 448013"/>
              <a:gd name="f311" fmla="*/ f250 1 448013"/>
              <a:gd name="f312" fmla="*/ f251 1 451972"/>
              <a:gd name="f313" fmla="*/ f252 1 448013"/>
              <a:gd name="f314" fmla="*/ f184 1 f191"/>
              <a:gd name="f315" fmla="*/ f185 1 f191"/>
              <a:gd name="f316" fmla="*/ f184 1 f192"/>
              <a:gd name="f317" fmla="*/ f186 1 f192"/>
              <a:gd name="f318" fmla="*/ f254 1 f191"/>
              <a:gd name="f319" fmla="*/ f255 1 f192"/>
              <a:gd name="f320" fmla="*/ f256 1 f191"/>
              <a:gd name="f321" fmla="*/ f257 1 f192"/>
              <a:gd name="f322" fmla="*/ f258 1 f191"/>
              <a:gd name="f323" fmla="*/ f259 1 f192"/>
              <a:gd name="f324" fmla="*/ f260 1 f191"/>
              <a:gd name="f325" fmla="*/ f261 1 f192"/>
              <a:gd name="f326" fmla="*/ f262 1 f191"/>
              <a:gd name="f327" fmla="*/ f263 1 f192"/>
              <a:gd name="f328" fmla="*/ f264 1 f191"/>
              <a:gd name="f329" fmla="*/ f265 1 f192"/>
              <a:gd name="f330" fmla="*/ f266 1 f191"/>
              <a:gd name="f331" fmla="*/ f267 1 f192"/>
              <a:gd name="f332" fmla="*/ f268 1 f191"/>
              <a:gd name="f333" fmla="*/ f269 1 f192"/>
              <a:gd name="f334" fmla="*/ f270 1 f191"/>
              <a:gd name="f335" fmla="*/ f271 1 f192"/>
              <a:gd name="f336" fmla="*/ f272 1 f191"/>
              <a:gd name="f337" fmla="*/ f273 1 f192"/>
              <a:gd name="f338" fmla="*/ f274 1 f191"/>
              <a:gd name="f339" fmla="*/ f275 1 f192"/>
              <a:gd name="f340" fmla="*/ f276 1 f191"/>
              <a:gd name="f341" fmla="*/ f277 1 f192"/>
              <a:gd name="f342" fmla="*/ f278 1 f191"/>
              <a:gd name="f343" fmla="*/ f279 1 f191"/>
              <a:gd name="f344" fmla="*/ f280 1 f192"/>
              <a:gd name="f345" fmla="*/ f281 1 f191"/>
              <a:gd name="f346" fmla="*/ f282 1 f192"/>
              <a:gd name="f347" fmla="*/ f283 1 f191"/>
              <a:gd name="f348" fmla="*/ f284 1 f192"/>
              <a:gd name="f349" fmla="*/ f285 1 f191"/>
              <a:gd name="f350" fmla="*/ f286 1 f192"/>
              <a:gd name="f351" fmla="*/ f287 1 f191"/>
              <a:gd name="f352" fmla="*/ f288 1 f192"/>
              <a:gd name="f353" fmla="*/ f289 1 f191"/>
              <a:gd name="f354" fmla="*/ f290 1 f192"/>
              <a:gd name="f355" fmla="*/ f291 1 f191"/>
              <a:gd name="f356" fmla="*/ f292 1 f192"/>
              <a:gd name="f357" fmla="*/ f293 1 f191"/>
              <a:gd name="f358" fmla="*/ f294 1 f192"/>
              <a:gd name="f359" fmla="*/ f295 1 f191"/>
              <a:gd name="f360" fmla="*/ f296 1 f192"/>
              <a:gd name="f361" fmla="*/ f297 1 f191"/>
              <a:gd name="f362" fmla="*/ f298 1 f192"/>
              <a:gd name="f363" fmla="*/ f299 1 f191"/>
              <a:gd name="f364" fmla="*/ f300 1 f192"/>
              <a:gd name="f365" fmla="*/ f301 1 f191"/>
              <a:gd name="f366" fmla="*/ f302 1 f192"/>
              <a:gd name="f367" fmla="*/ f303 1 f191"/>
              <a:gd name="f368" fmla="*/ f304 1 f192"/>
              <a:gd name="f369" fmla="*/ f305 1 f191"/>
              <a:gd name="f370" fmla="*/ f306 1 f192"/>
              <a:gd name="f371" fmla="*/ f307 1 f191"/>
              <a:gd name="f372" fmla="*/ f308 1 f192"/>
              <a:gd name="f373" fmla="*/ f309 1 f191"/>
              <a:gd name="f374" fmla="*/ f310 1 f192"/>
              <a:gd name="f375" fmla="*/ f311 1 f192"/>
              <a:gd name="f376" fmla="*/ f312 1 f191"/>
              <a:gd name="f377" fmla="*/ f313 1 f192"/>
              <a:gd name="f378" fmla="*/ f314 f182 1"/>
              <a:gd name="f379" fmla="*/ f315 f182 1"/>
              <a:gd name="f380" fmla="*/ f317 f183 1"/>
              <a:gd name="f381" fmla="*/ f316 f183 1"/>
              <a:gd name="f382" fmla="*/ f318 f182 1"/>
              <a:gd name="f383" fmla="*/ f319 f183 1"/>
              <a:gd name="f384" fmla="*/ f320 f182 1"/>
              <a:gd name="f385" fmla="*/ f321 f183 1"/>
              <a:gd name="f386" fmla="*/ f322 f182 1"/>
              <a:gd name="f387" fmla="*/ f323 f183 1"/>
              <a:gd name="f388" fmla="*/ f324 f182 1"/>
              <a:gd name="f389" fmla="*/ f325 f183 1"/>
              <a:gd name="f390" fmla="*/ f326 f182 1"/>
              <a:gd name="f391" fmla="*/ f327 f183 1"/>
              <a:gd name="f392" fmla="*/ f328 f182 1"/>
              <a:gd name="f393" fmla="*/ f329 f183 1"/>
              <a:gd name="f394" fmla="*/ f330 f182 1"/>
              <a:gd name="f395" fmla="*/ f331 f183 1"/>
              <a:gd name="f396" fmla="*/ f332 f182 1"/>
              <a:gd name="f397" fmla="*/ f333 f183 1"/>
              <a:gd name="f398" fmla="*/ f334 f182 1"/>
              <a:gd name="f399" fmla="*/ f335 f183 1"/>
              <a:gd name="f400" fmla="*/ f336 f182 1"/>
              <a:gd name="f401" fmla="*/ f337 f183 1"/>
              <a:gd name="f402" fmla="*/ f338 f182 1"/>
              <a:gd name="f403" fmla="*/ f339 f183 1"/>
              <a:gd name="f404" fmla="*/ f340 f182 1"/>
              <a:gd name="f405" fmla="*/ f341 f183 1"/>
              <a:gd name="f406" fmla="*/ f342 f182 1"/>
              <a:gd name="f407" fmla="*/ f343 f182 1"/>
              <a:gd name="f408" fmla="*/ f344 f183 1"/>
              <a:gd name="f409" fmla="*/ f345 f182 1"/>
              <a:gd name="f410" fmla="*/ f346 f183 1"/>
              <a:gd name="f411" fmla="*/ f347 f182 1"/>
              <a:gd name="f412" fmla="*/ f348 f183 1"/>
              <a:gd name="f413" fmla="*/ f349 f182 1"/>
              <a:gd name="f414" fmla="*/ f350 f183 1"/>
              <a:gd name="f415" fmla="*/ f351 f182 1"/>
              <a:gd name="f416" fmla="*/ f352 f183 1"/>
              <a:gd name="f417" fmla="*/ f353 f182 1"/>
              <a:gd name="f418" fmla="*/ f354 f183 1"/>
              <a:gd name="f419" fmla="*/ f355 f182 1"/>
              <a:gd name="f420" fmla="*/ f356 f183 1"/>
              <a:gd name="f421" fmla="*/ f357 f182 1"/>
              <a:gd name="f422" fmla="*/ f358 f183 1"/>
              <a:gd name="f423" fmla="*/ f359 f182 1"/>
              <a:gd name="f424" fmla="*/ f360 f183 1"/>
              <a:gd name="f425" fmla="*/ f361 f182 1"/>
              <a:gd name="f426" fmla="*/ f362 f183 1"/>
              <a:gd name="f427" fmla="*/ f363 f182 1"/>
              <a:gd name="f428" fmla="*/ f364 f183 1"/>
              <a:gd name="f429" fmla="*/ f365 f182 1"/>
              <a:gd name="f430" fmla="*/ f366 f183 1"/>
              <a:gd name="f431" fmla="*/ f367 f182 1"/>
              <a:gd name="f432" fmla="*/ f368 f183 1"/>
              <a:gd name="f433" fmla="*/ f369 f182 1"/>
              <a:gd name="f434" fmla="*/ f370 f183 1"/>
              <a:gd name="f435" fmla="*/ f371 f182 1"/>
              <a:gd name="f436" fmla="*/ f372 f183 1"/>
              <a:gd name="f437" fmla="*/ f373 f182 1"/>
              <a:gd name="f438" fmla="*/ f374 f183 1"/>
              <a:gd name="f439" fmla="*/ f375 f183 1"/>
              <a:gd name="f440" fmla="*/ f376 f182 1"/>
              <a:gd name="f441" fmla="*/ f377 f18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3">
                <a:pos x="f382" y="f383"/>
              </a:cxn>
              <a:cxn ang="f253">
                <a:pos x="f384" y="f385"/>
              </a:cxn>
              <a:cxn ang="f253">
                <a:pos x="f386" y="f387"/>
              </a:cxn>
              <a:cxn ang="f253">
                <a:pos x="f388" y="f389"/>
              </a:cxn>
              <a:cxn ang="f253">
                <a:pos x="f390" y="f391"/>
              </a:cxn>
              <a:cxn ang="f253">
                <a:pos x="f392" y="f393"/>
              </a:cxn>
              <a:cxn ang="f253">
                <a:pos x="f394" y="f395"/>
              </a:cxn>
              <a:cxn ang="f253">
                <a:pos x="f396" y="f397"/>
              </a:cxn>
              <a:cxn ang="f253">
                <a:pos x="f398" y="f399"/>
              </a:cxn>
              <a:cxn ang="f253">
                <a:pos x="f400" y="f401"/>
              </a:cxn>
              <a:cxn ang="f253">
                <a:pos x="f402" y="f403"/>
              </a:cxn>
              <a:cxn ang="f253">
                <a:pos x="f404" y="f405"/>
              </a:cxn>
              <a:cxn ang="f253">
                <a:pos x="f406" y="f405"/>
              </a:cxn>
              <a:cxn ang="f253">
                <a:pos x="f407" y="f408"/>
              </a:cxn>
              <a:cxn ang="f253">
                <a:pos x="f409" y="f410"/>
              </a:cxn>
              <a:cxn ang="f253">
                <a:pos x="f411" y="f412"/>
              </a:cxn>
              <a:cxn ang="f253">
                <a:pos x="f413" y="f414"/>
              </a:cxn>
              <a:cxn ang="f253">
                <a:pos x="f415" y="f416"/>
              </a:cxn>
              <a:cxn ang="f253">
                <a:pos x="f417" y="f418"/>
              </a:cxn>
              <a:cxn ang="f253">
                <a:pos x="f419" y="f420"/>
              </a:cxn>
              <a:cxn ang="f253">
                <a:pos x="f421" y="f422"/>
              </a:cxn>
              <a:cxn ang="f253">
                <a:pos x="f423" y="f424"/>
              </a:cxn>
              <a:cxn ang="f253">
                <a:pos x="f425" y="f426"/>
              </a:cxn>
              <a:cxn ang="f253">
                <a:pos x="f427" y="f428"/>
              </a:cxn>
              <a:cxn ang="f253">
                <a:pos x="f429" y="f430"/>
              </a:cxn>
              <a:cxn ang="f253">
                <a:pos x="f431" y="f432"/>
              </a:cxn>
              <a:cxn ang="f253">
                <a:pos x="f433" y="f434"/>
              </a:cxn>
              <a:cxn ang="f253">
                <a:pos x="f435" y="f436"/>
              </a:cxn>
              <a:cxn ang="f253">
                <a:pos x="f437" y="f438"/>
              </a:cxn>
              <a:cxn ang="f253">
                <a:pos x="f382" y="f439"/>
              </a:cxn>
              <a:cxn ang="f253">
                <a:pos x="f440" y="f441"/>
              </a:cxn>
            </a:cxnLst>
            <a:rect l="f378" t="f381" r="f379" b="f380"/>
            <a:pathLst>
              <a:path w="451972" h="448013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2" y="f56"/>
                </a:cubicBezTo>
                <a:cubicBezTo>
                  <a:pt x="f52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5"/>
                  <a:pt x="f77" y="f73"/>
                </a:cubicBezTo>
                <a:cubicBezTo>
                  <a:pt x="f78" y="f73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cubicBezTo>
                  <a:pt x="f125" y="f126"/>
                  <a:pt x="f127" y="f128"/>
                  <a:pt x="f129" y="f130"/>
                </a:cubicBezTo>
                <a:cubicBezTo>
                  <a:pt x="f131" y="f132"/>
                  <a:pt x="f133" y="f134"/>
                  <a:pt x="f135" y="f134"/>
                </a:cubicBezTo>
                <a:cubicBezTo>
                  <a:pt x="f136" y="f130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8" y="f175"/>
                </a:cubicBezTo>
                <a:cubicBezTo>
                  <a:pt x="f176" y="f177"/>
                  <a:pt x="f178" y="f179"/>
                  <a:pt x="f178" y="f180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7" name="Forma libre: forma 59">
            <a:extLst>
              <a:ext uri="{FF2B5EF4-FFF2-40B4-BE49-F238E27FC236}">
                <a16:creationId xmlns:a16="http://schemas.microsoft.com/office/drawing/2014/main" id="{06AC5256-FC53-4243-8C92-6E686B7BA4CF}"/>
              </a:ext>
            </a:extLst>
          </p:cNvPr>
          <p:cNvSpPr/>
          <p:nvPr/>
        </p:nvSpPr>
        <p:spPr>
          <a:xfrm>
            <a:off x="2636471" y="1142469"/>
            <a:ext cx="604665" cy="41276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04667"/>
              <a:gd name="f7" fmla="val 412757"/>
              <a:gd name="f8" fmla="val 46095"/>
              <a:gd name="f9" fmla="val 256575"/>
              <a:gd name="f10" fmla="val 50072"/>
              <a:gd name="f11" fmla="val 256889"/>
              <a:gd name="f12" fmla="val 56528"/>
              <a:gd name="f13" fmla="val 255493"/>
              <a:gd name="f14" fmla="val 60296"/>
              <a:gd name="f15" fmla="val 258040"/>
              <a:gd name="f16" fmla="val 87687"/>
              <a:gd name="f17" fmla="val 276673"/>
              <a:gd name="f18" fmla="val 107960"/>
              <a:gd name="f19" fmla="val 256749"/>
              <a:gd name="f20" fmla="val 129698"/>
              <a:gd name="f21" fmla="val 245828"/>
              <a:gd name="f22" fmla="val 149377"/>
              <a:gd name="f23" fmla="val 235918"/>
              <a:gd name="f24" fmla="val 168603"/>
              <a:gd name="f25" fmla="val 225066"/>
              <a:gd name="f26" fmla="val 188248"/>
              <a:gd name="f27" fmla="val 215052"/>
              <a:gd name="f28" fmla="val 197809"/>
              <a:gd name="f29" fmla="val 210167"/>
              <a:gd name="f30" fmla="val 204159"/>
              <a:gd name="f31" fmla="val 206573"/>
              <a:gd name="f32" fmla="val 189853"/>
              <a:gd name="f33" fmla="val 199036"/>
              <a:gd name="f34" fmla="val 157507"/>
              <a:gd name="f35" fmla="val 182009"/>
              <a:gd name="f36" fmla="val 125511"/>
              <a:gd name="f37" fmla="val 164388"/>
              <a:gd name="f38" fmla="val 93444"/>
              <a:gd name="f39" fmla="val 146837"/>
              <a:gd name="f40" fmla="val 85349"/>
              <a:gd name="f41" fmla="val 142405"/>
              <a:gd name="f42" fmla="val 79103"/>
              <a:gd name="f43" fmla="val 147011"/>
              <a:gd name="f44" fmla="val 72264"/>
              <a:gd name="f45" fmla="val 150151"/>
              <a:gd name="f46" fmla="val 48258"/>
              <a:gd name="f47" fmla="val 161177"/>
              <a:gd name="f48" fmla="val 24426"/>
              <a:gd name="f49" fmla="val 158107"/>
              <a:gd name="f50" fmla="val 11202"/>
              <a:gd name="f51" fmla="val 142545"/>
              <a:gd name="f52" fmla="val -9769"/>
              <a:gd name="f53" fmla="val 117841"/>
              <a:gd name="f54" fmla="val -208"/>
              <a:gd name="f55" fmla="val 83401"/>
              <a:gd name="f56" fmla="val 30812"/>
              <a:gd name="f57" fmla="val 71922"/>
              <a:gd name="f58" fmla="val 37615"/>
              <a:gd name="f59" fmla="val 69409"/>
              <a:gd name="f60" fmla="val 45362"/>
              <a:gd name="f61" fmla="val 69200"/>
              <a:gd name="f62" fmla="val 41454"/>
              <a:gd name="f63" fmla="val 57197"/>
              <a:gd name="f64" fmla="val 32766"/>
              <a:gd name="f65" fmla="val 30364"/>
              <a:gd name="f66" fmla="val 43757"/>
              <a:gd name="f67" fmla="val 10336"/>
              <a:gd name="f68" fmla="val 69961"/>
              <a:gd name="f69" fmla="val 1787"/>
              <a:gd name="f70" fmla="val 90827"/>
              <a:gd name="f71" fmla="val -5017"/>
              <a:gd name="f72" fmla="val 117799"/>
              <a:gd name="f73" fmla="val 8102"/>
              <a:gd name="f74" fmla="val 122231"/>
              <a:gd name="f75" fmla="val 32772"/>
              <a:gd name="f76" fmla="val 126767"/>
              <a:gd name="f77" fmla="val 57999"/>
              <a:gd name="f78" fmla="val 140794"/>
              <a:gd name="f79" fmla="val 69688"/>
              <a:gd name="f80" fmla="val 161625"/>
              <a:gd name="f81" fmla="val 80086"/>
              <a:gd name="f82" fmla="val 206148"/>
              <a:gd name="f83" fmla="val 102243"/>
              <a:gd name="f84" fmla="val 249694"/>
              <a:gd name="f85" fmla="val 126319"/>
              <a:gd name="f86" fmla="val 293625"/>
              <a:gd name="f87" fmla="val 149663"/>
              <a:gd name="f88" fmla="val 299870"/>
              <a:gd name="f89" fmla="val 152978"/>
              <a:gd name="f90" fmla="val 305662"/>
              <a:gd name="f91" fmla="val 152594"/>
              <a:gd name="f92" fmla="val 311839"/>
              <a:gd name="f93" fmla="val 149314"/>
              <a:gd name="f94" fmla="val 361945"/>
              <a:gd name="f95" fmla="val 122481"/>
              <a:gd name="f96" fmla="val 411981"/>
              <a:gd name="f97" fmla="val 95544"/>
              <a:gd name="f98" fmla="val 462331"/>
              <a:gd name="f99" fmla="val 69165"/>
              <a:gd name="f100" fmla="val 472625"/>
              <a:gd name="f101" fmla="val 63757"/>
              <a:gd name="f102" fmla="val 477021"/>
              <a:gd name="f103" fmla="val 56813"/>
              <a:gd name="f104" fmla="val 478696"/>
              <a:gd name="f105" fmla="val 45019"/>
              <a:gd name="f106" fmla="val 484488"/>
              <a:gd name="f107" fmla="val 4020"/>
              <a:gd name="f108" fmla="val 521894"/>
              <a:gd name="f109" fmla="val -11926"/>
              <a:gd name="f110" fmla="val 554065"/>
              <a:gd name="f111" fmla="val 12255"/>
              <a:gd name="f112" fmla="val 570116"/>
              <a:gd name="f113" fmla="val 24328"/>
              <a:gd name="f114" fmla="val 569104"/>
              <a:gd name="f115" fmla="val 41286"/>
              <a:gd name="f116" fmla="val 564951"/>
              <a:gd name="f117" fmla="val 58104"/>
              <a:gd name="f118" fmla="val 562893"/>
              <a:gd name="f119" fmla="val 66478"/>
              <a:gd name="f120" fmla="val 560869"/>
              <a:gd name="f121" fmla="val 71084"/>
              <a:gd name="f122" fmla="val 572733"/>
              <a:gd name="f123" fmla="val 73422"/>
              <a:gd name="f124" fmla="val 594366"/>
              <a:gd name="f125" fmla="val 77644"/>
              <a:gd name="f126" fmla="val 605950"/>
              <a:gd name="f127" fmla="val 94323"/>
              <a:gd name="f128" fmla="val 604555"/>
              <a:gd name="f129" fmla="val 114840"/>
              <a:gd name="f130" fmla="val 602985"/>
              <a:gd name="f131" fmla="val 138078"/>
              <a:gd name="f132" fmla="val 589237"/>
              <a:gd name="f133" fmla="val 153187"/>
              <a:gd name="f134" fmla="val 567219"/>
              <a:gd name="f135" fmla="val 156118"/>
              <a:gd name="f136" fmla="val 557763"/>
              <a:gd name="f137" fmla="val 157374"/>
              <a:gd name="f138" fmla="val 547889"/>
              <a:gd name="f139" fmla="val 157060"/>
              <a:gd name="f140" fmla="val 539933"/>
              <a:gd name="f141" fmla="val 152664"/>
              <a:gd name="f142" fmla="val 523568"/>
              <a:gd name="f143" fmla="val 143626"/>
              <a:gd name="f144" fmla="val 509646"/>
              <a:gd name="f145" fmla="val 146941"/>
              <a:gd name="f146" fmla="val 494468"/>
              <a:gd name="f147" fmla="val 155804"/>
              <a:gd name="f148" fmla="val 467914"/>
              <a:gd name="f149" fmla="val 171296"/>
              <a:gd name="f150" fmla="val 440698"/>
              <a:gd name="f151" fmla="val 185637"/>
              <a:gd name="f152" fmla="val 413412"/>
              <a:gd name="f153" fmla="val 199804"/>
              <a:gd name="f154" fmla="val 402176"/>
              <a:gd name="f155" fmla="val 205666"/>
              <a:gd name="f156" fmla="val 404200"/>
              <a:gd name="f157" fmla="val 209295"/>
              <a:gd name="f158" fmla="val 413726"/>
              <a:gd name="f159" fmla="val 214284"/>
              <a:gd name="f160" fmla="val 445513"/>
              <a:gd name="f161" fmla="val 230893"/>
              <a:gd name="f162" fmla="val 477266"/>
              <a:gd name="f163" fmla="val 247642"/>
              <a:gd name="f164" fmla="val 508844"/>
              <a:gd name="f165" fmla="val 264635"/>
              <a:gd name="f166" fmla="val 516520"/>
              <a:gd name="f167" fmla="val 268787"/>
              <a:gd name="f168" fmla="val 523464"/>
              <a:gd name="f169" fmla="val 267601"/>
              <a:gd name="f170" fmla="val 530303"/>
              <a:gd name="f171" fmla="val 263693"/>
              <a:gd name="f172" fmla="val 542027"/>
              <a:gd name="f173" fmla="val 256993"/>
              <a:gd name="f174" fmla="val 554693"/>
              <a:gd name="f175" fmla="val 256540"/>
              <a:gd name="f176" fmla="val 567568"/>
              <a:gd name="f177" fmla="val 257412"/>
              <a:gd name="f178" fmla="val 586690"/>
              <a:gd name="f179" fmla="val 258703"/>
              <a:gd name="f180" fmla="val 601275"/>
              <a:gd name="f181" fmla="val 274230"/>
              <a:gd name="f182" fmla="val 603927"/>
              <a:gd name="f183" fmla="val 295655"/>
              <a:gd name="f184" fmla="val 606474"/>
              <a:gd name="f185" fmla="val 316311"/>
              <a:gd name="f186" fmla="val 596320"/>
              <a:gd name="f187" fmla="val 333758"/>
              <a:gd name="f188" fmla="val 576396"/>
              <a:gd name="f189" fmla="val 338119"/>
              <a:gd name="f190" fmla="val 564323"/>
              <a:gd name="f191" fmla="val 340771"/>
              <a:gd name="f192" fmla="val 561916"/>
              <a:gd name="f193" fmla="val 343981"/>
              <a:gd name="f194" fmla="val 565161"/>
              <a:gd name="f195" fmla="val 356194"/>
              <a:gd name="f196" fmla="val 572628"/>
              <a:gd name="f197" fmla="val 384282"/>
              <a:gd name="f198" fmla="val 560729"/>
              <a:gd name="f199" fmla="val 404485"/>
              <a:gd name="f200" fmla="val 535048"/>
              <a:gd name="f201" fmla="val 411010"/>
              <a:gd name="f202" fmla="val 510239"/>
              <a:gd name="f203" fmla="val 417326"/>
              <a:gd name="f204" fmla="val 486303"/>
              <a:gd name="f205" fmla="val 404311"/>
              <a:gd name="f206" fmla="val 481802"/>
              <a:gd name="f207" fmla="val 377234"/>
              <a:gd name="f208" fmla="val 477859"/>
              <a:gd name="f209" fmla="val 353612"/>
              <a:gd name="f210" fmla="val 464006"/>
              <a:gd name="f211" fmla="val 343632"/>
              <a:gd name="f212" fmla="val 444920"/>
              <a:gd name="f213" fmla="val 334072"/>
              <a:gd name="f214" fmla="val 401339"/>
              <a:gd name="f215" fmla="val 312194"/>
              <a:gd name="f216" fmla="val 358560"/>
              <a:gd name="f217" fmla="val 288816"/>
              <a:gd name="f218" fmla="val 315712"/>
              <a:gd name="f219" fmla="val 265507"/>
              <a:gd name="f220" fmla="val 307303"/>
              <a:gd name="f221" fmla="val 260936"/>
              <a:gd name="f222" fmla="val 300254"/>
              <a:gd name="f223" fmla="val 259296"/>
              <a:gd name="f224" fmla="val 291356"/>
              <a:gd name="f225" fmla="val 264077"/>
              <a:gd name="f226" fmla="val 244809"/>
              <a:gd name="f227" fmla="val 289025"/>
              <a:gd name="f228" fmla="val 198192"/>
              <a:gd name="f229" fmla="val 313799"/>
              <a:gd name="f230" fmla="val 151331"/>
              <a:gd name="f231" fmla="val 338189"/>
              <a:gd name="f232" fmla="val 137200"/>
              <a:gd name="f233" fmla="val 345551"/>
              <a:gd name="f234" fmla="val 128512"/>
              <a:gd name="f235" fmla="val 354623"/>
              <a:gd name="f236" fmla="val 125162"/>
              <a:gd name="f237" fmla="val 371721"/>
              <a:gd name="f238" fmla="val 118776"/>
              <a:gd name="f239" fmla="val 404102"/>
              <a:gd name="f240" fmla="val 94142"/>
              <a:gd name="f241" fmla="val 418966"/>
              <a:gd name="f242" fmla="val 66926"/>
              <a:gd name="f243" fmla="val 410347"/>
              <a:gd name="f244" fmla="val 403508"/>
              <a:gd name="f245" fmla="val 31753"/>
              <a:gd name="f246" fmla="val 380026"/>
              <a:gd name="f247" fmla="val 40477"/>
              <a:gd name="f248" fmla="val 359229"/>
              <a:gd name="f249" fmla="val 46234"/>
              <a:gd name="f250" fmla="val 41524"/>
              <a:gd name="f251" fmla="val 343667"/>
              <a:gd name="f252" fmla="val 30358"/>
              <a:gd name="f253" fmla="val 340073"/>
              <a:gd name="f254" fmla="val 8341"/>
              <a:gd name="f255" fmla="val 333025"/>
              <a:gd name="f256" fmla="val -3035"/>
              <a:gd name="f257" fmla="val 313275"/>
              <a:gd name="f258" fmla="val 1257"/>
              <a:gd name="f259" fmla="val 292898"/>
              <a:gd name="f260" fmla="val 6282"/>
              <a:gd name="f261" fmla="val 268822"/>
              <a:gd name="f262" fmla="val 21390"/>
              <a:gd name="f263" fmla="val 256295"/>
              <a:gd name="f264" fmla="val 46199"/>
              <a:gd name="f265" fmla="val 256714"/>
              <a:gd name="f266" fmla="+- 0 0 -90"/>
              <a:gd name="f267" fmla="*/ f3 1 604667"/>
              <a:gd name="f268" fmla="*/ f4 1 412757"/>
              <a:gd name="f269" fmla="val f5"/>
              <a:gd name="f270" fmla="val f6"/>
              <a:gd name="f271" fmla="val f7"/>
              <a:gd name="f272" fmla="*/ f266 f0 1"/>
              <a:gd name="f273" fmla="+- f271 0 f269"/>
              <a:gd name="f274" fmla="+- f270 0 f269"/>
              <a:gd name="f275" fmla="*/ f272 1 f2"/>
              <a:gd name="f276" fmla="*/ f274 1 604667"/>
              <a:gd name="f277" fmla="*/ f273 1 412757"/>
              <a:gd name="f278" fmla="*/ 46095 f274 1"/>
              <a:gd name="f279" fmla="*/ 256575 f273 1"/>
              <a:gd name="f280" fmla="*/ 60296 f274 1"/>
              <a:gd name="f281" fmla="*/ 258040 f273 1"/>
              <a:gd name="f282" fmla="*/ 129698 f274 1"/>
              <a:gd name="f283" fmla="*/ 245828 f273 1"/>
              <a:gd name="f284" fmla="*/ 188248 f274 1"/>
              <a:gd name="f285" fmla="*/ 215052 f273 1"/>
              <a:gd name="f286" fmla="*/ 189853 f274 1"/>
              <a:gd name="f287" fmla="*/ 199036 f273 1"/>
              <a:gd name="f288" fmla="*/ 93444 f274 1"/>
              <a:gd name="f289" fmla="*/ 146837 f273 1"/>
              <a:gd name="f290" fmla="*/ 72264 f274 1"/>
              <a:gd name="f291" fmla="*/ 150151 f273 1"/>
              <a:gd name="f292" fmla="*/ 11202 f274 1"/>
              <a:gd name="f293" fmla="*/ 142545 f273 1"/>
              <a:gd name="f294" fmla="*/ 30812 f274 1"/>
              <a:gd name="f295" fmla="*/ 71922 f273 1"/>
              <a:gd name="f296" fmla="*/ 41454 f274 1"/>
              <a:gd name="f297" fmla="*/ 57197 f273 1"/>
              <a:gd name="f298" fmla="*/ 69961 f274 1"/>
              <a:gd name="f299" fmla="*/ 1787 f273 1"/>
              <a:gd name="f300" fmla="*/ 122231 f274 1"/>
              <a:gd name="f301" fmla="*/ 32772 f273 1"/>
              <a:gd name="f302" fmla="*/ 161625 f274 1"/>
              <a:gd name="f303" fmla="*/ 80086 f273 1"/>
              <a:gd name="f304" fmla="*/ 293625 f274 1"/>
              <a:gd name="f305" fmla="*/ 149663 f273 1"/>
              <a:gd name="f306" fmla="*/ 311839 f274 1"/>
              <a:gd name="f307" fmla="*/ 149314 f273 1"/>
              <a:gd name="f308" fmla="*/ 462331 f274 1"/>
              <a:gd name="f309" fmla="*/ 69165 f273 1"/>
              <a:gd name="f310" fmla="*/ 478696 f274 1"/>
              <a:gd name="f311" fmla="*/ 45019 f273 1"/>
              <a:gd name="f312" fmla="*/ 554065 f274 1"/>
              <a:gd name="f313" fmla="*/ 12255 f273 1"/>
              <a:gd name="f314" fmla="*/ 564951 f274 1"/>
              <a:gd name="f315" fmla="*/ 58104 f273 1"/>
              <a:gd name="f316" fmla="*/ 572733 f274 1"/>
              <a:gd name="f317" fmla="*/ 73422 f273 1"/>
              <a:gd name="f318" fmla="*/ 604555 f274 1"/>
              <a:gd name="f319" fmla="*/ 114840 f273 1"/>
              <a:gd name="f320" fmla="*/ 567219 f274 1"/>
              <a:gd name="f321" fmla="*/ 156118 f273 1"/>
              <a:gd name="f322" fmla="*/ 539933 f274 1"/>
              <a:gd name="f323" fmla="*/ 152664 f273 1"/>
              <a:gd name="f324" fmla="*/ 494468 f274 1"/>
              <a:gd name="f325" fmla="*/ 155804 f273 1"/>
              <a:gd name="f326" fmla="*/ 413412 f274 1"/>
              <a:gd name="f327" fmla="*/ 199804 f273 1"/>
              <a:gd name="f328" fmla="*/ 413726 f274 1"/>
              <a:gd name="f329" fmla="*/ 214284 f273 1"/>
              <a:gd name="f330" fmla="*/ 508844 f274 1"/>
              <a:gd name="f331" fmla="*/ 264635 f273 1"/>
              <a:gd name="f332" fmla="*/ 530303 f274 1"/>
              <a:gd name="f333" fmla="*/ 263693 f273 1"/>
              <a:gd name="f334" fmla="*/ 567568 f274 1"/>
              <a:gd name="f335" fmla="*/ 257412 f273 1"/>
              <a:gd name="f336" fmla="*/ 603927 f274 1"/>
              <a:gd name="f337" fmla="*/ 295655 f273 1"/>
              <a:gd name="f338" fmla="*/ 576396 f274 1"/>
              <a:gd name="f339" fmla="*/ 338119 f273 1"/>
              <a:gd name="f340" fmla="*/ 565161 f274 1"/>
              <a:gd name="f341" fmla="*/ 356194 f273 1"/>
              <a:gd name="f342" fmla="*/ 535048 f274 1"/>
              <a:gd name="f343" fmla="*/ 411010 f273 1"/>
              <a:gd name="f344" fmla="*/ 481802 f274 1"/>
              <a:gd name="f345" fmla="*/ 377234 f273 1"/>
              <a:gd name="f346" fmla="*/ 444920 f274 1"/>
              <a:gd name="f347" fmla="*/ 334072 f273 1"/>
              <a:gd name="f348" fmla="*/ 315712 f274 1"/>
              <a:gd name="f349" fmla="*/ 265507 f273 1"/>
              <a:gd name="f350" fmla="*/ 291356 f274 1"/>
              <a:gd name="f351" fmla="*/ 264077 f273 1"/>
              <a:gd name="f352" fmla="*/ 151331 f274 1"/>
              <a:gd name="f353" fmla="*/ 338189 f273 1"/>
              <a:gd name="f354" fmla="*/ 125162 f274 1"/>
              <a:gd name="f355" fmla="*/ 371721 f273 1"/>
              <a:gd name="f356" fmla="*/ 66926 f274 1"/>
              <a:gd name="f357" fmla="*/ 410347 f273 1"/>
              <a:gd name="f358" fmla="*/ 40477 f274 1"/>
              <a:gd name="f359" fmla="*/ 359229 f273 1"/>
              <a:gd name="f360" fmla="*/ 30358 f274 1"/>
              <a:gd name="f361" fmla="*/ 340073 f273 1"/>
              <a:gd name="f362" fmla="*/ 1257 f274 1"/>
              <a:gd name="f363" fmla="*/ 292898 f273 1"/>
              <a:gd name="f364" fmla="*/ 46199 f274 1"/>
              <a:gd name="f365" fmla="*/ 256714 f273 1"/>
              <a:gd name="f366" fmla="+- f275 0 f1"/>
              <a:gd name="f367" fmla="*/ f278 1 604667"/>
              <a:gd name="f368" fmla="*/ f279 1 412757"/>
              <a:gd name="f369" fmla="*/ f280 1 604667"/>
              <a:gd name="f370" fmla="*/ f281 1 412757"/>
              <a:gd name="f371" fmla="*/ f282 1 604667"/>
              <a:gd name="f372" fmla="*/ f283 1 412757"/>
              <a:gd name="f373" fmla="*/ f284 1 604667"/>
              <a:gd name="f374" fmla="*/ f285 1 412757"/>
              <a:gd name="f375" fmla="*/ f286 1 604667"/>
              <a:gd name="f376" fmla="*/ f287 1 412757"/>
              <a:gd name="f377" fmla="*/ f288 1 604667"/>
              <a:gd name="f378" fmla="*/ f289 1 412757"/>
              <a:gd name="f379" fmla="*/ f290 1 604667"/>
              <a:gd name="f380" fmla="*/ f291 1 412757"/>
              <a:gd name="f381" fmla="*/ f292 1 604667"/>
              <a:gd name="f382" fmla="*/ f293 1 412757"/>
              <a:gd name="f383" fmla="*/ f294 1 604667"/>
              <a:gd name="f384" fmla="*/ f295 1 412757"/>
              <a:gd name="f385" fmla="*/ f296 1 604667"/>
              <a:gd name="f386" fmla="*/ f297 1 412757"/>
              <a:gd name="f387" fmla="*/ f298 1 604667"/>
              <a:gd name="f388" fmla="*/ f299 1 412757"/>
              <a:gd name="f389" fmla="*/ f300 1 604667"/>
              <a:gd name="f390" fmla="*/ f301 1 412757"/>
              <a:gd name="f391" fmla="*/ f302 1 604667"/>
              <a:gd name="f392" fmla="*/ f303 1 412757"/>
              <a:gd name="f393" fmla="*/ f304 1 604667"/>
              <a:gd name="f394" fmla="*/ f305 1 412757"/>
              <a:gd name="f395" fmla="*/ f306 1 604667"/>
              <a:gd name="f396" fmla="*/ f307 1 412757"/>
              <a:gd name="f397" fmla="*/ f308 1 604667"/>
              <a:gd name="f398" fmla="*/ f309 1 412757"/>
              <a:gd name="f399" fmla="*/ f310 1 604667"/>
              <a:gd name="f400" fmla="*/ f311 1 412757"/>
              <a:gd name="f401" fmla="*/ f312 1 604667"/>
              <a:gd name="f402" fmla="*/ f313 1 412757"/>
              <a:gd name="f403" fmla="*/ f314 1 604667"/>
              <a:gd name="f404" fmla="*/ f315 1 412757"/>
              <a:gd name="f405" fmla="*/ f316 1 604667"/>
              <a:gd name="f406" fmla="*/ f317 1 412757"/>
              <a:gd name="f407" fmla="*/ f318 1 604667"/>
              <a:gd name="f408" fmla="*/ f319 1 412757"/>
              <a:gd name="f409" fmla="*/ f320 1 604667"/>
              <a:gd name="f410" fmla="*/ f321 1 412757"/>
              <a:gd name="f411" fmla="*/ f322 1 604667"/>
              <a:gd name="f412" fmla="*/ f323 1 412757"/>
              <a:gd name="f413" fmla="*/ f324 1 604667"/>
              <a:gd name="f414" fmla="*/ f325 1 412757"/>
              <a:gd name="f415" fmla="*/ f326 1 604667"/>
              <a:gd name="f416" fmla="*/ f327 1 412757"/>
              <a:gd name="f417" fmla="*/ f328 1 604667"/>
              <a:gd name="f418" fmla="*/ f329 1 412757"/>
              <a:gd name="f419" fmla="*/ f330 1 604667"/>
              <a:gd name="f420" fmla="*/ f331 1 412757"/>
              <a:gd name="f421" fmla="*/ f332 1 604667"/>
              <a:gd name="f422" fmla="*/ f333 1 412757"/>
              <a:gd name="f423" fmla="*/ f334 1 604667"/>
              <a:gd name="f424" fmla="*/ f335 1 412757"/>
              <a:gd name="f425" fmla="*/ f336 1 604667"/>
              <a:gd name="f426" fmla="*/ f337 1 412757"/>
              <a:gd name="f427" fmla="*/ f338 1 604667"/>
              <a:gd name="f428" fmla="*/ f339 1 412757"/>
              <a:gd name="f429" fmla="*/ f340 1 604667"/>
              <a:gd name="f430" fmla="*/ f341 1 412757"/>
              <a:gd name="f431" fmla="*/ f342 1 604667"/>
              <a:gd name="f432" fmla="*/ f343 1 412757"/>
              <a:gd name="f433" fmla="*/ f344 1 604667"/>
              <a:gd name="f434" fmla="*/ f345 1 412757"/>
              <a:gd name="f435" fmla="*/ f346 1 604667"/>
              <a:gd name="f436" fmla="*/ f347 1 412757"/>
              <a:gd name="f437" fmla="*/ f348 1 604667"/>
              <a:gd name="f438" fmla="*/ f349 1 412757"/>
              <a:gd name="f439" fmla="*/ f350 1 604667"/>
              <a:gd name="f440" fmla="*/ f351 1 412757"/>
              <a:gd name="f441" fmla="*/ f352 1 604667"/>
              <a:gd name="f442" fmla="*/ f353 1 412757"/>
              <a:gd name="f443" fmla="*/ f354 1 604667"/>
              <a:gd name="f444" fmla="*/ f355 1 412757"/>
              <a:gd name="f445" fmla="*/ f356 1 604667"/>
              <a:gd name="f446" fmla="*/ f357 1 412757"/>
              <a:gd name="f447" fmla="*/ f358 1 604667"/>
              <a:gd name="f448" fmla="*/ f359 1 412757"/>
              <a:gd name="f449" fmla="*/ f360 1 604667"/>
              <a:gd name="f450" fmla="*/ f361 1 412757"/>
              <a:gd name="f451" fmla="*/ f362 1 604667"/>
              <a:gd name="f452" fmla="*/ f363 1 412757"/>
              <a:gd name="f453" fmla="*/ f364 1 604667"/>
              <a:gd name="f454" fmla="*/ f365 1 412757"/>
              <a:gd name="f455" fmla="*/ f269 1 f276"/>
              <a:gd name="f456" fmla="*/ f270 1 f276"/>
              <a:gd name="f457" fmla="*/ f269 1 f277"/>
              <a:gd name="f458" fmla="*/ f271 1 f277"/>
              <a:gd name="f459" fmla="*/ f367 1 f276"/>
              <a:gd name="f460" fmla="*/ f368 1 f277"/>
              <a:gd name="f461" fmla="*/ f369 1 f276"/>
              <a:gd name="f462" fmla="*/ f370 1 f277"/>
              <a:gd name="f463" fmla="*/ f371 1 f276"/>
              <a:gd name="f464" fmla="*/ f372 1 f277"/>
              <a:gd name="f465" fmla="*/ f373 1 f276"/>
              <a:gd name="f466" fmla="*/ f374 1 f277"/>
              <a:gd name="f467" fmla="*/ f375 1 f276"/>
              <a:gd name="f468" fmla="*/ f376 1 f277"/>
              <a:gd name="f469" fmla="*/ f377 1 f276"/>
              <a:gd name="f470" fmla="*/ f378 1 f277"/>
              <a:gd name="f471" fmla="*/ f379 1 f276"/>
              <a:gd name="f472" fmla="*/ f380 1 f277"/>
              <a:gd name="f473" fmla="*/ f381 1 f276"/>
              <a:gd name="f474" fmla="*/ f382 1 f277"/>
              <a:gd name="f475" fmla="*/ f383 1 f276"/>
              <a:gd name="f476" fmla="*/ f384 1 f277"/>
              <a:gd name="f477" fmla="*/ f385 1 f276"/>
              <a:gd name="f478" fmla="*/ f386 1 f277"/>
              <a:gd name="f479" fmla="*/ f387 1 f276"/>
              <a:gd name="f480" fmla="*/ f388 1 f277"/>
              <a:gd name="f481" fmla="*/ f389 1 f276"/>
              <a:gd name="f482" fmla="*/ f390 1 f277"/>
              <a:gd name="f483" fmla="*/ f391 1 f276"/>
              <a:gd name="f484" fmla="*/ f392 1 f277"/>
              <a:gd name="f485" fmla="*/ f393 1 f276"/>
              <a:gd name="f486" fmla="*/ f394 1 f277"/>
              <a:gd name="f487" fmla="*/ f395 1 f276"/>
              <a:gd name="f488" fmla="*/ f396 1 f277"/>
              <a:gd name="f489" fmla="*/ f397 1 f276"/>
              <a:gd name="f490" fmla="*/ f398 1 f277"/>
              <a:gd name="f491" fmla="*/ f399 1 f276"/>
              <a:gd name="f492" fmla="*/ f400 1 f277"/>
              <a:gd name="f493" fmla="*/ f401 1 f276"/>
              <a:gd name="f494" fmla="*/ f402 1 f277"/>
              <a:gd name="f495" fmla="*/ f403 1 f276"/>
              <a:gd name="f496" fmla="*/ f404 1 f277"/>
              <a:gd name="f497" fmla="*/ f405 1 f276"/>
              <a:gd name="f498" fmla="*/ f406 1 f277"/>
              <a:gd name="f499" fmla="*/ f407 1 f276"/>
              <a:gd name="f500" fmla="*/ f408 1 f277"/>
              <a:gd name="f501" fmla="*/ f409 1 f276"/>
              <a:gd name="f502" fmla="*/ f410 1 f277"/>
              <a:gd name="f503" fmla="*/ f411 1 f276"/>
              <a:gd name="f504" fmla="*/ f412 1 f277"/>
              <a:gd name="f505" fmla="*/ f413 1 f276"/>
              <a:gd name="f506" fmla="*/ f414 1 f277"/>
              <a:gd name="f507" fmla="*/ f415 1 f276"/>
              <a:gd name="f508" fmla="*/ f416 1 f277"/>
              <a:gd name="f509" fmla="*/ f417 1 f276"/>
              <a:gd name="f510" fmla="*/ f418 1 f277"/>
              <a:gd name="f511" fmla="*/ f419 1 f276"/>
              <a:gd name="f512" fmla="*/ f420 1 f277"/>
              <a:gd name="f513" fmla="*/ f421 1 f276"/>
              <a:gd name="f514" fmla="*/ f422 1 f277"/>
              <a:gd name="f515" fmla="*/ f423 1 f276"/>
              <a:gd name="f516" fmla="*/ f424 1 f277"/>
              <a:gd name="f517" fmla="*/ f425 1 f276"/>
              <a:gd name="f518" fmla="*/ f426 1 f277"/>
              <a:gd name="f519" fmla="*/ f427 1 f276"/>
              <a:gd name="f520" fmla="*/ f428 1 f277"/>
              <a:gd name="f521" fmla="*/ f429 1 f276"/>
              <a:gd name="f522" fmla="*/ f430 1 f277"/>
              <a:gd name="f523" fmla="*/ f431 1 f276"/>
              <a:gd name="f524" fmla="*/ f432 1 f277"/>
              <a:gd name="f525" fmla="*/ f433 1 f276"/>
              <a:gd name="f526" fmla="*/ f434 1 f277"/>
              <a:gd name="f527" fmla="*/ f435 1 f276"/>
              <a:gd name="f528" fmla="*/ f436 1 f277"/>
              <a:gd name="f529" fmla="*/ f437 1 f276"/>
              <a:gd name="f530" fmla="*/ f438 1 f277"/>
              <a:gd name="f531" fmla="*/ f439 1 f276"/>
              <a:gd name="f532" fmla="*/ f440 1 f277"/>
              <a:gd name="f533" fmla="*/ f441 1 f276"/>
              <a:gd name="f534" fmla="*/ f442 1 f277"/>
              <a:gd name="f535" fmla="*/ f443 1 f276"/>
              <a:gd name="f536" fmla="*/ f444 1 f277"/>
              <a:gd name="f537" fmla="*/ f445 1 f276"/>
              <a:gd name="f538" fmla="*/ f446 1 f277"/>
              <a:gd name="f539" fmla="*/ f447 1 f276"/>
              <a:gd name="f540" fmla="*/ f448 1 f277"/>
              <a:gd name="f541" fmla="*/ f449 1 f276"/>
              <a:gd name="f542" fmla="*/ f450 1 f277"/>
              <a:gd name="f543" fmla="*/ f451 1 f276"/>
              <a:gd name="f544" fmla="*/ f452 1 f277"/>
              <a:gd name="f545" fmla="*/ f453 1 f276"/>
              <a:gd name="f546" fmla="*/ f454 1 f277"/>
              <a:gd name="f547" fmla="*/ f455 f267 1"/>
              <a:gd name="f548" fmla="*/ f456 f267 1"/>
              <a:gd name="f549" fmla="*/ f458 f268 1"/>
              <a:gd name="f550" fmla="*/ f457 f268 1"/>
              <a:gd name="f551" fmla="*/ f459 f267 1"/>
              <a:gd name="f552" fmla="*/ f460 f268 1"/>
              <a:gd name="f553" fmla="*/ f461 f267 1"/>
              <a:gd name="f554" fmla="*/ f462 f268 1"/>
              <a:gd name="f555" fmla="*/ f463 f267 1"/>
              <a:gd name="f556" fmla="*/ f464 f268 1"/>
              <a:gd name="f557" fmla="*/ f465 f267 1"/>
              <a:gd name="f558" fmla="*/ f466 f268 1"/>
              <a:gd name="f559" fmla="*/ f467 f267 1"/>
              <a:gd name="f560" fmla="*/ f468 f268 1"/>
              <a:gd name="f561" fmla="*/ f469 f267 1"/>
              <a:gd name="f562" fmla="*/ f470 f268 1"/>
              <a:gd name="f563" fmla="*/ f471 f267 1"/>
              <a:gd name="f564" fmla="*/ f472 f268 1"/>
              <a:gd name="f565" fmla="*/ f473 f267 1"/>
              <a:gd name="f566" fmla="*/ f474 f268 1"/>
              <a:gd name="f567" fmla="*/ f475 f267 1"/>
              <a:gd name="f568" fmla="*/ f476 f268 1"/>
              <a:gd name="f569" fmla="*/ f477 f267 1"/>
              <a:gd name="f570" fmla="*/ f478 f268 1"/>
              <a:gd name="f571" fmla="*/ f479 f267 1"/>
              <a:gd name="f572" fmla="*/ f480 f268 1"/>
              <a:gd name="f573" fmla="*/ f481 f267 1"/>
              <a:gd name="f574" fmla="*/ f482 f268 1"/>
              <a:gd name="f575" fmla="*/ f483 f267 1"/>
              <a:gd name="f576" fmla="*/ f484 f268 1"/>
              <a:gd name="f577" fmla="*/ f485 f267 1"/>
              <a:gd name="f578" fmla="*/ f486 f268 1"/>
              <a:gd name="f579" fmla="*/ f487 f267 1"/>
              <a:gd name="f580" fmla="*/ f488 f268 1"/>
              <a:gd name="f581" fmla="*/ f489 f267 1"/>
              <a:gd name="f582" fmla="*/ f490 f268 1"/>
              <a:gd name="f583" fmla="*/ f491 f267 1"/>
              <a:gd name="f584" fmla="*/ f492 f268 1"/>
              <a:gd name="f585" fmla="*/ f493 f267 1"/>
              <a:gd name="f586" fmla="*/ f494 f268 1"/>
              <a:gd name="f587" fmla="*/ f495 f267 1"/>
              <a:gd name="f588" fmla="*/ f496 f268 1"/>
              <a:gd name="f589" fmla="*/ f497 f267 1"/>
              <a:gd name="f590" fmla="*/ f498 f268 1"/>
              <a:gd name="f591" fmla="*/ f499 f267 1"/>
              <a:gd name="f592" fmla="*/ f500 f268 1"/>
              <a:gd name="f593" fmla="*/ f501 f267 1"/>
              <a:gd name="f594" fmla="*/ f502 f268 1"/>
              <a:gd name="f595" fmla="*/ f503 f267 1"/>
              <a:gd name="f596" fmla="*/ f504 f268 1"/>
              <a:gd name="f597" fmla="*/ f505 f267 1"/>
              <a:gd name="f598" fmla="*/ f506 f268 1"/>
              <a:gd name="f599" fmla="*/ f507 f267 1"/>
              <a:gd name="f600" fmla="*/ f508 f268 1"/>
              <a:gd name="f601" fmla="*/ f509 f267 1"/>
              <a:gd name="f602" fmla="*/ f510 f268 1"/>
              <a:gd name="f603" fmla="*/ f511 f267 1"/>
              <a:gd name="f604" fmla="*/ f512 f268 1"/>
              <a:gd name="f605" fmla="*/ f513 f267 1"/>
              <a:gd name="f606" fmla="*/ f514 f268 1"/>
              <a:gd name="f607" fmla="*/ f515 f267 1"/>
              <a:gd name="f608" fmla="*/ f516 f268 1"/>
              <a:gd name="f609" fmla="*/ f517 f267 1"/>
              <a:gd name="f610" fmla="*/ f518 f268 1"/>
              <a:gd name="f611" fmla="*/ f519 f267 1"/>
              <a:gd name="f612" fmla="*/ f520 f268 1"/>
              <a:gd name="f613" fmla="*/ f521 f267 1"/>
              <a:gd name="f614" fmla="*/ f522 f268 1"/>
              <a:gd name="f615" fmla="*/ f523 f267 1"/>
              <a:gd name="f616" fmla="*/ f524 f268 1"/>
              <a:gd name="f617" fmla="*/ f525 f267 1"/>
              <a:gd name="f618" fmla="*/ f526 f268 1"/>
              <a:gd name="f619" fmla="*/ f527 f267 1"/>
              <a:gd name="f620" fmla="*/ f528 f268 1"/>
              <a:gd name="f621" fmla="*/ f529 f267 1"/>
              <a:gd name="f622" fmla="*/ f530 f268 1"/>
              <a:gd name="f623" fmla="*/ f531 f267 1"/>
              <a:gd name="f624" fmla="*/ f532 f268 1"/>
              <a:gd name="f625" fmla="*/ f533 f267 1"/>
              <a:gd name="f626" fmla="*/ f534 f268 1"/>
              <a:gd name="f627" fmla="*/ f535 f267 1"/>
              <a:gd name="f628" fmla="*/ f536 f268 1"/>
              <a:gd name="f629" fmla="*/ f537 f267 1"/>
              <a:gd name="f630" fmla="*/ f538 f268 1"/>
              <a:gd name="f631" fmla="*/ f539 f267 1"/>
              <a:gd name="f632" fmla="*/ f540 f268 1"/>
              <a:gd name="f633" fmla="*/ f541 f267 1"/>
              <a:gd name="f634" fmla="*/ f542 f268 1"/>
              <a:gd name="f635" fmla="*/ f543 f267 1"/>
              <a:gd name="f636" fmla="*/ f544 f268 1"/>
              <a:gd name="f637" fmla="*/ f545 f267 1"/>
              <a:gd name="f638" fmla="*/ f546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66">
                <a:pos x="f551" y="f552"/>
              </a:cxn>
              <a:cxn ang="f366">
                <a:pos x="f553" y="f554"/>
              </a:cxn>
              <a:cxn ang="f366">
                <a:pos x="f555" y="f556"/>
              </a:cxn>
              <a:cxn ang="f366">
                <a:pos x="f557" y="f558"/>
              </a:cxn>
              <a:cxn ang="f366">
                <a:pos x="f559" y="f560"/>
              </a:cxn>
              <a:cxn ang="f366">
                <a:pos x="f561" y="f562"/>
              </a:cxn>
              <a:cxn ang="f366">
                <a:pos x="f563" y="f564"/>
              </a:cxn>
              <a:cxn ang="f366">
                <a:pos x="f565" y="f566"/>
              </a:cxn>
              <a:cxn ang="f366">
                <a:pos x="f567" y="f568"/>
              </a:cxn>
              <a:cxn ang="f366">
                <a:pos x="f569" y="f570"/>
              </a:cxn>
              <a:cxn ang="f366">
                <a:pos x="f571" y="f572"/>
              </a:cxn>
              <a:cxn ang="f366">
                <a:pos x="f573" y="f574"/>
              </a:cxn>
              <a:cxn ang="f366">
                <a:pos x="f575" y="f576"/>
              </a:cxn>
              <a:cxn ang="f366">
                <a:pos x="f577" y="f578"/>
              </a:cxn>
              <a:cxn ang="f366">
                <a:pos x="f579" y="f580"/>
              </a:cxn>
              <a:cxn ang="f366">
                <a:pos x="f581" y="f582"/>
              </a:cxn>
              <a:cxn ang="f366">
                <a:pos x="f583" y="f584"/>
              </a:cxn>
              <a:cxn ang="f366">
                <a:pos x="f585" y="f586"/>
              </a:cxn>
              <a:cxn ang="f366">
                <a:pos x="f587" y="f588"/>
              </a:cxn>
              <a:cxn ang="f366">
                <a:pos x="f589" y="f590"/>
              </a:cxn>
              <a:cxn ang="f366">
                <a:pos x="f591" y="f592"/>
              </a:cxn>
              <a:cxn ang="f366">
                <a:pos x="f593" y="f594"/>
              </a:cxn>
              <a:cxn ang="f366">
                <a:pos x="f595" y="f596"/>
              </a:cxn>
              <a:cxn ang="f366">
                <a:pos x="f597" y="f598"/>
              </a:cxn>
              <a:cxn ang="f366">
                <a:pos x="f599" y="f600"/>
              </a:cxn>
              <a:cxn ang="f366">
                <a:pos x="f601" y="f602"/>
              </a:cxn>
              <a:cxn ang="f366">
                <a:pos x="f603" y="f604"/>
              </a:cxn>
              <a:cxn ang="f366">
                <a:pos x="f605" y="f606"/>
              </a:cxn>
              <a:cxn ang="f366">
                <a:pos x="f607" y="f608"/>
              </a:cxn>
              <a:cxn ang="f366">
                <a:pos x="f609" y="f610"/>
              </a:cxn>
              <a:cxn ang="f366">
                <a:pos x="f611" y="f612"/>
              </a:cxn>
              <a:cxn ang="f366">
                <a:pos x="f613" y="f614"/>
              </a:cxn>
              <a:cxn ang="f366">
                <a:pos x="f615" y="f616"/>
              </a:cxn>
              <a:cxn ang="f366">
                <a:pos x="f617" y="f618"/>
              </a:cxn>
              <a:cxn ang="f366">
                <a:pos x="f619" y="f620"/>
              </a:cxn>
              <a:cxn ang="f366">
                <a:pos x="f621" y="f622"/>
              </a:cxn>
              <a:cxn ang="f366">
                <a:pos x="f623" y="f624"/>
              </a:cxn>
              <a:cxn ang="f366">
                <a:pos x="f625" y="f626"/>
              </a:cxn>
              <a:cxn ang="f366">
                <a:pos x="f627" y="f628"/>
              </a:cxn>
              <a:cxn ang="f366">
                <a:pos x="f629" y="f630"/>
              </a:cxn>
              <a:cxn ang="f366">
                <a:pos x="f631" y="f632"/>
              </a:cxn>
              <a:cxn ang="f366">
                <a:pos x="f633" y="f634"/>
              </a:cxn>
              <a:cxn ang="f366">
                <a:pos x="f635" y="f636"/>
              </a:cxn>
              <a:cxn ang="f366">
                <a:pos x="f637" y="f638"/>
              </a:cxn>
            </a:cxnLst>
            <a:rect l="f547" t="f550" r="f548" b="f549"/>
            <a:pathLst>
              <a:path w="604667" h="41275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135"/>
                </a:cubicBezTo>
                <a:cubicBezTo>
                  <a:pt x="f136" y="f137"/>
                  <a:pt x="f138" y="f139"/>
                  <a:pt x="f140" y="f141"/>
                </a:cubicBezTo>
                <a:cubicBezTo>
                  <a:pt x="f142" y="f143"/>
                  <a:pt x="f144" y="f145"/>
                  <a:pt x="f146" y="f147"/>
                </a:cubicBezTo>
                <a:cubicBezTo>
                  <a:pt x="f148" y="f149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201"/>
                </a:cubicBezTo>
                <a:cubicBezTo>
                  <a:pt x="f202" y="f203"/>
                  <a:pt x="f204" y="f205"/>
                  <a:pt x="f206" y="f207"/>
                </a:cubicBezTo>
                <a:cubicBezTo>
                  <a:pt x="f208" y="f209"/>
                  <a:pt x="f210" y="f211"/>
                  <a:pt x="f212" y="f213"/>
                </a:cubicBezTo>
                <a:cubicBezTo>
                  <a:pt x="f214" y="f215"/>
                  <a:pt x="f216" y="f217"/>
                  <a:pt x="f218" y="f219"/>
                </a:cubicBezTo>
                <a:cubicBezTo>
                  <a:pt x="f220" y="f221"/>
                  <a:pt x="f222" y="f223"/>
                  <a:pt x="f224" y="f225"/>
                </a:cubicBezTo>
                <a:cubicBezTo>
                  <a:pt x="f226" y="f227"/>
                  <a:pt x="f228" y="f229"/>
                  <a:pt x="f230" y="f231"/>
                </a:cubicBezTo>
                <a:cubicBezTo>
                  <a:pt x="f232" y="f233"/>
                  <a:pt x="f234" y="f235"/>
                  <a:pt x="f236" y="f237"/>
                </a:cubicBezTo>
                <a:cubicBezTo>
                  <a:pt x="f238" y="f239"/>
                  <a:pt x="f240" y="f241"/>
                  <a:pt x="f242" y="f243"/>
                </a:cubicBezTo>
                <a:cubicBezTo>
                  <a:pt x="f60" y="f244"/>
                  <a:pt x="f245" y="f246"/>
                  <a:pt x="f247" y="f248"/>
                </a:cubicBezTo>
                <a:cubicBezTo>
                  <a:pt x="f249" y="f233"/>
                  <a:pt x="f250" y="f251"/>
                  <a:pt x="f252" y="f253"/>
                </a:cubicBez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8" name="Forma libre: forma 60">
            <a:extLst>
              <a:ext uri="{FF2B5EF4-FFF2-40B4-BE49-F238E27FC236}">
                <a16:creationId xmlns:a16="http://schemas.microsoft.com/office/drawing/2014/main" id="{8839DE72-B100-4E38-919F-FD2858C9CC96}"/>
              </a:ext>
            </a:extLst>
          </p:cNvPr>
          <p:cNvSpPr/>
          <p:nvPr/>
        </p:nvSpPr>
        <p:spPr>
          <a:xfrm>
            <a:off x="1596633" y="1092973"/>
            <a:ext cx="402930" cy="45845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02928"/>
              <a:gd name="f7" fmla="val 458451"/>
              <a:gd name="f8" fmla="val 200459"/>
              <a:gd name="f9" fmla="val 458201"/>
              <a:gd name="f10" fmla="val 147666"/>
              <a:gd name="f11" fmla="val 457817"/>
              <a:gd name="f12" fmla="val 94768"/>
              <a:gd name="f13" fmla="val 461062"/>
              <a:gd name="f14" fmla="val 42289"/>
              <a:gd name="f15" fmla="val 451815"/>
              <a:gd name="f16" fmla="val 12700"/>
              <a:gd name="f17" fmla="val 446581"/>
              <a:gd name="f18" fmla="val -3036"/>
              <a:gd name="f19" fmla="val 432450"/>
              <a:gd name="f20" fmla="val 488"/>
              <a:gd name="f21" fmla="val 410816"/>
              <a:gd name="f22" fmla="val 2267"/>
              <a:gd name="f23" fmla="val 399999"/>
              <a:gd name="f24" fmla="val 4780"/>
              <a:gd name="f25" fmla="val 389008"/>
              <a:gd name="f26" fmla="val 9002"/>
              <a:gd name="f27" fmla="val 378924"/>
              <a:gd name="f28" fmla="val 27809"/>
              <a:gd name="f29" fmla="val 334017"/>
              <a:gd name="f30" fmla="val 47314"/>
              <a:gd name="f31" fmla="val 289354"/>
              <a:gd name="f32" fmla="val 66680"/>
              <a:gd name="f33" fmla="val 244656"/>
              <a:gd name="f34" fmla="val 70657"/>
              <a:gd name="f35" fmla="val 235479"/>
              <a:gd name="f36" fmla="val 73065"/>
              <a:gd name="f37" fmla="val 226163"/>
              <a:gd name="f38" fmla="val 216044"/>
              <a:gd name="f39" fmla="val 170160"/>
              <a:gd name="f40" fmla="val 73309"/>
              <a:gd name="f41" fmla="val 124241"/>
              <a:gd name="f42" fmla="val 73763"/>
              <a:gd name="f43" fmla="val 78357"/>
              <a:gd name="f44" fmla="val 73868"/>
              <a:gd name="f45" fmla="val 69110"/>
              <a:gd name="f46" fmla="val 72542"/>
              <a:gd name="f47" fmla="val 61399"/>
              <a:gd name="f48" fmla="val 63958"/>
              <a:gd name="f49" fmla="val 55816"/>
              <a:gd name="f50" fmla="val 54990"/>
              <a:gd name="f51" fmla="val 50024"/>
              <a:gd name="f52" fmla="val 49861"/>
              <a:gd name="f53" fmla="val 41126"/>
              <a:gd name="f54" fmla="val 52653"/>
              <a:gd name="f55" fmla="val 30449"/>
              <a:gd name="f56" fmla="val 55688"/>
              <a:gd name="f57" fmla="val 18760"/>
              <a:gd name="f58" fmla="val 64830"/>
              <a:gd name="f59" fmla="val 12270"/>
              <a:gd name="f60" fmla="val 76519"/>
              <a:gd name="f61" fmla="val 10176"/>
              <a:gd name="f62" fmla="val 106841"/>
              <a:gd name="f63" fmla="val 4733"/>
              <a:gd name="f64" fmla="val 137477"/>
              <a:gd name="f65" fmla="val 1802"/>
              <a:gd name="f66" fmla="val 168218"/>
              <a:gd name="f67" fmla="val 581"/>
              <a:gd name="f68" fmla="val 215916"/>
              <a:gd name="f69" fmla="val -1304"/>
              <a:gd name="f70" fmla="val 263406"/>
              <a:gd name="f71" fmla="val 1523"/>
              <a:gd name="f72" fmla="val 310720"/>
              <a:gd name="f73" fmla="val 7245"/>
              <a:gd name="f74" fmla="val 317036"/>
              <a:gd name="f75" fmla="val 8013"/>
              <a:gd name="f76" fmla="val 323421"/>
              <a:gd name="f77" fmla="val 9025"/>
              <a:gd name="f78" fmla="val 329527"/>
              <a:gd name="f79" fmla="val 10735"/>
              <a:gd name="f80" fmla="val 340205"/>
              <a:gd name="f81" fmla="val 13700"/>
              <a:gd name="f82" fmla="val 348265"/>
              <a:gd name="f83" fmla="val 20260"/>
              <a:gd name="f84" fmla="val 351196"/>
              <a:gd name="f85" fmla="val 31252"/>
              <a:gd name="f86" fmla="val 353987"/>
              <a:gd name="f87" fmla="val 41719"/>
              <a:gd name="f88" fmla="val 348091"/>
              <a:gd name="f89" fmla="val 50059"/>
              <a:gd name="f90" fmla="val 340414"/>
              <a:gd name="f91" fmla="val 55153"/>
              <a:gd name="f92" fmla="val 330574"/>
              <a:gd name="f93" fmla="val 61678"/>
              <a:gd name="f94" fmla="val 329144"/>
              <a:gd name="f95" fmla="val 70017"/>
              <a:gd name="f96" fmla="val 329248"/>
              <a:gd name="f97" fmla="val 80450"/>
              <a:gd name="f98" fmla="val 329702"/>
              <a:gd name="f99" fmla="val 124590"/>
              <a:gd name="f100" fmla="val 330121"/>
              <a:gd name="f101" fmla="val 168764"/>
              <a:gd name="f102" fmla="val 329807"/>
              <a:gd name="f103" fmla="val 212939"/>
              <a:gd name="f104" fmla="val 329632"/>
              <a:gd name="f105" fmla="val 236142"/>
              <a:gd name="f106" fmla="val 341984"/>
              <a:gd name="f107" fmla="val 254950"/>
              <a:gd name="f108" fmla="val 349835"/>
              <a:gd name="f109" fmla="val 275257"/>
              <a:gd name="f110" fmla="val 364420"/>
              <a:gd name="f111" fmla="val 313116"/>
              <a:gd name="f112" fmla="val 383716"/>
              <a:gd name="f113" fmla="val 349056"/>
              <a:gd name="f114" fmla="val 396941"/>
              <a:gd name="f115" fmla="val 387543"/>
              <a:gd name="f116" fmla="val 399209"/>
              <a:gd name="f117" fmla="val 394102"/>
              <a:gd name="f118" fmla="val 401197"/>
              <a:gd name="f119" fmla="val 400872"/>
              <a:gd name="f120" fmla="val 402314"/>
              <a:gd name="f121" fmla="val 407711"/>
              <a:gd name="f122" fmla="val 405489"/>
              <a:gd name="f123" fmla="val 427111"/>
              <a:gd name="f124" fmla="val 396243"/>
              <a:gd name="f125" fmla="val 442534"/>
              <a:gd name="f126" fmla="val 377331"/>
              <a:gd name="f127" fmla="val 447698"/>
              <a:gd name="f128" fmla="val 352627"/>
              <a:gd name="f129" fmla="val 454502"/>
              <a:gd name="f130" fmla="val 327155"/>
              <a:gd name="f131" fmla="val 457468"/>
              <a:gd name="f132" fmla="val 301613"/>
              <a:gd name="f133" fmla="val 458026"/>
              <a:gd name="f134" fmla="val 267942"/>
              <a:gd name="f135" fmla="val 458759"/>
              <a:gd name="f136" fmla="val 234235"/>
              <a:gd name="f137" fmla="val 200529"/>
              <a:gd name="f138" fmla="val 252798"/>
              <a:gd name="f139" fmla="val 165101"/>
              <a:gd name="f140" fmla="val 227117"/>
              <a:gd name="f141" fmla="val 141792"/>
              <a:gd name="f142" fmla="val 198365"/>
              <a:gd name="f143" fmla="val 140501"/>
              <a:gd name="f144" fmla="val 167415"/>
              <a:gd name="f145" fmla="val 152783"/>
              <a:gd name="f146" fmla="val 141071"/>
              <a:gd name="f147" fmla="val 163216"/>
              <a:gd name="f148" fmla="val 118112"/>
              <a:gd name="f149" fmla="val 196434"/>
              <a:gd name="f150" fmla="val 117100"/>
              <a:gd name="f151" fmla="val 226582"/>
              <a:gd name="f152" fmla="val 116088"/>
              <a:gd name="f153" fmla="val 256799"/>
              <a:gd name="f154" fmla="val 137163"/>
              <a:gd name="f155" fmla="val 289912"/>
              <a:gd name="f156" fmla="val 162077"/>
              <a:gd name="f157" fmla="val 303555"/>
              <a:gd name="f158" fmla="val 210996"/>
              <a:gd name="f159" fmla="val 330353"/>
              <a:gd name="f160" fmla="val 273141"/>
              <a:gd name="f161" fmla="val 302753"/>
              <a:gd name="f162" fmla="val 284551"/>
              <a:gd name="f163" fmla="val 242807"/>
              <a:gd name="f164" fmla="val 289156"/>
              <a:gd name="f165" fmla="val 218522"/>
              <a:gd name="f166" fmla="val 283923"/>
              <a:gd name="f167" fmla="val 194585"/>
              <a:gd name="f168" fmla="val 264138"/>
              <a:gd name="f169" fmla="val 176511"/>
              <a:gd name="f170" fmla="val 260370"/>
              <a:gd name="f171" fmla="val 172707"/>
              <a:gd name="f172" fmla="val 256601"/>
              <a:gd name="f173" fmla="val 168904"/>
              <a:gd name="f174" fmla="+- 0 0 -90"/>
              <a:gd name="f175" fmla="*/ f3 1 402928"/>
              <a:gd name="f176" fmla="*/ f4 1 458451"/>
              <a:gd name="f177" fmla="val f5"/>
              <a:gd name="f178" fmla="val f6"/>
              <a:gd name="f179" fmla="val f7"/>
              <a:gd name="f180" fmla="*/ f174 f0 1"/>
              <a:gd name="f181" fmla="+- f179 0 f177"/>
              <a:gd name="f182" fmla="+- f178 0 f177"/>
              <a:gd name="f183" fmla="*/ f180 1 f2"/>
              <a:gd name="f184" fmla="*/ f182 1 402928"/>
              <a:gd name="f185" fmla="*/ f181 1 458451"/>
              <a:gd name="f186" fmla="*/ 200459 f182 1"/>
              <a:gd name="f187" fmla="*/ 458201 f181 1"/>
              <a:gd name="f188" fmla="*/ 42289 f182 1"/>
              <a:gd name="f189" fmla="*/ 451815 f181 1"/>
              <a:gd name="f190" fmla="*/ 488 f182 1"/>
              <a:gd name="f191" fmla="*/ 410816 f181 1"/>
              <a:gd name="f192" fmla="*/ 9002 f182 1"/>
              <a:gd name="f193" fmla="*/ 378924 f181 1"/>
              <a:gd name="f194" fmla="*/ 66680 f182 1"/>
              <a:gd name="f195" fmla="*/ 244656 f181 1"/>
              <a:gd name="f196" fmla="*/ 73065 f182 1"/>
              <a:gd name="f197" fmla="*/ 216044 f181 1"/>
              <a:gd name="f198" fmla="*/ 73763 f182 1"/>
              <a:gd name="f199" fmla="*/ 78357 f181 1"/>
              <a:gd name="f200" fmla="*/ 63958 f182 1"/>
              <a:gd name="f201" fmla="*/ 55816 f181 1"/>
              <a:gd name="f202" fmla="*/ 52653 f182 1"/>
              <a:gd name="f203" fmla="*/ 30449 f181 1"/>
              <a:gd name="f204" fmla="*/ 76519 f182 1"/>
              <a:gd name="f205" fmla="*/ 10176 f181 1"/>
              <a:gd name="f206" fmla="*/ 168218 f182 1"/>
              <a:gd name="f207" fmla="*/ 581 f181 1"/>
              <a:gd name="f208" fmla="*/ 310720 f182 1"/>
              <a:gd name="f209" fmla="*/ 7245 f181 1"/>
              <a:gd name="f210" fmla="*/ 329527 f182 1"/>
              <a:gd name="f211" fmla="*/ 10735 f181 1"/>
              <a:gd name="f212" fmla="*/ 351196 f182 1"/>
              <a:gd name="f213" fmla="*/ 31252 f181 1"/>
              <a:gd name="f214" fmla="*/ 340414 f182 1"/>
              <a:gd name="f215" fmla="*/ 55153 f181 1"/>
              <a:gd name="f216" fmla="*/ 329248 f182 1"/>
              <a:gd name="f217" fmla="*/ 80450 f181 1"/>
              <a:gd name="f218" fmla="*/ 329807 f182 1"/>
              <a:gd name="f219" fmla="*/ 212939 f181 1"/>
              <a:gd name="f220" fmla="*/ 349835 f182 1"/>
              <a:gd name="f221" fmla="*/ 275257 f181 1"/>
              <a:gd name="f222" fmla="*/ 396941 f182 1"/>
              <a:gd name="f223" fmla="*/ 387543 f181 1"/>
              <a:gd name="f224" fmla="*/ 402314 f182 1"/>
              <a:gd name="f225" fmla="*/ 407711 f181 1"/>
              <a:gd name="f226" fmla="*/ 377331 f182 1"/>
              <a:gd name="f227" fmla="*/ 447698 f181 1"/>
              <a:gd name="f228" fmla="*/ 301613 f182 1"/>
              <a:gd name="f229" fmla="*/ 458026 f181 1"/>
              <a:gd name="f230" fmla="*/ 200529 f182 1"/>
              <a:gd name="f231" fmla="*/ 252798 f182 1"/>
              <a:gd name="f232" fmla="*/ 165101 f181 1"/>
              <a:gd name="f233" fmla="*/ 167415 f182 1"/>
              <a:gd name="f234" fmla="*/ 152783 f181 1"/>
              <a:gd name="f235" fmla="*/ 117100 f182 1"/>
              <a:gd name="f236" fmla="*/ 226582 f181 1"/>
              <a:gd name="f237" fmla="*/ 162077 f182 1"/>
              <a:gd name="f238" fmla="*/ 303555 f181 1"/>
              <a:gd name="f239" fmla="*/ 284551 f182 1"/>
              <a:gd name="f240" fmla="*/ 242807 f181 1"/>
              <a:gd name="f241" fmla="*/ 264138 f182 1"/>
              <a:gd name="f242" fmla="*/ 176511 f181 1"/>
              <a:gd name="f243" fmla="+- f183 0 f1"/>
              <a:gd name="f244" fmla="*/ f186 1 402928"/>
              <a:gd name="f245" fmla="*/ f187 1 458451"/>
              <a:gd name="f246" fmla="*/ f188 1 402928"/>
              <a:gd name="f247" fmla="*/ f189 1 458451"/>
              <a:gd name="f248" fmla="*/ f190 1 402928"/>
              <a:gd name="f249" fmla="*/ f191 1 458451"/>
              <a:gd name="f250" fmla="*/ f192 1 402928"/>
              <a:gd name="f251" fmla="*/ f193 1 458451"/>
              <a:gd name="f252" fmla="*/ f194 1 402928"/>
              <a:gd name="f253" fmla="*/ f195 1 458451"/>
              <a:gd name="f254" fmla="*/ f196 1 402928"/>
              <a:gd name="f255" fmla="*/ f197 1 458451"/>
              <a:gd name="f256" fmla="*/ f198 1 402928"/>
              <a:gd name="f257" fmla="*/ f199 1 458451"/>
              <a:gd name="f258" fmla="*/ f200 1 402928"/>
              <a:gd name="f259" fmla="*/ f201 1 458451"/>
              <a:gd name="f260" fmla="*/ f202 1 402928"/>
              <a:gd name="f261" fmla="*/ f203 1 458451"/>
              <a:gd name="f262" fmla="*/ f204 1 402928"/>
              <a:gd name="f263" fmla="*/ f205 1 458451"/>
              <a:gd name="f264" fmla="*/ f206 1 402928"/>
              <a:gd name="f265" fmla="*/ f207 1 458451"/>
              <a:gd name="f266" fmla="*/ f208 1 402928"/>
              <a:gd name="f267" fmla="*/ f209 1 458451"/>
              <a:gd name="f268" fmla="*/ f210 1 402928"/>
              <a:gd name="f269" fmla="*/ f211 1 458451"/>
              <a:gd name="f270" fmla="*/ f212 1 402928"/>
              <a:gd name="f271" fmla="*/ f213 1 458451"/>
              <a:gd name="f272" fmla="*/ f214 1 402928"/>
              <a:gd name="f273" fmla="*/ f215 1 458451"/>
              <a:gd name="f274" fmla="*/ f216 1 402928"/>
              <a:gd name="f275" fmla="*/ f217 1 458451"/>
              <a:gd name="f276" fmla="*/ f218 1 402928"/>
              <a:gd name="f277" fmla="*/ f219 1 458451"/>
              <a:gd name="f278" fmla="*/ f220 1 402928"/>
              <a:gd name="f279" fmla="*/ f221 1 458451"/>
              <a:gd name="f280" fmla="*/ f222 1 402928"/>
              <a:gd name="f281" fmla="*/ f223 1 458451"/>
              <a:gd name="f282" fmla="*/ f224 1 402928"/>
              <a:gd name="f283" fmla="*/ f225 1 458451"/>
              <a:gd name="f284" fmla="*/ f226 1 402928"/>
              <a:gd name="f285" fmla="*/ f227 1 458451"/>
              <a:gd name="f286" fmla="*/ f228 1 402928"/>
              <a:gd name="f287" fmla="*/ f229 1 458451"/>
              <a:gd name="f288" fmla="*/ f230 1 402928"/>
              <a:gd name="f289" fmla="*/ f231 1 402928"/>
              <a:gd name="f290" fmla="*/ f232 1 458451"/>
              <a:gd name="f291" fmla="*/ f233 1 402928"/>
              <a:gd name="f292" fmla="*/ f234 1 458451"/>
              <a:gd name="f293" fmla="*/ f235 1 402928"/>
              <a:gd name="f294" fmla="*/ f236 1 458451"/>
              <a:gd name="f295" fmla="*/ f237 1 402928"/>
              <a:gd name="f296" fmla="*/ f238 1 458451"/>
              <a:gd name="f297" fmla="*/ f239 1 402928"/>
              <a:gd name="f298" fmla="*/ f240 1 458451"/>
              <a:gd name="f299" fmla="*/ f241 1 402928"/>
              <a:gd name="f300" fmla="*/ f242 1 458451"/>
              <a:gd name="f301" fmla="*/ f177 1 f184"/>
              <a:gd name="f302" fmla="*/ f178 1 f184"/>
              <a:gd name="f303" fmla="*/ f177 1 f185"/>
              <a:gd name="f304" fmla="*/ f179 1 f185"/>
              <a:gd name="f305" fmla="*/ f244 1 f184"/>
              <a:gd name="f306" fmla="*/ f245 1 f185"/>
              <a:gd name="f307" fmla="*/ f246 1 f184"/>
              <a:gd name="f308" fmla="*/ f247 1 f185"/>
              <a:gd name="f309" fmla="*/ f248 1 f184"/>
              <a:gd name="f310" fmla="*/ f249 1 f185"/>
              <a:gd name="f311" fmla="*/ f250 1 f184"/>
              <a:gd name="f312" fmla="*/ f251 1 f185"/>
              <a:gd name="f313" fmla="*/ f252 1 f184"/>
              <a:gd name="f314" fmla="*/ f253 1 f185"/>
              <a:gd name="f315" fmla="*/ f254 1 f184"/>
              <a:gd name="f316" fmla="*/ f255 1 f185"/>
              <a:gd name="f317" fmla="*/ f256 1 f184"/>
              <a:gd name="f318" fmla="*/ f257 1 f185"/>
              <a:gd name="f319" fmla="*/ f258 1 f184"/>
              <a:gd name="f320" fmla="*/ f259 1 f185"/>
              <a:gd name="f321" fmla="*/ f260 1 f184"/>
              <a:gd name="f322" fmla="*/ f261 1 f185"/>
              <a:gd name="f323" fmla="*/ f262 1 f184"/>
              <a:gd name="f324" fmla="*/ f263 1 f185"/>
              <a:gd name="f325" fmla="*/ f264 1 f184"/>
              <a:gd name="f326" fmla="*/ f265 1 f185"/>
              <a:gd name="f327" fmla="*/ f266 1 f184"/>
              <a:gd name="f328" fmla="*/ f267 1 f185"/>
              <a:gd name="f329" fmla="*/ f268 1 f184"/>
              <a:gd name="f330" fmla="*/ f269 1 f185"/>
              <a:gd name="f331" fmla="*/ f270 1 f184"/>
              <a:gd name="f332" fmla="*/ f271 1 f185"/>
              <a:gd name="f333" fmla="*/ f272 1 f184"/>
              <a:gd name="f334" fmla="*/ f273 1 f185"/>
              <a:gd name="f335" fmla="*/ f274 1 f184"/>
              <a:gd name="f336" fmla="*/ f275 1 f185"/>
              <a:gd name="f337" fmla="*/ f276 1 f184"/>
              <a:gd name="f338" fmla="*/ f277 1 f185"/>
              <a:gd name="f339" fmla="*/ f278 1 f184"/>
              <a:gd name="f340" fmla="*/ f279 1 f185"/>
              <a:gd name="f341" fmla="*/ f280 1 f184"/>
              <a:gd name="f342" fmla="*/ f281 1 f185"/>
              <a:gd name="f343" fmla="*/ f282 1 f184"/>
              <a:gd name="f344" fmla="*/ f283 1 f185"/>
              <a:gd name="f345" fmla="*/ f284 1 f184"/>
              <a:gd name="f346" fmla="*/ f285 1 f185"/>
              <a:gd name="f347" fmla="*/ f286 1 f184"/>
              <a:gd name="f348" fmla="*/ f287 1 f185"/>
              <a:gd name="f349" fmla="*/ f288 1 f184"/>
              <a:gd name="f350" fmla="*/ f289 1 f184"/>
              <a:gd name="f351" fmla="*/ f290 1 f185"/>
              <a:gd name="f352" fmla="*/ f291 1 f184"/>
              <a:gd name="f353" fmla="*/ f292 1 f185"/>
              <a:gd name="f354" fmla="*/ f293 1 f184"/>
              <a:gd name="f355" fmla="*/ f294 1 f185"/>
              <a:gd name="f356" fmla="*/ f295 1 f184"/>
              <a:gd name="f357" fmla="*/ f296 1 f185"/>
              <a:gd name="f358" fmla="*/ f297 1 f184"/>
              <a:gd name="f359" fmla="*/ f298 1 f185"/>
              <a:gd name="f360" fmla="*/ f299 1 f184"/>
              <a:gd name="f361" fmla="*/ f300 1 f185"/>
              <a:gd name="f362" fmla="*/ f301 f175 1"/>
              <a:gd name="f363" fmla="*/ f302 f175 1"/>
              <a:gd name="f364" fmla="*/ f304 f176 1"/>
              <a:gd name="f365" fmla="*/ f303 f176 1"/>
              <a:gd name="f366" fmla="*/ f305 f175 1"/>
              <a:gd name="f367" fmla="*/ f306 f176 1"/>
              <a:gd name="f368" fmla="*/ f307 f175 1"/>
              <a:gd name="f369" fmla="*/ f308 f176 1"/>
              <a:gd name="f370" fmla="*/ f309 f175 1"/>
              <a:gd name="f371" fmla="*/ f310 f176 1"/>
              <a:gd name="f372" fmla="*/ f311 f175 1"/>
              <a:gd name="f373" fmla="*/ f312 f176 1"/>
              <a:gd name="f374" fmla="*/ f313 f175 1"/>
              <a:gd name="f375" fmla="*/ f314 f176 1"/>
              <a:gd name="f376" fmla="*/ f315 f175 1"/>
              <a:gd name="f377" fmla="*/ f316 f176 1"/>
              <a:gd name="f378" fmla="*/ f317 f175 1"/>
              <a:gd name="f379" fmla="*/ f318 f176 1"/>
              <a:gd name="f380" fmla="*/ f319 f175 1"/>
              <a:gd name="f381" fmla="*/ f320 f176 1"/>
              <a:gd name="f382" fmla="*/ f321 f175 1"/>
              <a:gd name="f383" fmla="*/ f322 f176 1"/>
              <a:gd name="f384" fmla="*/ f323 f175 1"/>
              <a:gd name="f385" fmla="*/ f324 f176 1"/>
              <a:gd name="f386" fmla="*/ f325 f175 1"/>
              <a:gd name="f387" fmla="*/ f326 f176 1"/>
              <a:gd name="f388" fmla="*/ f327 f175 1"/>
              <a:gd name="f389" fmla="*/ f328 f176 1"/>
              <a:gd name="f390" fmla="*/ f329 f175 1"/>
              <a:gd name="f391" fmla="*/ f330 f176 1"/>
              <a:gd name="f392" fmla="*/ f331 f175 1"/>
              <a:gd name="f393" fmla="*/ f332 f176 1"/>
              <a:gd name="f394" fmla="*/ f333 f175 1"/>
              <a:gd name="f395" fmla="*/ f334 f176 1"/>
              <a:gd name="f396" fmla="*/ f335 f175 1"/>
              <a:gd name="f397" fmla="*/ f336 f176 1"/>
              <a:gd name="f398" fmla="*/ f337 f175 1"/>
              <a:gd name="f399" fmla="*/ f338 f176 1"/>
              <a:gd name="f400" fmla="*/ f339 f175 1"/>
              <a:gd name="f401" fmla="*/ f340 f176 1"/>
              <a:gd name="f402" fmla="*/ f341 f175 1"/>
              <a:gd name="f403" fmla="*/ f342 f176 1"/>
              <a:gd name="f404" fmla="*/ f343 f175 1"/>
              <a:gd name="f405" fmla="*/ f344 f176 1"/>
              <a:gd name="f406" fmla="*/ f345 f175 1"/>
              <a:gd name="f407" fmla="*/ f346 f176 1"/>
              <a:gd name="f408" fmla="*/ f347 f175 1"/>
              <a:gd name="f409" fmla="*/ f348 f176 1"/>
              <a:gd name="f410" fmla="*/ f349 f175 1"/>
              <a:gd name="f411" fmla="*/ f350 f175 1"/>
              <a:gd name="f412" fmla="*/ f351 f176 1"/>
              <a:gd name="f413" fmla="*/ f352 f175 1"/>
              <a:gd name="f414" fmla="*/ f353 f176 1"/>
              <a:gd name="f415" fmla="*/ f354 f175 1"/>
              <a:gd name="f416" fmla="*/ f355 f176 1"/>
              <a:gd name="f417" fmla="*/ f356 f175 1"/>
              <a:gd name="f418" fmla="*/ f357 f176 1"/>
              <a:gd name="f419" fmla="*/ f358 f175 1"/>
              <a:gd name="f420" fmla="*/ f359 f176 1"/>
              <a:gd name="f421" fmla="*/ f360 f175 1"/>
              <a:gd name="f422" fmla="*/ f361 f17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3">
                <a:pos x="f366" y="f367"/>
              </a:cxn>
              <a:cxn ang="f243">
                <a:pos x="f368" y="f369"/>
              </a:cxn>
              <a:cxn ang="f243">
                <a:pos x="f370" y="f371"/>
              </a:cxn>
              <a:cxn ang="f243">
                <a:pos x="f372" y="f373"/>
              </a:cxn>
              <a:cxn ang="f243">
                <a:pos x="f374" y="f375"/>
              </a:cxn>
              <a:cxn ang="f243">
                <a:pos x="f376" y="f377"/>
              </a:cxn>
              <a:cxn ang="f243">
                <a:pos x="f378" y="f379"/>
              </a:cxn>
              <a:cxn ang="f243">
                <a:pos x="f380" y="f381"/>
              </a:cxn>
              <a:cxn ang="f243">
                <a:pos x="f382" y="f383"/>
              </a:cxn>
              <a:cxn ang="f243">
                <a:pos x="f384" y="f385"/>
              </a:cxn>
              <a:cxn ang="f243">
                <a:pos x="f386" y="f387"/>
              </a:cxn>
              <a:cxn ang="f243">
                <a:pos x="f388" y="f389"/>
              </a:cxn>
              <a:cxn ang="f243">
                <a:pos x="f390" y="f391"/>
              </a:cxn>
              <a:cxn ang="f243">
                <a:pos x="f392" y="f393"/>
              </a:cxn>
              <a:cxn ang="f243">
                <a:pos x="f394" y="f395"/>
              </a:cxn>
              <a:cxn ang="f243">
                <a:pos x="f396" y="f397"/>
              </a:cxn>
              <a:cxn ang="f243">
                <a:pos x="f398" y="f399"/>
              </a:cxn>
              <a:cxn ang="f243">
                <a:pos x="f400" y="f401"/>
              </a:cxn>
              <a:cxn ang="f243">
                <a:pos x="f402" y="f403"/>
              </a:cxn>
              <a:cxn ang="f243">
                <a:pos x="f404" y="f405"/>
              </a:cxn>
              <a:cxn ang="f243">
                <a:pos x="f406" y="f407"/>
              </a:cxn>
              <a:cxn ang="f243">
                <a:pos x="f408" y="f409"/>
              </a:cxn>
              <a:cxn ang="f243">
                <a:pos x="f410" y="f367"/>
              </a:cxn>
              <a:cxn ang="f243">
                <a:pos x="f411" y="f412"/>
              </a:cxn>
              <a:cxn ang="f243">
                <a:pos x="f413" y="f414"/>
              </a:cxn>
              <a:cxn ang="f243">
                <a:pos x="f415" y="f416"/>
              </a:cxn>
              <a:cxn ang="f243">
                <a:pos x="f417" y="f418"/>
              </a:cxn>
              <a:cxn ang="f243">
                <a:pos x="f419" y="f420"/>
              </a:cxn>
              <a:cxn ang="f243">
                <a:pos x="f421" y="f422"/>
              </a:cxn>
              <a:cxn ang="f243">
                <a:pos x="f411" y="f412"/>
              </a:cxn>
            </a:cxnLst>
            <a:rect l="f362" t="f365" r="f363" b="f364"/>
            <a:pathLst>
              <a:path w="402928" h="458451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40" y="f41"/>
                  <a:pt x="f42" y="f43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102" y="f103"/>
                </a:cubicBezTo>
                <a:cubicBezTo>
                  <a:pt x="f104" y="f105"/>
                  <a:pt x="f106" y="f107"/>
                  <a:pt x="f108" y="f109"/>
                </a:cubicBezTo>
                <a:cubicBezTo>
                  <a:pt x="f110" y="f111"/>
                  <a:pt x="f112" y="f113"/>
                  <a:pt x="f114" y="f115"/>
                </a:cubicBezTo>
                <a:cubicBezTo>
                  <a:pt x="f116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9"/>
                  <a:pt x="f137" y="f9"/>
                </a:cubicBezTo>
                <a:close/>
                <a:moveTo>
                  <a:pt x="f138" y="f139"/>
                </a:move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50" y="f151"/>
                </a:cubicBezTo>
                <a:cubicBezTo>
                  <a:pt x="f152" y="f153"/>
                  <a:pt x="f154" y="f155"/>
                  <a:pt x="f156" y="f157"/>
                </a:cubicBezTo>
                <a:cubicBezTo>
                  <a:pt x="f158" y="f159"/>
                  <a:pt x="f160" y="f161"/>
                  <a:pt x="f162" y="f163"/>
                </a:cubicBezTo>
                <a:cubicBezTo>
                  <a:pt x="f164" y="f165"/>
                  <a:pt x="f166" y="f167"/>
                  <a:pt x="f168" y="f169"/>
                </a:cubicBezTo>
                <a:cubicBezTo>
                  <a:pt x="f170" y="f171"/>
                  <a:pt x="f172" y="f173"/>
                  <a:pt x="f138" y="f139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9" name="Forma libre: forma 61">
            <a:extLst>
              <a:ext uri="{FF2B5EF4-FFF2-40B4-BE49-F238E27FC236}">
                <a16:creationId xmlns:a16="http://schemas.microsoft.com/office/drawing/2014/main" id="{BB1165BE-282D-4013-B662-F61DE526907D}"/>
              </a:ext>
            </a:extLst>
          </p:cNvPr>
          <p:cNvSpPr/>
          <p:nvPr/>
        </p:nvSpPr>
        <p:spPr>
          <a:xfrm>
            <a:off x="1825416" y="717474"/>
            <a:ext cx="414195" cy="32794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14200"/>
              <a:gd name="f7" fmla="val 327944"/>
              <a:gd name="f8" fmla="val 103635"/>
              <a:gd name="f9" fmla="val 289093"/>
              <a:gd name="f10" fmla="val 88212"/>
              <a:gd name="f11" fmla="val 321718"/>
              <a:gd name="f12" fmla="val 63996"/>
              <a:gd name="f13" fmla="val 334035"/>
              <a:gd name="f14" fmla="val 34686"/>
              <a:gd name="f15" fmla="val 325137"/>
              <a:gd name="f16" fmla="val 1329"/>
              <a:gd name="f17" fmla="val 315018"/>
              <a:gd name="f18" fmla="val -9837"/>
              <a:gd name="f19" fmla="val 284208"/>
              <a:gd name="f20" fmla="val 9424"/>
              <a:gd name="f21" fmla="val 255386"/>
              <a:gd name="f22" fmla="val 13088"/>
              <a:gd name="f23" fmla="val 249908"/>
              <a:gd name="f24" fmla="val 18461"/>
              <a:gd name="f25" fmla="val 246210"/>
              <a:gd name="f26" fmla="val 13855"/>
              <a:gd name="f27" fmla="val 237277"/>
              <a:gd name="f28" fmla="val -10151"/>
              <a:gd name="f29" fmla="val 190904"/>
              <a:gd name="f30" fmla="val 9947"/>
              <a:gd name="f31" fmla="val 148998"/>
              <a:gd name="f32" fmla="val 60786"/>
              <a:gd name="f33" fmla="val 140100"/>
              <a:gd name="f34" fmla="val 73487"/>
              <a:gd name="f35" fmla="val 137867"/>
              <a:gd name="f36" fmla="val 77186"/>
              <a:gd name="f37" fmla="val 135704"/>
              <a:gd name="f38" fmla="val 74883"/>
              <a:gd name="f39" fmla="val 121537"/>
              <a:gd name="f40" fmla="val 62461"/>
              <a:gd name="f41" fmla="val 44459"/>
              <a:gd name="f42" fmla="val 132491"/>
              <a:gd name="f43" fmla="val -5752"/>
              <a:gd name="f44" fmla="val 198229"/>
              <a:gd name="f45" fmla="val 529"/>
              <a:gd name="f46" fmla="val 243730"/>
              <a:gd name="f47" fmla="val 4856"/>
              <a:gd name="f48" fmla="val 280367"/>
              <a:gd name="f49" fmla="val 24396"/>
              <a:gd name="f50" fmla="val 297988"/>
              <a:gd name="f51" fmla="val 69861"/>
              <a:gd name="f52" fmla="val 301791"/>
              <a:gd name="f53" fmla="val 79701"/>
              <a:gd name="f54" fmla="val 308700"/>
              <a:gd name="f55" fmla="val 77782"/>
              <a:gd name="f56" fmla="val 316551"/>
              <a:gd name="f57" fmla="val 76944"/>
              <a:gd name="f58" fmla="val 350467"/>
              <a:gd name="f59" fmla="val 73315"/>
              <a:gd name="f60" fmla="val 380161"/>
              <a:gd name="f61" fmla="val 81829"/>
              <a:gd name="f62" fmla="val 400294"/>
              <a:gd name="f63" fmla="val 111139"/>
              <a:gd name="f64" fmla="val 429046"/>
              <a:gd name="f65" fmla="val 152941"/>
              <a:gd name="f66" fmla="val 411494"/>
              <a:gd name="f67" fmla="val 204233"/>
              <a:gd name="f68" fmla="val 363482"/>
              <a:gd name="f69" fmla="val 221122"/>
              <a:gd name="f70" fmla="val 347326"/>
              <a:gd name="f71" fmla="val 226809"/>
              <a:gd name="f72" fmla="val 330717"/>
              <a:gd name="f73" fmla="val 229252"/>
              <a:gd name="f74" fmla="val 313794"/>
              <a:gd name="f75" fmla="val 226007"/>
              <a:gd name="f76" fmla="val 305595"/>
              <a:gd name="f77" fmla="val 224436"/>
              <a:gd name="f78" fmla="val 301652"/>
              <a:gd name="f79" fmla="val 225413"/>
              <a:gd name="f80" fmla="val 298756"/>
              <a:gd name="f81" fmla="val 234590"/>
              <a:gd name="f82" fmla="val 272342"/>
              <a:gd name="f83" fmla="val 318647"/>
              <a:gd name="f84" fmla="val 181725"/>
              <a:gd name="f85" fmla="val 346980"/>
              <a:gd name="f86" fmla="val 110683"/>
              <a:gd name="f87" fmla="val 293873"/>
              <a:gd name="f88" fmla="val 108834"/>
              <a:gd name="f89" fmla="val 292512"/>
              <a:gd name="f90" fmla="val 106880"/>
              <a:gd name="f91" fmla="val 291291"/>
              <a:gd name="f92" fmla="+- 0 0 -90"/>
              <a:gd name="f93" fmla="*/ f3 1 414200"/>
              <a:gd name="f94" fmla="*/ f4 1 327944"/>
              <a:gd name="f95" fmla="val f5"/>
              <a:gd name="f96" fmla="val f6"/>
              <a:gd name="f97" fmla="val f7"/>
              <a:gd name="f98" fmla="*/ f92 f0 1"/>
              <a:gd name="f99" fmla="+- f97 0 f95"/>
              <a:gd name="f100" fmla="+- f96 0 f95"/>
              <a:gd name="f101" fmla="*/ f98 1 f2"/>
              <a:gd name="f102" fmla="*/ f100 1 414200"/>
              <a:gd name="f103" fmla="*/ f99 1 327944"/>
              <a:gd name="f104" fmla="*/ 103635 f100 1"/>
              <a:gd name="f105" fmla="*/ 289093 f99 1"/>
              <a:gd name="f106" fmla="*/ 34686 f100 1"/>
              <a:gd name="f107" fmla="*/ 325137 f99 1"/>
              <a:gd name="f108" fmla="*/ 9424 f100 1"/>
              <a:gd name="f109" fmla="*/ 255386 f99 1"/>
              <a:gd name="f110" fmla="*/ 13855 f100 1"/>
              <a:gd name="f111" fmla="*/ 237277 f99 1"/>
              <a:gd name="f112" fmla="*/ 60786 f100 1"/>
              <a:gd name="f113" fmla="*/ 140100 f99 1"/>
              <a:gd name="f114" fmla="*/ 74883 f100 1"/>
              <a:gd name="f115" fmla="*/ 121537 f99 1"/>
              <a:gd name="f116" fmla="*/ 198229 f100 1"/>
              <a:gd name="f117" fmla="*/ 529 f99 1"/>
              <a:gd name="f118" fmla="*/ 297988 f100 1"/>
              <a:gd name="f119" fmla="*/ 69861 f99 1"/>
              <a:gd name="f120" fmla="*/ 316551 f100 1"/>
              <a:gd name="f121" fmla="*/ 76944 f99 1"/>
              <a:gd name="f122" fmla="*/ 400294 f100 1"/>
              <a:gd name="f123" fmla="*/ 111139 f99 1"/>
              <a:gd name="f124" fmla="*/ 363482 f100 1"/>
              <a:gd name="f125" fmla="*/ 221122 f99 1"/>
              <a:gd name="f126" fmla="*/ 313794 f100 1"/>
              <a:gd name="f127" fmla="*/ 226007 f99 1"/>
              <a:gd name="f128" fmla="*/ 298756 f100 1"/>
              <a:gd name="f129" fmla="*/ 234590 f99 1"/>
              <a:gd name="f130" fmla="*/ 110683 f100 1"/>
              <a:gd name="f131" fmla="*/ 293873 f99 1"/>
              <a:gd name="f132" fmla="+- f101 0 f1"/>
              <a:gd name="f133" fmla="*/ f104 1 414200"/>
              <a:gd name="f134" fmla="*/ f105 1 327944"/>
              <a:gd name="f135" fmla="*/ f106 1 414200"/>
              <a:gd name="f136" fmla="*/ f107 1 327944"/>
              <a:gd name="f137" fmla="*/ f108 1 414200"/>
              <a:gd name="f138" fmla="*/ f109 1 327944"/>
              <a:gd name="f139" fmla="*/ f110 1 414200"/>
              <a:gd name="f140" fmla="*/ f111 1 327944"/>
              <a:gd name="f141" fmla="*/ f112 1 414200"/>
              <a:gd name="f142" fmla="*/ f113 1 327944"/>
              <a:gd name="f143" fmla="*/ f114 1 414200"/>
              <a:gd name="f144" fmla="*/ f115 1 327944"/>
              <a:gd name="f145" fmla="*/ f116 1 414200"/>
              <a:gd name="f146" fmla="*/ f117 1 327944"/>
              <a:gd name="f147" fmla="*/ f118 1 414200"/>
              <a:gd name="f148" fmla="*/ f119 1 327944"/>
              <a:gd name="f149" fmla="*/ f120 1 414200"/>
              <a:gd name="f150" fmla="*/ f121 1 327944"/>
              <a:gd name="f151" fmla="*/ f122 1 414200"/>
              <a:gd name="f152" fmla="*/ f123 1 327944"/>
              <a:gd name="f153" fmla="*/ f124 1 414200"/>
              <a:gd name="f154" fmla="*/ f125 1 327944"/>
              <a:gd name="f155" fmla="*/ f126 1 414200"/>
              <a:gd name="f156" fmla="*/ f127 1 327944"/>
              <a:gd name="f157" fmla="*/ f128 1 414200"/>
              <a:gd name="f158" fmla="*/ f129 1 327944"/>
              <a:gd name="f159" fmla="*/ f130 1 414200"/>
              <a:gd name="f160" fmla="*/ f131 1 327944"/>
              <a:gd name="f161" fmla="*/ f95 1 f102"/>
              <a:gd name="f162" fmla="*/ f96 1 f102"/>
              <a:gd name="f163" fmla="*/ f95 1 f103"/>
              <a:gd name="f164" fmla="*/ f97 1 f103"/>
              <a:gd name="f165" fmla="*/ f133 1 f102"/>
              <a:gd name="f166" fmla="*/ f134 1 f103"/>
              <a:gd name="f167" fmla="*/ f135 1 f102"/>
              <a:gd name="f168" fmla="*/ f136 1 f103"/>
              <a:gd name="f169" fmla="*/ f137 1 f102"/>
              <a:gd name="f170" fmla="*/ f138 1 f103"/>
              <a:gd name="f171" fmla="*/ f139 1 f102"/>
              <a:gd name="f172" fmla="*/ f140 1 f103"/>
              <a:gd name="f173" fmla="*/ f141 1 f102"/>
              <a:gd name="f174" fmla="*/ f142 1 f103"/>
              <a:gd name="f175" fmla="*/ f143 1 f102"/>
              <a:gd name="f176" fmla="*/ f144 1 f103"/>
              <a:gd name="f177" fmla="*/ f145 1 f102"/>
              <a:gd name="f178" fmla="*/ f146 1 f103"/>
              <a:gd name="f179" fmla="*/ f147 1 f102"/>
              <a:gd name="f180" fmla="*/ f148 1 f103"/>
              <a:gd name="f181" fmla="*/ f149 1 f102"/>
              <a:gd name="f182" fmla="*/ f150 1 f103"/>
              <a:gd name="f183" fmla="*/ f151 1 f102"/>
              <a:gd name="f184" fmla="*/ f152 1 f103"/>
              <a:gd name="f185" fmla="*/ f153 1 f102"/>
              <a:gd name="f186" fmla="*/ f154 1 f103"/>
              <a:gd name="f187" fmla="*/ f155 1 f102"/>
              <a:gd name="f188" fmla="*/ f156 1 f103"/>
              <a:gd name="f189" fmla="*/ f157 1 f102"/>
              <a:gd name="f190" fmla="*/ f158 1 f103"/>
              <a:gd name="f191" fmla="*/ f159 1 f102"/>
              <a:gd name="f192" fmla="*/ f160 1 f103"/>
              <a:gd name="f193" fmla="*/ f161 f93 1"/>
              <a:gd name="f194" fmla="*/ f162 f93 1"/>
              <a:gd name="f195" fmla="*/ f164 f94 1"/>
              <a:gd name="f196" fmla="*/ f163 f94 1"/>
              <a:gd name="f197" fmla="*/ f165 f93 1"/>
              <a:gd name="f198" fmla="*/ f166 f94 1"/>
              <a:gd name="f199" fmla="*/ f167 f93 1"/>
              <a:gd name="f200" fmla="*/ f168 f94 1"/>
              <a:gd name="f201" fmla="*/ f169 f93 1"/>
              <a:gd name="f202" fmla="*/ f170 f94 1"/>
              <a:gd name="f203" fmla="*/ f171 f93 1"/>
              <a:gd name="f204" fmla="*/ f172 f94 1"/>
              <a:gd name="f205" fmla="*/ f173 f93 1"/>
              <a:gd name="f206" fmla="*/ f174 f94 1"/>
              <a:gd name="f207" fmla="*/ f175 f93 1"/>
              <a:gd name="f208" fmla="*/ f176 f94 1"/>
              <a:gd name="f209" fmla="*/ f177 f93 1"/>
              <a:gd name="f210" fmla="*/ f178 f94 1"/>
              <a:gd name="f211" fmla="*/ f179 f93 1"/>
              <a:gd name="f212" fmla="*/ f180 f94 1"/>
              <a:gd name="f213" fmla="*/ f181 f93 1"/>
              <a:gd name="f214" fmla="*/ f182 f94 1"/>
              <a:gd name="f215" fmla="*/ f183 f93 1"/>
              <a:gd name="f216" fmla="*/ f184 f94 1"/>
              <a:gd name="f217" fmla="*/ f185 f93 1"/>
              <a:gd name="f218" fmla="*/ f186 f94 1"/>
              <a:gd name="f219" fmla="*/ f187 f93 1"/>
              <a:gd name="f220" fmla="*/ f188 f94 1"/>
              <a:gd name="f221" fmla="*/ f189 f93 1"/>
              <a:gd name="f222" fmla="*/ f190 f94 1"/>
              <a:gd name="f223" fmla="*/ f191 f93 1"/>
              <a:gd name="f224" fmla="*/ f192 f9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32">
                <a:pos x="f197" y="f198"/>
              </a:cxn>
              <a:cxn ang="f132">
                <a:pos x="f199" y="f200"/>
              </a:cxn>
              <a:cxn ang="f132">
                <a:pos x="f201" y="f202"/>
              </a:cxn>
              <a:cxn ang="f132">
                <a:pos x="f203" y="f204"/>
              </a:cxn>
              <a:cxn ang="f132">
                <a:pos x="f205" y="f206"/>
              </a:cxn>
              <a:cxn ang="f132">
                <a:pos x="f207" y="f208"/>
              </a:cxn>
              <a:cxn ang="f132">
                <a:pos x="f209" y="f210"/>
              </a:cxn>
              <a:cxn ang="f132">
                <a:pos x="f211" y="f212"/>
              </a:cxn>
              <a:cxn ang="f132">
                <a:pos x="f213" y="f214"/>
              </a:cxn>
              <a:cxn ang="f132">
                <a:pos x="f215" y="f216"/>
              </a:cxn>
              <a:cxn ang="f132">
                <a:pos x="f217" y="f218"/>
              </a:cxn>
              <a:cxn ang="f132">
                <a:pos x="f219" y="f220"/>
              </a:cxn>
              <a:cxn ang="f132">
                <a:pos x="f221" y="f222"/>
              </a:cxn>
              <a:cxn ang="f132">
                <a:pos x="f223" y="f224"/>
              </a:cxn>
              <a:cxn ang="f132">
                <a:pos x="f197" y="f198"/>
              </a:cxn>
            </a:cxnLst>
            <a:rect l="f193" t="f196" r="f194" b="f195"/>
            <a:pathLst>
              <a:path w="414200" h="32794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8" y="f9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0" name="Forma libre: forma 62">
            <a:extLst>
              <a:ext uri="{FF2B5EF4-FFF2-40B4-BE49-F238E27FC236}">
                <a16:creationId xmlns:a16="http://schemas.microsoft.com/office/drawing/2014/main" id="{ABE380AD-D336-4E51-9718-8DE0F98E0F83}"/>
              </a:ext>
            </a:extLst>
          </p:cNvPr>
          <p:cNvSpPr/>
          <p:nvPr/>
        </p:nvSpPr>
        <p:spPr>
          <a:xfrm>
            <a:off x="2797186" y="1965941"/>
            <a:ext cx="399702" cy="3158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9704"/>
              <a:gd name="f7" fmla="val 315831"/>
              <a:gd name="f8" fmla="val 399215"/>
              <a:gd name="f9" fmla="val 146661"/>
              <a:gd name="f10" fmla="val 402600"/>
              <a:gd name="f11" fmla="val 161979"/>
              <a:gd name="f12" fmla="val 387177"/>
              <a:gd name="f13" fmla="val 174854"/>
              <a:gd name="f14" fmla="val 391434"/>
              <a:gd name="f15" fmla="val 191533"/>
              <a:gd name="f16" fmla="val 391992"/>
              <a:gd name="f17" fmla="val 193696"/>
              <a:gd name="f18" fmla="val 384455"/>
              <a:gd name="f19" fmla="val 186892"/>
              <a:gd name="f20" fmla="val 378977"/>
              <a:gd name="f21" fmla="val 192998"/>
              <a:gd name="f22" fmla="val 361112"/>
              <a:gd name="f23" fmla="val 212922"/>
              <a:gd name="f24" fmla="val 337245"/>
              <a:gd name="f25" fmla="val 219691"/>
              <a:gd name="f26" fmla="val 311110"/>
              <a:gd name="f27" fmla="val 217319"/>
              <a:gd name="f28" fmla="val 296351"/>
              <a:gd name="f29" fmla="val 215993"/>
              <a:gd name="f30" fmla="val 289198"/>
              <a:gd name="f31" fmla="val 218854"/>
              <a:gd name="f32" fmla="val 285046"/>
              <a:gd name="f33" fmla="val 235742"/>
              <a:gd name="f34" fmla="val 274159"/>
              <a:gd name="f35" fmla="val 280056"/>
              <a:gd name="f36" fmla="val 221331"/>
              <a:gd name="f37" fmla="val 311878"/>
              <a:gd name="f38" fmla="val 171853"/>
              <a:gd name="f39" fmla="val 307028"/>
              <a:gd name="f40" fmla="val 150743"/>
              <a:gd name="f41" fmla="val 304970"/>
              <a:gd name="f42" fmla="val 130714"/>
              <a:gd name="f43" fmla="val 299177"/>
              <a:gd name="f44" fmla="val 113477"/>
              <a:gd name="f45" fmla="val 286616"/>
              <a:gd name="f46" fmla="val 104719"/>
              <a:gd name="f47" fmla="val 280230"/>
              <a:gd name="f48" fmla="val 100986"/>
              <a:gd name="f49" fmla="val 279358"/>
              <a:gd name="f50" fmla="val 94077"/>
              <a:gd name="f51" fmla="val 290035"/>
              <a:gd name="f52" fmla="val 73525"/>
              <a:gd name="f53" fmla="val 321753"/>
              <a:gd name="f54" fmla="val 35387"/>
              <a:gd name="f55" fmla="val 324335"/>
              <a:gd name="f56" fmla="val 11381"/>
              <a:gd name="f57" fmla="val 297154"/>
              <a:gd name="f58" fmla="val -3204"/>
              <a:gd name="f59" fmla="val 280614"/>
              <a:gd name="f60" fmla="val -3867"/>
              <a:gd name="f61" fmla="val 263552"/>
              <a:gd name="f62" fmla="val 9950"/>
              <a:gd name="f63" fmla="val 245268"/>
              <a:gd name="f64" fmla="val 14556"/>
              <a:gd name="f65" fmla="val 239162"/>
              <a:gd name="f66" fmla="val 19092"/>
              <a:gd name="f67" fmla="val 234870"/>
              <a:gd name="f68" fmla="val 12881"/>
              <a:gd name="f69" fmla="val 226112"/>
              <a:gd name="f70" fmla="val -15661"/>
              <a:gd name="f71" fmla="val 185950"/>
              <a:gd name="f72" fmla="val 19546"/>
              <a:gd name="f73" fmla="val 139543"/>
              <a:gd name="f74" fmla="val 53636"/>
              <a:gd name="f75" fmla="val 135495"/>
              <a:gd name="f76" fmla="val 69826"/>
              <a:gd name="f77" fmla="val 133576"/>
              <a:gd name="f78" fmla="val 75758"/>
              <a:gd name="f79" fmla="val 128481"/>
              <a:gd name="f80" fmla="val 73176"/>
              <a:gd name="f81" fmla="val 110686"/>
              <a:gd name="f82" fmla="val 67314"/>
              <a:gd name="f83" fmla="val 70315"/>
              <a:gd name="f84" fmla="val 84028"/>
              <a:gd name="f85" fmla="val 38458"/>
              <a:gd name="f86" fmla="val 118432"/>
              <a:gd name="f87" fmla="val 18011"/>
              <a:gd name="f88" fmla="val 156884"/>
              <a:gd name="f89" fmla="val -4844"/>
              <a:gd name="f90" fmla="val 197778"/>
              <a:gd name="f91" fmla="val -5437"/>
              <a:gd name="f92" fmla="val 238498"/>
              <a:gd name="f93" fmla="val 13335"/>
              <a:gd name="f94" fmla="val 260411"/>
              <a:gd name="f95" fmla="val 23454"/>
              <a:gd name="f96" fmla="val 276462"/>
              <a:gd name="f97" fmla="val 40272"/>
              <a:gd name="f98" fmla="val 285604"/>
              <a:gd name="f99" fmla="val 62290"/>
              <a:gd name="f100" fmla="val 289861"/>
              <a:gd name="f101" fmla="val 72548"/>
              <a:gd name="f102" fmla="val 294362"/>
              <a:gd name="f103" fmla="val 74537"/>
              <a:gd name="f104" fmla="val 304900"/>
              <a:gd name="f105" fmla="val 73351"/>
              <a:gd name="f106" fmla="val 345201"/>
              <a:gd name="f107" fmla="val 68850"/>
              <a:gd name="f108" fmla="val 377965"/>
              <a:gd name="f109" fmla="val 87413"/>
              <a:gd name="f110" fmla="val 394504"/>
              <a:gd name="f111" fmla="val 122271"/>
              <a:gd name="f112" fmla="val 398098"/>
              <a:gd name="f113" fmla="val 129842"/>
              <a:gd name="f114" fmla="val 399738"/>
              <a:gd name="f115" fmla="val 137589"/>
              <a:gd name="f116" fmla="val 399250"/>
              <a:gd name="f117" fmla="val 146626"/>
              <a:gd name="f118" fmla="+- 0 0 -90"/>
              <a:gd name="f119" fmla="*/ f3 1 399704"/>
              <a:gd name="f120" fmla="*/ f4 1 315831"/>
              <a:gd name="f121" fmla="val f5"/>
              <a:gd name="f122" fmla="val f6"/>
              <a:gd name="f123" fmla="val f7"/>
              <a:gd name="f124" fmla="*/ f118 f0 1"/>
              <a:gd name="f125" fmla="+- f123 0 f121"/>
              <a:gd name="f126" fmla="+- f122 0 f121"/>
              <a:gd name="f127" fmla="*/ f124 1 f2"/>
              <a:gd name="f128" fmla="*/ f126 1 399704"/>
              <a:gd name="f129" fmla="*/ f125 1 315831"/>
              <a:gd name="f130" fmla="*/ 399215 f126 1"/>
              <a:gd name="f131" fmla="*/ 146661 f125 1"/>
              <a:gd name="f132" fmla="*/ 391434 f126 1"/>
              <a:gd name="f133" fmla="*/ 191533 f125 1"/>
              <a:gd name="f134" fmla="*/ 378977 f126 1"/>
              <a:gd name="f135" fmla="*/ 192998 f125 1"/>
              <a:gd name="f136" fmla="*/ 311110 f126 1"/>
              <a:gd name="f137" fmla="*/ 217319 f125 1"/>
              <a:gd name="f138" fmla="*/ 285046 f126 1"/>
              <a:gd name="f139" fmla="*/ 235742 f125 1"/>
              <a:gd name="f140" fmla="*/ 171853 f126 1"/>
              <a:gd name="f141" fmla="*/ 307028 f125 1"/>
              <a:gd name="f142" fmla="*/ 113477 f126 1"/>
              <a:gd name="f143" fmla="*/ 286616 f125 1"/>
              <a:gd name="f144" fmla="*/ 94077 f126 1"/>
              <a:gd name="f145" fmla="*/ 290035 f125 1"/>
              <a:gd name="f146" fmla="*/ 11381 f126 1"/>
              <a:gd name="f147" fmla="*/ 297154 f125 1"/>
              <a:gd name="f148" fmla="*/ 9950 f126 1"/>
              <a:gd name="f149" fmla="*/ 245268 f125 1"/>
              <a:gd name="f150" fmla="*/ 12881 f126 1"/>
              <a:gd name="f151" fmla="*/ 226112 f125 1"/>
              <a:gd name="f152" fmla="*/ 53636 f126 1"/>
              <a:gd name="f153" fmla="*/ 135495 f125 1"/>
              <a:gd name="f154" fmla="*/ 73176 f126 1"/>
              <a:gd name="f155" fmla="*/ 110686 f125 1"/>
              <a:gd name="f156" fmla="*/ 118432 f126 1"/>
              <a:gd name="f157" fmla="*/ 18011 f125 1"/>
              <a:gd name="f158" fmla="*/ 238498 f126 1"/>
              <a:gd name="f159" fmla="*/ 13335 f125 1"/>
              <a:gd name="f160" fmla="*/ 285604 f126 1"/>
              <a:gd name="f161" fmla="*/ 62290 f125 1"/>
              <a:gd name="f162" fmla="*/ 304900 f126 1"/>
              <a:gd name="f163" fmla="*/ 73351 f125 1"/>
              <a:gd name="f164" fmla="*/ 394504 f126 1"/>
              <a:gd name="f165" fmla="*/ 122271 f125 1"/>
              <a:gd name="f166" fmla="*/ 399250 f126 1"/>
              <a:gd name="f167" fmla="*/ 146626 f125 1"/>
              <a:gd name="f168" fmla="+- f127 0 f1"/>
              <a:gd name="f169" fmla="*/ f130 1 399704"/>
              <a:gd name="f170" fmla="*/ f131 1 315831"/>
              <a:gd name="f171" fmla="*/ f132 1 399704"/>
              <a:gd name="f172" fmla="*/ f133 1 315831"/>
              <a:gd name="f173" fmla="*/ f134 1 399704"/>
              <a:gd name="f174" fmla="*/ f135 1 315831"/>
              <a:gd name="f175" fmla="*/ f136 1 399704"/>
              <a:gd name="f176" fmla="*/ f137 1 315831"/>
              <a:gd name="f177" fmla="*/ f138 1 399704"/>
              <a:gd name="f178" fmla="*/ f139 1 315831"/>
              <a:gd name="f179" fmla="*/ f140 1 399704"/>
              <a:gd name="f180" fmla="*/ f141 1 315831"/>
              <a:gd name="f181" fmla="*/ f142 1 399704"/>
              <a:gd name="f182" fmla="*/ f143 1 315831"/>
              <a:gd name="f183" fmla="*/ f144 1 399704"/>
              <a:gd name="f184" fmla="*/ f145 1 315831"/>
              <a:gd name="f185" fmla="*/ f146 1 399704"/>
              <a:gd name="f186" fmla="*/ f147 1 315831"/>
              <a:gd name="f187" fmla="*/ f148 1 399704"/>
              <a:gd name="f188" fmla="*/ f149 1 315831"/>
              <a:gd name="f189" fmla="*/ f150 1 399704"/>
              <a:gd name="f190" fmla="*/ f151 1 315831"/>
              <a:gd name="f191" fmla="*/ f152 1 399704"/>
              <a:gd name="f192" fmla="*/ f153 1 315831"/>
              <a:gd name="f193" fmla="*/ f154 1 399704"/>
              <a:gd name="f194" fmla="*/ f155 1 315831"/>
              <a:gd name="f195" fmla="*/ f156 1 399704"/>
              <a:gd name="f196" fmla="*/ f157 1 315831"/>
              <a:gd name="f197" fmla="*/ f158 1 399704"/>
              <a:gd name="f198" fmla="*/ f159 1 315831"/>
              <a:gd name="f199" fmla="*/ f160 1 399704"/>
              <a:gd name="f200" fmla="*/ f161 1 315831"/>
              <a:gd name="f201" fmla="*/ f162 1 399704"/>
              <a:gd name="f202" fmla="*/ f163 1 315831"/>
              <a:gd name="f203" fmla="*/ f164 1 399704"/>
              <a:gd name="f204" fmla="*/ f165 1 315831"/>
              <a:gd name="f205" fmla="*/ f166 1 399704"/>
              <a:gd name="f206" fmla="*/ f167 1 315831"/>
              <a:gd name="f207" fmla="*/ f121 1 f128"/>
              <a:gd name="f208" fmla="*/ f122 1 f128"/>
              <a:gd name="f209" fmla="*/ f121 1 f129"/>
              <a:gd name="f210" fmla="*/ f123 1 f129"/>
              <a:gd name="f211" fmla="*/ f169 1 f128"/>
              <a:gd name="f212" fmla="*/ f170 1 f129"/>
              <a:gd name="f213" fmla="*/ f171 1 f128"/>
              <a:gd name="f214" fmla="*/ f172 1 f129"/>
              <a:gd name="f215" fmla="*/ f173 1 f128"/>
              <a:gd name="f216" fmla="*/ f174 1 f129"/>
              <a:gd name="f217" fmla="*/ f175 1 f128"/>
              <a:gd name="f218" fmla="*/ f176 1 f129"/>
              <a:gd name="f219" fmla="*/ f177 1 f128"/>
              <a:gd name="f220" fmla="*/ f178 1 f129"/>
              <a:gd name="f221" fmla="*/ f179 1 f128"/>
              <a:gd name="f222" fmla="*/ f180 1 f129"/>
              <a:gd name="f223" fmla="*/ f181 1 f128"/>
              <a:gd name="f224" fmla="*/ f182 1 f129"/>
              <a:gd name="f225" fmla="*/ f183 1 f128"/>
              <a:gd name="f226" fmla="*/ f184 1 f129"/>
              <a:gd name="f227" fmla="*/ f185 1 f128"/>
              <a:gd name="f228" fmla="*/ f186 1 f129"/>
              <a:gd name="f229" fmla="*/ f187 1 f128"/>
              <a:gd name="f230" fmla="*/ f188 1 f129"/>
              <a:gd name="f231" fmla="*/ f189 1 f128"/>
              <a:gd name="f232" fmla="*/ f190 1 f129"/>
              <a:gd name="f233" fmla="*/ f191 1 f128"/>
              <a:gd name="f234" fmla="*/ f192 1 f129"/>
              <a:gd name="f235" fmla="*/ f193 1 f128"/>
              <a:gd name="f236" fmla="*/ f194 1 f129"/>
              <a:gd name="f237" fmla="*/ f195 1 f128"/>
              <a:gd name="f238" fmla="*/ f196 1 f129"/>
              <a:gd name="f239" fmla="*/ f197 1 f128"/>
              <a:gd name="f240" fmla="*/ f198 1 f129"/>
              <a:gd name="f241" fmla="*/ f199 1 f128"/>
              <a:gd name="f242" fmla="*/ f200 1 f129"/>
              <a:gd name="f243" fmla="*/ f201 1 f128"/>
              <a:gd name="f244" fmla="*/ f202 1 f129"/>
              <a:gd name="f245" fmla="*/ f203 1 f128"/>
              <a:gd name="f246" fmla="*/ f204 1 f129"/>
              <a:gd name="f247" fmla="*/ f205 1 f128"/>
              <a:gd name="f248" fmla="*/ f206 1 f129"/>
              <a:gd name="f249" fmla="*/ f207 f119 1"/>
              <a:gd name="f250" fmla="*/ f208 f119 1"/>
              <a:gd name="f251" fmla="*/ f210 f120 1"/>
              <a:gd name="f252" fmla="*/ f209 f120 1"/>
              <a:gd name="f253" fmla="*/ f211 f119 1"/>
              <a:gd name="f254" fmla="*/ f212 f120 1"/>
              <a:gd name="f255" fmla="*/ f213 f119 1"/>
              <a:gd name="f256" fmla="*/ f214 f120 1"/>
              <a:gd name="f257" fmla="*/ f215 f119 1"/>
              <a:gd name="f258" fmla="*/ f216 f120 1"/>
              <a:gd name="f259" fmla="*/ f217 f119 1"/>
              <a:gd name="f260" fmla="*/ f218 f120 1"/>
              <a:gd name="f261" fmla="*/ f219 f119 1"/>
              <a:gd name="f262" fmla="*/ f220 f120 1"/>
              <a:gd name="f263" fmla="*/ f221 f119 1"/>
              <a:gd name="f264" fmla="*/ f222 f120 1"/>
              <a:gd name="f265" fmla="*/ f223 f119 1"/>
              <a:gd name="f266" fmla="*/ f224 f120 1"/>
              <a:gd name="f267" fmla="*/ f225 f119 1"/>
              <a:gd name="f268" fmla="*/ f226 f120 1"/>
              <a:gd name="f269" fmla="*/ f227 f119 1"/>
              <a:gd name="f270" fmla="*/ f228 f120 1"/>
              <a:gd name="f271" fmla="*/ f229 f119 1"/>
              <a:gd name="f272" fmla="*/ f230 f120 1"/>
              <a:gd name="f273" fmla="*/ f231 f119 1"/>
              <a:gd name="f274" fmla="*/ f232 f120 1"/>
              <a:gd name="f275" fmla="*/ f233 f119 1"/>
              <a:gd name="f276" fmla="*/ f234 f120 1"/>
              <a:gd name="f277" fmla="*/ f235 f119 1"/>
              <a:gd name="f278" fmla="*/ f236 f120 1"/>
              <a:gd name="f279" fmla="*/ f237 f119 1"/>
              <a:gd name="f280" fmla="*/ f238 f120 1"/>
              <a:gd name="f281" fmla="*/ f239 f119 1"/>
              <a:gd name="f282" fmla="*/ f240 f120 1"/>
              <a:gd name="f283" fmla="*/ f241 f119 1"/>
              <a:gd name="f284" fmla="*/ f242 f120 1"/>
              <a:gd name="f285" fmla="*/ f243 f119 1"/>
              <a:gd name="f286" fmla="*/ f244 f120 1"/>
              <a:gd name="f287" fmla="*/ f245 f119 1"/>
              <a:gd name="f288" fmla="*/ f246 f120 1"/>
              <a:gd name="f289" fmla="*/ f247 f119 1"/>
              <a:gd name="f290" fmla="*/ f248 f12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8">
                <a:pos x="f253" y="f254"/>
              </a:cxn>
              <a:cxn ang="f168">
                <a:pos x="f255" y="f256"/>
              </a:cxn>
              <a:cxn ang="f168">
                <a:pos x="f257" y="f258"/>
              </a:cxn>
              <a:cxn ang="f168">
                <a:pos x="f259" y="f260"/>
              </a:cxn>
              <a:cxn ang="f168">
                <a:pos x="f261" y="f262"/>
              </a:cxn>
              <a:cxn ang="f168">
                <a:pos x="f263" y="f264"/>
              </a:cxn>
              <a:cxn ang="f168">
                <a:pos x="f265" y="f266"/>
              </a:cxn>
              <a:cxn ang="f168">
                <a:pos x="f267" y="f268"/>
              </a:cxn>
              <a:cxn ang="f168">
                <a:pos x="f269" y="f270"/>
              </a:cxn>
              <a:cxn ang="f168">
                <a:pos x="f271" y="f272"/>
              </a:cxn>
              <a:cxn ang="f168">
                <a:pos x="f273" y="f274"/>
              </a:cxn>
              <a:cxn ang="f168">
                <a:pos x="f275" y="f276"/>
              </a:cxn>
              <a:cxn ang="f168">
                <a:pos x="f277" y="f278"/>
              </a:cxn>
              <a:cxn ang="f168">
                <a:pos x="f279" y="f280"/>
              </a:cxn>
              <a:cxn ang="f168">
                <a:pos x="f281" y="f282"/>
              </a:cxn>
              <a:cxn ang="f168">
                <a:pos x="f283" y="f284"/>
              </a:cxn>
              <a:cxn ang="f168">
                <a:pos x="f285" y="f286"/>
              </a:cxn>
              <a:cxn ang="f168">
                <a:pos x="f287" y="f288"/>
              </a:cxn>
              <a:cxn ang="f168">
                <a:pos x="f289" y="f290"/>
              </a:cxn>
            </a:cxnLst>
            <a:rect l="f249" t="f252" r="f250" b="f251"/>
            <a:pathLst>
              <a:path w="399704" h="315831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1" name="Forma libre: forma 895">
            <a:extLst>
              <a:ext uri="{FF2B5EF4-FFF2-40B4-BE49-F238E27FC236}">
                <a16:creationId xmlns:a16="http://schemas.microsoft.com/office/drawing/2014/main" id="{6693F1C3-2B05-4144-9CDC-C36C88B742E0}"/>
              </a:ext>
            </a:extLst>
          </p:cNvPr>
          <p:cNvSpPr/>
          <p:nvPr/>
        </p:nvSpPr>
        <p:spPr>
          <a:xfrm>
            <a:off x="1728252" y="4105061"/>
            <a:ext cx="359340" cy="7454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59337"/>
              <a:gd name="f7" fmla="val 745425"/>
              <a:gd name="f8" fmla="val 187681"/>
              <a:gd name="f9" fmla="val 38055"/>
              <a:gd name="f10" fmla="val 45034"/>
              <a:gd name="f11" fmla="val 188030"/>
              <a:gd name="f12" fmla="val 52012"/>
              <a:gd name="f13" fmla="val 187612"/>
              <a:gd name="f14" fmla="val 58991"/>
              <a:gd name="f15" fmla="val 187088"/>
              <a:gd name="f16" fmla="val 67923"/>
              <a:gd name="f17" fmla="val 190124"/>
              <a:gd name="f18" fmla="val 73297"/>
              <a:gd name="f19" fmla="val 198254"/>
              <a:gd name="f20" fmla="val 78531"/>
              <a:gd name="f21" fmla="val 226482"/>
              <a:gd name="f22" fmla="val 96780"/>
              <a:gd name="f23" fmla="val 228576"/>
              <a:gd name="f24" fmla="val 126543"/>
              <a:gd name="f25" fmla="val 203104"/>
              <a:gd name="f26" fmla="val 147898"/>
              <a:gd name="f27" fmla="val 194695"/>
              <a:gd name="f28" fmla="val 154946"/>
              <a:gd name="f29" fmla="val 193892"/>
              <a:gd name="f30" fmla="val 161960"/>
              <a:gd name="f31" fmla="val 196474"/>
              <a:gd name="f32" fmla="val 170787"/>
              <a:gd name="f33" fmla="val 217271"/>
              <a:gd name="f34" fmla="val 242073"/>
              <a:gd name="f35" fmla="val 238311"/>
              <a:gd name="f36" fmla="val 313290"/>
              <a:gd name="f37" fmla="val 259072"/>
              <a:gd name="f38" fmla="val 384576"/>
              <a:gd name="f39" fmla="val 274774"/>
              <a:gd name="f40" fmla="val 438520"/>
              <a:gd name="f41" fmla="val 290057"/>
              <a:gd name="f42" fmla="val 492604"/>
              <a:gd name="f43" fmla="val 305794"/>
              <a:gd name="f44" fmla="val 546584"/>
              <a:gd name="f45" fmla="val 321670"/>
              <a:gd name="f46" fmla="val 601121"/>
              <a:gd name="f47" fmla="val 338174"/>
              <a:gd name="f48" fmla="val 655449"/>
              <a:gd name="f49" fmla="val 353632"/>
              <a:gd name="f50" fmla="val 710091"/>
              <a:gd name="f51" fmla="val 356528"/>
              <a:gd name="f52" fmla="val 720315"/>
              <a:gd name="f53" fmla="val 365949"/>
              <a:gd name="f54" fmla="val 734970"/>
              <a:gd name="f55" fmla="val 351538"/>
              <a:gd name="f56" fmla="val 741216"/>
              <a:gd name="f57" fmla="val 337790"/>
              <a:gd name="f58" fmla="val 747183"/>
              <a:gd name="f59" fmla="val 321321"/>
              <a:gd name="f60" fmla="val 747915"/>
              <a:gd name="f61" fmla="val 307329"/>
              <a:gd name="f62" fmla="val 736052"/>
              <a:gd name="f63" fmla="val 269296"/>
              <a:gd name="f64" fmla="val 703741"/>
              <a:gd name="f65" fmla="val 230565"/>
              <a:gd name="f66" fmla="val 672233"/>
              <a:gd name="f67" fmla="val 192636"/>
              <a:gd name="f68" fmla="val 639782"/>
              <a:gd name="f69" fmla="val 183215"/>
              <a:gd name="f70" fmla="val 631722"/>
              <a:gd name="f71" fmla="val 179447"/>
              <a:gd name="f72" fmla="val 630536"/>
              <a:gd name="f73" fmla="val 168176"/>
              <a:gd name="f74" fmla="val 640201"/>
              <a:gd name="f75" fmla="val 146682"/>
              <a:gd name="f76" fmla="val 658624"/>
              <a:gd name="f77" fmla="val 122501"/>
              <a:gd name="f78" fmla="val 674291"/>
              <a:gd name="f79" fmla="val 102787"/>
              <a:gd name="f80" fmla="val 694704"/>
              <a:gd name="f81" fmla="val 87818"/>
              <a:gd name="f82" fmla="val 710161"/>
              <a:gd name="f83" fmla="val 69325"/>
              <a:gd name="f84" fmla="val 720734"/>
              <a:gd name="f85" fmla="val 54077"/>
              <a:gd name="f86" fmla="val 735389"/>
              <a:gd name="f87" fmla="val 41480"/>
              <a:gd name="f88" fmla="val 747497"/>
              <a:gd name="f89" fmla="val 25639"/>
              <a:gd name="f90" fmla="val 745682"/>
              <a:gd name="f91" fmla="val 11158"/>
              <a:gd name="f92" fmla="val 743344"/>
              <a:gd name="f93" fmla="val -3636"/>
              <a:gd name="f94" fmla="val 740937"/>
              <a:gd name="f95" fmla="val -286"/>
              <a:gd name="f96" fmla="val 727364"/>
              <a:gd name="f97" fmla="val 2121"/>
              <a:gd name="f98" fmla="val 717698"/>
              <a:gd name="f99" fmla="val 7460"/>
              <a:gd name="f100" fmla="val 696309"/>
              <a:gd name="f101" fmla="val 14334"/>
              <a:gd name="f102" fmla="val 675338"/>
              <a:gd name="f103" fmla="val 20579"/>
              <a:gd name="f104" fmla="val 654193"/>
              <a:gd name="f105" fmla="val 37293"/>
              <a:gd name="f106" fmla="val 597492"/>
              <a:gd name="f107" fmla="val 54007"/>
              <a:gd name="f108" fmla="val 540826"/>
              <a:gd name="f109" fmla="val 70755"/>
              <a:gd name="f110" fmla="val 484125"/>
              <a:gd name="f111" fmla="val 87992"/>
              <a:gd name="f112" fmla="val 425750"/>
              <a:gd name="f113" fmla="val 105264"/>
              <a:gd name="f114" fmla="val 367339"/>
              <a:gd name="f115" fmla="val 122536"/>
              <a:gd name="f116" fmla="val 308963"/>
              <a:gd name="f117" fmla="val 136040"/>
              <a:gd name="f118" fmla="val 263323"/>
              <a:gd name="f119" fmla="val 149543"/>
              <a:gd name="f120" fmla="val 217683"/>
              <a:gd name="f121" fmla="val 163047"/>
              <a:gd name="f122" fmla="val 172043"/>
              <a:gd name="f123" fmla="val 165908"/>
              <a:gd name="f124" fmla="val 162308"/>
              <a:gd name="f125" fmla="val 164303"/>
              <a:gd name="f126" fmla="val 155650"/>
              <a:gd name="f127" fmla="val 147653"/>
              <a:gd name="f128" fmla="val 131713"/>
              <a:gd name="f129" fmla="val 127450"/>
              <a:gd name="f130" fmla="val 133946"/>
              <a:gd name="f131" fmla="val 95663"/>
              <a:gd name="f132" fmla="val 160744"/>
              <a:gd name="f133" fmla="val 78914"/>
              <a:gd name="f134" fmla="val 169781"/>
              <a:gd name="f135" fmla="val 73262"/>
              <a:gd name="f136" fmla="val 171945"/>
              <a:gd name="f137" fmla="val 67121"/>
              <a:gd name="f138" fmla="val 171735"/>
              <a:gd name="f139" fmla="val 57769"/>
              <a:gd name="f140" fmla="val 171421"/>
              <a:gd name="f141" fmla="val 42068"/>
              <a:gd name="f142" fmla="val 171631"/>
              <a:gd name="f143" fmla="val 26366"/>
              <a:gd name="f144" fmla="val 171875"/>
              <a:gd name="f145" fmla="val 10699"/>
              <a:gd name="f146" fmla="val 171980"/>
              <a:gd name="f147" fmla="val 5325"/>
              <a:gd name="f148" fmla="val 172817"/>
              <a:gd name="f149" fmla="val -397"/>
              <a:gd name="f150" fmla="val 180214"/>
              <a:gd name="f151" fmla="val 22"/>
              <a:gd name="f152" fmla="val 186320"/>
              <a:gd name="f153" fmla="val 371"/>
              <a:gd name="f154" fmla="val 187263"/>
              <a:gd name="f155" fmla="val 5465"/>
              <a:gd name="f156" fmla="val 187437"/>
              <a:gd name="f157" fmla="val 10176"/>
              <a:gd name="f158" fmla="val 187716"/>
              <a:gd name="f159" fmla="val 19457"/>
              <a:gd name="f160" fmla="val 187507"/>
              <a:gd name="f161" fmla="val 28773"/>
              <a:gd name="f162" fmla="val 311062"/>
              <a:gd name="f163" fmla="val 676629"/>
              <a:gd name="f164" fmla="val 300036"/>
              <a:gd name="f165" fmla="val 638980"/>
              <a:gd name="f166" fmla="val 288871"/>
              <a:gd name="f167" fmla="val 600039"/>
              <a:gd name="f168" fmla="val 277042"/>
              <a:gd name="f169" fmla="val 561308"/>
              <a:gd name="f170" fmla="val 274809"/>
              <a:gd name="f171" fmla="val 553981"/>
              <a:gd name="f172" fmla="val 269121"/>
              <a:gd name="f173" fmla="val 552271"/>
              <a:gd name="f174" fmla="val 261968"/>
              <a:gd name="f175" fmla="val 557435"/>
              <a:gd name="f176" fmla="val 244661"/>
              <a:gd name="f177" fmla="val 569892"/>
              <a:gd name="f178" fmla="val 226901"/>
              <a:gd name="f179" fmla="val 581790"/>
              <a:gd name="f180" fmla="val 209559"/>
              <a:gd name="f181" fmla="val 594212"/>
              <a:gd name="f182" fmla="val 203872"/>
              <a:gd name="f183" fmla="val 598295"/>
              <a:gd name="f184" fmla="val 200243"/>
              <a:gd name="f185" fmla="val 603633"/>
              <a:gd name="f186" fmla="val 207500"/>
              <a:gd name="f187" fmla="val 609774"/>
              <a:gd name="f188" fmla="val 237578"/>
              <a:gd name="f189" fmla="val 635142"/>
              <a:gd name="f190" fmla="val 267446"/>
              <a:gd name="f191" fmla="val 660753"/>
              <a:gd name="f192" fmla="val 297943"/>
              <a:gd name="f193" fmla="val 685562"/>
              <a:gd name="f194" fmla="val 305549"/>
              <a:gd name="f195" fmla="val 691738"/>
              <a:gd name="f196" fmla="val 310888"/>
              <a:gd name="f197" fmla="val 687900"/>
              <a:gd name="f198" fmla="val 177702"/>
              <a:gd name="f199" fmla="val 585419"/>
              <a:gd name="f200" fmla="val 180877"/>
              <a:gd name="f201" fmla="val 584582"/>
              <a:gd name="f202" fmla="val 183041"/>
              <a:gd name="f203" fmla="val 584652"/>
              <a:gd name="f204" fmla="val 184122"/>
              <a:gd name="f205" fmla="val 583605"/>
              <a:gd name="f206" fmla="val 198289"/>
              <a:gd name="f207" fmla="val 569857"/>
              <a:gd name="f208" fmla="val 217759"/>
              <a:gd name="f209" fmla="val 563995"/>
              <a:gd name="f210" fmla="val 232484"/>
              <a:gd name="f211" fmla="val 551015"/>
              <a:gd name="f212" fmla="val 243580"/>
              <a:gd name="f213" fmla="val 541245"/>
              <a:gd name="f214" fmla="val 243719"/>
              <a:gd name="f215" fmla="val 533359"/>
              <a:gd name="f216" fmla="val 231786"/>
              <a:gd name="f217" fmla="val 524462"/>
              <a:gd name="f218" fmla="val 222051"/>
              <a:gd name="f219" fmla="val 517239"/>
              <a:gd name="f220" fmla="val 211827"/>
              <a:gd name="f221" fmla="val 510644"/>
              <a:gd name="f222" fmla="val 201918"/>
              <a:gd name="f223" fmla="val 503630"/>
              <a:gd name="f224" fmla="val 179133"/>
              <a:gd name="f225" fmla="val 487510"/>
              <a:gd name="f226" fmla="val 178819"/>
              <a:gd name="f227" fmla="val 155894"/>
              <a:gd name="f228" fmla="val 504503"/>
              <a:gd name="f229" fmla="val 145670"/>
              <a:gd name="f230" fmla="val 512074"/>
              <a:gd name="f231" fmla="val 135237"/>
              <a:gd name="f232" fmla="val 519367"/>
              <a:gd name="f233" fmla="val 125153"/>
              <a:gd name="f234" fmla="val 527079"/>
              <a:gd name="f235" fmla="val 114965"/>
              <a:gd name="f236" fmla="val 534860"/>
              <a:gd name="f237" fmla="val 111336"/>
              <a:gd name="f238" fmla="val 542362"/>
              <a:gd name="f239" fmla="val 125607"/>
              <a:gd name="f240" fmla="val 550387"/>
              <a:gd name="f241" fmla="val 134121"/>
              <a:gd name="f242" fmla="val 555167"/>
              <a:gd name="f243" fmla="val 141483"/>
              <a:gd name="f244" fmla="val 561902"/>
              <a:gd name="f245" fmla="val 149613"/>
              <a:gd name="f246" fmla="val 567380"/>
              <a:gd name="f247" fmla="val 159104"/>
              <a:gd name="f248" fmla="val 573765"/>
              <a:gd name="f249" fmla="val 168839"/>
              <a:gd name="f250" fmla="val 579732"/>
              <a:gd name="f251" fmla="val 585384"/>
              <a:gd name="f252" fmla="val 97100"/>
              <a:gd name="f253" fmla="val 559320"/>
              <a:gd name="f254" fmla="val 89388"/>
              <a:gd name="f255" fmla="val 561238"/>
              <a:gd name="f256" fmla="val 82549"/>
              <a:gd name="f257" fmla="val 563507"/>
              <a:gd name="f258" fmla="val 80176"/>
              <a:gd name="f259" fmla="val 571043"/>
              <a:gd name="f260" fmla="val 69639"/>
              <a:gd name="f261" fmla="val 604645"/>
              <a:gd name="f262" fmla="val 59345"/>
              <a:gd name="f263" fmla="val 638317"/>
              <a:gd name="f264" fmla="val 49157"/>
              <a:gd name="f265" fmla="val 672023"/>
              <a:gd name="f266" fmla="val 47621"/>
              <a:gd name="f267" fmla="val 677153"/>
              <a:gd name="f268" fmla="val 47587"/>
              <a:gd name="f269" fmla="val 682701"/>
              <a:gd name="f270" fmla="val 52890"/>
              <a:gd name="f271" fmla="val 686085"/>
              <a:gd name="f272" fmla="val 57845"/>
              <a:gd name="f273" fmla="val 689226"/>
              <a:gd name="f274" fmla="val 61823"/>
              <a:gd name="f275" fmla="val 685911"/>
              <a:gd name="f276" fmla="val 65312"/>
              <a:gd name="f277" fmla="val 682910"/>
              <a:gd name="f278" fmla="val 93436"/>
              <a:gd name="f279" fmla="val 659008"/>
              <a:gd name="f280" fmla="val 121350"/>
              <a:gd name="f281" fmla="val 634863"/>
              <a:gd name="f282" fmla="val 611170"/>
              <a:gd name="f283" fmla="val 158057"/>
              <a:gd name="f284" fmla="val 604122"/>
              <a:gd name="f285" fmla="val 156313"/>
              <a:gd name="f286" fmla="val 598713"/>
              <a:gd name="f287" fmla="val 148636"/>
              <a:gd name="f288" fmla="val 593235"/>
              <a:gd name="f289" fmla="val 134470"/>
              <a:gd name="f290" fmla="val 583116"/>
              <a:gd name="f291" fmla="val 120303"/>
              <a:gd name="f292" fmla="val 573067"/>
              <a:gd name="f293" fmla="val 105962"/>
              <a:gd name="f294" fmla="val 563228"/>
              <a:gd name="f295" fmla="val 103206"/>
              <a:gd name="f296" fmla="val 561343"/>
              <a:gd name="f297" fmla="val 99751"/>
              <a:gd name="f298" fmla="val 560471"/>
              <a:gd name="f299" fmla="val 97065"/>
              <a:gd name="f300" fmla="val 219922"/>
              <a:gd name="f301" fmla="val 429309"/>
              <a:gd name="f302" fmla="val 218457"/>
              <a:gd name="f303" fmla="val 427006"/>
              <a:gd name="f304" fmla="val 217445"/>
              <a:gd name="f305" fmla="val 424982"/>
              <a:gd name="f306" fmla="val 216049"/>
              <a:gd name="f307" fmla="val 423272"/>
              <a:gd name="f308" fmla="val 197486"/>
              <a:gd name="f309" fmla="val 400487"/>
              <a:gd name="f310" fmla="val 177213"/>
              <a:gd name="f311" fmla="val 397975"/>
              <a:gd name="f312" fmla="val 153417"/>
              <a:gd name="f313" fmla="val 415456"/>
              <a:gd name="f314" fmla="val 150625"/>
              <a:gd name="f315" fmla="val 417515"/>
              <a:gd name="f316" fmla="val 147869"/>
              <a:gd name="f317" fmla="val 419608"/>
              <a:gd name="f318" fmla="val 145112"/>
              <a:gd name="f319" fmla="val 421667"/>
              <a:gd name="f320" fmla="val 138029"/>
              <a:gd name="f321" fmla="val 426866"/>
              <a:gd name="f322" fmla="val 139634"/>
              <a:gd name="f323" fmla="val 431821"/>
              <a:gd name="f324" fmla="val 145042"/>
              <a:gd name="f325" fmla="val 437369"/>
              <a:gd name="f326" fmla="val 166885"/>
              <a:gd name="f327" fmla="val 459805"/>
              <a:gd name="f328" fmla="val 178190"/>
              <a:gd name="f329" fmla="val 461306"/>
              <a:gd name="f330" fmla="val 203802"/>
              <a:gd name="f331" fmla="val 444592"/>
              <a:gd name="f332" fmla="val 207675"/>
              <a:gd name="f333" fmla="val 442080"/>
              <a:gd name="f334" fmla="val 211548"/>
              <a:gd name="f335" fmla="val 439532"/>
              <a:gd name="f336" fmla="val 215002"/>
              <a:gd name="f337" fmla="val 436496"/>
              <a:gd name="f338" fmla="val 217026"/>
              <a:gd name="f339" fmla="val 434717"/>
              <a:gd name="f340" fmla="val 218178"/>
              <a:gd name="f341" fmla="val 431926"/>
              <a:gd name="f342" fmla="val 219957"/>
              <a:gd name="f343" fmla="val 429274"/>
              <a:gd name="f344" fmla="val 111999"/>
              <a:gd name="f345" fmla="val 508132"/>
              <a:gd name="f346" fmla="val 124560"/>
              <a:gd name="f347" fmla="val 499025"/>
              <a:gd name="f348" fmla="val 140157"/>
              <a:gd name="f349" fmla="val 491244"/>
              <a:gd name="f350" fmla="val 152265"/>
              <a:gd name="f351" fmla="val 478508"/>
              <a:gd name="f352" fmla="val 153312"/>
              <a:gd name="f353" fmla="val 477391"/>
              <a:gd name="f354" fmla="val 153207"/>
              <a:gd name="f355" fmla="val 473413"/>
              <a:gd name="f356" fmla="val 152091"/>
              <a:gd name="f357" fmla="val 472227"/>
              <a:gd name="f358" fmla="val 143193"/>
              <a:gd name="f359" fmla="val 463050"/>
              <a:gd name="f360" fmla="val 452094"/>
              <a:gd name="f361" fmla="val 120896"/>
              <a:gd name="f362" fmla="val 451779"/>
              <a:gd name="f363" fmla="val 108440"/>
              <a:gd name="f364" fmla="val 451466"/>
              <a:gd name="f365" fmla="val 111371"/>
              <a:gd name="f366" fmla="val 465527"/>
              <a:gd name="f367" fmla="val 108056"/>
              <a:gd name="f368" fmla="val 473483"/>
              <a:gd name="f369" fmla="val 105195"/>
              <a:gd name="f370" fmla="val 480427"/>
              <a:gd name="f371" fmla="val 102961"/>
              <a:gd name="f372" fmla="val 487684"/>
              <a:gd name="f373" fmla="val 101217"/>
              <a:gd name="f374" fmla="val 494977"/>
              <a:gd name="f375" fmla="val 99577"/>
              <a:gd name="f376" fmla="val 501851"/>
              <a:gd name="f377" fmla="val 100310"/>
              <a:gd name="f378" fmla="val 508062"/>
              <a:gd name="f379" fmla="val 111964"/>
              <a:gd name="f380" fmla="val 508097"/>
              <a:gd name="f381" fmla="val 258409"/>
              <a:gd name="f382" fmla="val 496408"/>
              <a:gd name="f383" fmla="val 256525"/>
              <a:gd name="f384" fmla="val 490127"/>
              <a:gd name="f385" fmla="val 254257"/>
              <a:gd name="f386" fmla="val 482346"/>
              <a:gd name="f387" fmla="val 251849"/>
              <a:gd name="f388" fmla="val 474634"/>
              <a:gd name="f389" fmla="val 242254"/>
              <a:gd name="f390" fmla="val 443545"/>
              <a:gd name="f391" fmla="val 241033"/>
              <a:gd name="f392" fmla="val 443196"/>
              <a:gd name="f393" fmla="val 215526"/>
              <a:gd name="f394" fmla="val 463399"/>
              <a:gd name="f395" fmla="val 214619"/>
              <a:gd name="f396" fmla="val 464132"/>
              <a:gd name="f397" fmla="val 213781"/>
              <a:gd name="f398" fmla="val 464899"/>
              <a:gd name="f399" fmla="val 212909"/>
              <a:gd name="f400" fmla="val 465667"/>
              <a:gd name="f401" fmla="val 206349"/>
              <a:gd name="f402" fmla="val 471704"/>
              <a:gd name="f403" fmla="val 203941"/>
              <a:gd name="f404" fmla="val 478019"/>
              <a:gd name="f405" fmla="val 212595"/>
              <a:gd name="f406" fmla="val 223272"/>
              <a:gd name="f407" fmla="val 491627"/>
              <a:gd name="f408" fmla="val 233810"/>
              <a:gd name="f409" fmla="val 499513"/>
              <a:gd name="f410" fmla="val 245150"/>
              <a:gd name="f411" fmla="val 505933"/>
              <a:gd name="f412" fmla="val 252059"/>
              <a:gd name="f413" fmla="val 509841"/>
              <a:gd name="f414" fmla="val 259107"/>
              <a:gd name="f415" fmla="val 509213"/>
              <a:gd name="f416" fmla="val 496443"/>
              <a:gd name="f417" fmla="val 202441"/>
              <a:gd name="f418" fmla="val 348497"/>
              <a:gd name="f419" fmla="val 196160"/>
              <a:gd name="f420" fmla="val 339739"/>
              <a:gd name="f421" fmla="val 189286"/>
              <a:gd name="f422" fmla="val 330736"/>
              <a:gd name="f423" fmla="val 179098"/>
              <a:gd name="f424" fmla="val 331783"/>
              <a:gd name="f425" fmla="val 169921"/>
              <a:gd name="f426" fmla="val 332725"/>
              <a:gd name="f427" fmla="val 158127"/>
              <a:gd name="f428" fmla="val 338517"/>
              <a:gd name="f429" fmla="val 159383"/>
              <a:gd name="f430" fmla="val 349753"/>
              <a:gd name="f431" fmla="val 160465"/>
              <a:gd name="f432" fmla="val 359453"/>
              <a:gd name="f433" fmla="val 170619"/>
              <a:gd name="f434" fmla="val 367618"/>
              <a:gd name="f435" fmla="val 180738"/>
              <a:gd name="f436" fmla="val 366432"/>
              <a:gd name="f437" fmla="val 189949"/>
              <a:gd name="f438" fmla="val 365385"/>
              <a:gd name="f439" fmla="val 197975"/>
              <a:gd name="f440" fmla="val 358022"/>
              <a:gd name="f441" fmla="val 348462"/>
              <a:gd name="f442" fmla="+- 0 0 -90"/>
              <a:gd name="f443" fmla="*/ f3 1 359337"/>
              <a:gd name="f444" fmla="*/ f4 1 745425"/>
              <a:gd name="f445" fmla="val f5"/>
              <a:gd name="f446" fmla="val f6"/>
              <a:gd name="f447" fmla="val f7"/>
              <a:gd name="f448" fmla="*/ f442 f0 1"/>
              <a:gd name="f449" fmla="+- f447 0 f445"/>
              <a:gd name="f450" fmla="+- f446 0 f445"/>
              <a:gd name="f451" fmla="*/ f448 1 f2"/>
              <a:gd name="f452" fmla="*/ f450 1 359337"/>
              <a:gd name="f453" fmla="*/ f449 1 745425"/>
              <a:gd name="f454" fmla="*/ 187681 f450 1"/>
              <a:gd name="f455" fmla="*/ 38055 f449 1"/>
              <a:gd name="f456" fmla="*/ 187612 f450 1"/>
              <a:gd name="f457" fmla="*/ 58991 f449 1"/>
              <a:gd name="f458" fmla="*/ 198254 f450 1"/>
              <a:gd name="f459" fmla="*/ 78531 f449 1"/>
              <a:gd name="f460" fmla="*/ 203104 f450 1"/>
              <a:gd name="f461" fmla="*/ 147898 f449 1"/>
              <a:gd name="f462" fmla="*/ 196474 f450 1"/>
              <a:gd name="f463" fmla="*/ 170787 f449 1"/>
              <a:gd name="f464" fmla="*/ 259072 f450 1"/>
              <a:gd name="f465" fmla="*/ 384576 f449 1"/>
              <a:gd name="f466" fmla="*/ 305794 f450 1"/>
              <a:gd name="f467" fmla="*/ 546584 f449 1"/>
              <a:gd name="f468" fmla="*/ 353632 f450 1"/>
              <a:gd name="f469" fmla="*/ 710091 f449 1"/>
              <a:gd name="f470" fmla="*/ 351538 f450 1"/>
              <a:gd name="f471" fmla="*/ 741216 f449 1"/>
              <a:gd name="f472" fmla="*/ 307329 f450 1"/>
              <a:gd name="f473" fmla="*/ 736052 f449 1"/>
              <a:gd name="f474" fmla="*/ 192636 f450 1"/>
              <a:gd name="f475" fmla="*/ 639782 f449 1"/>
              <a:gd name="f476" fmla="*/ 168176 f450 1"/>
              <a:gd name="f477" fmla="*/ 640201 f449 1"/>
              <a:gd name="f478" fmla="*/ 102787 f450 1"/>
              <a:gd name="f479" fmla="*/ 694704 f449 1"/>
              <a:gd name="f480" fmla="*/ 54077 f450 1"/>
              <a:gd name="f481" fmla="*/ 735389 f449 1"/>
              <a:gd name="f482" fmla="*/ 11158 f450 1"/>
              <a:gd name="f483" fmla="*/ 743344 f449 1"/>
              <a:gd name="f484" fmla="*/ 2121 f450 1"/>
              <a:gd name="f485" fmla="*/ 717698 f449 1"/>
              <a:gd name="f486" fmla="*/ 20579 f450 1"/>
              <a:gd name="f487" fmla="*/ 654193 f449 1"/>
              <a:gd name="f488" fmla="*/ 70755 f450 1"/>
              <a:gd name="f489" fmla="*/ 484125 f449 1"/>
              <a:gd name="f490" fmla="*/ 122536 f450 1"/>
              <a:gd name="f491" fmla="*/ 308963 f449 1"/>
              <a:gd name="f492" fmla="*/ 163047 f450 1"/>
              <a:gd name="f493" fmla="*/ 172043 f449 1"/>
              <a:gd name="f494" fmla="*/ 155650 f450 1"/>
              <a:gd name="f495" fmla="*/ 147653 f449 1"/>
              <a:gd name="f496" fmla="*/ 160744 f450 1"/>
              <a:gd name="f497" fmla="*/ 78914 f449 1"/>
              <a:gd name="f498" fmla="*/ 171735 f450 1"/>
              <a:gd name="f499" fmla="*/ 57769 f449 1"/>
              <a:gd name="f500" fmla="*/ 171875 f450 1"/>
              <a:gd name="f501" fmla="*/ 10699 f449 1"/>
              <a:gd name="f502" fmla="*/ 180214 f450 1"/>
              <a:gd name="f503" fmla="*/ 22 f449 1"/>
              <a:gd name="f504" fmla="*/ 187437 f450 1"/>
              <a:gd name="f505" fmla="*/ 10176 f449 1"/>
              <a:gd name="f506" fmla="*/ 187507 f450 1"/>
              <a:gd name="f507" fmla="*/ 311062 f450 1"/>
              <a:gd name="f508" fmla="*/ 676629 f449 1"/>
              <a:gd name="f509" fmla="*/ 277042 f450 1"/>
              <a:gd name="f510" fmla="*/ 561308 f449 1"/>
              <a:gd name="f511" fmla="*/ 261968 f450 1"/>
              <a:gd name="f512" fmla="*/ 557435 f449 1"/>
              <a:gd name="f513" fmla="*/ 209559 f450 1"/>
              <a:gd name="f514" fmla="*/ 594212 f449 1"/>
              <a:gd name="f515" fmla="*/ 207500 f450 1"/>
              <a:gd name="f516" fmla="*/ 609774 f449 1"/>
              <a:gd name="f517" fmla="*/ 297943 f450 1"/>
              <a:gd name="f518" fmla="*/ 685562 f449 1"/>
              <a:gd name="f519" fmla="*/ 177702 f450 1"/>
              <a:gd name="f520" fmla="*/ 585419 f449 1"/>
              <a:gd name="f521" fmla="*/ 184122 f450 1"/>
              <a:gd name="f522" fmla="*/ 583605 f449 1"/>
              <a:gd name="f523" fmla="*/ 232484 f450 1"/>
              <a:gd name="f524" fmla="*/ 551015 f449 1"/>
              <a:gd name="f525" fmla="*/ 231786 f450 1"/>
              <a:gd name="f526" fmla="*/ 524462 f449 1"/>
              <a:gd name="f527" fmla="*/ 201918 f450 1"/>
              <a:gd name="f528" fmla="*/ 503630 f449 1"/>
              <a:gd name="f529" fmla="*/ 155894 f450 1"/>
              <a:gd name="f530" fmla="*/ 504503 f449 1"/>
              <a:gd name="f531" fmla="*/ 125153 f450 1"/>
              <a:gd name="f532" fmla="*/ 527079 f449 1"/>
              <a:gd name="f533" fmla="*/ 125607 f450 1"/>
              <a:gd name="f534" fmla="*/ 550387 f449 1"/>
              <a:gd name="f535" fmla="*/ 149613 f450 1"/>
              <a:gd name="f536" fmla="*/ 567380 f449 1"/>
              <a:gd name="f537" fmla="*/ 585384 f449 1"/>
              <a:gd name="f538" fmla="*/ 97100 f450 1"/>
              <a:gd name="f539" fmla="*/ 559320 f449 1"/>
              <a:gd name="f540" fmla="*/ 80176 f450 1"/>
              <a:gd name="f541" fmla="*/ 571043 f449 1"/>
              <a:gd name="f542" fmla="*/ 49157 f450 1"/>
              <a:gd name="f543" fmla="*/ 672023 f449 1"/>
              <a:gd name="f544" fmla="*/ 52890 f450 1"/>
              <a:gd name="f545" fmla="*/ 686085 f449 1"/>
              <a:gd name="f546" fmla="*/ 65312 f450 1"/>
              <a:gd name="f547" fmla="*/ 682910 f449 1"/>
              <a:gd name="f548" fmla="*/ 611170 f449 1"/>
              <a:gd name="f549" fmla="*/ 148636 f450 1"/>
              <a:gd name="f550" fmla="*/ 593235 f449 1"/>
              <a:gd name="f551" fmla="*/ 105962 f450 1"/>
              <a:gd name="f552" fmla="*/ 563228 f449 1"/>
              <a:gd name="f553" fmla="*/ 97065 f450 1"/>
              <a:gd name="f554" fmla="*/ 219922 f450 1"/>
              <a:gd name="f555" fmla="*/ 429309 f449 1"/>
              <a:gd name="f556" fmla="*/ 216049 f450 1"/>
              <a:gd name="f557" fmla="*/ 423272 f449 1"/>
              <a:gd name="f558" fmla="*/ 153417 f450 1"/>
              <a:gd name="f559" fmla="*/ 415456 f449 1"/>
              <a:gd name="f560" fmla="*/ 145112 f450 1"/>
              <a:gd name="f561" fmla="*/ 421667 f449 1"/>
              <a:gd name="f562" fmla="*/ 145042 f450 1"/>
              <a:gd name="f563" fmla="*/ 437369 f449 1"/>
              <a:gd name="f564" fmla="*/ 203802 f450 1"/>
              <a:gd name="f565" fmla="*/ 444592 f449 1"/>
              <a:gd name="f566" fmla="*/ 215002 f450 1"/>
              <a:gd name="f567" fmla="*/ 436496 f449 1"/>
              <a:gd name="f568" fmla="*/ 219957 f450 1"/>
              <a:gd name="f569" fmla="*/ 429274 f449 1"/>
              <a:gd name="f570" fmla="*/ 111999 f450 1"/>
              <a:gd name="f571" fmla="*/ 508132 f449 1"/>
              <a:gd name="f572" fmla="*/ 152265 f450 1"/>
              <a:gd name="f573" fmla="*/ 478508 f449 1"/>
              <a:gd name="f574" fmla="*/ 152091 f450 1"/>
              <a:gd name="f575" fmla="*/ 472227 f449 1"/>
              <a:gd name="f576" fmla="*/ 120896 f450 1"/>
              <a:gd name="f577" fmla="*/ 451779 f449 1"/>
              <a:gd name="f578" fmla="*/ 108056 f450 1"/>
              <a:gd name="f579" fmla="*/ 473483 f449 1"/>
              <a:gd name="f580" fmla="*/ 101217 f450 1"/>
              <a:gd name="f581" fmla="*/ 494977 f449 1"/>
              <a:gd name="f582" fmla="*/ 111964 f450 1"/>
              <a:gd name="f583" fmla="*/ 508097 f449 1"/>
              <a:gd name="f584" fmla="*/ 258409 f450 1"/>
              <a:gd name="f585" fmla="*/ 496408 f449 1"/>
              <a:gd name="f586" fmla="*/ 251849 f450 1"/>
              <a:gd name="f587" fmla="*/ 474634 f449 1"/>
              <a:gd name="f588" fmla="*/ 215526 f450 1"/>
              <a:gd name="f589" fmla="*/ 463399 f449 1"/>
              <a:gd name="f590" fmla="*/ 212909 f450 1"/>
              <a:gd name="f591" fmla="*/ 465667 f449 1"/>
              <a:gd name="f592" fmla="*/ 212595 f450 1"/>
              <a:gd name="f593" fmla="*/ 245150 f450 1"/>
              <a:gd name="f594" fmla="*/ 505933 f449 1"/>
              <a:gd name="f595" fmla="*/ 496443 f449 1"/>
              <a:gd name="f596" fmla="*/ 202441 f450 1"/>
              <a:gd name="f597" fmla="*/ 348497 f449 1"/>
              <a:gd name="f598" fmla="*/ 179098 f450 1"/>
              <a:gd name="f599" fmla="*/ 331783 f449 1"/>
              <a:gd name="f600" fmla="*/ 159383 f450 1"/>
              <a:gd name="f601" fmla="*/ 349753 f449 1"/>
              <a:gd name="f602" fmla="*/ 180738 f450 1"/>
              <a:gd name="f603" fmla="*/ 366432 f449 1"/>
              <a:gd name="f604" fmla="*/ 348462 f449 1"/>
              <a:gd name="f605" fmla="+- f451 0 f1"/>
              <a:gd name="f606" fmla="*/ f454 1 359337"/>
              <a:gd name="f607" fmla="*/ f455 1 745425"/>
              <a:gd name="f608" fmla="*/ f456 1 359337"/>
              <a:gd name="f609" fmla="*/ f457 1 745425"/>
              <a:gd name="f610" fmla="*/ f458 1 359337"/>
              <a:gd name="f611" fmla="*/ f459 1 745425"/>
              <a:gd name="f612" fmla="*/ f460 1 359337"/>
              <a:gd name="f613" fmla="*/ f461 1 745425"/>
              <a:gd name="f614" fmla="*/ f462 1 359337"/>
              <a:gd name="f615" fmla="*/ f463 1 745425"/>
              <a:gd name="f616" fmla="*/ f464 1 359337"/>
              <a:gd name="f617" fmla="*/ f465 1 745425"/>
              <a:gd name="f618" fmla="*/ f466 1 359337"/>
              <a:gd name="f619" fmla="*/ f467 1 745425"/>
              <a:gd name="f620" fmla="*/ f468 1 359337"/>
              <a:gd name="f621" fmla="*/ f469 1 745425"/>
              <a:gd name="f622" fmla="*/ f470 1 359337"/>
              <a:gd name="f623" fmla="*/ f471 1 745425"/>
              <a:gd name="f624" fmla="*/ f472 1 359337"/>
              <a:gd name="f625" fmla="*/ f473 1 745425"/>
              <a:gd name="f626" fmla="*/ f474 1 359337"/>
              <a:gd name="f627" fmla="*/ f475 1 745425"/>
              <a:gd name="f628" fmla="*/ f476 1 359337"/>
              <a:gd name="f629" fmla="*/ f477 1 745425"/>
              <a:gd name="f630" fmla="*/ f478 1 359337"/>
              <a:gd name="f631" fmla="*/ f479 1 745425"/>
              <a:gd name="f632" fmla="*/ f480 1 359337"/>
              <a:gd name="f633" fmla="*/ f481 1 745425"/>
              <a:gd name="f634" fmla="*/ f482 1 359337"/>
              <a:gd name="f635" fmla="*/ f483 1 745425"/>
              <a:gd name="f636" fmla="*/ f484 1 359337"/>
              <a:gd name="f637" fmla="*/ f485 1 745425"/>
              <a:gd name="f638" fmla="*/ f486 1 359337"/>
              <a:gd name="f639" fmla="*/ f487 1 745425"/>
              <a:gd name="f640" fmla="*/ f488 1 359337"/>
              <a:gd name="f641" fmla="*/ f489 1 745425"/>
              <a:gd name="f642" fmla="*/ f490 1 359337"/>
              <a:gd name="f643" fmla="*/ f491 1 745425"/>
              <a:gd name="f644" fmla="*/ f492 1 359337"/>
              <a:gd name="f645" fmla="*/ f493 1 745425"/>
              <a:gd name="f646" fmla="*/ f494 1 359337"/>
              <a:gd name="f647" fmla="*/ f495 1 745425"/>
              <a:gd name="f648" fmla="*/ f496 1 359337"/>
              <a:gd name="f649" fmla="*/ f497 1 745425"/>
              <a:gd name="f650" fmla="*/ f498 1 359337"/>
              <a:gd name="f651" fmla="*/ f499 1 745425"/>
              <a:gd name="f652" fmla="*/ f500 1 359337"/>
              <a:gd name="f653" fmla="*/ f501 1 745425"/>
              <a:gd name="f654" fmla="*/ f502 1 359337"/>
              <a:gd name="f655" fmla="*/ f503 1 745425"/>
              <a:gd name="f656" fmla="*/ f504 1 359337"/>
              <a:gd name="f657" fmla="*/ f505 1 745425"/>
              <a:gd name="f658" fmla="*/ f506 1 359337"/>
              <a:gd name="f659" fmla="*/ f507 1 359337"/>
              <a:gd name="f660" fmla="*/ f508 1 745425"/>
              <a:gd name="f661" fmla="*/ f509 1 359337"/>
              <a:gd name="f662" fmla="*/ f510 1 745425"/>
              <a:gd name="f663" fmla="*/ f511 1 359337"/>
              <a:gd name="f664" fmla="*/ f512 1 745425"/>
              <a:gd name="f665" fmla="*/ f513 1 359337"/>
              <a:gd name="f666" fmla="*/ f514 1 745425"/>
              <a:gd name="f667" fmla="*/ f515 1 359337"/>
              <a:gd name="f668" fmla="*/ f516 1 745425"/>
              <a:gd name="f669" fmla="*/ f517 1 359337"/>
              <a:gd name="f670" fmla="*/ f518 1 745425"/>
              <a:gd name="f671" fmla="*/ f519 1 359337"/>
              <a:gd name="f672" fmla="*/ f520 1 745425"/>
              <a:gd name="f673" fmla="*/ f521 1 359337"/>
              <a:gd name="f674" fmla="*/ f522 1 745425"/>
              <a:gd name="f675" fmla="*/ f523 1 359337"/>
              <a:gd name="f676" fmla="*/ f524 1 745425"/>
              <a:gd name="f677" fmla="*/ f525 1 359337"/>
              <a:gd name="f678" fmla="*/ f526 1 745425"/>
              <a:gd name="f679" fmla="*/ f527 1 359337"/>
              <a:gd name="f680" fmla="*/ f528 1 745425"/>
              <a:gd name="f681" fmla="*/ f529 1 359337"/>
              <a:gd name="f682" fmla="*/ f530 1 745425"/>
              <a:gd name="f683" fmla="*/ f531 1 359337"/>
              <a:gd name="f684" fmla="*/ f532 1 745425"/>
              <a:gd name="f685" fmla="*/ f533 1 359337"/>
              <a:gd name="f686" fmla="*/ f534 1 745425"/>
              <a:gd name="f687" fmla="*/ f535 1 359337"/>
              <a:gd name="f688" fmla="*/ f536 1 745425"/>
              <a:gd name="f689" fmla="*/ f537 1 745425"/>
              <a:gd name="f690" fmla="*/ f538 1 359337"/>
              <a:gd name="f691" fmla="*/ f539 1 745425"/>
              <a:gd name="f692" fmla="*/ f540 1 359337"/>
              <a:gd name="f693" fmla="*/ f541 1 745425"/>
              <a:gd name="f694" fmla="*/ f542 1 359337"/>
              <a:gd name="f695" fmla="*/ f543 1 745425"/>
              <a:gd name="f696" fmla="*/ f544 1 359337"/>
              <a:gd name="f697" fmla="*/ f545 1 745425"/>
              <a:gd name="f698" fmla="*/ f546 1 359337"/>
              <a:gd name="f699" fmla="*/ f547 1 745425"/>
              <a:gd name="f700" fmla="*/ f548 1 745425"/>
              <a:gd name="f701" fmla="*/ f549 1 359337"/>
              <a:gd name="f702" fmla="*/ f550 1 745425"/>
              <a:gd name="f703" fmla="*/ f551 1 359337"/>
              <a:gd name="f704" fmla="*/ f552 1 745425"/>
              <a:gd name="f705" fmla="*/ f553 1 359337"/>
              <a:gd name="f706" fmla="*/ f554 1 359337"/>
              <a:gd name="f707" fmla="*/ f555 1 745425"/>
              <a:gd name="f708" fmla="*/ f556 1 359337"/>
              <a:gd name="f709" fmla="*/ f557 1 745425"/>
              <a:gd name="f710" fmla="*/ f558 1 359337"/>
              <a:gd name="f711" fmla="*/ f559 1 745425"/>
              <a:gd name="f712" fmla="*/ f560 1 359337"/>
              <a:gd name="f713" fmla="*/ f561 1 745425"/>
              <a:gd name="f714" fmla="*/ f562 1 359337"/>
              <a:gd name="f715" fmla="*/ f563 1 745425"/>
              <a:gd name="f716" fmla="*/ f564 1 359337"/>
              <a:gd name="f717" fmla="*/ f565 1 745425"/>
              <a:gd name="f718" fmla="*/ f566 1 359337"/>
              <a:gd name="f719" fmla="*/ f567 1 745425"/>
              <a:gd name="f720" fmla="*/ f568 1 359337"/>
              <a:gd name="f721" fmla="*/ f569 1 745425"/>
              <a:gd name="f722" fmla="*/ f570 1 359337"/>
              <a:gd name="f723" fmla="*/ f571 1 745425"/>
              <a:gd name="f724" fmla="*/ f572 1 359337"/>
              <a:gd name="f725" fmla="*/ f573 1 745425"/>
              <a:gd name="f726" fmla="*/ f574 1 359337"/>
              <a:gd name="f727" fmla="*/ f575 1 745425"/>
              <a:gd name="f728" fmla="*/ f576 1 359337"/>
              <a:gd name="f729" fmla="*/ f577 1 745425"/>
              <a:gd name="f730" fmla="*/ f578 1 359337"/>
              <a:gd name="f731" fmla="*/ f579 1 745425"/>
              <a:gd name="f732" fmla="*/ f580 1 359337"/>
              <a:gd name="f733" fmla="*/ f581 1 745425"/>
              <a:gd name="f734" fmla="*/ f582 1 359337"/>
              <a:gd name="f735" fmla="*/ f583 1 745425"/>
              <a:gd name="f736" fmla="*/ f584 1 359337"/>
              <a:gd name="f737" fmla="*/ f585 1 745425"/>
              <a:gd name="f738" fmla="*/ f586 1 359337"/>
              <a:gd name="f739" fmla="*/ f587 1 745425"/>
              <a:gd name="f740" fmla="*/ f588 1 359337"/>
              <a:gd name="f741" fmla="*/ f589 1 745425"/>
              <a:gd name="f742" fmla="*/ f590 1 359337"/>
              <a:gd name="f743" fmla="*/ f591 1 745425"/>
              <a:gd name="f744" fmla="*/ f592 1 359337"/>
              <a:gd name="f745" fmla="*/ f593 1 359337"/>
              <a:gd name="f746" fmla="*/ f594 1 745425"/>
              <a:gd name="f747" fmla="*/ f595 1 745425"/>
              <a:gd name="f748" fmla="*/ f596 1 359337"/>
              <a:gd name="f749" fmla="*/ f597 1 745425"/>
              <a:gd name="f750" fmla="*/ f598 1 359337"/>
              <a:gd name="f751" fmla="*/ f599 1 745425"/>
              <a:gd name="f752" fmla="*/ f600 1 359337"/>
              <a:gd name="f753" fmla="*/ f601 1 745425"/>
              <a:gd name="f754" fmla="*/ f602 1 359337"/>
              <a:gd name="f755" fmla="*/ f603 1 745425"/>
              <a:gd name="f756" fmla="*/ f604 1 745425"/>
              <a:gd name="f757" fmla="*/ f445 1 f452"/>
              <a:gd name="f758" fmla="*/ f446 1 f452"/>
              <a:gd name="f759" fmla="*/ f445 1 f453"/>
              <a:gd name="f760" fmla="*/ f447 1 f453"/>
              <a:gd name="f761" fmla="*/ f606 1 f452"/>
              <a:gd name="f762" fmla="*/ f607 1 f453"/>
              <a:gd name="f763" fmla="*/ f608 1 f452"/>
              <a:gd name="f764" fmla="*/ f609 1 f453"/>
              <a:gd name="f765" fmla="*/ f610 1 f452"/>
              <a:gd name="f766" fmla="*/ f611 1 f453"/>
              <a:gd name="f767" fmla="*/ f612 1 f452"/>
              <a:gd name="f768" fmla="*/ f613 1 f453"/>
              <a:gd name="f769" fmla="*/ f614 1 f452"/>
              <a:gd name="f770" fmla="*/ f615 1 f453"/>
              <a:gd name="f771" fmla="*/ f616 1 f452"/>
              <a:gd name="f772" fmla="*/ f617 1 f453"/>
              <a:gd name="f773" fmla="*/ f618 1 f452"/>
              <a:gd name="f774" fmla="*/ f619 1 f453"/>
              <a:gd name="f775" fmla="*/ f620 1 f452"/>
              <a:gd name="f776" fmla="*/ f621 1 f453"/>
              <a:gd name="f777" fmla="*/ f622 1 f452"/>
              <a:gd name="f778" fmla="*/ f623 1 f453"/>
              <a:gd name="f779" fmla="*/ f624 1 f452"/>
              <a:gd name="f780" fmla="*/ f625 1 f453"/>
              <a:gd name="f781" fmla="*/ f626 1 f452"/>
              <a:gd name="f782" fmla="*/ f627 1 f453"/>
              <a:gd name="f783" fmla="*/ f628 1 f452"/>
              <a:gd name="f784" fmla="*/ f629 1 f453"/>
              <a:gd name="f785" fmla="*/ f630 1 f452"/>
              <a:gd name="f786" fmla="*/ f631 1 f453"/>
              <a:gd name="f787" fmla="*/ f632 1 f452"/>
              <a:gd name="f788" fmla="*/ f633 1 f453"/>
              <a:gd name="f789" fmla="*/ f634 1 f452"/>
              <a:gd name="f790" fmla="*/ f635 1 f453"/>
              <a:gd name="f791" fmla="*/ f636 1 f452"/>
              <a:gd name="f792" fmla="*/ f637 1 f453"/>
              <a:gd name="f793" fmla="*/ f638 1 f452"/>
              <a:gd name="f794" fmla="*/ f639 1 f453"/>
              <a:gd name="f795" fmla="*/ f640 1 f452"/>
              <a:gd name="f796" fmla="*/ f641 1 f453"/>
              <a:gd name="f797" fmla="*/ f642 1 f452"/>
              <a:gd name="f798" fmla="*/ f643 1 f453"/>
              <a:gd name="f799" fmla="*/ f644 1 f452"/>
              <a:gd name="f800" fmla="*/ f645 1 f453"/>
              <a:gd name="f801" fmla="*/ f646 1 f452"/>
              <a:gd name="f802" fmla="*/ f647 1 f453"/>
              <a:gd name="f803" fmla="*/ f648 1 f452"/>
              <a:gd name="f804" fmla="*/ f649 1 f453"/>
              <a:gd name="f805" fmla="*/ f650 1 f452"/>
              <a:gd name="f806" fmla="*/ f651 1 f453"/>
              <a:gd name="f807" fmla="*/ f652 1 f452"/>
              <a:gd name="f808" fmla="*/ f653 1 f453"/>
              <a:gd name="f809" fmla="*/ f654 1 f452"/>
              <a:gd name="f810" fmla="*/ f655 1 f453"/>
              <a:gd name="f811" fmla="*/ f656 1 f452"/>
              <a:gd name="f812" fmla="*/ f657 1 f453"/>
              <a:gd name="f813" fmla="*/ f658 1 f452"/>
              <a:gd name="f814" fmla="*/ f659 1 f452"/>
              <a:gd name="f815" fmla="*/ f660 1 f453"/>
              <a:gd name="f816" fmla="*/ f661 1 f452"/>
              <a:gd name="f817" fmla="*/ f662 1 f453"/>
              <a:gd name="f818" fmla="*/ f663 1 f452"/>
              <a:gd name="f819" fmla="*/ f664 1 f453"/>
              <a:gd name="f820" fmla="*/ f665 1 f452"/>
              <a:gd name="f821" fmla="*/ f666 1 f453"/>
              <a:gd name="f822" fmla="*/ f667 1 f452"/>
              <a:gd name="f823" fmla="*/ f668 1 f453"/>
              <a:gd name="f824" fmla="*/ f669 1 f452"/>
              <a:gd name="f825" fmla="*/ f670 1 f453"/>
              <a:gd name="f826" fmla="*/ f671 1 f452"/>
              <a:gd name="f827" fmla="*/ f672 1 f453"/>
              <a:gd name="f828" fmla="*/ f673 1 f452"/>
              <a:gd name="f829" fmla="*/ f674 1 f453"/>
              <a:gd name="f830" fmla="*/ f675 1 f452"/>
              <a:gd name="f831" fmla="*/ f676 1 f453"/>
              <a:gd name="f832" fmla="*/ f677 1 f452"/>
              <a:gd name="f833" fmla="*/ f678 1 f453"/>
              <a:gd name="f834" fmla="*/ f679 1 f452"/>
              <a:gd name="f835" fmla="*/ f680 1 f453"/>
              <a:gd name="f836" fmla="*/ f681 1 f452"/>
              <a:gd name="f837" fmla="*/ f682 1 f453"/>
              <a:gd name="f838" fmla="*/ f683 1 f452"/>
              <a:gd name="f839" fmla="*/ f684 1 f453"/>
              <a:gd name="f840" fmla="*/ f685 1 f452"/>
              <a:gd name="f841" fmla="*/ f686 1 f453"/>
              <a:gd name="f842" fmla="*/ f687 1 f452"/>
              <a:gd name="f843" fmla="*/ f688 1 f453"/>
              <a:gd name="f844" fmla="*/ f689 1 f453"/>
              <a:gd name="f845" fmla="*/ f690 1 f452"/>
              <a:gd name="f846" fmla="*/ f691 1 f453"/>
              <a:gd name="f847" fmla="*/ f692 1 f452"/>
              <a:gd name="f848" fmla="*/ f693 1 f453"/>
              <a:gd name="f849" fmla="*/ f694 1 f452"/>
              <a:gd name="f850" fmla="*/ f695 1 f453"/>
              <a:gd name="f851" fmla="*/ f696 1 f452"/>
              <a:gd name="f852" fmla="*/ f697 1 f453"/>
              <a:gd name="f853" fmla="*/ f698 1 f452"/>
              <a:gd name="f854" fmla="*/ f699 1 f453"/>
              <a:gd name="f855" fmla="*/ f700 1 f453"/>
              <a:gd name="f856" fmla="*/ f701 1 f452"/>
              <a:gd name="f857" fmla="*/ f702 1 f453"/>
              <a:gd name="f858" fmla="*/ f703 1 f452"/>
              <a:gd name="f859" fmla="*/ f704 1 f453"/>
              <a:gd name="f860" fmla="*/ f705 1 f452"/>
              <a:gd name="f861" fmla="*/ f706 1 f452"/>
              <a:gd name="f862" fmla="*/ f707 1 f453"/>
              <a:gd name="f863" fmla="*/ f708 1 f452"/>
              <a:gd name="f864" fmla="*/ f709 1 f453"/>
              <a:gd name="f865" fmla="*/ f710 1 f452"/>
              <a:gd name="f866" fmla="*/ f711 1 f453"/>
              <a:gd name="f867" fmla="*/ f712 1 f452"/>
              <a:gd name="f868" fmla="*/ f713 1 f453"/>
              <a:gd name="f869" fmla="*/ f714 1 f452"/>
              <a:gd name="f870" fmla="*/ f715 1 f453"/>
              <a:gd name="f871" fmla="*/ f716 1 f452"/>
              <a:gd name="f872" fmla="*/ f717 1 f453"/>
              <a:gd name="f873" fmla="*/ f718 1 f452"/>
              <a:gd name="f874" fmla="*/ f719 1 f453"/>
              <a:gd name="f875" fmla="*/ f720 1 f452"/>
              <a:gd name="f876" fmla="*/ f721 1 f453"/>
              <a:gd name="f877" fmla="*/ f722 1 f452"/>
              <a:gd name="f878" fmla="*/ f723 1 f453"/>
              <a:gd name="f879" fmla="*/ f724 1 f452"/>
              <a:gd name="f880" fmla="*/ f725 1 f453"/>
              <a:gd name="f881" fmla="*/ f726 1 f452"/>
              <a:gd name="f882" fmla="*/ f727 1 f453"/>
              <a:gd name="f883" fmla="*/ f728 1 f452"/>
              <a:gd name="f884" fmla="*/ f729 1 f453"/>
              <a:gd name="f885" fmla="*/ f730 1 f452"/>
              <a:gd name="f886" fmla="*/ f731 1 f453"/>
              <a:gd name="f887" fmla="*/ f732 1 f452"/>
              <a:gd name="f888" fmla="*/ f733 1 f453"/>
              <a:gd name="f889" fmla="*/ f734 1 f452"/>
              <a:gd name="f890" fmla="*/ f735 1 f453"/>
              <a:gd name="f891" fmla="*/ f736 1 f452"/>
              <a:gd name="f892" fmla="*/ f737 1 f453"/>
              <a:gd name="f893" fmla="*/ f738 1 f452"/>
              <a:gd name="f894" fmla="*/ f739 1 f453"/>
              <a:gd name="f895" fmla="*/ f740 1 f452"/>
              <a:gd name="f896" fmla="*/ f741 1 f453"/>
              <a:gd name="f897" fmla="*/ f742 1 f452"/>
              <a:gd name="f898" fmla="*/ f743 1 f453"/>
              <a:gd name="f899" fmla="*/ f744 1 f452"/>
              <a:gd name="f900" fmla="*/ f745 1 f452"/>
              <a:gd name="f901" fmla="*/ f746 1 f453"/>
              <a:gd name="f902" fmla="*/ f747 1 f453"/>
              <a:gd name="f903" fmla="*/ f748 1 f452"/>
              <a:gd name="f904" fmla="*/ f749 1 f453"/>
              <a:gd name="f905" fmla="*/ f750 1 f452"/>
              <a:gd name="f906" fmla="*/ f751 1 f453"/>
              <a:gd name="f907" fmla="*/ f752 1 f452"/>
              <a:gd name="f908" fmla="*/ f753 1 f453"/>
              <a:gd name="f909" fmla="*/ f754 1 f452"/>
              <a:gd name="f910" fmla="*/ f755 1 f453"/>
              <a:gd name="f911" fmla="*/ f756 1 f453"/>
              <a:gd name="f912" fmla="*/ f757 f443 1"/>
              <a:gd name="f913" fmla="*/ f758 f443 1"/>
              <a:gd name="f914" fmla="*/ f760 f444 1"/>
              <a:gd name="f915" fmla="*/ f759 f444 1"/>
              <a:gd name="f916" fmla="*/ f761 f443 1"/>
              <a:gd name="f917" fmla="*/ f762 f444 1"/>
              <a:gd name="f918" fmla="*/ f763 f443 1"/>
              <a:gd name="f919" fmla="*/ f764 f444 1"/>
              <a:gd name="f920" fmla="*/ f765 f443 1"/>
              <a:gd name="f921" fmla="*/ f766 f444 1"/>
              <a:gd name="f922" fmla="*/ f767 f443 1"/>
              <a:gd name="f923" fmla="*/ f768 f444 1"/>
              <a:gd name="f924" fmla="*/ f769 f443 1"/>
              <a:gd name="f925" fmla="*/ f770 f444 1"/>
              <a:gd name="f926" fmla="*/ f771 f443 1"/>
              <a:gd name="f927" fmla="*/ f772 f444 1"/>
              <a:gd name="f928" fmla="*/ f773 f443 1"/>
              <a:gd name="f929" fmla="*/ f774 f444 1"/>
              <a:gd name="f930" fmla="*/ f775 f443 1"/>
              <a:gd name="f931" fmla="*/ f776 f444 1"/>
              <a:gd name="f932" fmla="*/ f777 f443 1"/>
              <a:gd name="f933" fmla="*/ f778 f444 1"/>
              <a:gd name="f934" fmla="*/ f779 f443 1"/>
              <a:gd name="f935" fmla="*/ f780 f444 1"/>
              <a:gd name="f936" fmla="*/ f781 f443 1"/>
              <a:gd name="f937" fmla="*/ f782 f444 1"/>
              <a:gd name="f938" fmla="*/ f783 f443 1"/>
              <a:gd name="f939" fmla="*/ f784 f444 1"/>
              <a:gd name="f940" fmla="*/ f785 f443 1"/>
              <a:gd name="f941" fmla="*/ f786 f444 1"/>
              <a:gd name="f942" fmla="*/ f787 f443 1"/>
              <a:gd name="f943" fmla="*/ f788 f444 1"/>
              <a:gd name="f944" fmla="*/ f789 f443 1"/>
              <a:gd name="f945" fmla="*/ f790 f444 1"/>
              <a:gd name="f946" fmla="*/ f791 f443 1"/>
              <a:gd name="f947" fmla="*/ f792 f444 1"/>
              <a:gd name="f948" fmla="*/ f793 f443 1"/>
              <a:gd name="f949" fmla="*/ f794 f444 1"/>
              <a:gd name="f950" fmla="*/ f795 f443 1"/>
              <a:gd name="f951" fmla="*/ f796 f444 1"/>
              <a:gd name="f952" fmla="*/ f797 f443 1"/>
              <a:gd name="f953" fmla="*/ f798 f444 1"/>
              <a:gd name="f954" fmla="*/ f799 f443 1"/>
              <a:gd name="f955" fmla="*/ f800 f444 1"/>
              <a:gd name="f956" fmla="*/ f801 f443 1"/>
              <a:gd name="f957" fmla="*/ f802 f444 1"/>
              <a:gd name="f958" fmla="*/ f803 f443 1"/>
              <a:gd name="f959" fmla="*/ f804 f444 1"/>
              <a:gd name="f960" fmla="*/ f805 f443 1"/>
              <a:gd name="f961" fmla="*/ f806 f444 1"/>
              <a:gd name="f962" fmla="*/ f807 f443 1"/>
              <a:gd name="f963" fmla="*/ f808 f444 1"/>
              <a:gd name="f964" fmla="*/ f809 f443 1"/>
              <a:gd name="f965" fmla="*/ f810 f444 1"/>
              <a:gd name="f966" fmla="*/ f811 f443 1"/>
              <a:gd name="f967" fmla="*/ f812 f444 1"/>
              <a:gd name="f968" fmla="*/ f813 f443 1"/>
              <a:gd name="f969" fmla="*/ f814 f443 1"/>
              <a:gd name="f970" fmla="*/ f815 f444 1"/>
              <a:gd name="f971" fmla="*/ f816 f443 1"/>
              <a:gd name="f972" fmla="*/ f817 f444 1"/>
              <a:gd name="f973" fmla="*/ f818 f443 1"/>
              <a:gd name="f974" fmla="*/ f819 f444 1"/>
              <a:gd name="f975" fmla="*/ f820 f443 1"/>
              <a:gd name="f976" fmla="*/ f821 f444 1"/>
              <a:gd name="f977" fmla="*/ f822 f443 1"/>
              <a:gd name="f978" fmla="*/ f823 f444 1"/>
              <a:gd name="f979" fmla="*/ f824 f443 1"/>
              <a:gd name="f980" fmla="*/ f825 f444 1"/>
              <a:gd name="f981" fmla="*/ f826 f443 1"/>
              <a:gd name="f982" fmla="*/ f827 f444 1"/>
              <a:gd name="f983" fmla="*/ f828 f443 1"/>
              <a:gd name="f984" fmla="*/ f829 f444 1"/>
              <a:gd name="f985" fmla="*/ f830 f443 1"/>
              <a:gd name="f986" fmla="*/ f831 f444 1"/>
              <a:gd name="f987" fmla="*/ f832 f443 1"/>
              <a:gd name="f988" fmla="*/ f833 f444 1"/>
              <a:gd name="f989" fmla="*/ f834 f443 1"/>
              <a:gd name="f990" fmla="*/ f835 f444 1"/>
              <a:gd name="f991" fmla="*/ f836 f443 1"/>
              <a:gd name="f992" fmla="*/ f837 f444 1"/>
              <a:gd name="f993" fmla="*/ f838 f443 1"/>
              <a:gd name="f994" fmla="*/ f839 f444 1"/>
              <a:gd name="f995" fmla="*/ f840 f443 1"/>
              <a:gd name="f996" fmla="*/ f841 f444 1"/>
              <a:gd name="f997" fmla="*/ f842 f443 1"/>
              <a:gd name="f998" fmla="*/ f843 f444 1"/>
              <a:gd name="f999" fmla="*/ f844 f444 1"/>
              <a:gd name="f1000" fmla="*/ f845 f443 1"/>
              <a:gd name="f1001" fmla="*/ f846 f444 1"/>
              <a:gd name="f1002" fmla="*/ f847 f443 1"/>
              <a:gd name="f1003" fmla="*/ f848 f444 1"/>
              <a:gd name="f1004" fmla="*/ f849 f443 1"/>
              <a:gd name="f1005" fmla="*/ f850 f444 1"/>
              <a:gd name="f1006" fmla="*/ f851 f443 1"/>
              <a:gd name="f1007" fmla="*/ f852 f444 1"/>
              <a:gd name="f1008" fmla="*/ f853 f443 1"/>
              <a:gd name="f1009" fmla="*/ f854 f444 1"/>
              <a:gd name="f1010" fmla="*/ f855 f444 1"/>
              <a:gd name="f1011" fmla="*/ f856 f443 1"/>
              <a:gd name="f1012" fmla="*/ f857 f444 1"/>
              <a:gd name="f1013" fmla="*/ f858 f443 1"/>
              <a:gd name="f1014" fmla="*/ f859 f444 1"/>
              <a:gd name="f1015" fmla="*/ f860 f443 1"/>
              <a:gd name="f1016" fmla="*/ f861 f443 1"/>
              <a:gd name="f1017" fmla="*/ f862 f444 1"/>
              <a:gd name="f1018" fmla="*/ f863 f443 1"/>
              <a:gd name="f1019" fmla="*/ f864 f444 1"/>
              <a:gd name="f1020" fmla="*/ f865 f443 1"/>
              <a:gd name="f1021" fmla="*/ f866 f444 1"/>
              <a:gd name="f1022" fmla="*/ f867 f443 1"/>
              <a:gd name="f1023" fmla="*/ f868 f444 1"/>
              <a:gd name="f1024" fmla="*/ f869 f443 1"/>
              <a:gd name="f1025" fmla="*/ f870 f444 1"/>
              <a:gd name="f1026" fmla="*/ f871 f443 1"/>
              <a:gd name="f1027" fmla="*/ f872 f444 1"/>
              <a:gd name="f1028" fmla="*/ f873 f443 1"/>
              <a:gd name="f1029" fmla="*/ f874 f444 1"/>
              <a:gd name="f1030" fmla="*/ f875 f443 1"/>
              <a:gd name="f1031" fmla="*/ f876 f444 1"/>
              <a:gd name="f1032" fmla="*/ f877 f443 1"/>
              <a:gd name="f1033" fmla="*/ f878 f444 1"/>
              <a:gd name="f1034" fmla="*/ f879 f443 1"/>
              <a:gd name="f1035" fmla="*/ f880 f444 1"/>
              <a:gd name="f1036" fmla="*/ f881 f443 1"/>
              <a:gd name="f1037" fmla="*/ f882 f444 1"/>
              <a:gd name="f1038" fmla="*/ f883 f443 1"/>
              <a:gd name="f1039" fmla="*/ f884 f444 1"/>
              <a:gd name="f1040" fmla="*/ f885 f443 1"/>
              <a:gd name="f1041" fmla="*/ f886 f444 1"/>
              <a:gd name="f1042" fmla="*/ f887 f443 1"/>
              <a:gd name="f1043" fmla="*/ f888 f444 1"/>
              <a:gd name="f1044" fmla="*/ f889 f443 1"/>
              <a:gd name="f1045" fmla="*/ f890 f444 1"/>
              <a:gd name="f1046" fmla="*/ f891 f443 1"/>
              <a:gd name="f1047" fmla="*/ f892 f444 1"/>
              <a:gd name="f1048" fmla="*/ f893 f443 1"/>
              <a:gd name="f1049" fmla="*/ f894 f444 1"/>
              <a:gd name="f1050" fmla="*/ f895 f443 1"/>
              <a:gd name="f1051" fmla="*/ f896 f444 1"/>
              <a:gd name="f1052" fmla="*/ f897 f443 1"/>
              <a:gd name="f1053" fmla="*/ f898 f444 1"/>
              <a:gd name="f1054" fmla="*/ f899 f443 1"/>
              <a:gd name="f1055" fmla="*/ f900 f443 1"/>
              <a:gd name="f1056" fmla="*/ f901 f444 1"/>
              <a:gd name="f1057" fmla="*/ f902 f444 1"/>
              <a:gd name="f1058" fmla="*/ f903 f443 1"/>
              <a:gd name="f1059" fmla="*/ f904 f444 1"/>
              <a:gd name="f1060" fmla="*/ f905 f443 1"/>
              <a:gd name="f1061" fmla="*/ f906 f444 1"/>
              <a:gd name="f1062" fmla="*/ f907 f443 1"/>
              <a:gd name="f1063" fmla="*/ f908 f444 1"/>
              <a:gd name="f1064" fmla="*/ f909 f443 1"/>
              <a:gd name="f1065" fmla="*/ f910 f444 1"/>
              <a:gd name="f1066" fmla="*/ f911 f4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05">
                <a:pos x="f916" y="f917"/>
              </a:cxn>
              <a:cxn ang="f605">
                <a:pos x="f918" y="f919"/>
              </a:cxn>
              <a:cxn ang="f605">
                <a:pos x="f920" y="f921"/>
              </a:cxn>
              <a:cxn ang="f605">
                <a:pos x="f922" y="f923"/>
              </a:cxn>
              <a:cxn ang="f605">
                <a:pos x="f924" y="f925"/>
              </a:cxn>
              <a:cxn ang="f605">
                <a:pos x="f926" y="f927"/>
              </a:cxn>
              <a:cxn ang="f605">
                <a:pos x="f928" y="f929"/>
              </a:cxn>
              <a:cxn ang="f605">
                <a:pos x="f930" y="f931"/>
              </a:cxn>
              <a:cxn ang="f605">
                <a:pos x="f932" y="f933"/>
              </a:cxn>
              <a:cxn ang="f605">
                <a:pos x="f934" y="f935"/>
              </a:cxn>
              <a:cxn ang="f605">
                <a:pos x="f936" y="f937"/>
              </a:cxn>
              <a:cxn ang="f605">
                <a:pos x="f938" y="f939"/>
              </a:cxn>
              <a:cxn ang="f605">
                <a:pos x="f940" y="f941"/>
              </a:cxn>
              <a:cxn ang="f605">
                <a:pos x="f942" y="f943"/>
              </a:cxn>
              <a:cxn ang="f605">
                <a:pos x="f944" y="f945"/>
              </a:cxn>
              <a:cxn ang="f605">
                <a:pos x="f946" y="f947"/>
              </a:cxn>
              <a:cxn ang="f605">
                <a:pos x="f948" y="f949"/>
              </a:cxn>
              <a:cxn ang="f605">
                <a:pos x="f950" y="f951"/>
              </a:cxn>
              <a:cxn ang="f605">
                <a:pos x="f952" y="f953"/>
              </a:cxn>
              <a:cxn ang="f605">
                <a:pos x="f954" y="f955"/>
              </a:cxn>
              <a:cxn ang="f605">
                <a:pos x="f956" y="f957"/>
              </a:cxn>
              <a:cxn ang="f605">
                <a:pos x="f958" y="f959"/>
              </a:cxn>
              <a:cxn ang="f605">
                <a:pos x="f960" y="f961"/>
              </a:cxn>
              <a:cxn ang="f605">
                <a:pos x="f962" y="f963"/>
              </a:cxn>
              <a:cxn ang="f605">
                <a:pos x="f964" y="f965"/>
              </a:cxn>
              <a:cxn ang="f605">
                <a:pos x="f966" y="f967"/>
              </a:cxn>
              <a:cxn ang="f605">
                <a:pos x="f968" y="f917"/>
              </a:cxn>
              <a:cxn ang="f605">
                <a:pos x="f916" y="f917"/>
              </a:cxn>
              <a:cxn ang="f605">
                <a:pos x="f969" y="f970"/>
              </a:cxn>
              <a:cxn ang="f605">
                <a:pos x="f971" y="f972"/>
              </a:cxn>
              <a:cxn ang="f605">
                <a:pos x="f973" y="f974"/>
              </a:cxn>
              <a:cxn ang="f605">
                <a:pos x="f975" y="f976"/>
              </a:cxn>
              <a:cxn ang="f605">
                <a:pos x="f977" y="f978"/>
              </a:cxn>
              <a:cxn ang="f605">
                <a:pos x="f979" y="f980"/>
              </a:cxn>
              <a:cxn ang="f605">
                <a:pos x="f969" y="f970"/>
              </a:cxn>
              <a:cxn ang="f605">
                <a:pos x="f981" y="f982"/>
              </a:cxn>
              <a:cxn ang="f605">
                <a:pos x="f983" y="f984"/>
              </a:cxn>
              <a:cxn ang="f605">
                <a:pos x="f985" y="f986"/>
              </a:cxn>
              <a:cxn ang="f605">
                <a:pos x="f987" y="f988"/>
              </a:cxn>
              <a:cxn ang="f605">
                <a:pos x="f989" y="f990"/>
              </a:cxn>
              <a:cxn ang="f605">
                <a:pos x="f991" y="f992"/>
              </a:cxn>
              <a:cxn ang="f605">
                <a:pos x="f993" y="f994"/>
              </a:cxn>
              <a:cxn ang="f605">
                <a:pos x="f995" y="f996"/>
              </a:cxn>
              <a:cxn ang="f605">
                <a:pos x="f997" y="f998"/>
              </a:cxn>
              <a:cxn ang="f605">
                <a:pos x="f981" y="f999"/>
              </a:cxn>
              <a:cxn ang="f605">
                <a:pos x="f1000" y="f1001"/>
              </a:cxn>
              <a:cxn ang="f605">
                <a:pos x="f1002" y="f1003"/>
              </a:cxn>
              <a:cxn ang="f605">
                <a:pos x="f1004" y="f1005"/>
              </a:cxn>
              <a:cxn ang="f605">
                <a:pos x="f1006" y="f1007"/>
              </a:cxn>
              <a:cxn ang="f605">
                <a:pos x="f1008" y="f1009"/>
              </a:cxn>
              <a:cxn ang="f605">
                <a:pos x="f997" y="f1010"/>
              </a:cxn>
              <a:cxn ang="f605">
                <a:pos x="f1011" y="f1012"/>
              </a:cxn>
              <a:cxn ang="f605">
                <a:pos x="f1013" y="f1014"/>
              </a:cxn>
              <a:cxn ang="f605">
                <a:pos x="f1015" y="f1001"/>
              </a:cxn>
              <a:cxn ang="f605">
                <a:pos x="f1016" y="f1017"/>
              </a:cxn>
              <a:cxn ang="f605">
                <a:pos x="f1018" y="f1019"/>
              </a:cxn>
              <a:cxn ang="f605">
                <a:pos x="f1020" y="f1021"/>
              </a:cxn>
              <a:cxn ang="f605">
                <a:pos x="f1022" y="f1023"/>
              </a:cxn>
              <a:cxn ang="f605">
                <a:pos x="f1024" y="f1025"/>
              </a:cxn>
              <a:cxn ang="f605">
                <a:pos x="f1026" y="f1027"/>
              </a:cxn>
              <a:cxn ang="f605">
                <a:pos x="f1028" y="f1029"/>
              </a:cxn>
              <a:cxn ang="f605">
                <a:pos x="f1030" y="f1031"/>
              </a:cxn>
              <a:cxn ang="f605">
                <a:pos x="f1032" y="f1033"/>
              </a:cxn>
              <a:cxn ang="f605">
                <a:pos x="f1034" y="f1035"/>
              </a:cxn>
              <a:cxn ang="f605">
                <a:pos x="f1036" y="f1037"/>
              </a:cxn>
              <a:cxn ang="f605">
                <a:pos x="f1038" y="f1039"/>
              </a:cxn>
              <a:cxn ang="f605">
                <a:pos x="f1040" y="f1041"/>
              </a:cxn>
              <a:cxn ang="f605">
                <a:pos x="f1042" y="f1043"/>
              </a:cxn>
              <a:cxn ang="f605">
                <a:pos x="f1044" y="f1045"/>
              </a:cxn>
              <a:cxn ang="f605">
                <a:pos x="f1046" y="f1047"/>
              </a:cxn>
              <a:cxn ang="f605">
                <a:pos x="f1048" y="f1049"/>
              </a:cxn>
              <a:cxn ang="f605">
                <a:pos x="f1050" y="f1051"/>
              </a:cxn>
              <a:cxn ang="f605">
                <a:pos x="f1052" y="f1053"/>
              </a:cxn>
              <a:cxn ang="f605">
                <a:pos x="f1054" y="f951"/>
              </a:cxn>
              <a:cxn ang="f605">
                <a:pos x="f1055" y="f1056"/>
              </a:cxn>
              <a:cxn ang="f605">
                <a:pos x="f1046" y="f1057"/>
              </a:cxn>
              <a:cxn ang="f605">
                <a:pos x="f1058" y="f1059"/>
              </a:cxn>
              <a:cxn ang="f605">
                <a:pos x="f1060" y="f1061"/>
              </a:cxn>
              <a:cxn ang="f605">
                <a:pos x="f1062" y="f1063"/>
              </a:cxn>
              <a:cxn ang="f605">
                <a:pos x="f1064" y="f1065"/>
              </a:cxn>
              <a:cxn ang="f605">
                <a:pos x="f1058" y="f1066"/>
              </a:cxn>
            </a:cxnLst>
            <a:rect l="f912" t="f915" r="f913" b="f914"/>
            <a:pathLst>
              <a:path w="359337" h="745425">
                <a:moveTo>
                  <a:pt x="f8" y="f9"/>
                </a:moveTo>
                <a:cubicBezTo>
                  <a:pt x="f8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28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50" y="f151"/>
                </a:cubicBezTo>
                <a:cubicBezTo>
                  <a:pt x="f152" y="f153"/>
                  <a:pt x="f154" y="f155"/>
                  <a:pt x="f156" y="f157"/>
                </a:cubicBezTo>
                <a:cubicBezTo>
                  <a:pt x="f158" y="f159"/>
                  <a:pt x="f160" y="f161"/>
                  <a:pt x="f160" y="f9"/>
                </a:cubicBezTo>
                <a:lnTo>
                  <a:pt x="f8" y="f9"/>
                </a:lnTo>
                <a:close/>
                <a:moveTo>
                  <a:pt x="f162" y="f163"/>
                </a:moveTo>
                <a:cubicBezTo>
                  <a:pt x="f164" y="f165"/>
                  <a:pt x="f166" y="f167"/>
                  <a:pt x="f168" y="f169"/>
                </a:cubicBezTo>
                <a:cubicBezTo>
                  <a:pt x="f170" y="f171"/>
                  <a:pt x="f172" y="f173"/>
                  <a:pt x="f174" y="f175"/>
                </a:cubicBezTo>
                <a:cubicBezTo>
                  <a:pt x="f176" y="f177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87"/>
                </a:cubicBezTo>
                <a:cubicBezTo>
                  <a:pt x="f188" y="f189"/>
                  <a:pt x="f190" y="f191"/>
                  <a:pt x="f192" y="f193"/>
                </a:cubicBezTo>
                <a:cubicBezTo>
                  <a:pt x="f194" y="f195"/>
                  <a:pt x="f196" y="f197"/>
                  <a:pt x="f162" y="f163"/>
                </a:cubicBezTo>
                <a:close/>
                <a:moveTo>
                  <a:pt x="f198" y="f199"/>
                </a:moveTo>
                <a:cubicBezTo>
                  <a:pt x="f200" y="f201"/>
                  <a:pt x="f202" y="f203"/>
                  <a:pt x="f204" y="f205"/>
                </a:cubicBezTo>
                <a:cubicBezTo>
                  <a:pt x="f206" y="f207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220" y="f221"/>
                  <a:pt x="f222" y="f223"/>
                </a:cubicBezTo>
                <a:cubicBezTo>
                  <a:pt x="f224" y="f225"/>
                  <a:pt x="f226" y="f225"/>
                  <a:pt x="f227" y="f228"/>
                </a:cubicBezTo>
                <a:cubicBezTo>
                  <a:pt x="f229" y="f230"/>
                  <a:pt x="f231" y="f232"/>
                  <a:pt x="f233" y="f234"/>
                </a:cubicBez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49" y="f250"/>
                  <a:pt x="f198" y="f251"/>
                </a:cubicBezTo>
                <a:close/>
                <a:moveTo>
                  <a:pt x="f252" y="f253"/>
                </a:move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cubicBezTo>
                  <a:pt x="f272" y="f273"/>
                  <a:pt x="f274" y="f275"/>
                  <a:pt x="f276" y="f277"/>
                </a:cubicBezTo>
                <a:cubicBezTo>
                  <a:pt x="f278" y="f279"/>
                  <a:pt x="f280" y="f281"/>
                  <a:pt x="f245" y="f282"/>
                </a:cubicBezTo>
                <a:cubicBezTo>
                  <a:pt x="f283" y="f284"/>
                  <a:pt x="f285" y="f286"/>
                  <a:pt x="f287" y="f288"/>
                </a:cubicBezTo>
                <a:cubicBezTo>
                  <a:pt x="f289" y="f290"/>
                  <a:pt x="f291" y="f292"/>
                  <a:pt x="f293" y="f294"/>
                </a:cubicBezTo>
                <a:cubicBezTo>
                  <a:pt x="f295" y="f296"/>
                  <a:pt x="f297" y="f298"/>
                  <a:pt x="f299" y="f253"/>
                </a:cubicBezTo>
                <a:close/>
                <a:moveTo>
                  <a:pt x="f300" y="f301"/>
                </a:move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cubicBezTo>
                  <a:pt x="f332" y="f333"/>
                  <a:pt x="f334" y="f335"/>
                  <a:pt x="f336" y="f337"/>
                </a:cubicBezTo>
                <a:cubicBezTo>
                  <a:pt x="f338" y="f339"/>
                  <a:pt x="f340" y="f341"/>
                  <a:pt x="f342" y="f343"/>
                </a:cubicBezTo>
                <a:close/>
                <a:moveTo>
                  <a:pt x="f344" y="f345"/>
                </a:moveTo>
                <a:cubicBezTo>
                  <a:pt x="f346" y="f347"/>
                  <a:pt x="f348" y="f349"/>
                  <a:pt x="f350" y="f351"/>
                </a:cubicBezTo>
                <a:cubicBezTo>
                  <a:pt x="f352" y="f353"/>
                  <a:pt x="f354" y="f355"/>
                  <a:pt x="f356" y="f357"/>
                </a:cubicBezTo>
                <a:cubicBezTo>
                  <a:pt x="f358" y="f359"/>
                  <a:pt x="f130" y="f360"/>
                  <a:pt x="f361" y="f362"/>
                </a:cubicBezTo>
                <a:cubicBezTo>
                  <a:pt x="f363" y="f364"/>
                  <a:pt x="f365" y="f366"/>
                  <a:pt x="f367" y="f368"/>
                </a:cubicBezTo>
                <a:cubicBezTo>
                  <a:pt x="f369" y="f370"/>
                  <a:pt x="f371" y="f372"/>
                  <a:pt x="f373" y="f374"/>
                </a:cubicBezTo>
                <a:cubicBezTo>
                  <a:pt x="f375" y="f376"/>
                  <a:pt x="f377" y="f378"/>
                  <a:pt x="f379" y="f380"/>
                </a:cubicBezTo>
                <a:close/>
                <a:moveTo>
                  <a:pt x="f381" y="f382"/>
                </a:moveTo>
                <a:cubicBezTo>
                  <a:pt x="f383" y="f384"/>
                  <a:pt x="f385" y="f386"/>
                  <a:pt x="f387" y="f388"/>
                </a:cubicBezTo>
                <a:cubicBezTo>
                  <a:pt x="f389" y="f390"/>
                  <a:pt x="f391" y="f392"/>
                  <a:pt x="f393" y="f394"/>
                </a:cubicBezTo>
                <a:cubicBezTo>
                  <a:pt x="f395" y="f396"/>
                  <a:pt x="f397" y="f398"/>
                  <a:pt x="f399" y="f400"/>
                </a:cubicBezTo>
                <a:cubicBezTo>
                  <a:pt x="f401" y="f402"/>
                  <a:pt x="f403" y="f404"/>
                  <a:pt x="f405" y="f110"/>
                </a:cubicBezTo>
                <a:cubicBezTo>
                  <a:pt x="f406" y="f407"/>
                  <a:pt x="f408" y="f409"/>
                  <a:pt x="f410" y="f411"/>
                </a:cubicBezTo>
                <a:cubicBezTo>
                  <a:pt x="f412" y="f413"/>
                  <a:pt x="f414" y="f415"/>
                  <a:pt x="f381" y="f416"/>
                </a:cubicBezTo>
                <a:close/>
                <a:moveTo>
                  <a:pt x="f417" y="f418"/>
                </a:moveTo>
                <a:cubicBezTo>
                  <a:pt x="f419" y="f420"/>
                  <a:pt x="f421" y="f422"/>
                  <a:pt x="f423" y="f424"/>
                </a:cubicBezTo>
                <a:cubicBezTo>
                  <a:pt x="f425" y="f426"/>
                  <a:pt x="f427" y="f428"/>
                  <a:pt x="f429" y="f430"/>
                </a:cubicBezTo>
                <a:cubicBezTo>
                  <a:pt x="f431" y="f432"/>
                  <a:pt x="f433" y="f434"/>
                  <a:pt x="f435" y="f436"/>
                </a:cubicBezTo>
                <a:cubicBezTo>
                  <a:pt x="f437" y="f438"/>
                  <a:pt x="f439" y="f440"/>
                  <a:pt x="f417" y="f441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2" name="Forma libre: forma 896">
            <a:extLst>
              <a:ext uri="{FF2B5EF4-FFF2-40B4-BE49-F238E27FC236}">
                <a16:creationId xmlns:a16="http://schemas.microsoft.com/office/drawing/2014/main" id="{C7A38107-9D86-4643-8FF1-599BDE801FCA}"/>
              </a:ext>
            </a:extLst>
          </p:cNvPr>
          <p:cNvSpPr/>
          <p:nvPr/>
        </p:nvSpPr>
        <p:spPr>
          <a:xfrm>
            <a:off x="3632490" y="765526"/>
            <a:ext cx="797000" cy="21430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97002"/>
              <a:gd name="f7" fmla="val 214304"/>
              <a:gd name="f8" fmla="val 75681"/>
              <a:gd name="f9" fmla="val 128443"/>
              <a:gd name="f10" fmla="val 84823"/>
              <a:gd name="f11" fmla="val 130851"/>
              <a:gd name="f12" fmla="val 92639"/>
              <a:gd name="f13" fmla="val 129909"/>
              <a:gd name="f14" fmla="val 96058"/>
              <a:gd name="f15" fmla="val 117661"/>
              <a:gd name="f16" fmla="val 111620"/>
              <a:gd name="f17" fmla="val 62077"/>
              <a:gd name="f18" fmla="val 190722"/>
              <a:gd name="f19" fmla="val 27359"/>
              <a:gd name="f20" fmla="val 252064"/>
              <a:gd name="f21" fmla="val 58623"/>
              <a:gd name="f22" fmla="val 263718"/>
              <a:gd name="f23" fmla="val 64554"/>
              <a:gd name="f24" fmla="val 269999"/>
              <a:gd name="f25" fmla="val 61972"/>
              <a:gd name="f26" fmla="val 276873"/>
              <a:gd name="f27" fmla="val 53563"/>
              <a:gd name="f28" fmla="val 326491"/>
              <a:gd name="f29" fmla="val -7150"/>
              <a:gd name="f30" fmla="val 424574"/>
              <a:gd name="f31" fmla="val -17095"/>
              <a:gd name="f32" fmla="val 488707"/>
              <a:gd name="f33" fmla="val 28056"/>
              <a:gd name="f34" fmla="val 499210"/>
              <a:gd name="f35" fmla="val 35454"/>
              <a:gd name="f36" fmla="val 509120"/>
              <a:gd name="f37" fmla="val 43549"/>
              <a:gd name="f38" fmla="val 516552"/>
              <a:gd name="f39" fmla="val 53982"/>
              <a:gd name="f40" fmla="val 523146"/>
              <a:gd name="f41" fmla="val 63263"/>
              <a:gd name="f42" fmla="val 529079"/>
              <a:gd name="f43" fmla="val 64450"/>
              <a:gd name="f44" fmla="val 539790"/>
              <a:gd name="f45" fmla="val 59006"/>
              <a:gd name="f46" fmla="val 584384"/>
              <a:gd name="f47" fmla="val 36396"/>
              <a:gd name="f48" fmla="val 627302"/>
              <a:gd name="f49" fmla="val 45852"/>
              <a:gd name="f50" fmla="val 666626"/>
              <a:gd name="f51" fmla="val 71707"/>
              <a:gd name="f52" fmla="val 679990"/>
              <a:gd name="f53" fmla="val 80500"/>
              <a:gd name="f54" fmla="val 689690"/>
              <a:gd name="f55" fmla="val 96132"/>
              <a:gd name="f56" fmla="val 695866"/>
              <a:gd name="f57" fmla="val 112044"/>
              <a:gd name="f58" fmla="val 700577"/>
              <a:gd name="f59" fmla="val 124186"/>
              <a:gd name="f60" fmla="val 708847"/>
              <a:gd name="f61" fmla="val 128339"/>
              <a:gd name="f62" fmla="val 721338"/>
              <a:gd name="f63" fmla="val 128757"/>
              <a:gd name="f64" fmla="val 761116"/>
              <a:gd name="f65" fmla="val 130083"/>
              <a:gd name="f66" fmla="val 788053"/>
              <a:gd name="f67" fmla="val 150251"/>
              <a:gd name="f68" fmla="val 796602"/>
              <a:gd name="f69" fmla="val 187552"/>
              <a:gd name="f70" fmla="val 798556"/>
              <a:gd name="f71" fmla="val 195996"/>
              <a:gd name="f72" fmla="val 793252"/>
              <a:gd name="f73" fmla="val 208243"/>
              <a:gd name="f74" fmla="val 782924"/>
              <a:gd name="f75" fmla="val 212919"/>
              <a:gd name="f76" fmla="val 770467"/>
              <a:gd name="f77" fmla="val 218537"/>
              <a:gd name="f78" fmla="val 738191"/>
              <a:gd name="f79" fmla="val 206010"/>
              <a:gd name="f80" fmla="val 731457"/>
              <a:gd name="f81" fmla="val 194461"/>
              <a:gd name="f82" fmla="val 712336"/>
              <a:gd name="f83" fmla="val 161661"/>
              <a:gd name="f84" fmla="val 684457"/>
              <a:gd name="f85" fmla="val 142226"/>
              <a:gd name="f86" fmla="val 647226"/>
              <a:gd name="f87" fmla="val 132491"/>
              <a:gd name="f88" fmla="val 613694"/>
              <a:gd name="f89" fmla="val 123733"/>
              <a:gd name="f90" fmla="val 583023"/>
              <a:gd name="f91" fmla="val 128548"/>
              <a:gd name="f92" fmla="val 552596"/>
              <a:gd name="f93" fmla="val 141249"/>
              <a:gd name="f94" fmla="val 542163"/>
              <a:gd name="f95" fmla="val 145611"/>
              <a:gd name="f96" fmla="val 535290"/>
              <a:gd name="f97" fmla="val 142191"/>
              <a:gd name="f98" fmla="val 529637"/>
              <a:gd name="f99" fmla="val 135317"/>
              <a:gd name="f100" fmla="val 471226"/>
              <a:gd name="f101" fmla="val 64729"/>
              <a:gd name="f102" fmla="val 347182"/>
              <a:gd name="f103" fmla="val 58169"/>
              <a:gd name="f104" fmla="val 279734"/>
              <a:gd name="f105" fmla="val 120209"/>
              <a:gd name="f106" fmla="val 259845"/>
              <a:gd name="f107" fmla="val 138492"/>
              <a:gd name="f108" fmla="val 244423"/>
              <a:gd name="f109" fmla="val 144494"/>
              <a:gd name="f110" fmla="val 218532"/>
              <a:gd name="f111" fmla="val 134166"/>
              <a:gd name="f112" fmla="val 162459"/>
              <a:gd name="f113" fmla="val 111799"/>
              <a:gd name="f114" fmla="val 84613"/>
              <a:gd name="f115" fmla="val 145296"/>
              <a:gd name="f116" fmla="val 60502"/>
              <a:gd name="f117" fmla="val 197147"/>
              <a:gd name="f118" fmla="val 56036"/>
              <a:gd name="f119" fmla="val 206743"/>
              <a:gd name="f120" fmla="val 18910"/>
              <a:gd name="f121" fmla="val 217315"/>
              <a:gd name="f122" fmla="val 8756"/>
              <a:gd name="f123" fmla="val 213198"/>
              <a:gd name="f124" fmla="val 2964"/>
              <a:gd name="f125" fmla="val 210860"/>
              <a:gd name="f126" fmla="val 2231"/>
              <a:gd name="f127" fmla="val 205661"/>
              <a:gd name="f128" fmla="val 1115"/>
              <a:gd name="f129" fmla="val 200497"/>
              <a:gd name="f130" fmla="val -6422"/>
              <a:gd name="f131" fmla="val 165499"/>
              <a:gd name="f132" fmla="val 25260"/>
              <a:gd name="f133" fmla="val 130293"/>
              <a:gd name="f134" fmla="val 66015"/>
              <a:gd name="f135" fmla="val 128513"/>
              <a:gd name="f136" fmla="val 68911"/>
              <a:gd name="f137" fmla="val 128373"/>
              <a:gd name="f138" fmla="val 71842"/>
              <a:gd name="f139" fmla="val 75750"/>
              <a:gd name="f140" fmla="+- 0 0 -90"/>
              <a:gd name="f141" fmla="*/ f3 1 797002"/>
              <a:gd name="f142" fmla="*/ f4 1 214304"/>
              <a:gd name="f143" fmla="val f5"/>
              <a:gd name="f144" fmla="val f6"/>
              <a:gd name="f145" fmla="val f7"/>
              <a:gd name="f146" fmla="*/ f140 f0 1"/>
              <a:gd name="f147" fmla="+- f145 0 f143"/>
              <a:gd name="f148" fmla="+- f144 0 f143"/>
              <a:gd name="f149" fmla="*/ f146 1 f2"/>
              <a:gd name="f150" fmla="*/ f148 1 797002"/>
              <a:gd name="f151" fmla="*/ f147 1 214304"/>
              <a:gd name="f152" fmla="*/ 75681 f148 1"/>
              <a:gd name="f153" fmla="*/ 128443 f147 1"/>
              <a:gd name="f154" fmla="*/ 96058 f148 1"/>
              <a:gd name="f155" fmla="*/ 117661 f147 1"/>
              <a:gd name="f156" fmla="*/ 252064 f148 1"/>
              <a:gd name="f157" fmla="*/ 58623 f147 1"/>
              <a:gd name="f158" fmla="*/ 276873 f148 1"/>
              <a:gd name="f159" fmla="*/ 53563 f147 1"/>
              <a:gd name="f160" fmla="*/ 488707 f148 1"/>
              <a:gd name="f161" fmla="*/ 28056 f147 1"/>
              <a:gd name="f162" fmla="*/ 516552 f148 1"/>
              <a:gd name="f163" fmla="*/ 53982 f147 1"/>
              <a:gd name="f164" fmla="*/ 539790 f148 1"/>
              <a:gd name="f165" fmla="*/ 59006 f147 1"/>
              <a:gd name="f166" fmla="*/ 666626 f148 1"/>
              <a:gd name="f167" fmla="*/ 71707 f147 1"/>
              <a:gd name="f168" fmla="*/ 695866 f148 1"/>
              <a:gd name="f169" fmla="*/ 112044 f147 1"/>
              <a:gd name="f170" fmla="*/ 721338 f148 1"/>
              <a:gd name="f171" fmla="*/ 128757 f147 1"/>
              <a:gd name="f172" fmla="*/ 796602 f148 1"/>
              <a:gd name="f173" fmla="*/ 187552 f147 1"/>
              <a:gd name="f174" fmla="*/ 782924 f148 1"/>
              <a:gd name="f175" fmla="*/ 212919 f147 1"/>
              <a:gd name="f176" fmla="*/ 731457 f148 1"/>
              <a:gd name="f177" fmla="*/ 194461 f147 1"/>
              <a:gd name="f178" fmla="*/ 647226 f148 1"/>
              <a:gd name="f179" fmla="*/ 132491 f147 1"/>
              <a:gd name="f180" fmla="*/ 552596 f148 1"/>
              <a:gd name="f181" fmla="*/ 141249 f147 1"/>
              <a:gd name="f182" fmla="*/ 529637 f148 1"/>
              <a:gd name="f183" fmla="*/ 135317 f147 1"/>
              <a:gd name="f184" fmla="*/ 279734 f148 1"/>
              <a:gd name="f185" fmla="*/ 120209 f147 1"/>
              <a:gd name="f186" fmla="*/ 218532 f148 1"/>
              <a:gd name="f187" fmla="*/ 134166 f147 1"/>
              <a:gd name="f188" fmla="*/ 60502 f148 1"/>
              <a:gd name="f189" fmla="*/ 197147 f147 1"/>
              <a:gd name="f190" fmla="*/ 8756 f148 1"/>
              <a:gd name="f191" fmla="*/ 213198 f147 1"/>
              <a:gd name="f192" fmla="*/ 1115 f148 1"/>
              <a:gd name="f193" fmla="*/ 200497 f147 1"/>
              <a:gd name="f194" fmla="*/ 66015 f148 1"/>
              <a:gd name="f195" fmla="*/ 128513 f147 1"/>
              <a:gd name="f196" fmla="*/ 75750 f148 1"/>
              <a:gd name="f197" fmla="+- f149 0 f1"/>
              <a:gd name="f198" fmla="*/ f152 1 797002"/>
              <a:gd name="f199" fmla="*/ f153 1 214304"/>
              <a:gd name="f200" fmla="*/ f154 1 797002"/>
              <a:gd name="f201" fmla="*/ f155 1 214304"/>
              <a:gd name="f202" fmla="*/ f156 1 797002"/>
              <a:gd name="f203" fmla="*/ f157 1 214304"/>
              <a:gd name="f204" fmla="*/ f158 1 797002"/>
              <a:gd name="f205" fmla="*/ f159 1 214304"/>
              <a:gd name="f206" fmla="*/ f160 1 797002"/>
              <a:gd name="f207" fmla="*/ f161 1 214304"/>
              <a:gd name="f208" fmla="*/ f162 1 797002"/>
              <a:gd name="f209" fmla="*/ f163 1 214304"/>
              <a:gd name="f210" fmla="*/ f164 1 797002"/>
              <a:gd name="f211" fmla="*/ f165 1 214304"/>
              <a:gd name="f212" fmla="*/ f166 1 797002"/>
              <a:gd name="f213" fmla="*/ f167 1 214304"/>
              <a:gd name="f214" fmla="*/ f168 1 797002"/>
              <a:gd name="f215" fmla="*/ f169 1 214304"/>
              <a:gd name="f216" fmla="*/ f170 1 797002"/>
              <a:gd name="f217" fmla="*/ f171 1 214304"/>
              <a:gd name="f218" fmla="*/ f172 1 797002"/>
              <a:gd name="f219" fmla="*/ f173 1 214304"/>
              <a:gd name="f220" fmla="*/ f174 1 797002"/>
              <a:gd name="f221" fmla="*/ f175 1 214304"/>
              <a:gd name="f222" fmla="*/ f176 1 797002"/>
              <a:gd name="f223" fmla="*/ f177 1 214304"/>
              <a:gd name="f224" fmla="*/ f178 1 797002"/>
              <a:gd name="f225" fmla="*/ f179 1 214304"/>
              <a:gd name="f226" fmla="*/ f180 1 797002"/>
              <a:gd name="f227" fmla="*/ f181 1 214304"/>
              <a:gd name="f228" fmla="*/ f182 1 797002"/>
              <a:gd name="f229" fmla="*/ f183 1 214304"/>
              <a:gd name="f230" fmla="*/ f184 1 797002"/>
              <a:gd name="f231" fmla="*/ f185 1 214304"/>
              <a:gd name="f232" fmla="*/ f186 1 797002"/>
              <a:gd name="f233" fmla="*/ f187 1 214304"/>
              <a:gd name="f234" fmla="*/ f188 1 797002"/>
              <a:gd name="f235" fmla="*/ f189 1 214304"/>
              <a:gd name="f236" fmla="*/ f190 1 797002"/>
              <a:gd name="f237" fmla="*/ f191 1 214304"/>
              <a:gd name="f238" fmla="*/ f192 1 797002"/>
              <a:gd name="f239" fmla="*/ f193 1 214304"/>
              <a:gd name="f240" fmla="*/ f194 1 797002"/>
              <a:gd name="f241" fmla="*/ f195 1 214304"/>
              <a:gd name="f242" fmla="*/ f196 1 797002"/>
              <a:gd name="f243" fmla="*/ f143 1 f150"/>
              <a:gd name="f244" fmla="*/ f144 1 f150"/>
              <a:gd name="f245" fmla="*/ f143 1 f151"/>
              <a:gd name="f246" fmla="*/ f145 1 f151"/>
              <a:gd name="f247" fmla="*/ f198 1 f150"/>
              <a:gd name="f248" fmla="*/ f199 1 f151"/>
              <a:gd name="f249" fmla="*/ f200 1 f150"/>
              <a:gd name="f250" fmla="*/ f201 1 f151"/>
              <a:gd name="f251" fmla="*/ f202 1 f150"/>
              <a:gd name="f252" fmla="*/ f203 1 f151"/>
              <a:gd name="f253" fmla="*/ f204 1 f150"/>
              <a:gd name="f254" fmla="*/ f205 1 f151"/>
              <a:gd name="f255" fmla="*/ f206 1 f150"/>
              <a:gd name="f256" fmla="*/ f207 1 f151"/>
              <a:gd name="f257" fmla="*/ f208 1 f150"/>
              <a:gd name="f258" fmla="*/ f209 1 f151"/>
              <a:gd name="f259" fmla="*/ f210 1 f150"/>
              <a:gd name="f260" fmla="*/ f211 1 f151"/>
              <a:gd name="f261" fmla="*/ f212 1 f150"/>
              <a:gd name="f262" fmla="*/ f213 1 f151"/>
              <a:gd name="f263" fmla="*/ f214 1 f150"/>
              <a:gd name="f264" fmla="*/ f215 1 f151"/>
              <a:gd name="f265" fmla="*/ f216 1 f150"/>
              <a:gd name="f266" fmla="*/ f217 1 f151"/>
              <a:gd name="f267" fmla="*/ f218 1 f150"/>
              <a:gd name="f268" fmla="*/ f219 1 f151"/>
              <a:gd name="f269" fmla="*/ f220 1 f150"/>
              <a:gd name="f270" fmla="*/ f221 1 f151"/>
              <a:gd name="f271" fmla="*/ f222 1 f150"/>
              <a:gd name="f272" fmla="*/ f223 1 f151"/>
              <a:gd name="f273" fmla="*/ f224 1 f150"/>
              <a:gd name="f274" fmla="*/ f225 1 f151"/>
              <a:gd name="f275" fmla="*/ f226 1 f150"/>
              <a:gd name="f276" fmla="*/ f227 1 f151"/>
              <a:gd name="f277" fmla="*/ f228 1 f150"/>
              <a:gd name="f278" fmla="*/ f229 1 f151"/>
              <a:gd name="f279" fmla="*/ f230 1 f150"/>
              <a:gd name="f280" fmla="*/ f231 1 f151"/>
              <a:gd name="f281" fmla="*/ f232 1 f150"/>
              <a:gd name="f282" fmla="*/ f233 1 f151"/>
              <a:gd name="f283" fmla="*/ f234 1 f150"/>
              <a:gd name="f284" fmla="*/ f235 1 f151"/>
              <a:gd name="f285" fmla="*/ f236 1 f150"/>
              <a:gd name="f286" fmla="*/ f237 1 f151"/>
              <a:gd name="f287" fmla="*/ f238 1 f150"/>
              <a:gd name="f288" fmla="*/ f239 1 f151"/>
              <a:gd name="f289" fmla="*/ f240 1 f150"/>
              <a:gd name="f290" fmla="*/ f241 1 f151"/>
              <a:gd name="f291" fmla="*/ f242 1 f150"/>
              <a:gd name="f292" fmla="*/ f243 f141 1"/>
              <a:gd name="f293" fmla="*/ f244 f141 1"/>
              <a:gd name="f294" fmla="*/ f246 f142 1"/>
              <a:gd name="f295" fmla="*/ f245 f142 1"/>
              <a:gd name="f296" fmla="*/ f247 f141 1"/>
              <a:gd name="f297" fmla="*/ f248 f142 1"/>
              <a:gd name="f298" fmla="*/ f249 f141 1"/>
              <a:gd name="f299" fmla="*/ f250 f142 1"/>
              <a:gd name="f300" fmla="*/ f251 f141 1"/>
              <a:gd name="f301" fmla="*/ f252 f142 1"/>
              <a:gd name="f302" fmla="*/ f253 f141 1"/>
              <a:gd name="f303" fmla="*/ f254 f142 1"/>
              <a:gd name="f304" fmla="*/ f255 f141 1"/>
              <a:gd name="f305" fmla="*/ f256 f142 1"/>
              <a:gd name="f306" fmla="*/ f257 f141 1"/>
              <a:gd name="f307" fmla="*/ f258 f142 1"/>
              <a:gd name="f308" fmla="*/ f259 f141 1"/>
              <a:gd name="f309" fmla="*/ f260 f142 1"/>
              <a:gd name="f310" fmla="*/ f261 f141 1"/>
              <a:gd name="f311" fmla="*/ f262 f142 1"/>
              <a:gd name="f312" fmla="*/ f263 f141 1"/>
              <a:gd name="f313" fmla="*/ f264 f142 1"/>
              <a:gd name="f314" fmla="*/ f265 f141 1"/>
              <a:gd name="f315" fmla="*/ f266 f142 1"/>
              <a:gd name="f316" fmla="*/ f267 f141 1"/>
              <a:gd name="f317" fmla="*/ f268 f142 1"/>
              <a:gd name="f318" fmla="*/ f269 f141 1"/>
              <a:gd name="f319" fmla="*/ f270 f142 1"/>
              <a:gd name="f320" fmla="*/ f271 f141 1"/>
              <a:gd name="f321" fmla="*/ f272 f142 1"/>
              <a:gd name="f322" fmla="*/ f273 f141 1"/>
              <a:gd name="f323" fmla="*/ f274 f142 1"/>
              <a:gd name="f324" fmla="*/ f275 f141 1"/>
              <a:gd name="f325" fmla="*/ f276 f142 1"/>
              <a:gd name="f326" fmla="*/ f277 f141 1"/>
              <a:gd name="f327" fmla="*/ f278 f142 1"/>
              <a:gd name="f328" fmla="*/ f279 f141 1"/>
              <a:gd name="f329" fmla="*/ f280 f142 1"/>
              <a:gd name="f330" fmla="*/ f281 f141 1"/>
              <a:gd name="f331" fmla="*/ f282 f142 1"/>
              <a:gd name="f332" fmla="*/ f283 f141 1"/>
              <a:gd name="f333" fmla="*/ f284 f142 1"/>
              <a:gd name="f334" fmla="*/ f285 f141 1"/>
              <a:gd name="f335" fmla="*/ f286 f142 1"/>
              <a:gd name="f336" fmla="*/ f287 f141 1"/>
              <a:gd name="f337" fmla="*/ f288 f142 1"/>
              <a:gd name="f338" fmla="*/ f289 f141 1"/>
              <a:gd name="f339" fmla="*/ f290 f142 1"/>
              <a:gd name="f340" fmla="*/ f291 f14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97">
                <a:pos x="f296" y="f297"/>
              </a:cxn>
              <a:cxn ang="f197">
                <a:pos x="f298" y="f299"/>
              </a:cxn>
              <a:cxn ang="f197">
                <a:pos x="f300" y="f301"/>
              </a:cxn>
              <a:cxn ang="f197">
                <a:pos x="f302" y="f303"/>
              </a:cxn>
              <a:cxn ang="f197">
                <a:pos x="f304" y="f305"/>
              </a:cxn>
              <a:cxn ang="f197">
                <a:pos x="f306" y="f307"/>
              </a:cxn>
              <a:cxn ang="f197">
                <a:pos x="f308" y="f309"/>
              </a:cxn>
              <a:cxn ang="f197">
                <a:pos x="f310" y="f311"/>
              </a:cxn>
              <a:cxn ang="f197">
                <a:pos x="f312" y="f313"/>
              </a:cxn>
              <a:cxn ang="f197">
                <a:pos x="f314" y="f315"/>
              </a:cxn>
              <a:cxn ang="f197">
                <a:pos x="f316" y="f317"/>
              </a:cxn>
              <a:cxn ang="f197">
                <a:pos x="f318" y="f319"/>
              </a:cxn>
              <a:cxn ang="f197">
                <a:pos x="f320" y="f321"/>
              </a:cxn>
              <a:cxn ang="f197">
                <a:pos x="f322" y="f323"/>
              </a:cxn>
              <a:cxn ang="f197">
                <a:pos x="f324" y="f325"/>
              </a:cxn>
              <a:cxn ang="f197">
                <a:pos x="f326" y="f327"/>
              </a:cxn>
              <a:cxn ang="f197">
                <a:pos x="f328" y="f329"/>
              </a:cxn>
              <a:cxn ang="f197">
                <a:pos x="f330" y="f331"/>
              </a:cxn>
              <a:cxn ang="f197">
                <a:pos x="f332" y="f333"/>
              </a:cxn>
              <a:cxn ang="f197">
                <a:pos x="f334" y="f335"/>
              </a:cxn>
              <a:cxn ang="f197">
                <a:pos x="f336" y="f337"/>
              </a:cxn>
              <a:cxn ang="f197">
                <a:pos x="f338" y="f339"/>
              </a:cxn>
              <a:cxn ang="f197">
                <a:pos x="f340" y="f339"/>
              </a:cxn>
            </a:cxnLst>
            <a:rect l="f292" t="f295" r="f293" b="f294"/>
            <a:pathLst>
              <a:path w="797002" h="21430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135"/>
                </a:cubicBezTo>
                <a:cubicBezTo>
                  <a:pt x="f136" y="f137"/>
                  <a:pt x="f138" y="f135"/>
                  <a:pt x="f139" y="f135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3" name="Forma libre: forma 897">
            <a:extLst>
              <a:ext uri="{FF2B5EF4-FFF2-40B4-BE49-F238E27FC236}">
                <a16:creationId xmlns:a16="http://schemas.microsoft.com/office/drawing/2014/main" id="{896BBDBE-37F2-4525-9120-9E44285C7BF0}"/>
              </a:ext>
            </a:extLst>
          </p:cNvPr>
          <p:cNvSpPr/>
          <p:nvPr/>
        </p:nvSpPr>
        <p:spPr>
          <a:xfrm>
            <a:off x="789273" y="1857137"/>
            <a:ext cx="282165" cy="37837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82165"/>
              <a:gd name="f7" fmla="val 378380"/>
              <a:gd name="f8" fmla="val 196282"/>
              <a:gd name="f9" fmla="val 237317"/>
              <a:gd name="f10" fmla="val 187663"/>
              <a:gd name="f11" fmla="val 245691"/>
              <a:gd name="f12" fmla="val 184977"/>
              <a:gd name="f13" fmla="val 255566"/>
              <a:gd name="f14" fmla="val 177579"/>
              <a:gd name="f15" fmla="val 262440"/>
              <a:gd name="f16" fmla="val 166902"/>
              <a:gd name="f17" fmla="val 272419"/>
              <a:gd name="f18" fmla="val 155457"/>
              <a:gd name="f19" fmla="val 275106"/>
              <a:gd name="f20" fmla="val 142477"/>
              <a:gd name="f21" fmla="val 269663"/>
              <a:gd name="f22" fmla="val 130160"/>
              <a:gd name="f23" fmla="val 264464"/>
              <a:gd name="f24" fmla="val 123809"/>
              <a:gd name="f25" fmla="val 254275"/>
              <a:gd name="f26" fmla="val 123251"/>
              <a:gd name="f27" fmla="val 240981"/>
              <a:gd name="f28" fmla="val 122658"/>
              <a:gd name="f29" fmla="val 227058"/>
              <a:gd name="f30" fmla="val 121646"/>
              <a:gd name="f31" fmla="val 213066"/>
              <a:gd name="f32" fmla="val 128206"/>
              <a:gd name="f33" fmla="val 199912"/>
              <a:gd name="f34" fmla="val 129637"/>
              <a:gd name="f35" fmla="val 197051"/>
              <a:gd name="f36" fmla="val 129323"/>
              <a:gd name="f37" fmla="val 193352"/>
              <a:gd name="f38" fmla="val 130055"/>
              <a:gd name="f39" fmla="val 188537"/>
              <a:gd name="f40" fmla="val 87381"/>
              <a:gd name="f41" fmla="val 236514"/>
              <a:gd name="f42" fmla="val 66620"/>
              <a:gd name="f43" fmla="val 317012"/>
              <a:gd name="f44" fmla="val 115505"/>
              <a:gd name="f45" fmla="val 356057"/>
              <a:gd name="f46" fmla="val 120809"/>
              <a:gd name="f47" fmla="val 360279"/>
              <a:gd name="f48" fmla="val 124717"/>
              <a:gd name="f49" fmla="val 365618"/>
              <a:gd name="f50" fmla="val 121158"/>
              <a:gd name="f51" fmla="val 372666"/>
              <a:gd name="f52" fmla="val 117494"/>
              <a:gd name="f53" fmla="val 379959"/>
              <a:gd name="f54" fmla="val 110550"/>
              <a:gd name="f55" fmla="val 378598"/>
              <a:gd name="f56" fmla="val 104235"/>
              <a:gd name="f57" fmla="val 377516"/>
              <a:gd name="f58" fmla="val 70005"/>
              <a:gd name="f59" fmla="val 371689"/>
              <a:gd name="f60" fmla="val 38741"/>
              <a:gd name="f61" fmla="val 358674"/>
              <a:gd name="f62" fmla="val 18398"/>
              <a:gd name="f63" fmla="val 329713"/>
              <a:gd name="f64" fmla="val -10354"/>
              <a:gd name="f65" fmla="val 288749"/>
              <a:gd name="f66" fmla="val -2886"/>
              <a:gd name="f67" fmla="val 247576"/>
              <a:gd name="f68" fmla="val 23423"/>
              <a:gd name="f69" fmla="val 207937"/>
              <a:gd name="f70" fmla="val 42823"/>
              <a:gd name="f71" fmla="val 178732"/>
              <a:gd name="f72" fmla="val 68121"/>
              <a:gd name="f73" fmla="val 154551"/>
              <a:gd name="f74" fmla="val 90940"/>
              <a:gd name="f75" fmla="val 128277"/>
              <a:gd name="f76" fmla="val 102769"/>
              <a:gd name="f77" fmla="val 114669"/>
              <a:gd name="f78" fmla="val 113760"/>
              <a:gd name="f79" fmla="val 101060"/>
              <a:gd name="f80" fmla="val 121018"/>
              <a:gd name="f81" fmla="val 84033"/>
              <a:gd name="f82" fmla="val 129881"/>
              <a:gd name="f83" fmla="val 63202"/>
              <a:gd name="f84" fmla="val 132707"/>
              <a:gd name="f85" fmla="val 43138"/>
              <a:gd name="f86" fmla="val 124961"/>
              <a:gd name="f87" fmla="val 21505"/>
              <a:gd name="f88" fmla="val 122553"/>
              <a:gd name="f89" fmla="val 14805"/>
              <a:gd name="f90" fmla="val 119099"/>
              <a:gd name="f91" fmla="val 5733"/>
              <a:gd name="f92" fmla="val 128101"/>
              <a:gd name="f93" fmla="val 1302"/>
              <a:gd name="f94" fmla="val 135987"/>
              <a:gd name="f95" fmla="val -2606"/>
              <a:gd name="f96" fmla="val 142721"/>
              <a:gd name="f97" fmla="val 2977"/>
              <a:gd name="f98" fmla="val 147711"/>
              <a:gd name="f99" fmla="val 8908"/>
              <a:gd name="f100" fmla="val 56467"/>
              <a:gd name="f101" fmla="val 228628"/>
              <a:gd name="f102" fmla="val 103293"/>
              <a:gd name="f103" fmla="val 256472"/>
              <a:gd name="f104" fmla="val 159611"/>
              <a:gd name="f105" fmla="val 275628"/>
              <a:gd name="f106" fmla="val 198377"/>
              <a:gd name="f107" fmla="val 287003"/>
              <a:gd name="f108" fmla="val 238364"/>
              <a:gd name="f109" fmla="val 280164"/>
              <a:gd name="f110" fmla="val 282294"/>
              <a:gd name="f111" fmla="val 273988"/>
              <a:gd name="f112" fmla="val 321897"/>
              <a:gd name="f113" fmla="val 248272"/>
              <a:gd name="f114" fmla="val 345450"/>
              <a:gd name="f115" fmla="val 215438"/>
              <a:gd name="f116" fmla="val 362827"/>
              <a:gd name="f117" fmla="val 203295"/>
              <a:gd name="f118" fmla="val 369247"/>
              <a:gd name="f119" fmla="val 190001"/>
              <a:gd name="f120" fmla="val 374027"/>
              <a:gd name="f121" fmla="val 176044"/>
              <a:gd name="f122" fmla="val 376540"/>
              <a:gd name="f123" fmla="val 166623"/>
              <a:gd name="f124" fmla="val 378214"/>
              <a:gd name="f125" fmla="val 158842"/>
              <a:gd name="f126" fmla="val 378947"/>
              <a:gd name="f127" fmla="val 154550"/>
              <a:gd name="f128" fmla="val 368130"/>
              <a:gd name="f129" fmla="val 150572"/>
              <a:gd name="f130" fmla="val 358151"/>
              <a:gd name="f131" fmla="val 155702"/>
              <a:gd name="f132" fmla="val 351940"/>
              <a:gd name="f133" fmla="val 163378"/>
              <a:gd name="f134" fmla="val 348207"/>
              <a:gd name="f135" fmla="val 200085"/>
              <a:gd name="f136" fmla="val 330237"/>
              <a:gd name="f137" fmla="val 206994"/>
              <a:gd name="f138" fmla="val 283445"/>
              <a:gd name="f139" fmla="val 196317"/>
              <a:gd name="f140" fmla="+- 0 0 -90"/>
              <a:gd name="f141" fmla="*/ f3 1 282165"/>
              <a:gd name="f142" fmla="*/ f4 1 378380"/>
              <a:gd name="f143" fmla="val f5"/>
              <a:gd name="f144" fmla="val f6"/>
              <a:gd name="f145" fmla="val f7"/>
              <a:gd name="f146" fmla="*/ f140 f0 1"/>
              <a:gd name="f147" fmla="+- f145 0 f143"/>
              <a:gd name="f148" fmla="+- f144 0 f143"/>
              <a:gd name="f149" fmla="*/ f146 1 f2"/>
              <a:gd name="f150" fmla="*/ f148 1 282165"/>
              <a:gd name="f151" fmla="*/ f147 1 378380"/>
              <a:gd name="f152" fmla="*/ 196282 f148 1"/>
              <a:gd name="f153" fmla="*/ 237317 f147 1"/>
              <a:gd name="f154" fmla="*/ 177579 f148 1"/>
              <a:gd name="f155" fmla="*/ 262440 f147 1"/>
              <a:gd name="f156" fmla="*/ 142477 f148 1"/>
              <a:gd name="f157" fmla="*/ 269663 f147 1"/>
              <a:gd name="f158" fmla="*/ 123251 f148 1"/>
              <a:gd name="f159" fmla="*/ 240981 f147 1"/>
              <a:gd name="f160" fmla="*/ 128206 f148 1"/>
              <a:gd name="f161" fmla="*/ 199912 f147 1"/>
              <a:gd name="f162" fmla="*/ 130055 f148 1"/>
              <a:gd name="f163" fmla="*/ 188537 f147 1"/>
              <a:gd name="f164" fmla="*/ 115505 f148 1"/>
              <a:gd name="f165" fmla="*/ 356057 f147 1"/>
              <a:gd name="f166" fmla="*/ 121158 f148 1"/>
              <a:gd name="f167" fmla="*/ 372666 f147 1"/>
              <a:gd name="f168" fmla="*/ 104235 f148 1"/>
              <a:gd name="f169" fmla="*/ 377516 f147 1"/>
              <a:gd name="f170" fmla="*/ 18398 f148 1"/>
              <a:gd name="f171" fmla="*/ 329713 f147 1"/>
              <a:gd name="f172" fmla="*/ 23423 f148 1"/>
              <a:gd name="f173" fmla="*/ 207937 f147 1"/>
              <a:gd name="f174" fmla="*/ 90940 f148 1"/>
              <a:gd name="f175" fmla="*/ 128277 f147 1"/>
              <a:gd name="f176" fmla="*/ 121018 f148 1"/>
              <a:gd name="f177" fmla="*/ 84033 f147 1"/>
              <a:gd name="f178" fmla="*/ 124961 f148 1"/>
              <a:gd name="f179" fmla="*/ 21505 f147 1"/>
              <a:gd name="f180" fmla="*/ 128101 f148 1"/>
              <a:gd name="f181" fmla="*/ 1302 f147 1"/>
              <a:gd name="f182" fmla="*/ 147711 f148 1"/>
              <a:gd name="f183" fmla="*/ 8908 f147 1"/>
              <a:gd name="f184" fmla="*/ 256472 f148 1"/>
              <a:gd name="f185" fmla="*/ 159611 f147 1"/>
              <a:gd name="f186" fmla="*/ 280164 f148 1"/>
              <a:gd name="f187" fmla="*/ 282294 f147 1"/>
              <a:gd name="f188" fmla="*/ 215438 f148 1"/>
              <a:gd name="f189" fmla="*/ 362827 f147 1"/>
              <a:gd name="f190" fmla="*/ 176044 f148 1"/>
              <a:gd name="f191" fmla="*/ 376540 f147 1"/>
              <a:gd name="f192" fmla="*/ 154550 f148 1"/>
              <a:gd name="f193" fmla="*/ 368130 f147 1"/>
              <a:gd name="f194" fmla="*/ 163378 f148 1"/>
              <a:gd name="f195" fmla="*/ 348207 f147 1"/>
              <a:gd name="f196" fmla="*/ 196317 f148 1"/>
              <a:gd name="f197" fmla="+- f149 0 f1"/>
              <a:gd name="f198" fmla="*/ f152 1 282165"/>
              <a:gd name="f199" fmla="*/ f153 1 378380"/>
              <a:gd name="f200" fmla="*/ f154 1 282165"/>
              <a:gd name="f201" fmla="*/ f155 1 378380"/>
              <a:gd name="f202" fmla="*/ f156 1 282165"/>
              <a:gd name="f203" fmla="*/ f157 1 378380"/>
              <a:gd name="f204" fmla="*/ f158 1 282165"/>
              <a:gd name="f205" fmla="*/ f159 1 378380"/>
              <a:gd name="f206" fmla="*/ f160 1 282165"/>
              <a:gd name="f207" fmla="*/ f161 1 378380"/>
              <a:gd name="f208" fmla="*/ f162 1 282165"/>
              <a:gd name="f209" fmla="*/ f163 1 378380"/>
              <a:gd name="f210" fmla="*/ f164 1 282165"/>
              <a:gd name="f211" fmla="*/ f165 1 378380"/>
              <a:gd name="f212" fmla="*/ f166 1 282165"/>
              <a:gd name="f213" fmla="*/ f167 1 378380"/>
              <a:gd name="f214" fmla="*/ f168 1 282165"/>
              <a:gd name="f215" fmla="*/ f169 1 378380"/>
              <a:gd name="f216" fmla="*/ f170 1 282165"/>
              <a:gd name="f217" fmla="*/ f171 1 378380"/>
              <a:gd name="f218" fmla="*/ f172 1 282165"/>
              <a:gd name="f219" fmla="*/ f173 1 378380"/>
              <a:gd name="f220" fmla="*/ f174 1 282165"/>
              <a:gd name="f221" fmla="*/ f175 1 378380"/>
              <a:gd name="f222" fmla="*/ f176 1 282165"/>
              <a:gd name="f223" fmla="*/ f177 1 378380"/>
              <a:gd name="f224" fmla="*/ f178 1 282165"/>
              <a:gd name="f225" fmla="*/ f179 1 378380"/>
              <a:gd name="f226" fmla="*/ f180 1 282165"/>
              <a:gd name="f227" fmla="*/ f181 1 378380"/>
              <a:gd name="f228" fmla="*/ f182 1 282165"/>
              <a:gd name="f229" fmla="*/ f183 1 378380"/>
              <a:gd name="f230" fmla="*/ f184 1 282165"/>
              <a:gd name="f231" fmla="*/ f185 1 378380"/>
              <a:gd name="f232" fmla="*/ f186 1 282165"/>
              <a:gd name="f233" fmla="*/ f187 1 378380"/>
              <a:gd name="f234" fmla="*/ f188 1 282165"/>
              <a:gd name="f235" fmla="*/ f189 1 378380"/>
              <a:gd name="f236" fmla="*/ f190 1 282165"/>
              <a:gd name="f237" fmla="*/ f191 1 378380"/>
              <a:gd name="f238" fmla="*/ f192 1 282165"/>
              <a:gd name="f239" fmla="*/ f193 1 378380"/>
              <a:gd name="f240" fmla="*/ f194 1 282165"/>
              <a:gd name="f241" fmla="*/ f195 1 378380"/>
              <a:gd name="f242" fmla="*/ f196 1 282165"/>
              <a:gd name="f243" fmla="*/ f143 1 f150"/>
              <a:gd name="f244" fmla="*/ f144 1 f150"/>
              <a:gd name="f245" fmla="*/ f143 1 f151"/>
              <a:gd name="f246" fmla="*/ f145 1 f151"/>
              <a:gd name="f247" fmla="*/ f198 1 f150"/>
              <a:gd name="f248" fmla="*/ f199 1 f151"/>
              <a:gd name="f249" fmla="*/ f200 1 f150"/>
              <a:gd name="f250" fmla="*/ f201 1 f151"/>
              <a:gd name="f251" fmla="*/ f202 1 f150"/>
              <a:gd name="f252" fmla="*/ f203 1 f151"/>
              <a:gd name="f253" fmla="*/ f204 1 f150"/>
              <a:gd name="f254" fmla="*/ f205 1 f151"/>
              <a:gd name="f255" fmla="*/ f206 1 f150"/>
              <a:gd name="f256" fmla="*/ f207 1 f151"/>
              <a:gd name="f257" fmla="*/ f208 1 f150"/>
              <a:gd name="f258" fmla="*/ f209 1 f151"/>
              <a:gd name="f259" fmla="*/ f210 1 f150"/>
              <a:gd name="f260" fmla="*/ f211 1 f151"/>
              <a:gd name="f261" fmla="*/ f212 1 f150"/>
              <a:gd name="f262" fmla="*/ f213 1 f151"/>
              <a:gd name="f263" fmla="*/ f214 1 f150"/>
              <a:gd name="f264" fmla="*/ f215 1 f151"/>
              <a:gd name="f265" fmla="*/ f216 1 f150"/>
              <a:gd name="f266" fmla="*/ f217 1 f151"/>
              <a:gd name="f267" fmla="*/ f218 1 f150"/>
              <a:gd name="f268" fmla="*/ f219 1 f151"/>
              <a:gd name="f269" fmla="*/ f220 1 f150"/>
              <a:gd name="f270" fmla="*/ f221 1 f151"/>
              <a:gd name="f271" fmla="*/ f222 1 f150"/>
              <a:gd name="f272" fmla="*/ f223 1 f151"/>
              <a:gd name="f273" fmla="*/ f224 1 f150"/>
              <a:gd name="f274" fmla="*/ f225 1 f151"/>
              <a:gd name="f275" fmla="*/ f226 1 f150"/>
              <a:gd name="f276" fmla="*/ f227 1 f151"/>
              <a:gd name="f277" fmla="*/ f228 1 f150"/>
              <a:gd name="f278" fmla="*/ f229 1 f151"/>
              <a:gd name="f279" fmla="*/ f230 1 f150"/>
              <a:gd name="f280" fmla="*/ f231 1 f151"/>
              <a:gd name="f281" fmla="*/ f232 1 f150"/>
              <a:gd name="f282" fmla="*/ f233 1 f151"/>
              <a:gd name="f283" fmla="*/ f234 1 f150"/>
              <a:gd name="f284" fmla="*/ f235 1 f151"/>
              <a:gd name="f285" fmla="*/ f236 1 f150"/>
              <a:gd name="f286" fmla="*/ f237 1 f151"/>
              <a:gd name="f287" fmla="*/ f238 1 f150"/>
              <a:gd name="f288" fmla="*/ f239 1 f151"/>
              <a:gd name="f289" fmla="*/ f240 1 f150"/>
              <a:gd name="f290" fmla="*/ f241 1 f151"/>
              <a:gd name="f291" fmla="*/ f242 1 f150"/>
              <a:gd name="f292" fmla="*/ f243 f141 1"/>
              <a:gd name="f293" fmla="*/ f244 f141 1"/>
              <a:gd name="f294" fmla="*/ f246 f142 1"/>
              <a:gd name="f295" fmla="*/ f245 f142 1"/>
              <a:gd name="f296" fmla="*/ f247 f141 1"/>
              <a:gd name="f297" fmla="*/ f248 f142 1"/>
              <a:gd name="f298" fmla="*/ f249 f141 1"/>
              <a:gd name="f299" fmla="*/ f250 f142 1"/>
              <a:gd name="f300" fmla="*/ f251 f141 1"/>
              <a:gd name="f301" fmla="*/ f252 f142 1"/>
              <a:gd name="f302" fmla="*/ f253 f141 1"/>
              <a:gd name="f303" fmla="*/ f254 f142 1"/>
              <a:gd name="f304" fmla="*/ f255 f141 1"/>
              <a:gd name="f305" fmla="*/ f256 f142 1"/>
              <a:gd name="f306" fmla="*/ f257 f141 1"/>
              <a:gd name="f307" fmla="*/ f258 f142 1"/>
              <a:gd name="f308" fmla="*/ f259 f141 1"/>
              <a:gd name="f309" fmla="*/ f260 f142 1"/>
              <a:gd name="f310" fmla="*/ f261 f141 1"/>
              <a:gd name="f311" fmla="*/ f262 f142 1"/>
              <a:gd name="f312" fmla="*/ f263 f141 1"/>
              <a:gd name="f313" fmla="*/ f264 f142 1"/>
              <a:gd name="f314" fmla="*/ f265 f141 1"/>
              <a:gd name="f315" fmla="*/ f266 f142 1"/>
              <a:gd name="f316" fmla="*/ f267 f141 1"/>
              <a:gd name="f317" fmla="*/ f268 f142 1"/>
              <a:gd name="f318" fmla="*/ f269 f141 1"/>
              <a:gd name="f319" fmla="*/ f270 f142 1"/>
              <a:gd name="f320" fmla="*/ f271 f141 1"/>
              <a:gd name="f321" fmla="*/ f272 f142 1"/>
              <a:gd name="f322" fmla="*/ f273 f141 1"/>
              <a:gd name="f323" fmla="*/ f274 f142 1"/>
              <a:gd name="f324" fmla="*/ f275 f141 1"/>
              <a:gd name="f325" fmla="*/ f276 f142 1"/>
              <a:gd name="f326" fmla="*/ f277 f141 1"/>
              <a:gd name="f327" fmla="*/ f278 f142 1"/>
              <a:gd name="f328" fmla="*/ f279 f141 1"/>
              <a:gd name="f329" fmla="*/ f280 f142 1"/>
              <a:gd name="f330" fmla="*/ f281 f141 1"/>
              <a:gd name="f331" fmla="*/ f282 f142 1"/>
              <a:gd name="f332" fmla="*/ f283 f141 1"/>
              <a:gd name="f333" fmla="*/ f284 f142 1"/>
              <a:gd name="f334" fmla="*/ f285 f141 1"/>
              <a:gd name="f335" fmla="*/ f286 f142 1"/>
              <a:gd name="f336" fmla="*/ f287 f141 1"/>
              <a:gd name="f337" fmla="*/ f288 f142 1"/>
              <a:gd name="f338" fmla="*/ f289 f141 1"/>
              <a:gd name="f339" fmla="*/ f290 f142 1"/>
              <a:gd name="f340" fmla="*/ f291 f14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97">
                <a:pos x="f296" y="f297"/>
              </a:cxn>
              <a:cxn ang="f197">
                <a:pos x="f298" y="f299"/>
              </a:cxn>
              <a:cxn ang="f197">
                <a:pos x="f300" y="f301"/>
              </a:cxn>
              <a:cxn ang="f197">
                <a:pos x="f302" y="f303"/>
              </a:cxn>
              <a:cxn ang="f197">
                <a:pos x="f304" y="f305"/>
              </a:cxn>
              <a:cxn ang="f197">
                <a:pos x="f306" y="f307"/>
              </a:cxn>
              <a:cxn ang="f197">
                <a:pos x="f308" y="f309"/>
              </a:cxn>
              <a:cxn ang="f197">
                <a:pos x="f310" y="f311"/>
              </a:cxn>
              <a:cxn ang="f197">
                <a:pos x="f312" y="f313"/>
              </a:cxn>
              <a:cxn ang="f197">
                <a:pos x="f314" y="f315"/>
              </a:cxn>
              <a:cxn ang="f197">
                <a:pos x="f316" y="f317"/>
              </a:cxn>
              <a:cxn ang="f197">
                <a:pos x="f318" y="f319"/>
              </a:cxn>
              <a:cxn ang="f197">
                <a:pos x="f320" y="f321"/>
              </a:cxn>
              <a:cxn ang="f197">
                <a:pos x="f322" y="f323"/>
              </a:cxn>
              <a:cxn ang="f197">
                <a:pos x="f324" y="f325"/>
              </a:cxn>
              <a:cxn ang="f197">
                <a:pos x="f326" y="f327"/>
              </a:cxn>
              <a:cxn ang="f197">
                <a:pos x="f328" y="f329"/>
              </a:cxn>
              <a:cxn ang="f197">
                <a:pos x="f330" y="f331"/>
              </a:cxn>
              <a:cxn ang="f197">
                <a:pos x="f332" y="f333"/>
              </a:cxn>
              <a:cxn ang="f197">
                <a:pos x="f334" y="f335"/>
              </a:cxn>
              <a:cxn ang="f197">
                <a:pos x="f336" y="f337"/>
              </a:cxn>
              <a:cxn ang="f197">
                <a:pos x="f338" y="f339"/>
              </a:cxn>
              <a:cxn ang="f197">
                <a:pos x="f340" y="f297"/>
              </a:cxn>
            </a:cxnLst>
            <a:rect l="f292" t="f295" r="f293" b="f294"/>
            <a:pathLst>
              <a:path w="282165" h="37838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9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4" name="Forma libre: forma 898">
            <a:extLst>
              <a:ext uri="{FF2B5EF4-FFF2-40B4-BE49-F238E27FC236}">
                <a16:creationId xmlns:a16="http://schemas.microsoft.com/office/drawing/2014/main" id="{6BEAF2CE-B751-457C-91BA-9300194C4CA0}"/>
              </a:ext>
            </a:extLst>
          </p:cNvPr>
          <p:cNvSpPr/>
          <p:nvPr/>
        </p:nvSpPr>
        <p:spPr>
          <a:xfrm>
            <a:off x="2690905" y="1856076"/>
            <a:ext cx="407612" cy="31433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07613"/>
              <a:gd name="f7" fmla="val 314337"/>
              <a:gd name="f8" fmla="val 407614"/>
              <a:gd name="f9" fmla="val 129274"/>
              <a:gd name="f10" fmla="val 396309"/>
              <a:gd name="f11" fmla="val 142220"/>
              <a:gd name="f12" fmla="val 386748"/>
              <a:gd name="f13" fmla="val 138661"/>
              <a:gd name="f14" fmla="val 375478"/>
              <a:gd name="f15" fmla="val 128402"/>
              <a:gd name="f16" fmla="val 304889"/>
              <a:gd name="f17" fmla="val 64304"/>
              <a:gd name="f18" fmla="val 181055"/>
              <a:gd name="f19" fmla="val 101953"/>
              <a:gd name="f20" fmla="val 167586"/>
              <a:gd name="f21" fmla="val 187476"/>
              <a:gd name="f22" fmla="val 162806"/>
              <a:gd name="f23" fmla="val 217798"/>
              <a:gd name="f24" fmla="val 154117"/>
              <a:gd name="f25" fmla="val 236186"/>
              <a:gd name="f26" fmla="val 125540"/>
              <a:gd name="f27" fmla="val 247526"/>
              <a:gd name="f28" fmla="val 110606"/>
              <a:gd name="f29" fmla="val 253458"/>
              <a:gd name="f30" fmla="val 102476"/>
              <a:gd name="f31" fmla="val 269369"/>
              <a:gd name="f32" fmla="val 96439"/>
              <a:gd name="f33" fmla="val 285071"/>
              <a:gd name="f34" fmla="val 89286"/>
              <a:gd name="f35" fmla="val 303669"/>
              <a:gd name="f36" fmla="val 74980"/>
              <a:gd name="f37" fmla="val 313090"/>
              <a:gd name="f38" fmla="val 54917"/>
              <a:gd name="f39" fmla="val 314207"/>
              <a:gd name="f40" fmla="val 34086"/>
              <a:gd name="f41" fmla="val 315358"/>
              <a:gd name="f42" fmla="val 17023"/>
              <a:gd name="f43" fmla="val 309043"/>
              <a:gd name="f44" fmla="val 6172"/>
              <a:gd name="f45" fmla="val 290480"/>
              <a:gd name="f46" fmla="val 345"/>
              <a:gd name="f47" fmla="val 280500"/>
              <a:gd name="f48" fmla="val -3005"/>
              <a:gd name="f49" fmla="val 267520"/>
              <a:gd name="f50" fmla="val 3729"/>
              <a:gd name="f51" fmla="val 258902"/>
              <a:gd name="f52" fmla="val 17547"/>
              <a:gd name="f53" fmla="val 241141"/>
              <a:gd name="f54" fmla="val 12278"/>
              <a:gd name="f55" fmla="val 226626"/>
              <a:gd name="f56" fmla="val 5474"/>
              <a:gd name="f57" fmla="val 207853"/>
              <a:gd name="f58" fmla="val -6425"/>
              <a:gd name="f59" fmla="val 175089"/>
              <a:gd name="f60" fmla="val 24037"/>
              <a:gd name="f61" fmla="val 136358"/>
              <a:gd name="f62" fmla="val 61791"/>
              <a:gd name="f63" fmla="val 133776"/>
              <a:gd name="f64" fmla="val 74248"/>
              <a:gd name="f65" fmla="val 132938"/>
              <a:gd name="f66" fmla="val 76585"/>
              <a:gd name="f67" fmla="val 128856"/>
              <a:gd name="f68" fmla="val 74073"/>
              <a:gd name="f69" fmla="val 118179"/>
              <a:gd name="f70" fmla="val 60465"/>
              <a:gd name="f71" fmla="val 60570"/>
              <a:gd name="f72" fmla="val 104814"/>
              <a:gd name="f73" fmla="val 10081"/>
              <a:gd name="f74" fmla="val 163085"/>
              <a:gd name="f75" fmla="val 1601"/>
              <a:gd name="f76" fmla="val 219227"/>
              <a:gd name="f77" fmla="val -6563"/>
              <a:gd name="f78" fmla="val 263472"/>
              <a:gd name="f79" fmla="val 16640"/>
              <a:gd name="f80" fmla="val 288385"/>
              <a:gd name="f81" fmla="val 67828"/>
              <a:gd name="f82" fmla="val 291107"/>
              <a:gd name="f83" fmla="val 73411"/>
              <a:gd name="f84" fmla="val 293549"/>
              <a:gd name="f85" fmla="val 75714"/>
              <a:gd name="f86" fmla="val 300039"/>
              <a:gd name="f87" fmla="val 74946"/>
              <a:gd name="f88" fmla="val 341876"/>
              <a:gd name="f89" fmla="val 70131"/>
              <a:gd name="f90" fmla="val 376141"/>
              <a:gd name="f91" fmla="val 80913"/>
              <a:gd name="f92" fmla="val 394669"/>
              <a:gd name="f93" fmla="val 122540"/>
              <a:gd name="f94" fmla="val 397321"/>
              <a:gd name="f95" fmla="val 128472"/>
              <a:gd name="f96" fmla="val 403043"/>
              <a:gd name="f97" fmla="val 127460"/>
              <a:gd name="f98" fmla="val 129309"/>
              <a:gd name="f99" fmla="+- 0 0 -90"/>
              <a:gd name="f100" fmla="*/ f3 1 407613"/>
              <a:gd name="f101" fmla="*/ f4 1 314337"/>
              <a:gd name="f102" fmla="val f5"/>
              <a:gd name="f103" fmla="val f6"/>
              <a:gd name="f104" fmla="val f7"/>
              <a:gd name="f105" fmla="*/ f99 f0 1"/>
              <a:gd name="f106" fmla="+- f104 0 f102"/>
              <a:gd name="f107" fmla="+- f103 0 f102"/>
              <a:gd name="f108" fmla="*/ f105 1 f2"/>
              <a:gd name="f109" fmla="*/ f107 1 407613"/>
              <a:gd name="f110" fmla="*/ f106 1 314337"/>
              <a:gd name="f111" fmla="*/ 407614 f107 1"/>
              <a:gd name="f112" fmla="*/ 129274 f106 1"/>
              <a:gd name="f113" fmla="*/ 375478 f107 1"/>
              <a:gd name="f114" fmla="*/ 128402 f106 1"/>
              <a:gd name="f115" fmla="*/ 167586 f107 1"/>
              <a:gd name="f116" fmla="*/ 187476 f106 1"/>
              <a:gd name="f117" fmla="*/ 125540 f107 1"/>
              <a:gd name="f118" fmla="*/ 247526 f106 1"/>
              <a:gd name="f119" fmla="*/ 96439 f107 1"/>
              <a:gd name="f120" fmla="*/ 285071 f106 1"/>
              <a:gd name="f121" fmla="*/ 54917 f107 1"/>
              <a:gd name="f122" fmla="*/ 314207 f106 1"/>
              <a:gd name="f123" fmla="*/ 6172 f107 1"/>
              <a:gd name="f124" fmla="*/ 290480 f106 1"/>
              <a:gd name="f125" fmla="*/ 3729 f107 1"/>
              <a:gd name="f126" fmla="*/ 258902 f106 1"/>
              <a:gd name="f127" fmla="*/ 5474 f107 1"/>
              <a:gd name="f128" fmla="*/ 207853 f106 1"/>
              <a:gd name="f129" fmla="*/ 61791 f107 1"/>
              <a:gd name="f130" fmla="*/ 133776 f106 1"/>
              <a:gd name="f131" fmla="*/ 74073 f107 1"/>
              <a:gd name="f132" fmla="*/ 118179 f106 1"/>
              <a:gd name="f133" fmla="*/ 163085 f107 1"/>
              <a:gd name="f134" fmla="*/ 1601 f106 1"/>
              <a:gd name="f135" fmla="*/ 288385 f107 1"/>
              <a:gd name="f136" fmla="*/ 67828 f106 1"/>
              <a:gd name="f137" fmla="*/ 300039 f107 1"/>
              <a:gd name="f138" fmla="*/ 74946 f106 1"/>
              <a:gd name="f139" fmla="*/ 394669 f107 1"/>
              <a:gd name="f140" fmla="*/ 122540 f106 1"/>
              <a:gd name="f141" fmla="*/ 129309 f106 1"/>
              <a:gd name="f142" fmla="+- f108 0 f1"/>
              <a:gd name="f143" fmla="*/ f111 1 407613"/>
              <a:gd name="f144" fmla="*/ f112 1 314337"/>
              <a:gd name="f145" fmla="*/ f113 1 407613"/>
              <a:gd name="f146" fmla="*/ f114 1 314337"/>
              <a:gd name="f147" fmla="*/ f115 1 407613"/>
              <a:gd name="f148" fmla="*/ f116 1 314337"/>
              <a:gd name="f149" fmla="*/ f117 1 407613"/>
              <a:gd name="f150" fmla="*/ f118 1 314337"/>
              <a:gd name="f151" fmla="*/ f119 1 407613"/>
              <a:gd name="f152" fmla="*/ f120 1 314337"/>
              <a:gd name="f153" fmla="*/ f121 1 407613"/>
              <a:gd name="f154" fmla="*/ f122 1 314337"/>
              <a:gd name="f155" fmla="*/ f123 1 407613"/>
              <a:gd name="f156" fmla="*/ f124 1 314337"/>
              <a:gd name="f157" fmla="*/ f125 1 407613"/>
              <a:gd name="f158" fmla="*/ f126 1 314337"/>
              <a:gd name="f159" fmla="*/ f127 1 407613"/>
              <a:gd name="f160" fmla="*/ f128 1 314337"/>
              <a:gd name="f161" fmla="*/ f129 1 407613"/>
              <a:gd name="f162" fmla="*/ f130 1 314337"/>
              <a:gd name="f163" fmla="*/ f131 1 407613"/>
              <a:gd name="f164" fmla="*/ f132 1 314337"/>
              <a:gd name="f165" fmla="*/ f133 1 407613"/>
              <a:gd name="f166" fmla="*/ f134 1 314337"/>
              <a:gd name="f167" fmla="*/ f135 1 407613"/>
              <a:gd name="f168" fmla="*/ f136 1 314337"/>
              <a:gd name="f169" fmla="*/ f137 1 407613"/>
              <a:gd name="f170" fmla="*/ f138 1 314337"/>
              <a:gd name="f171" fmla="*/ f139 1 407613"/>
              <a:gd name="f172" fmla="*/ f140 1 314337"/>
              <a:gd name="f173" fmla="*/ f141 1 314337"/>
              <a:gd name="f174" fmla="*/ f102 1 f109"/>
              <a:gd name="f175" fmla="*/ f103 1 f109"/>
              <a:gd name="f176" fmla="*/ f102 1 f110"/>
              <a:gd name="f177" fmla="*/ f104 1 f110"/>
              <a:gd name="f178" fmla="*/ f143 1 f109"/>
              <a:gd name="f179" fmla="*/ f144 1 f110"/>
              <a:gd name="f180" fmla="*/ f145 1 f109"/>
              <a:gd name="f181" fmla="*/ f146 1 f110"/>
              <a:gd name="f182" fmla="*/ f147 1 f109"/>
              <a:gd name="f183" fmla="*/ f148 1 f110"/>
              <a:gd name="f184" fmla="*/ f149 1 f109"/>
              <a:gd name="f185" fmla="*/ f150 1 f110"/>
              <a:gd name="f186" fmla="*/ f151 1 f109"/>
              <a:gd name="f187" fmla="*/ f152 1 f110"/>
              <a:gd name="f188" fmla="*/ f153 1 f109"/>
              <a:gd name="f189" fmla="*/ f154 1 f110"/>
              <a:gd name="f190" fmla="*/ f155 1 f109"/>
              <a:gd name="f191" fmla="*/ f156 1 f110"/>
              <a:gd name="f192" fmla="*/ f157 1 f109"/>
              <a:gd name="f193" fmla="*/ f158 1 f110"/>
              <a:gd name="f194" fmla="*/ f159 1 f109"/>
              <a:gd name="f195" fmla="*/ f160 1 f110"/>
              <a:gd name="f196" fmla="*/ f161 1 f109"/>
              <a:gd name="f197" fmla="*/ f162 1 f110"/>
              <a:gd name="f198" fmla="*/ f163 1 f109"/>
              <a:gd name="f199" fmla="*/ f164 1 f110"/>
              <a:gd name="f200" fmla="*/ f165 1 f109"/>
              <a:gd name="f201" fmla="*/ f166 1 f110"/>
              <a:gd name="f202" fmla="*/ f167 1 f109"/>
              <a:gd name="f203" fmla="*/ f168 1 f110"/>
              <a:gd name="f204" fmla="*/ f169 1 f109"/>
              <a:gd name="f205" fmla="*/ f170 1 f110"/>
              <a:gd name="f206" fmla="*/ f171 1 f109"/>
              <a:gd name="f207" fmla="*/ f172 1 f110"/>
              <a:gd name="f208" fmla="*/ f173 1 f110"/>
              <a:gd name="f209" fmla="*/ f174 f100 1"/>
              <a:gd name="f210" fmla="*/ f175 f100 1"/>
              <a:gd name="f211" fmla="*/ f177 f101 1"/>
              <a:gd name="f212" fmla="*/ f176 f101 1"/>
              <a:gd name="f213" fmla="*/ f178 f100 1"/>
              <a:gd name="f214" fmla="*/ f179 f101 1"/>
              <a:gd name="f215" fmla="*/ f180 f100 1"/>
              <a:gd name="f216" fmla="*/ f181 f101 1"/>
              <a:gd name="f217" fmla="*/ f182 f100 1"/>
              <a:gd name="f218" fmla="*/ f183 f101 1"/>
              <a:gd name="f219" fmla="*/ f184 f100 1"/>
              <a:gd name="f220" fmla="*/ f185 f101 1"/>
              <a:gd name="f221" fmla="*/ f186 f100 1"/>
              <a:gd name="f222" fmla="*/ f187 f101 1"/>
              <a:gd name="f223" fmla="*/ f188 f100 1"/>
              <a:gd name="f224" fmla="*/ f189 f101 1"/>
              <a:gd name="f225" fmla="*/ f190 f100 1"/>
              <a:gd name="f226" fmla="*/ f191 f101 1"/>
              <a:gd name="f227" fmla="*/ f192 f100 1"/>
              <a:gd name="f228" fmla="*/ f193 f101 1"/>
              <a:gd name="f229" fmla="*/ f194 f100 1"/>
              <a:gd name="f230" fmla="*/ f195 f101 1"/>
              <a:gd name="f231" fmla="*/ f196 f100 1"/>
              <a:gd name="f232" fmla="*/ f197 f101 1"/>
              <a:gd name="f233" fmla="*/ f198 f100 1"/>
              <a:gd name="f234" fmla="*/ f199 f101 1"/>
              <a:gd name="f235" fmla="*/ f200 f100 1"/>
              <a:gd name="f236" fmla="*/ f201 f101 1"/>
              <a:gd name="f237" fmla="*/ f202 f100 1"/>
              <a:gd name="f238" fmla="*/ f203 f101 1"/>
              <a:gd name="f239" fmla="*/ f204 f100 1"/>
              <a:gd name="f240" fmla="*/ f205 f101 1"/>
              <a:gd name="f241" fmla="*/ f206 f100 1"/>
              <a:gd name="f242" fmla="*/ f207 f101 1"/>
              <a:gd name="f243" fmla="*/ f208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42">
                <a:pos x="f213" y="f214"/>
              </a:cxn>
              <a:cxn ang="f142">
                <a:pos x="f215" y="f216"/>
              </a:cxn>
              <a:cxn ang="f142">
                <a:pos x="f217" y="f218"/>
              </a:cxn>
              <a:cxn ang="f142">
                <a:pos x="f219" y="f220"/>
              </a:cxn>
              <a:cxn ang="f142">
                <a:pos x="f221" y="f222"/>
              </a:cxn>
              <a:cxn ang="f142">
                <a:pos x="f223" y="f224"/>
              </a:cxn>
              <a:cxn ang="f142">
                <a:pos x="f225" y="f226"/>
              </a:cxn>
              <a:cxn ang="f142">
                <a:pos x="f227" y="f228"/>
              </a:cxn>
              <a:cxn ang="f142">
                <a:pos x="f229" y="f230"/>
              </a:cxn>
              <a:cxn ang="f142">
                <a:pos x="f231" y="f232"/>
              </a:cxn>
              <a:cxn ang="f142">
                <a:pos x="f233" y="f234"/>
              </a:cxn>
              <a:cxn ang="f142">
                <a:pos x="f235" y="f236"/>
              </a:cxn>
              <a:cxn ang="f142">
                <a:pos x="f237" y="f238"/>
              </a:cxn>
              <a:cxn ang="f142">
                <a:pos x="f239" y="f240"/>
              </a:cxn>
              <a:cxn ang="f142">
                <a:pos x="f241" y="f242"/>
              </a:cxn>
              <a:cxn ang="f142">
                <a:pos x="f213" y="f243"/>
              </a:cxn>
            </a:cxnLst>
            <a:rect l="f209" t="f212" r="f210" b="f211"/>
            <a:pathLst>
              <a:path w="407613" h="31433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8" y="f98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5" name="Forma libre: forma 899">
            <a:extLst>
              <a:ext uri="{FF2B5EF4-FFF2-40B4-BE49-F238E27FC236}">
                <a16:creationId xmlns:a16="http://schemas.microsoft.com/office/drawing/2014/main" id="{E61E0938-01B1-4D9D-B0F8-ABADCC6A6855}"/>
              </a:ext>
            </a:extLst>
          </p:cNvPr>
          <p:cNvSpPr/>
          <p:nvPr/>
        </p:nvSpPr>
        <p:spPr>
          <a:xfrm>
            <a:off x="1537280" y="2481187"/>
            <a:ext cx="622770" cy="12421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22770"/>
              <a:gd name="f7" fmla="val 124216"/>
              <a:gd name="f8" fmla="val 500957"/>
              <a:gd name="f9" fmla="val 123750"/>
              <a:gd name="f10" fmla="val 473391"/>
              <a:gd name="f11" fmla="val 122425"/>
              <a:gd name="f12" fmla="val 446593"/>
              <a:gd name="f13" fmla="val 117574"/>
              <a:gd name="f14" fmla="val 422901"/>
              <a:gd name="f15" fmla="val 102640"/>
              <a:gd name="f16" fmla="val 411456"/>
              <a:gd name="f17" fmla="val 95452"/>
              <a:gd name="f18" fmla="val 402175"/>
              <a:gd name="f19" fmla="val 94475"/>
              <a:gd name="f20" fmla="val 389648"/>
              <a:gd name="f21" fmla="val 101559"/>
              <a:gd name="f22" fmla="val 338146"/>
              <a:gd name="f23" fmla="val 130729"/>
              <a:gd name="f24" fmla="val 285842"/>
              <a:gd name="f25" fmla="val 132194"/>
              <a:gd name="f26" fmla="val 234166"/>
              <a:gd name="f27" fmla="val 101594"/>
              <a:gd name="f28" fmla="val 222337"/>
              <a:gd name="f29" fmla="val 94580"/>
              <a:gd name="f30" fmla="val 212602"/>
              <a:gd name="f31" fmla="val 95348"/>
              <a:gd name="f32" fmla="val 200669"/>
              <a:gd name="f33" fmla="val 102187"/>
              <a:gd name="f34" fmla="val 141281"/>
              <a:gd name="f35" fmla="val 136347"/>
              <a:gd name="f36" fmla="val 82975"/>
              <a:gd name="f37" fmla="val 129438"/>
              <a:gd name="f38" fmla="val 29310"/>
              <a:gd name="f39" fmla="val 90742"/>
              <a:gd name="f40" fmla="val 9316"/>
              <a:gd name="f41" fmla="val 76331"/>
              <a:gd name="f42" fmla="val -2896"/>
              <a:gd name="f43" fmla="val 52534"/>
              <a:gd name="f44" fmla="val 593"/>
              <a:gd name="f45" fmla="val 25074"/>
              <a:gd name="f46" fmla="val 2442"/>
              <a:gd name="f47" fmla="val 10663"/>
              <a:gd name="f48" fmla="val 10886"/>
              <a:gd name="f49" fmla="val 1730"/>
              <a:gd name="f50" fmla="val 25611"/>
              <a:gd name="f51" fmla="val 404"/>
              <a:gd name="f52" fmla="val 39324"/>
              <a:gd name="f53" fmla="val -852"/>
              <a:gd name="f54" fmla="val 50804"/>
              <a:gd name="f55" fmla="val 2882"/>
              <a:gd name="f56" fmla="val 56840"/>
              <a:gd name="f57" fmla="val 17048"/>
              <a:gd name="f58" fmla="val 73833"/>
              <a:gd name="f59" fmla="val 56965"/>
              <a:gd name="f60" fmla="val 101887"/>
              <a:gd name="f61" fmla="val 71237"/>
              <a:gd name="f62" fmla="val 144875"/>
              <a:gd name="f63" fmla="val 62130"/>
              <a:gd name="f64" fmla="val 168148"/>
              <a:gd name="f65" fmla="val 57210"/>
              <a:gd name="f66" fmla="val 186048"/>
              <a:gd name="f67" fmla="val 46567"/>
              <a:gd name="f68" fmla="val 190096"/>
              <a:gd name="f69" fmla="val 20502"/>
              <a:gd name="f70" fmla="val 192329"/>
              <a:gd name="f71" fmla="val 6022"/>
              <a:gd name="f72" fmla="val 201995"/>
              <a:gd name="f73" fmla="val 160"/>
              <a:gd name="f74" fmla="val 216056"/>
              <a:gd name="f75" fmla="val 231025"/>
              <a:gd name="f76" fmla="val 241738"/>
              <a:gd name="f77" fmla="val 6057"/>
              <a:gd name="f78" fmla="val 246657"/>
              <a:gd name="f79" fmla="val 20886"/>
              <a:gd name="f80" fmla="val 256846"/>
              <a:gd name="f81" fmla="val 51662"/>
              <a:gd name="f82" fmla="val 283539"/>
              <a:gd name="f83" fmla="val 68794"/>
              <a:gd name="f84" fmla="val 315990"/>
              <a:gd name="f85" fmla="val 64816"/>
              <a:gd name="f86" fmla="val 325759"/>
              <a:gd name="f87" fmla="val 63630"/>
              <a:gd name="f88" fmla="val 335460"/>
              <a:gd name="f89" fmla="val 61362"/>
              <a:gd name="f90" fmla="val 344916"/>
              <a:gd name="f91" fmla="val 58606"/>
              <a:gd name="f92" fmla="val 361211"/>
              <a:gd name="f93" fmla="val 53860"/>
              <a:gd name="f94" fmla="val 371853"/>
              <a:gd name="f95" fmla="val 43288"/>
              <a:gd name="f96" fmla="val 375552"/>
              <a:gd name="f97" fmla="val 26260"/>
              <a:gd name="f98" fmla="val 378832"/>
              <a:gd name="f99" fmla="val 11116"/>
              <a:gd name="f100" fmla="val 386857"/>
              <a:gd name="f101" fmla="val 823"/>
              <a:gd name="f102" fmla="val 403605"/>
              <a:gd name="f103" fmla="val 299"/>
              <a:gd name="f104" fmla="val 419447"/>
              <a:gd name="f105" fmla="val -189"/>
              <a:gd name="f106" fmla="val 431310"/>
              <a:gd name="f107" fmla="val 6755"/>
              <a:gd name="f108" fmla="val 435114"/>
              <a:gd name="f109" fmla="val 22212"/>
              <a:gd name="f110" fmla="val 439859"/>
              <a:gd name="f111" fmla="val 41368"/>
              <a:gd name="f112" fmla="val 449594"/>
              <a:gd name="f113" fmla="val 53686"/>
              <a:gd name="f114" fmla="val 469134"/>
              <a:gd name="f115" fmla="val 59722"/>
              <a:gd name="f116" fmla="val 496281"/>
              <a:gd name="f117" fmla="val 68096"/>
              <a:gd name="f118" fmla="val 521683"/>
              <a:gd name="f119" fmla="val 65584"/>
              <a:gd name="f120" fmla="val 546073"/>
              <a:gd name="f121" fmla="val 51906"/>
              <a:gd name="f122" fmla="val 557448"/>
              <a:gd name="f123" fmla="val 45521"/>
              <a:gd name="f124" fmla="val 561810"/>
              <a:gd name="f125" fmla="val 34215"/>
              <a:gd name="f126" fmla="val 565194"/>
              <a:gd name="f127" fmla="val 22038"/>
              <a:gd name="f128" fmla="val 569730"/>
              <a:gd name="f129" fmla="val 5673"/>
              <a:gd name="f130" fmla="val 581350"/>
              <a:gd name="f131" fmla="val -1515"/>
              <a:gd name="f132" fmla="val 597889"/>
              <a:gd name="f133" fmla="val 265"/>
              <a:gd name="f134" fmla="val 613067"/>
              <a:gd name="f135" fmla="val 1905"/>
              <a:gd name="f136" fmla="val 621756"/>
              <a:gd name="f137" fmla="val 11570"/>
              <a:gd name="f138" fmla="val 622663"/>
              <a:gd name="f139" fmla="val 28807"/>
              <a:gd name="f140" fmla="val 623919"/>
              <a:gd name="f141" fmla="val 614044"/>
              <a:gd name="f142" fmla="val 70678"/>
              <a:gd name="f143" fmla="val 86136"/>
              <a:gd name="f144" fmla="val 573499"/>
              <a:gd name="f145" fmla="val 109479"/>
              <a:gd name="f146" fmla="val 536198"/>
              <a:gd name="f147" fmla="val 123506"/>
              <a:gd name="f148" fmla="val 500922"/>
              <a:gd name="f149" fmla="+- 0 0 -90"/>
              <a:gd name="f150" fmla="*/ f3 1 622770"/>
              <a:gd name="f151" fmla="*/ f4 1 124216"/>
              <a:gd name="f152" fmla="val f5"/>
              <a:gd name="f153" fmla="val f6"/>
              <a:gd name="f154" fmla="val f7"/>
              <a:gd name="f155" fmla="*/ f149 f0 1"/>
              <a:gd name="f156" fmla="+- f154 0 f152"/>
              <a:gd name="f157" fmla="+- f153 0 f152"/>
              <a:gd name="f158" fmla="*/ f155 1 f2"/>
              <a:gd name="f159" fmla="*/ f157 1 622770"/>
              <a:gd name="f160" fmla="*/ f156 1 124216"/>
              <a:gd name="f161" fmla="*/ 500957 f157 1"/>
              <a:gd name="f162" fmla="*/ 123750 f156 1"/>
              <a:gd name="f163" fmla="*/ 422901 f157 1"/>
              <a:gd name="f164" fmla="*/ 102640 f156 1"/>
              <a:gd name="f165" fmla="*/ 389648 f157 1"/>
              <a:gd name="f166" fmla="*/ 101559 f156 1"/>
              <a:gd name="f167" fmla="*/ 234166 f157 1"/>
              <a:gd name="f168" fmla="*/ 101594 f156 1"/>
              <a:gd name="f169" fmla="*/ 200669 f157 1"/>
              <a:gd name="f170" fmla="*/ 102187 f156 1"/>
              <a:gd name="f171" fmla="*/ 29310 f157 1"/>
              <a:gd name="f172" fmla="*/ 90742 f156 1"/>
              <a:gd name="f173" fmla="*/ 593 f157 1"/>
              <a:gd name="f174" fmla="*/ 25074 f156 1"/>
              <a:gd name="f175" fmla="*/ 25611 f157 1"/>
              <a:gd name="f176" fmla="*/ 404 f156 1"/>
              <a:gd name="f177" fmla="*/ 56840 f157 1"/>
              <a:gd name="f178" fmla="*/ 17048 f156 1"/>
              <a:gd name="f179" fmla="*/ 144875 f157 1"/>
              <a:gd name="f180" fmla="*/ 62130 f156 1"/>
              <a:gd name="f181" fmla="*/ 190096 f157 1"/>
              <a:gd name="f182" fmla="*/ 20502 f156 1"/>
              <a:gd name="f183" fmla="*/ 216056 f157 1"/>
              <a:gd name="f184" fmla="*/ 160 f156 1"/>
              <a:gd name="f185" fmla="*/ 246657 f157 1"/>
              <a:gd name="f186" fmla="*/ 20886 f156 1"/>
              <a:gd name="f187" fmla="*/ 315990 f157 1"/>
              <a:gd name="f188" fmla="*/ 64816 f156 1"/>
              <a:gd name="f189" fmla="*/ 344916 f157 1"/>
              <a:gd name="f190" fmla="*/ 58606 f156 1"/>
              <a:gd name="f191" fmla="*/ 375552 f157 1"/>
              <a:gd name="f192" fmla="*/ 26260 f156 1"/>
              <a:gd name="f193" fmla="*/ 403605 f157 1"/>
              <a:gd name="f194" fmla="*/ 299 f156 1"/>
              <a:gd name="f195" fmla="*/ 435114 f157 1"/>
              <a:gd name="f196" fmla="*/ 22212 f156 1"/>
              <a:gd name="f197" fmla="*/ 469134 f157 1"/>
              <a:gd name="f198" fmla="*/ 59722 f156 1"/>
              <a:gd name="f199" fmla="*/ 546073 f157 1"/>
              <a:gd name="f200" fmla="*/ 51906 f156 1"/>
              <a:gd name="f201" fmla="*/ 565194 f157 1"/>
              <a:gd name="f202" fmla="*/ 22038 f156 1"/>
              <a:gd name="f203" fmla="*/ 597889 f157 1"/>
              <a:gd name="f204" fmla="*/ 265 f156 1"/>
              <a:gd name="f205" fmla="*/ 622663 f157 1"/>
              <a:gd name="f206" fmla="*/ 28807 f156 1"/>
              <a:gd name="f207" fmla="*/ 86136 f156 1"/>
              <a:gd name="f208" fmla="*/ 500922 f157 1"/>
              <a:gd name="f209" fmla="+- f158 0 f1"/>
              <a:gd name="f210" fmla="*/ f161 1 622770"/>
              <a:gd name="f211" fmla="*/ f162 1 124216"/>
              <a:gd name="f212" fmla="*/ f163 1 622770"/>
              <a:gd name="f213" fmla="*/ f164 1 124216"/>
              <a:gd name="f214" fmla="*/ f165 1 622770"/>
              <a:gd name="f215" fmla="*/ f166 1 124216"/>
              <a:gd name="f216" fmla="*/ f167 1 622770"/>
              <a:gd name="f217" fmla="*/ f168 1 124216"/>
              <a:gd name="f218" fmla="*/ f169 1 622770"/>
              <a:gd name="f219" fmla="*/ f170 1 124216"/>
              <a:gd name="f220" fmla="*/ f171 1 622770"/>
              <a:gd name="f221" fmla="*/ f172 1 124216"/>
              <a:gd name="f222" fmla="*/ f173 1 622770"/>
              <a:gd name="f223" fmla="*/ f174 1 124216"/>
              <a:gd name="f224" fmla="*/ f175 1 622770"/>
              <a:gd name="f225" fmla="*/ f176 1 124216"/>
              <a:gd name="f226" fmla="*/ f177 1 622770"/>
              <a:gd name="f227" fmla="*/ f178 1 124216"/>
              <a:gd name="f228" fmla="*/ f179 1 622770"/>
              <a:gd name="f229" fmla="*/ f180 1 124216"/>
              <a:gd name="f230" fmla="*/ f181 1 622770"/>
              <a:gd name="f231" fmla="*/ f182 1 124216"/>
              <a:gd name="f232" fmla="*/ f183 1 622770"/>
              <a:gd name="f233" fmla="*/ f184 1 124216"/>
              <a:gd name="f234" fmla="*/ f185 1 622770"/>
              <a:gd name="f235" fmla="*/ f186 1 124216"/>
              <a:gd name="f236" fmla="*/ f187 1 622770"/>
              <a:gd name="f237" fmla="*/ f188 1 124216"/>
              <a:gd name="f238" fmla="*/ f189 1 622770"/>
              <a:gd name="f239" fmla="*/ f190 1 124216"/>
              <a:gd name="f240" fmla="*/ f191 1 622770"/>
              <a:gd name="f241" fmla="*/ f192 1 124216"/>
              <a:gd name="f242" fmla="*/ f193 1 622770"/>
              <a:gd name="f243" fmla="*/ f194 1 124216"/>
              <a:gd name="f244" fmla="*/ f195 1 622770"/>
              <a:gd name="f245" fmla="*/ f196 1 124216"/>
              <a:gd name="f246" fmla="*/ f197 1 622770"/>
              <a:gd name="f247" fmla="*/ f198 1 124216"/>
              <a:gd name="f248" fmla="*/ f199 1 622770"/>
              <a:gd name="f249" fmla="*/ f200 1 124216"/>
              <a:gd name="f250" fmla="*/ f201 1 622770"/>
              <a:gd name="f251" fmla="*/ f202 1 124216"/>
              <a:gd name="f252" fmla="*/ f203 1 622770"/>
              <a:gd name="f253" fmla="*/ f204 1 124216"/>
              <a:gd name="f254" fmla="*/ f205 1 622770"/>
              <a:gd name="f255" fmla="*/ f206 1 124216"/>
              <a:gd name="f256" fmla="*/ f207 1 124216"/>
              <a:gd name="f257" fmla="*/ f208 1 622770"/>
              <a:gd name="f258" fmla="*/ f152 1 f159"/>
              <a:gd name="f259" fmla="*/ f153 1 f159"/>
              <a:gd name="f260" fmla="*/ f152 1 f160"/>
              <a:gd name="f261" fmla="*/ f154 1 f160"/>
              <a:gd name="f262" fmla="*/ f210 1 f159"/>
              <a:gd name="f263" fmla="*/ f211 1 f160"/>
              <a:gd name="f264" fmla="*/ f212 1 f159"/>
              <a:gd name="f265" fmla="*/ f213 1 f160"/>
              <a:gd name="f266" fmla="*/ f214 1 f159"/>
              <a:gd name="f267" fmla="*/ f215 1 f160"/>
              <a:gd name="f268" fmla="*/ f216 1 f159"/>
              <a:gd name="f269" fmla="*/ f217 1 f160"/>
              <a:gd name="f270" fmla="*/ f218 1 f159"/>
              <a:gd name="f271" fmla="*/ f219 1 f160"/>
              <a:gd name="f272" fmla="*/ f220 1 f159"/>
              <a:gd name="f273" fmla="*/ f221 1 f160"/>
              <a:gd name="f274" fmla="*/ f222 1 f159"/>
              <a:gd name="f275" fmla="*/ f223 1 f160"/>
              <a:gd name="f276" fmla="*/ f224 1 f159"/>
              <a:gd name="f277" fmla="*/ f225 1 f160"/>
              <a:gd name="f278" fmla="*/ f226 1 f159"/>
              <a:gd name="f279" fmla="*/ f227 1 f160"/>
              <a:gd name="f280" fmla="*/ f228 1 f159"/>
              <a:gd name="f281" fmla="*/ f229 1 f160"/>
              <a:gd name="f282" fmla="*/ f230 1 f159"/>
              <a:gd name="f283" fmla="*/ f231 1 f160"/>
              <a:gd name="f284" fmla="*/ f232 1 f159"/>
              <a:gd name="f285" fmla="*/ f233 1 f160"/>
              <a:gd name="f286" fmla="*/ f234 1 f159"/>
              <a:gd name="f287" fmla="*/ f235 1 f160"/>
              <a:gd name="f288" fmla="*/ f236 1 f159"/>
              <a:gd name="f289" fmla="*/ f237 1 f160"/>
              <a:gd name="f290" fmla="*/ f238 1 f159"/>
              <a:gd name="f291" fmla="*/ f239 1 f160"/>
              <a:gd name="f292" fmla="*/ f240 1 f159"/>
              <a:gd name="f293" fmla="*/ f241 1 f160"/>
              <a:gd name="f294" fmla="*/ f242 1 f159"/>
              <a:gd name="f295" fmla="*/ f243 1 f160"/>
              <a:gd name="f296" fmla="*/ f244 1 f159"/>
              <a:gd name="f297" fmla="*/ f245 1 f160"/>
              <a:gd name="f298" fmla="*/ f246 1 f159"/>
              <a:gd name="f299" fmla="*/ f247 1 f160"/>
              <a:gd name="f300" fmla="*/ f248 1 f159"/>
              <a:gd name="f301" fmla="*/ f249 1 f160"/>
              <a:gd name="f302" fmla="*/ f250 1 f159"/>
              <a:gd name="f303" fmla="*/ f251 1 f160"/>
              <a:gd name="f304" fmla="*/ f252 1 f159"/>
              <a:gd name="f305" fmla="*/ f253 1 f160"/>
              <a:gd name="f306" fmla="*/ f254 1 f159"/>
              <a:gd name="f307" fmla="*/ f255 1 f160"/>
              <a:gd name="f308" fmla="*/ f256 1 f160"/>
              <a:gd name="f309" fmla="*/ f257 1 f159"/>
              <a:gd name="f310" fmla="*/ f258 f150 1"/>
              <a:gd name="f311" fmla="*/ f259 f150 1"/>
              <a:gd name="f312" fmla="*/ f261 f151 1"/>
              <a:gd name="f313" fmla="*/ f260 f151 1"/>
              <a:gd name="f314" fmla="*/ f262 f150 1"/>
              <a:gd name="f315" fmla="*/ f263 f151 1"/>
              <a:gd name="f316" fmla="*/ f264 f150 1"/>
              <a:gd name="f317" fmla="*/ f265 f151 1"/>
              <a:gd name="f318" fmla="*/ f266 f150 1"/>
              <a:gd name="f319" fmla="*/ f267 f151 1"/>
              <a:gd name="f320" fmla="*/ f268 f150 1"/>
              <a:gd name="f321" fmla="*/ f269 f151 1"/>
              <a:gd name="f322" fmla="*/ f270 f150 1"/>
              <a:gd name="f323" fmla="*/ f271 f151 1"/>
              <a:gd name="f324" fmla="*/ f272 f150 1"/>
              <a:gd name="f325" fmla="*/ f273 f151 1"/>
              <a:gd name="f326" fmla="*/ f274 f150 1"/>
              <a:gd name="f327" fmla="*/ f275 f151 1"/>
              <a:gd name="f328" fmla="*/ f276 f150 1"/>
              <a:gd name="f329" fmla="*/ f277 f151 1"/>
              <a:gd name="f330" fmla="*/ f278 f150 1"/>
              <a:gd name="f331" fmla="*/ f279 f151 1"/>
              <a:gd name="f332" fmla="*/ f280 f150 1"/>
              <a:gd name="f333" fmla="*/ f281 f151 1"/>
              <a:gd name="f334" fmla="*/ f282 f150 1"/>
              <a:gd name="f335" fmla="*/ f283 f151 1"/>
              <a:gd name="f336" fmla="*/ f284 f150 1"/>
              <a:gd name="f337" fmla="*/ f285 f151 1"/>
              <a:gd name="f338" fmla="*/ f286 f150 1"/>
              <a:gd name="f339" fmla="*/ f287 f151 1"/>
              <a:gd name="f340" fmla="*/ f288 f150 1"/>
              <a:gd name="f341" fmla="*/ f289 f151 1"/>
              <a:gd name="f342" fmla="*/ f290 f150 1"/>
              <a:gd name="f343" fmla="*/ f291 f151 1"/>
              <a:gd name="f344" fmla="*/ f292 f150 1"/>
              <a:gd name="f345" fmla="*/ f293 f151 1"/>
              <a:gd name="f346" fmla="*/ f294 f150 1"/>
              <a:gd name="f347" fmla="*/ f295 f151 1"/>
              <a:gd name="f348" fmla="*/ f296 f150 1"/>
              <a:gd name="f349" fmla="*/ f297 f151 1"/>
              <a:gd name="f350" fmla="*/ f298 f150 1"/>
              <a:gd name="f351" fmla="*/ f299 f151 1"/>
              <a:gd name="f352" fmla="*/ f300 f150 1"/>
              <a:gd name="f353" fmla="*/ f301 f151 1"/>
              <a:gd name="f354" fmla="*/ f302 f150 1"/>
              <a:gd name="f355" fmla="*/ f303 f151 1"/>
              <a:gd name="f356" fmla="*/ f304 f150 1"/>
              <a:gd name="f357" fmla="*/ f305 f151 1"/>
              <a:gd name="f358" fmla="*/ f306 f150 1"/>
              <a:gd name="f359" fmla="*/ f307 f151 1"/>
              <a:gd name="f360" fmla="*/ f308 f151 1"/>
              <a:gd name="f361" fmla="*/ f309 f1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09">
                <a:pos x="f314" y="f315"/>
              </a:cxn>
              <a:cxn ang="f209">
                <a:pos x="f316" y="f317"/>
              </a:cxn>
              <a:cxn ang="f209">
                <a:pos x="f318" y="f319"/>
              </a:cxn>
              <a:cxn ang="f209">
                <a:pos x="f320" y="f321"/>
              </a:cxn>
              <a:cxn ang="f209">
                <a:pos x="f322" y="f323"/>
              </a:cxn>
              <a:cxn ang="f209">
                <a:pos x="f324" y="f325"/>
              </a:cxn>
              <a:cxn ang="f209">
                <a:pos x="f326" y="f327"/>
              </a:cxn>
              <a:cxn ang="f209">
                <a:pos x="f328" y="f329"/>
              </a:cxn>
              <a:cxn ang="f209">
                <a:pos x="f330" y="f331"/>
              </a:cxn>
              <a:cxn ang="f209">
                <a:pos x="f332" y="f333"/>
              </a:cxn>
              <a:cxn ang="f209">
                <a:pos x="f334" y="f335"/>
              </a:cxn>
              <a:cxn ang="f209">
                <a:pos x="f336" y="f337"/>
              </a:cxn>
              <a:cxn ang="f209">
                <a:pos x="f338" y="f339"/>
              </a:cxn>
              <a:cxn ang="f209">
                <a:pos x="f340" y="f341"/>
              </a:cxn>
              <a:cxn ang="f209">
                <a:pos x="f342" y="f343"/>
              </a:cxn>
              <a:cxn ang="f209">
                <a:pos x="f344" y="f345"/>
              </a:cxn>
              <a:cxn ang="f209">
                <a:pos x="f346" y="f347"/>
              </a:cxn>
              <a:cxn ang="f209">
                <a:pos x="f348" y="f349"/>
              </a:cxn>
              <a:cxn ang="f209">
                <a:pos x="f350" y="f351"/>
              </a:cxn>
              <a:cxn ang="f209">
                <a:pos x="f352" y="f353"/>
              </a:cxn>
              <a:cxn ang="f209">
                <a:pos x="f354" y="f355"/>
              </a:cxn>
              <a:cxn ang="f209">
                <a:pos x="f356" y="f357"/>
              </a:cxn>
              <a:cxn ang="f209">
                <a:pos x="f358" y="f359"/>
              </a:cxn>
              <a:cxn ang="f209">
                <a:pos x="f356" y="f360"/>
              </a:cxn>
              <a:cxn ang="f209">
                <a:pos x="f361" y="f315"/>
              </a:cxn>
            </a:cxnLst>
            <a:rect l="f310" t="f313" r="f311" b="f312"/>
            <a:pathLst>
              <a:path w="622770" h="124216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3"/>
                </a:cubicBezTo>
                <a:cubicBezTo>
                  <a:pt x="f75" y="f73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102" y="f103"/>
                </a:cubicBezTo>
                <a:cubicBezTo>
                  <a:pt x="f104" y="f105"/>
                  <a:pt x="f106" y="f107"/>
                  <a:pt x="f108" y="f109"/>
                </a:cubicBezTo>
                <a:cubicBezTo>
                  <a:pt x="f110" y="f111"/>
                  <a:pt x="f112" y="f113"/>
                  <a:pt x="f114" y="f115"/>
                </a:cubicBezTo>
                <a:cubicBezTo>
                  <a:pt x="f116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21"/>
                  <a:pt x="f141" y="f142"/>
                  <a:pt x="f132" y="f143"/>
                </a:cubicBezTo>
                <a:cubicBezTo>
                  <a:pt x="f144" y="f145"/>
                  <a:pt x="f146" y="f147"/>
                  <a:pt x="f148" y="f9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6" name="Forma libre: forma 900">
            <a:extLst>
              <a:ext uri="{FF2B5EF4-FFF2-40B4-BE49-F238E27FC236}">
                <a16:creationId xmlns:a16="http://schemas.microsoft.com/office/drawing/2014/main" id="{0C9A7B50-780F-48E4-80BF-6C70946DD636}"/>
              </a:ext>
            </a:extLst>
          </p:cNvPr>
          <p:cNvSpPr/>
          <p:nvPr/>
        </p:nvSpPr>
        <p:spPr>
          <a:xfrm>
            <a:off x="3732343" y="1104714"/>
            <a:ext cx="594186" cy="17110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94182"/>
              <a:gd name="f7" fmla="val 171107"/>
              <a:gd name="f8" fmla="val 496362"/>
              <a:gd name="f9" fmla="val 87660"/>
              <a:gd name="f10" fmla="val 468797"/>
              <a:gd name="f11" fmla="val 87416"/>
              <a:gd name="f12" fmla="val 449292"/>
              <a:gd name="f13" fmla="val 80193"/>
              <a:gd name="f14" fmla="val 431043"/>
              <a:gd name="f15" fmla="val 69551"/>
              <a:gd name="f16" fmla="val 422075"/>
              <a:gd name="f17" fmla="val 64352"/>
              <a:gd name="f18" fmla="val 416458"/>
              <a:gd name="f19" fmla="val 64387"/>
              <a:gd name="f20" fmla="val 409689"/>
              <a:gd name="f21" fmla="val 73877"/>
              <a:gd name="f22" fmla="val 391754"/>
              <a:gd name="f23" fmla="val 99035"/>
              <a:gd name="f24" fmla="val 374935"/>
              <a:gd name="f25" fmla="val 124786"/>
              <a:gd name="f26" fmla="val 363874"/>
              <a:gd name="f27" fmla="val 153712"/>
              <a:gd name="f28" fmla="val 360001"/>
              <a:gd name="f29" fmla="val 163831"/>
              <a:gd name="f30" fmla="val 354349"/>
              <a:gd name="f31" fmla="val 167739"/>
              <a:gd name="f32" fmla="val 343566"/>
              <a:gd name="f33" fmla="val 168821"/>
              <a:gd name="f34" fmla="val 316245"/>
              <a:gd name="f35" fmla="val 171577"/>
              <a:gd name="f36" fmla="val 289134"/>
              <a:gd name="f37" fmla="val 172031"/>
              <a:gd name="f38" fmla="val 261813"/>
              <a:gd name="f39" fmla="val 169135"/>
              <a:gd name="f40" fmla="val 251240"/>
              <a:gd name="f41" fmla="val 168018"/>
              <a:gd name="f42" fmla="val 245692"/>
              <a:gd name="f43" fmla="val 163517"/>
              <a:gd name="f44" fmla="val 241365"/>
              <a:gd name="f45" fmla="val 153747"/>
              <a:gd name="f46" fmla="val 229118"/>
              <a:gd name="f47" fmla="val 126147"/>
              <a:gd name="f48" fmla="val 214079"/>
              <a:gd name="f49" fmla="val 100152"/>
              <a:gd name="f50" fmla="val 196354"/>
              <a:gd name="f51" fmla="val 75482"/>
              <a:gd name="f52" fmla="val 185990"/>
              <a:gd name="f53" fmla="val 61037"/>
              <a:gd name="f54" fmla="val 178070"/>
              <a:gd name="f55" fmla="val 59467"/>
              <a:gd name="f56" fmla="val 162612"/>
              <a:gd name="f57" fmla="val 69027"/>
              <a:gd name="f58" fmla="val 109400"/>
              <a:gd name="f59" fmla="val 101966"/>
              <a:gd name="f60" fmla="val 45023"/>
              <a:gd name="f61" fmla="val 89475"/>
              <a:gd name="f62" fmla="val 8665"/>
              <a:gd name="f63" fmla="val 40764"/>
              <a:gd name="f64" fmla="val 3187"/>
              <a:gd name="f65" fmla="val 33402"/>
              <a:gd name="f66" fmla="val -4211"/>
              <a:gd name="f67" fmla="val 25516"/>
              <a:gd name="f68" fmla="val 2977"/>
              <a:gd name="f69" fmla="val 15955"/>
              <a:gd name="f70" fmla="val 9886"/>
              <a:gd name="f71" fmla="val 6744"/>
              <a:gd name="f72" fmla="val 18784"/>
              <a:gd name="f73" fmla="val 12326"/>
              <a:gd name="f74" fmla="val 26774"/>
              <a:gd name="f75" fmla="val 15397"/>
              <a:gd name="f76" fmla="val 70146"/>
              <a:gd name="f77" fmla="val 32006"/>
              <a:gd name="f78" fmla="val 112541"/>
              <a:gd name="f79" fmla="val 29389"/>
              <a:gd name="f80" fmla="val 152423"/>
              <a:gd name="f81" fmla="val 6011"/>
              <a:gd name="f82" fmla="val 165438"/>
              <a:gd name="f83" fmla="val -1631"/>
              <a:gd name="f84" fmla="val 173534"/>
              <a:gd name="f85" fmla="val -305"/>
              <a:gd name="f86" fmla="val 184664"/>
              <a:gd name="f87" fmla="val 8314"/>
              <a:gd name="f88" fmla="val 252950"/>
              <a:gd name="f89" fmla="val 61316"/>
              <a:gd name="f90" fmla="val 346009"/>
              <a:gd name="f91" fmla="val 60060"/>
              <a:gd name="f92" fmla="val 413597"/>
              <a:gd name="f93" fmla="val 5522"/>
              <a:gd name="f94" fmla="val 421622"/>
              <a:gd name="f95" fmla="val -968"/>
              <a:gd name="f96" fmla="val 427658"/>
              <a:gd name="f97" fmla="val -1875"/>
              <a:gd name="f98" fmla="val 436766"/>
              <a:gd name="f99" fmla="val 3533"/>
              <a:gd name="f100" fmla="val 479997"/>
              <a:gd name="f101" fmla="val 29215"/>
              <a:gd name="f102" fmla="val 525114"/>
              <a:gd name="f103" fmla="val 33437"/>
              <a:gd name="f104" fmla="val 571731"/>
              <a:gd name="f105" fmla="val 12954"/>
              <a:gd name="f106" fmla="val 578535"/>
              <a:gd name="f107" fmla="val 9954"/>
              <a:gd name="f108" fmla="val 584851"/>
              <a:gd name="f109" fmla="val 8035"/>
              <a:gd name="f110" fmla="val 590782"/>
              <a:gd name="f111" fmla="val 14315"/>
              <a:gd name="f112" fmla="val 597133"/>
              <a:gd name="f113" fmla="val 21015"/>
              <a:gd name="f114" fmla="val 593295"/>
              <a:gd name="f115" fmla="val 27051"/>
              <a:gd name="f116" fmla="val 589701"/>
              <a:gd name="f117" fmla="val 33227"/>
              <a:gd name="f118" fmla="val 567509"/>
              <a:gd name="f119" fmla="val 71330"/>
              <a:gd name="f120" fmla="val 531569"/>
              <a:gd name="f121" fmla="val 84171"/>
              <a:gd name="f122" fmla="val 496397"/>
              <a:gd name="f123" fmla="val 87625"/>
              <a:gd name="f124" fmla="+- 0 0 -90"/>
              <a:gd name="f125" fmla="*/ f3 1 594182"/>
              <a:gd name="f126" fmla="*/ f4 1 171107"/>
              <a:gd name="f127" fmla="val f5"/>
              <a:gd name="f128" fmla="val f6"/>
              <a:gd name="f129" fmla="val f7"/>
              <a:gd name="f130" fmla="*/ f124 f0 1"/>
              <a:gd name="f131" fmla="+- f129 0 f127"/>
              <a:gd name="f132" fmla="+- f128 0 f127"/>
              <a:gd name="f133" fmla="*/ f130 1 f2"/>
              <a:gd name="f134" fmla="*/ f132 1 594182"/>
              <a:gd name="f135" fmla="*/ f131 1 171107"/>
              <a:gd name="f136" fmla="*/ 496362 f132 1"/>
              <a:gd name="f137" fmla="*/ 87660 f131 1"/>
              <a:gd name="f138" fmla="*/ 431043 f132 1"/>
              <a:gd name="f139" fmla="*/ 69551 f131 1"/>
              <a:gd name="f140" fmla="*/ 409689 f132 1"/>
              <a:gd name="f141" fmla="*/ 73877 f131 1"/>
              <a:gd name="f142" fmla="*/ 363874 f132 1"/>
              <a:gd name="f143" fmla="*/ 153712 f131 1"/>
              <a:gd name="f144" fmla="*/ 343566 f132 1"/>
              <a:gd name="f145" fmla="*/ 168821 f131 1"/>
              <a:gd name="f146" fmla="*/ 261813 f132 1"/>
              <a:gd name="f147" fmla="*/ 169135 f131 1"/>
              <a:gd name="f148" fmla="*/ 241365 f132 1"/>
              <a:gd name="f149" fmla="*/ 153747 f131 1"/>
              <a:gd name="f150" fmla="*/ 196354 f132 1"/>
              <a:gd name="f151" fmla="*/ 75482 f131 1"/>
              <a:gd name="f152" fmla="*/ 162612 f132 1"/>
              <a:gd name="f153" fmla="*/ 69027 f131 1"/>
              <a:gd name="f154" fmla="*/ 8665 f132 1"/>
              <a:gd name="f155" fmla="*/ 40764 f131 1"/>
              <a:gd name="f156" fmla="*/ 2977 f132 1"/>
              <a:gd name="f157" fmla="*/ 15955 f131 1"/>
              <a:gd name="f158" fmla="*/ 26774 f132 1"/>
              <a:gd name="f159" fmla="*/ 15397 f131 1"/>
              <a:gd name="f160" fmla="*/ 152423 f132 1"/>
              <a:gd name="f161" fmla="*/ 6011 f131 1"/>
              <a:gd name="f162" fmla="*/ 184664 f132 1"/>
              <a:gd name="f163" fmla="*/ 8314 f131 1"/>
              <a:gd name="f164" fmla="*/ 413597 f132 1"/>
              <a:gd name="f165" fmla="*/ 5522 f131 1"/>
              <a:gd name="f166" fmla="*/ 436766 f132 1"/>
              <a:gd name="f167" fmla="*/ 3533 f131 1"/>
              <a:gd name="f168" fmla="*/ 571731 f132 1"/>
              <a:gd name="f169" fmla="*/ 12954 f131 1"/>
              <a:gd name="f170" fmla="*/ 590782 f132 1"/>
              <a:gd name="f171" fmla="*/ 14315 f131 1"/>
              <a:gd name="f172" fmla="*/ 589701 f132 1"/>
              <a:gd name="f173" fmla="*/ 33227 f131 1"/>
              <a:gd name="f174" fmla="*/ 496397 f132 1"/>
              <a:gd name="f175" fmla="*/ 87625 f131 1"/>
              <a:gd name="f176" fmla="+- f133 0 f1"/>
              <a:gd name="f177" fmla="*/ f136 1 594182"/>
              <a:gd name="f178" fmla="*/ f137 1 171107"/>
              <a:gd name="f179" fmla="*/ f138 1 594182"/>
              <a:gd name="f180" fmla="*/ f139 1 171107"/>
              <a:gd name="f181" fmla="*/ f140 1 594182"/>
              <a:gd name="f182" fmla="*/ f141 1 171107"/>
              <a:gd name="f183" fmla="*/ f142 1 594182"/>
              <a:gd name="f184" fmla="*/ f143 1 171107"/>
              <a:gd name="f185" fmla="*/ f144 1 594182"/>
              <a:gd name="f186" fmla="*/ f145 1 171107"/>
              <a:gd name="f187" fmla="*/ f146 1 594182"/>
              <a:gd name="f188" fmla="*/ f147 1 171107"/>
              <a:gd name="f189" fmla="*/ f148 1 594182"/>
              <a:gd name="f190" fmla="*/ f149 1 171107"/>
              <a:gd name="f191" fmla="*/ f150 1 594182"/>
              <a:gd name="f192" fmla="*/ f151 1 171107"/>
              <a:gd name="f193" fmla="*/ f152 1 594182"/>
              <a:gd name="f194" fmla="*/ f153 1 171107"/>
              <a:gd name="f195" fmla="*/ f154 1 594182"/>
              <a:gd name="f196" fmla="*/ f155 1 171107"/>
              <a:gd name="f197" fmla="*/ f156 1 594182"/>
              <a:gd name="f198" fmla="*/ f157 1 171107"/>
              <a:gd name="f199" fmla="*/ f158 1 594182"/>
              <a:gd name="f200" fmla="*/ f159 1 171107"/>
              <a:gd name="f201" fmla="*/ f160 1 594182"/>
              <a:gd name="f202" fmla="*/ f161 1 171107"/>
              <a:gd name="f203" fmla="*/ f162 1 594182"/>
              <a:gd name="f204" fmla="*/ f163 1 171107"/>
              <a:gd name="f205" fmla="*/ f164 1 594182"/>
              <a:gd name="f206" fmla="*/ f165 1 171107"/>
              <a:gd name="f207" fmla="*/ f166 1 594182"/>
              <a:gd name="f208" fmla="*/ f167 1 171107"/>
              <a:gd name="f209" fmla="*/ f168 1 594182"/>
              <a:gd name="f210" fmla="*/ f169 1 171107"/>
              <a:gd name="f211" fmla="*/ f170 1 594182"/>
              <a:gd name="f212" fmla="*/ f171 1 171107"/>
              <a:gd name="f213" fmla="*/ f172 1 594182"/>
              <a:gd name="f214" fmla="*/ f173 1 171107"/>
              <a:gd name="f215" fmla="*/ f174 1 594182"/>
              <a:gd name="f216" fmla="*/ f175 1 171107"/>
              <a:gd name="f217" fmla="*/ f127 1 f134"/>
              <a:gd name="f218" fmla="*/ f128 1 f134"/>
              <a:gd name="f219" fmla="*/ f127 1 f135"/>
              <a:gd name="f220" fmla="*/ f129 1 f135"/>
              <a:gd name="f221" fmla="*/ f177 1 f134"/>
              <a:gd name="f222" fmla="*/ f178 1 f135"/>
              <a:gd name="f223" fmla="*/ f179 1 f134"/>
              <a:gd name="f224" fmla="*/ f180 1 f135"/>
              <a:gd name="f225" fmla="*/ f181 1 f134"/>
              <a:gd name="f226" fmla="*/ f182 1 f135"/>
              <a:gd name="f227" fmla="*/ f183 1 f134"/>
              <a:gd name="f228" fmla="*/ f184 1 f135"/>
              <a:gd name="f229" fmla="*/ f185 1 f134"/>
              <a:gd name="f230" fmla="*/ f186 1 f135"/>
              <a:gd name="f231" fmla="*/ f187 1 f134"/>
              <a:gd name="f232" fmla="*/ f188 1 f135"/>
              <a:gd name="f233" fmla="*/ f189 1 f134"/>
              <a:gd name="f234" fmla="*/ f190 1 f135"/>
              <a:gd name="f235" fmla="*/ f191 1 f134"/>
              <a:gd name="f236" fmla="*/ f192 1 f135"/>
              <a:gd name="f237" fmla="*/ f193 1 f134"/>
              <a:gd name="f238" fmla="*/ f194 1 f135"/>
              <a:gd name="f239" fmla="*/ f195 1 f134"/>
              <a:gd name="f240" fmla="*/ f196 1 f135"/>
              <a:gd name="f241" fmla="*/ f197 1 f134"/>
              <a:gd name="f242" fmla="*/ f198 1 f135"/>
              <a:gd name="f243" fmla="*/ f199 1 f134"/>
              <a:gd name="f244" fmla="*/ f200 1 f135"/>
              <a:gd name="f245" fmla="*/ f201 1 f134"/>
              <a:gd name="f246" fmla="*/ f202 1 f135"/>
              <a:gd name="f247" fmla="*/ f203 1 f134"/>
              <a:gd name="f248" fmla="*/ f204 1 f135"/>
              <a:gd name="f249" fmla="*/ f205 1 f134"/>
              <a:gd name="f250" fmla="*/ f206 1 f135"/>
              <a:gd name="f251" fmla="*/ f207 1 f134"/>
              <a:gd name="f252" fmla="*/ f208 1 f135"/>
              <a:gd name="f253" fmla="*/ f209 1 f134"/>
              <a:gd name="f254" fmla="*/ f210 1 f135"/>
              <a:gd name="f255" fmla="*/ f211 1 f134"/>
              <a:gd name="f256" fmla="*/ f212 1 f135"/>
              <a:gd name="f257" fmla="*/ f213 1 f134"/>
              <a:gd name="f258" fmla="*/ f214 1 f135"/>
              <a:gd name="f259" fmla="*/ f215 1 f134"/>
              <a:gd name="f260" fmla="*/ f216 1 f135"/>
              <a:gd name="f261" fmla="*/ f217 f125 1"/>
              <a:gd name="f262" fmla="*/ f218 f125 1"/>
              <a:gd name="f263" fmla="*/ f220 f126 1"/>
              <a:gd name="f264" fmla="*/ f219 f126 1"/>
              <a:gd name="f265" fmla="*/ f221 f125 1"/>
              <a:gd name="f266" fmla="*/ f222 f126 1"/>
              <a:gd name="f267" fmla="*/ f223 f125 1"/>
              <a:gd name="f268" fmla="*/ f224 f126 1"/>
              <a:gd name="f269" fmla="*/ f225 f125 1"/>
              <a:gd name="f270" fmla="*/ f226 f126 1"/>
              <a:gd name="f271" fmla="*/ f227 f125 1"/>
              <a:gd name="f272" fmla="*/ f228 f126 1"/>
              <a:gd name="f273" fmla="*/ f229 f125 1"/>
              <a:gd name="f274" fmla="*/ f230 f126 1"/>
              <a:gd name="f275" fmla="*/ f231 f125 1"/>
              <a:gd name="f276" fmla="*/ f232 f126 1"/>
              <a:gd name="f277" fmla="*/ f233 f125 1"/>
              <a:gd name="f278" fmla="*/ f234 f126 1"/>
              <a:gd name="f279" fmla="*/ f235 f125 1"/>
              <a:gd name="f280" fmla="*/ f236 f126 1"/>
              <a:gd name="f281" fmla="*/ f237 f125 1"/>
              <a:gd name="f282" fmla="*/ f238 f126 1"/>
              <a:gd name="f283" fmla="*/ f239 f125 1"/>
              <a:gd name="f284" fmla="*/ f240 f126 1"/>
              <a:gd name="f285" fmla="*/ f241 f125 1"/>
              <a:gd name="f286" fmla="*/ f242 f126 1"/>
              <a:gd name="f287" fmla="*/ f243 f125 1"/>
              <a:gd name="f288" fmla="*/ f244 f126 1"/>
              <a:gd name="f289" fmla="*/ f245 f125 1"/>
              <a:gd name="f290" fmla="*/ f246 f126 1"/>
              <a:gd name="f291" fmla="*/ f247 f125 1"/>
              <a:gd name="f292" fmla="*/ f248 f126 1"/>
              <a:gd name="f293" fmla="*/ f249 f125 1"/>
              <a:gd name="f294" fmla="*/ f250 f126 1"/>
              <a:gd name="f295" fmla="*/ f251 f125 1"/>
              <a:gd name="f296" fmla="*/ f252 f126 1"/>
              <a:gd name="f297" fmla="*/ f253 f125 1"/>
              <a:gd name="f298" fmla="*/ f254 f126 1"/>
              <a:gd name="f299" fmla="*/ f255 f125 1"/>
              <a:gd name="f300" fmla="*/ f256 f126 1"/>
              <a:gd name="f301" fmla="*/ f257 f125 1"/>
              <a:gd name="f302" fmla="*/ f258 f126 1"/>
              <a:gd name="f303" fmla="*/ f259 f125 1"/>
              <a:gd name="f304" fmla="*/ f260 f1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6">
                <a:pos x="f265" y="f266"/>
              </a:cxn>
              <a:cxn ang="f176">
                <a:pos x="f267" y="f268"/>
              </a:cxn>
              <a:cxn ang="f176">
                <a:pos x="f269" y="f270"/>
              </a:cxn>
              <a:cxn ang="f176">
                <a:pos x="f271" y="f272"/>
              </a:cxn>
              <a:cxn ang="f176">
                <a:pos x="f273" y="f274"/>
              </a:cxn>
              <a:cxn ang="f176">
                <a:pos x="f275" y="f276"/>
              </a:cxn>
              <a:cxn ang="f176">
                <a:pos x="f277" y="f278"/>
              </a:cxn>
              <a:cxn ang="f176">
                <a:pos x="f279" y="f280"/>
              </a:cxn>
              <a:cxn ang="f176">
                <a:pos x="f281" y="f282"/>
              </a:cxn>
              <a:cxn ang="f176">
                <a:pos x="f283" y="f284"/>
              </a:cxn>
              <a:cxn ang="f176">
                <a:pos x="f285" y="f286"/>
              </a:cxn>
              <a:cxn ang="f176">
                <a:pos x="f287" y="f288"/>
              </a:cxn>
              <a:cxn ang="f176">
                <a:pos x="f289" y="f290"/>
              </a:cxn>
              <a:cxn ang="f176">
                <a:pos x="f291" y="f292"/>
              </a:cxn>
              <a:cxn ang="f176">
                <a:pos x="f293" y="f294"/>
              </a:cxn>
              <a:cxn ang="f176">
                <a:pos x="f295" y="f296"/>
              </a:cxn>
              <a:cxn ang="f176">
                <a:pos x="f297" y="f298"/>
              </a:cxn>
              <a:cxn ang="f176">
                <a:pos x="f299" y="f300"/>
              </a:cxn>
              <a:cxn ang="f176">
                <a:pos x="f301" y="f302"/>
              </a:cxn>
              <a:cxn ang="f176">
                <a:pos x="f303" y="f304"/>
              </a:cxn>
            </a:cxnLst>
            <a:rect l="f261" t="f264" r="f262" b="f263"/>
            <a:pathLst>
              <a:path w="594182" h="17110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7" name="Forma libre: forma 901">
            <a:extLst>
              <a:ext uri="{FF2B5EF4-FFF2-40B4-BE49-F238E27FC236}">
                <a16:creationId xmlns:a16="http://schemas.microsoft.com/office/drawing/2014/main" id="{72B829E0-70A3-48F0-95DF-C0E36CB76016}"/>
              </a:ext>
            </a:extLst>
          </p:cNvPr>
          <p:cNvSpPr/>
          <p:nvPr/>
        </p:nvSpPr>
        <p:spPr>
          <a:xfrm>
            <a:off x="3809298" y="1340263"/>
            <a:ext cx="440603" cy="21518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40606"/>
              <a:gd name="f7" fmla="val 215184"/>
              <a:gd name="f8" fmla="val 222186"/>
              <a:gd name="f9" fmla="val 214996"/>
              <a:gd name="f10" fmla="val 155367"/>
              <a:gd name="f11" fmla="val 88547"/>
              <a:gd name="f12" fmla="val 215066"/>
              <a:gd name="f13" fmla="val 21727"/>
              <a:gd name="f14" fmla="val 214927"/>
              <a:gd name="f15" fmla="val 14399"/>
              <a:gd name="f16" fmla="val 5467"/>
              <a:gd name="f17" fmla="val 217090"/>
              <a:gd name="f18" fmla="val 1280"/>
              <a:gd name="f19" fmla="val 208855"/>
              <a:gd name="f20" fmla="val -3187"/>
              <a:gd name="f21" fmla="val 200132"/>
              <a:gd name="f22" fmla="val 5118"/>
              <a:gd name="f23" fmla="val 195282"/>
              <a:gd name="f24" fmla="val 9654"/>
              <a:gd name="f25" fmla="val 189664"/>
              <a:gd name="f26" fmla="val 30973"/>
              <a:gd name="f27" fmla="val 163320"/>
              <a:gd name="f28" fmla="val 61121"/>
              <a:gd name="f29" fmla="val 150549"/>
              <a:gd name="f30" fmla="val 91373"/>
              <a:gd name="f31" fmla="val 139174"/>
              <a:gd name="f32" fmla="val 112379"/>
              <a:gd name="f33" fmla="val 131288"/>
              <a:gd name="f34" fmla="val 134884"/>
              <a:gd name="f35" fmla="val 126682"/>
              <a:gd name="f36" fmla="val 157076"/>
              <a:gd name="f37" fmla="val 122809"/>
              <a:gd name="f38" fmla="val 169010"/>
              <a:gd name="f39" fmla="val 120716"/>
              <a:gd name="f40" fmla="val 174522"/>
              <a:gd name="f41" fmla="val 114993"/>
              <a:gd name="f42" fmla="val 176965"/>
              <a:gd name="f43" fmla="val 104491"/>
              <a:gd name="f44" fmla="val 182757"/>
              <a:gd name="f45" fmla="val 79507"/>
              <a:gd name="f46" fmla="val 185025"/>
              <a:gd name="f47" fmla="val 54140"/>
              <a:gd name="f48" fmla="val 184676"/>
              <a:gd name="f49" fmla="val 28459"/>
              <a:gd name="f50" fmla="val 184293"/>
              <a:gd name="f51" fmla="val 126"/>
              <a:gd name="f52" fmla="val 184572"/>
              <a:gd name="f53" fmla="val 213812"/>
              <a:gd name="f54" fmla="val 196"/>
              <a:gd name="f55" fmla="val 225431"/>
              <a:gd name="f56" fmla="val 237051"/>
              <a:gd name="f57" fmla="val 405"/>
              <a:gd name="f58" fmla="val 248670"/>
              <a:gd name="f59" fmla="val 21"/>
              <a:gd name="f60" fmla="val 259487"/>
              <a:gd name="f61" fmla="val -328"/>
              <a:gd name="f62" fmla="val 264930"/>
              <a:gd name="f63" fmla="val 3546"/>
              <a:gd name="f64" fmla="val 264058"/>
              <a:gd name="f65" fmla="val 15304"/>
              <a:gd name="f66" fmla="val 261685"/>
              <a:gd name="f67" fmla="val 46917"/>
              <a:gd name="f68" fmla="val 268419"/>
              <a:gd name="f69" fmla="val 77588"/>
              <a:gd name="f70" fmla="val 274456"/>
              <a:gd name="f71" fmla="val 108294"/>
              <a:gd name="f72" fmla="val 276235"/>
              <a:gd name="f73" fmla="val 117296"/>
              <a:gd name="f74" fmla="val 280806"/>
              <a:gd name="f75" fmla="val 121483"/>
              <a:gd name="f76" fmla="val 290367"/>
              <a:gd name="f77" fmla="val 123507"/>
              <a:gd name="f78" fmla="val 325574"/>
              <a:gd name="f79" fmla="val 130939"/>
              <a:gd name="f80" fmla="val 360223"/>
              <a:gd name="f81" fmla="val 140186"/>
              <a:gd name="f82" fmla="val 391661"/>
              <a:gd name="f83" fmla="val 158958"/>
              <a:gd name="f84" fmla="val 407851"/>
              <a:gd name="f85" fmla="val 168624"/>
              <a:gd name="f86" fmla="val 422157"/>
              <a:gd name="f87" fmla="val 179999"/>
              <a:gd name="f88" fmla="val 434195"/>
              <a:gd name="f89" fmla="val 194375"/>
              <a:gd name="f90" fmla="val 437929"/>
              <a:gd name="f91" fmla="val 198841"/>
              <a:gd name="f92" fmla="val 442674"/>
              <a:gd name="f93" fmla="val 203168"/>
              <a:gd name="f94" fmla="val 439639"/>
              <a:gd name="f95" fmla="val 209693"/>
              <a:gd name="f96" fmla="val 436568"/>
              <a:gd name="f97" fmla="val 216287"/>
              <a:gd name="f98" fmla="val 430113"/>
              <a:gd name="f99" fmla="val 215101"/>
              <a:gd name="f100" fmla="val 424356"/>
              <a:gd name="f101" fmla="val 356942"/>
              <a:gd name="f102" fmla="val 289565"/>
              <a:gd name="f103" fmla="val 222151"/>
              <a:gd name="f104" fmla="val 214961"/>
              <a:gd name="f105" fmla="+- 0 0 -90"/>
              <a:gd name="f106" fmla="*/ f3 1 440606"/>
              <a:gd name="f107" fmla="*/ f4 1 215184"/>
              <a:gd name="f108" fmla="val f5"/>
              <a:gd name="f109" fmla="val f6"/>
              <a:gd name="f110" fmla="val f7"/>
              <a:gd name="f111" fmla="*/ f105 f0 1"/>
              <a:gd name="f112" fmla="+- f110 0 f108"/>
              <a:gd name="f113" fmla="+- f109 0 f108"/>
              <a:gd name="f114" fmla="*/ f111 1 f2"/>
              <a:gd name="f115" fmla="*/ f113 1 440606"/>
              <a:gd name="f116" fmla="*/ f112 1 215184"/>
              <a:gd name="f117" fmla="*/ 222186 f113 1"/>
              <a:gd name="f118" fmla="*/ 214996 f112 1"/>
              <a:gd name="f119" fmla="*/ 21727 f113 1"/>
              <a:gd name="f120" fmla="*/ 214927 f112 1"/>
              <a:gd name="f121" fmla="*/ 1280 f113 1"/>
              <a:gd name="f122" fmla="*/ 208855 f112 1"/>
              <a:gd name="f123" fmla="*/ 9654 f113 1"/>
              <a:gd name="f124" fmla="*/ 189664 f112 1"/>
              <a:gd name="f125" fmla="*/ 91373 f113 1"/>
              <a:gd name="f126" fmla="*/ 139174 f112 1"/>
              <a:gd name="f127" fmla="*/ 157076 f113 1"/>
              <a:gd name="f128" fmla="*/ 122809 f112 1"/>
              <a:gd name="f129" fmla="*/ 176965 f113 1"/>
              <a:gd name="f130" fmla="*/ 104491 f112 1"/>
              <a:gd name="f131" fmla="*/ 184676 f113 1"/>
              <a:gd name="f132" fmla="*/ 28459 f112 1"/>
              <a:gd name="f133" fmla="*/ 213812 f113 1"/>
              <a:gd name="f134" fmla="*/ 196 f112 1"/>
              <a:gd name="f135" fmla="*/ 248670 f113 1"/>
              <a:gd name="f136" fmla="*/ 21 f112 1"/>
              <a:gd name="f137" fmla="*/ 264058 f113 1"/>
              <a:gd name="f138" fmla="*/ 15304 f112 1"/>
              <a:gd name="f139" fmla="*/ 274456 f113 1"/>
              <a:gd name="f140" fmla="*/ 108294 f112 1"/>
              <a:gd name="f141" fmla="*/ 290367 f113 1"/>
              <a:gd name="f142" fmla="*/ 123507 f112 1"/>
              <a:gd name="f143" fmla="*/ 391661 f113 1"/>
              <a:gd name="f144" fmla="*/ 158958 f112 1"/>
              <a:gd name="f145" fmla="*/ 434195 f113 1"/>
              <a:gd name="f146" fmla="*/ 194375 f112 1"/>
              <a:gd name="f147" fmla="*/ 439639 f113 1"/>
              <a:gd name="f148" fmla="*/ 209693 f112 1"/>
              <a:gd name="f149" fmla="*/ 424356 f113 1"/>
              <a:gd name="f150" fmla="*/ 215101 f112 1"/>
              <a:gd name="f151" fmla="*/ 222151 f113 1"/>
              <a:gd name="f152" fmla="*/ 214961 f112 1"/>
              <a:gd name="f153" fmla="+- f114 0 f1"/>
              <a:gd name="f154" fmla="*/ f117 1 440606"/>
              <a:gd name="f155" fmla="*/ f118 1 215184"/>
              <a:gd name="f156" fmla="*/ f119 1 440606"/>
              <a:gd name="f157" fmla="*/ f120 1 215184"/>
              <a:gd name="f158" fmla="*/ f121 1 440606"/>
              <a:gd name="f159" fmla="*/ f122 1 215184"/>
              <a:gd name="f160" fmla="*/ f123 1 440606"/>
              <a:gd name="f161" fmla="*/ f124 1 215184"/>
              <a:gd name="f162" fmla="*/ f125 1 440606"/>
              <a:gd name="f163" fmla="*/ f126 1 215184"/>
              <a:gd name="f164" fmla="*/ f127 1 440606"/>
              <a:gd name="f165" fmla="*/ f128 1 215184"/>
              <a:gd name="f166" fmla="*/ f129 1 440606"/>
              <a:gd name="f167" fmla="*/ f130 1 215184"/>
              <a:gd name="f168" fmla="*/ f131 1 440606"/>
              <a:gd name="f169" fmla="*/ f132 1 215184"/>
              <a:gd name="f170" fmla="*/ f133 1 440606"/>
              <a:gd name="f171" fmla="*/ f134 1 215184"/>
              <a:gd name="f172" fmla="*/ f135 1 440606"/>
              <a:gd name="f173" fmla="*/ f136 1 215184"/>
              <a:gd name="f174" fmla="*/ f137 1 440606"/>
              <a:gd name="f175" fmla="*/ f138 1 215184"/>
              <a:gd name="f176" fmla="*/ f139 1 440606"/>
              <a:gd name="f177" fmla="*/ f140 1 215184"/>
              <a:gd name="f178" fmla="*/ f141 1 440606"/>
              <a:gd name="f179" fmla="*/ f142 1 215184"/>
              <a:gd name="f180" fmla="*/ f143 1 440606"/>
              <a:gd name="f181" fmla="*/ f144 1 215184"/>
              <a:gd name="f182" fmla="*/ f145 1 440606"/>
              <a:gd name="f183" fmla="*/ f146 1 215184"/>
              <a:gd name="f184" fmla="*/ f147 1 440606"/>
              <a:gd name="f185" fmla="*/ f148 1 215184"/>
              <a:gd name="f186" fmla="*/ f149 1 440606"/>
              <a:gd name="f187" fmla="*/ f150 1 215184"/>
              <a:gd name="f188" fmla="*/ f151 1 440606"/>
              <a:gd name="f189" fmla="*/ f152 1 215184"/>
              <a:gd name="f190" fmla="*/ f108 1 f115"/>
              <a:gd name="f191" fmla="*/ f109 1 f115"/>
              <a:gd name="f192" fmla="*/ f108 1 f116"/>
              <a:gd name="f193" fmla="*/ f110 1 f116"/>
              <a:gd name="f194" fmla="*/ f154 1 f115"/>
              <a:gd name="f195" fmla="*/ f155 1 f116"/>
              <a:gd name="f196" fmla="*/ f156 1 f115"/>
              <a:gd name="f197" fmla="*/ f157 1 f116"/>
              <a:gd name="f198" fmla="*/ f158 1 f115"/>
              <a:gd name="f199" fmla="*/ f159 1 f116"/>
              <a:gd name="f200" fmla="*/ f160 1 f115"/>
              <a:gd name="f201" fmla="*/ f161 1 f116"/>
              <a:gd name="f202" fmla="*/ f162 1 f115"/>
              <a:gd name="f203" fmla="*/ f163 1 f116"/>
              <a:gd name="f204" fmla="*/ f164 1 f115"/>
              <a:gd name="f205" fmla="*/ f165 1 f116"/>
              <a:gd name="f206" fmla="*/ f166 1 f115"/>
              <a:gd name="f207" fmla="*/ f167 1 f116"/>
              <a:gd name="f208" fmla="*/ f168 1 f115"/>
              <a:gd name="f209" fmla="*/ f169 1 f116"/>
              <a:gd name="f210" fmla="*/ f170 1 f115"/>
              <a:gd name="f211" fmla="*/ f171 1 f116"/>
              <a:gd name="f212" fmla="*/ f172 1 f115"/>
              <a:gd name="f213" fmla="*/ f173 1 f116"/>
              <a:gd name="f214" fmla="*/ f174 1 f115"/>
              <a:gd name="f215" fmla="*/ f175 1 f116"/>
              <a:gd name="f216" fmla="*/ f176 1 f115"/>
              <a:gd name="f217" fmla="*/ f177 1 f116"/>
              <a:gd name="f218" fmla="*/ f178 1 f115"/>
              <a:gd name="f219" fmla="*/ f179 1 f116"/>
              <a:gd name="f220" fmla="*/ f180 1 f115"/>
              <a:gd name="f221" fmla="*/ f181 1 f116"/>
              <a:gd name="f222" fmla="*/ f182 1 f115"/>
              <a:gd name="f223" fmla="*/ f183 1 f116"/>
              <a:gd name="f224" fmla="*/ f184 1 f115"/>
              <a:gd name="f225" fmla="*/ f185 1 f116"/>
              <a:gd name="f226" fmla="*/ f186 1 f115"/>
              <a:gd name="f227" fmla="*/ f187 1 f116"/>
              <a:gd name="f228" fmla="*/ f188 1 f115"/>
              <a:gd name="f229" fmla="*/ f189 1 f116"/>
              <a:gd name="f230" fmla="*/ f190 f106 1"/>
              <a:gd name="f231" fmla="*/ f191 f106 1"/>
              <a:gd name="f232" fmla="*/ f193 f107 1"/>
              <a:gd name="f233" fmla="*/ f192 f107 1"/>
              <a:gd name="f234" fmla="*/ f194 f106 1"/>
              <a:gd name="f235" fmla="*/ f195 f107 1"/>
              <a:gd name="f236" fmla="*/ f196 f106 1"/>
              <a:gd name="f237" fmla="*/ f197 f107 1"/>
              <a:gd name="f238" fmla="*/ f198 f106 1"/>
              <a:gd name="f239" fmla="*/ f199 f107 1"/>
              <a:gd name="f240" fmla="*/ f200 f106 1"/>
              <a:gd name="f241" fmla="*/ f201 f107 1"/>
              <a:gd name="f242" fmla="*/ f202 f106 1"/>
              <a:gd name="f243" fmla="*/ f203 f107 1"/>
              <a:gd name="f244" fmla="*/ f204 f106 1"/>
              <a:gd name="f245" fmla="*/ f205 f107 1"/>
              <a:gd name="f246" fmla="*/ f206 f106 1"/>
              <a:gd name="f247" fmla="*/ f207 f107 1"/>
              <a:gd name="f248" fmla="*/ f208 f106 1"/>
              <a:gd name="f249" fmla="*/ f209 f107 1"/>
              <a:gd name="f250" fmla="*/ f210 f106 1"/>
              <a:gd name="f251" fmla="*/ f211 f107 1"/>
              <a:gd name="f252" fmla="*/ f212 f106 1"/>
              <a:gd name="f253" fmla="*/ f213 f107 1"/>
              <a:gd name="f254" fmla="*/ f214 f106 1"/>
              <a:gd name="f255" fmla="*/ f215 f107 1"/>
              <a:gd name="f256" fmla="*/ f216 f106 1"/>
              <a:gd name="f257" fmla="*/ f217 f107 1"/>
              <a:gd name="f258" fmla="*/ f218 f106 1"/>
              <a:gd name="f259" fmla="*/ f219 f107 1"/>
              <a:gd name="f260" fmla="*/ f220 f106 1"/>
              <a:gd name="f261" fmla="*/ f221 f107 1"/>
              <a:gd name="f262" fmla="*/ f222 f106 1"/>
              <a:gd name="f263" fmla="*/ f223 f107 1"/>
              <a:gd name="f264" fmla="*/ f224 f106 1"/>
              <a:gd name="f265" fmla="*/ f225 f107 1"/>
              <a:gd name="f266" fmla="*/ f226 f106 1"/>
              <a:gd name="f267" fmla="*/ f227 f107 1"/>
              <a:gd name="f268" fmla="*/ f228 f106 1"/>
              <a:gd name="f269" fmla="*/ f229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53">
                <a:pos x="f234" y="f235"/>
              </a:cxn>
              <a:cxn ang="f153">
                <a:pos x="f236" y="f237"/>
              </a:cxn>
              <a:cxn ang="f153">
                <a:pos x="f238" y="f239"/>
              </a:cxn>
              <a:cxn ang="f153">
                <a:pos x="f240" y="f241"/>
              </a:cxn>
              <a:cxn ang="f153">
                <a:pos x="f242" y="f243"/>
              </a:cxn>
              <a:cxn ang="f153">
                <a:pos x="f244" y="f245"/>
              </a:cxn>
              <a:cxn ang="f153">
                <a:pos x="f246" y="f247"/>
              </a:cxn>
              <a:cxn ang="f153">
                <a:pos x="f248" y="f249"/>
              </a:cxn>
              <a:cxn ang="f153">
                <a:pos x="f250" y="f251"/>
              </a:cxn>
              <a:cxn ang="f153">
                <a:pos x="f252" y="f253"/>
              </a:cxn>
              <a:cxn ang="f153">
                <a:pos x="f254" y="f255"/>
              </a:cxn>
              <a:cxn ang="f153">
                <a:pos x="f256" y="f257"/>
              </a:cxn>
              <a:cxn ang="f153">
                <a:pos x="f258" y="f259"/>
              </a:cxn>
              <a:cxn ang="f153">
                <a:pos x="f260" y="f261"/>
              </a:cxn>
              <a:cxn ang="f153">
                <a:pos x="f262" y="f263"/>
              </a:cxn>
              <a:cxn ang="f153">
                <a:pos x="f264" y="f265"/>
              </a:cxn>
              <a:cxn ang="f153">
                <a:pos x="f266" y="f267"/>
              </a:cxn>
              <a:cxn ang="f153">
                <a:pos x="f268" y="f267"/>
              </a:cxn>
              <a:cxn ang="f153">
                <a:pos x="f268" y="f269"/>
              </a:cxn>
            </a:cxnLst>
            <a:rect l="f230" t="f233" r="f231" b="f232"/>
            <a:pathLst>
              <a:path w="440606" h="215184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4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1"/>
                  <a:pt x="f53" y="f54"/>
                </a:cubicBezTo>
                <a:cubicBezTo>
                  <a:pt x="f55" y="f54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99"/>
                </a:cubicBezTo>
                <a:cubicBezTo>
                  <a:pt x="f101" y="f99"/>
                  <a:pt x="f102" y="f99"/>
                  <a:pt x="f103" y="f99"/>
                </a:cubicBezTo>
                <a:lnTo>
                  <a:pt x="f103" y="f104"/>
                </a:ln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8" name="Forma libre: forma 902">
            <a:extLst>
              <a:ext uri="{FF2B5EF4-FFF2-40B4-BE49-F238E27FC236}">
                <a16:creationId xmlns:a16="http://schemas.microsoft.com/office/drawing/2014/main" id="{AECE564C-1DBB-4DDF-908E-34BD39EBFD09}"/>
              </a:ext>
            </a:extLst>
          </p:cNvPr>
          <p:cNvSpPr/>
          <p:nvPr/>
        </p:nvSpPr>
        <p:spPr>
          <a:xfrm>
            <a:off x="2573295" y="4528666"/>
            <a:ext cx="225573" cy="2545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5577"/>
              <a:gd name="f7" fmla="val 254595"/>
              <a:gd name="f8" fmla="val 116566"/>
              <a:gd name="f9" fmla="val 254596"/>
              <a:gd name="f10" fmla="val 93397"/>
              <a:gd name="f11" fmla="val 253933"/>
              <a:gd name="f12" fmla="val 79056"/>
              <a:gd name="f13" fmla="val 243290"/>
              <a:gd name="f14" fmla="val 69321"/>
              <a:gd name="f15" fmla="val 225984"/>
              <a:gd name="f16" fmla="val 50549"/>
              <a:gd name="f17" fmla="val 192626"/>
              <a:gd name="f18" fmla="val 31951"/>
              <a:gd name="f19" fmla="val 159164"/>
              <a:gd name="f20" fmla="val 13527"/>
              <a:gd name="f21" fmla="val 125597"/>
              <a:gd name="f22" fmla="val -10025"/>
              <a:gd name="f23" fmla="val 82713"/>
              <a:gd name="f24" fmla="val -3570"/>
              <a:gd name="f25" fmla="val 59440"/>
              <a:gd name="f26" fmla="val 38790"/>
              <a:gd name="f27" fmla="val 35259"/>
              <a:gd name="f28" fmla="val 56864"/>
              <a:gd name="f29" fmla="val 24931"/>
              <a:gd name="f30" fmla="val 75288"/>
              <a:gd name="f31" fmla="val 15265"/>
              <a:gd name="f32" fmla="val 93606"/>
              <a:gd name="f33" fmla="val 5426"/>
              <a:gd name="f34" fmla="val 111611"/>
              <a:gd name="f35" fmla="val -4239"/>
              <a:gd name="f36" fmla="val 124835"/>
              <a:gd name="f37" fmla="val -1239"/>
              <a:gd name="f38" fmla="val 134780"/>
              <a:gd name="f39" fmla="val 16417"/>
              <a:gd name="f40" fmla="val 164055"/>
              <a:gd name="f41" fmla="val 68477"/>
              <a:gd name="f42" fmla="val 192807"/>
              <a:gd name="f43" fmla="val 120851"/>
              <a:gd name="f44" fmla="val 221628"/>
              <a:gd name="f45" fmla="val 173156"/>
              <a:gd name="f46" fmla="val 228118"/>
              <a:gd name="f47" fmla="val 184915"/>
              <a:gd name="f48" fmla="val 226862"/>
              <a:gd name="f49" fmla="val 196743"/>
              <a:gd name="f50" fmla="val 215976"/>
              <a:gd name="f51" fmla="val 204245"/>
              <a:gd name="f52" fmla="val 189213"/>
              <a:gd name="f53" fmla="val 222668"/>
              <a:gd name="f54" fmla="val 160426"/>
              <a:gd name="f55" fmla="val 237812"/>
              <a:gd name="f56" fmla="val 131081"/>
              <a:gd name="f57" fmla="val 251700"/>
              <a:gd name="f58" fmla="val 126057"/>
              <a:gd name="f59" fmla="val 254072"/>
              <a:gd name="f60" fmla="val 119846"/>
              <a:gd name="f61" fmla="val 253968"/>
              <a:gd name="f62" fmla="val 254561"/>
              <a:gd name="f63" fmla="+- 0 0 -90"/>
              <a:gd name="f64" fmla="*/ f3 1 225577"/>
              <a:gd name="f65" fmla="*/ f4 1 254595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225577"/>
              <a:gd name="f74" fmla="*/ f70 1 254595"/>
              <a:gd name="f75" fmla="*/ 116566 f71 1"/>
              <a:gd name="f76" fmla="*/ 254596 f70 1"/>
              <a:gd name="f77" fmla="*/ 69321 f71 1"/>
              <a:gd name="f78" fmla="*/ 225984 f70 1"/>
              <a:gd name="f79" fmla="*/ 13527 f71 1"/>
              <a:gd name="f80" fmla="*/ 125597 f70 1"/>
              <a:gd name="f81" fmla="*/ 38790 f71 1"/>
              <a:gd name="f82" fmla="*/ 35259 f70 1"/>
              <a:gd name="f83" fmla="*/ 93606 f71 1"/>
              <a:gd name="f84" fmla="*/ 5426 f70 1"/>
              <a:gd name="f85" fmla="*/ 134780 f71 1"/>
              <a:gd name="f86" fmla="*/ 16417 f70 1"/>
              <a:gd name="f87" fmla="*/ 221628 f71 1"/>
              <a:gd name="f88" fmla="*/ 173156 f70 1"/>
              <a:gd name="f89" fmla="*/ 215976 f71 1"/>
              <a:gd name="f90" fmla="*/ 204245 f70 1"/>
              <a:gd name="f91" fmla="*/ 131081 f71 1"/>
              <a:gd name="f92" fmla="*/ 251700 f70 1"/>
              <a:gd name="f93" fmla="*/ 254561 f70 1"/>
              <a:gd name="f94" fmla="+- f72 0 f1"/>
              <a:gd name="f95" fmla="*/ f75 1 225577"/>
              <a:gd name="f96" fmla="*/ f76 1 254595"/>
              <a:gd name="f97" fmla="*/ f77 1 225577"/>
              <a:gd name="f98" fmla="*/ f78 1 254595"/>
              <a:gd name="f99" fmla="*/ f79 1 225577"/>
              <a:gd name="f100" fmla="*/ f80 1 254595"/>
              <a:gd name="f101" fmla="*/ f81 1 225577"/>
              <a:gd name="f102" fmla="*/ f82 1 254595"/>
              <a:gd name="f103" fmla="*/ f83 1 225577"/>
              <a:gd name="f104" fmla="*/ f84 1 254595"/>
              <a:gd name="f105" fmla="*/ f85 1 225577"/>
              <a:gd name="f106" fmla="*/ f86 1 254595"/>
              <a:gd name="f107" fmla="*/ f87 1 225577"/>
              <a:gd name="f108" fmla="*/ f88 1 254595"/>
              <a:gd name="f109" fmla="*/ f89 1 225577"/>
              <a:gd name="f110" fmla="*/ f90 1 254595"/>
              <a:gd name="f111" fmla="*/ f91 1 225577"/>
              <a:gd name="f112" fmla="*/ f92 1 254595"/>
              <a:gd name="f113" fmla="*/ f93 1 254595"/>
              <a:gd name="f114" fmla="*/ f66 1 f73"/>
              <a:gd name="f115" fmla="*/ f67 1 f73"/>
              <a:gd name="f116" fmla="*/ f66 1 f74"/>
              <a:gd name="f117" fmla="*/ f68 1 f74"/>
              <a:gd name="f118" fmla="*/ f95 1 f73"/>
              <a:gd name="f119" fmla="*/ f96 1 f74"/>
              <a:gd name="f120" fmla="*/ f97 1 f73"/>
              <a:gd name="f121" fmla="*/ f98 1 f74"/>
              <a:gd name="f122" fmla="*/ f99 1 f73"/>
              <a:gd name="f123" fmla="*/ f100 1 f74"/>
              <a:gd name="f124" fmla="*/ f101 1 f73"/>
              <a:gd name="f125" fmla="*/ f102 1 f74"/>
              <a:gd name="f126" fmla="*/ f103 1 f73"/>
              <a:gd name="f127" fmla="*/ f104 1 f74"/>
              <a:gd name="f128" fmla="*/ f105 1 f73"/>
              <a:gd name="f129" fmla="*/ f106 1 f74"/>
              <a:gd name="f130" fmla="*/ f107 1 f73"/>
              <a:gd name="f131" fmla="*/ f108 1 f74"/>
              <a:gd name="f132" fmla="*/ f109 1 f73"/>
              <a:gd name="f133" fmla="*/ f110 1 f74"/>
              <a:gd name="f134" fmla="*/ f111 1 f73"/>
              <a:gd name="f135" fmla="*/ f112 1 f74"/>
              <a:gd name="f136" fmla="*/ f113 1 f74"/>
              <a:gd name="f137" fmla="*/ f114 f64 1"/>
              <a:gd name="f138" fmla="*/ f115 f64 1"/>
              <a:gd name="f139" fmla="*/ f117 f65 1"/>
              <a:gd name="f140" fmla="*/ f116 f65 1"/>
              <a:gd name="f141" fmla="*/ f118 f64 1"/>
              <a:gd name="f142" fmla="*/ f119 f65 1"/>
              <a:gd name="f143" fmla="*/ f120 f64 1"/>
              <a:gd name="f144" fmla="*/ f121 f65 1"/>
              <a:gd name="f145" fmla="*/ f122 f64 1"/>
              <a:gd name="f146" fmla="*/ f123 f65 1"/>
              <a:gd name="f147" fmla="*/ f124 f64 1"/>
              <a:gd name="f148" fmla="*/ f125 f65 1"/>
              <a:gd name="f149" fmla="*/ f126 f64 1"/>
              <a:gd name="f150" fmla="*/ f127 f65 1"/>
              <a:gd name="f151" fmla="*/ f128 f64 1"/>
              <a:gd name="f152" fmla="*/ f129 f65 1"/>
              <a:gd name="f153" fmla="*/ f130 f64 1"/>
              <a:gd name="f154" fmla="*/ f131 f65 1"/>
              <a:gd name="f155" fmla="*/ f132 f64 1"/>
              <a:gd name="f156" fmla="*/ f133 f65 1"/>
              <a:gd name="f157" fmla="*/ f134 f64 1"/>
              <a:gd name="f158" fmla="*/ f135 f65 1"/>
              <a:gd name="f159" fmla="*/ f136 f6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4">
                <a:pos x="f141" y="f142"/>
              </a:cxn>
              <a:cxn ang="f94">
                <a:pos x="f143" y="f144"/>
              </a:cxn>
              <a:cxn ang="f94">
                <a:pos x="f145" y="f146"/>
              </a:cxn>
              <a:cxn ang="f94">
                <a:pos x="f147" y="f148"/>
              </a:cxn>
              <a:cxn ang="f94">
                <a:pos x="f149" y="f150"/>
              </a:cxn>
              <a:cxn ang="f94">
                <a:pos x="f151" y="f152"/>
              </a:cxn>
              <a:cxn ang="f94">
                <a:pos x="f153" y="f154"/>
              </a:cxn>
              <a:cxn ang="f94">
                <a:pos x="f155" y="f156"/>
              </a:cxn>
              <a:cxn ang="f94">
                <a:pos x="f157" y="f158"/>
              </a:cxn>
              <a:cxn ang="f94">
                <a:pos x="f141" y="f159"/>
              </a:cxn>
            </a:cxnLst>
            <a:rect l="f137" t="f140" r="f138" b="f139"/>
            <a:pathLst>
              <a:path w="225577" h="25459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8" y="f62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9" name="Forma libre: forma 903">
            <a:extLst>
              <a:ext uri="{FF2B5EF4-FFF2-40B4-BE49-F238E27FC236}">
                <a16:creationId xmlns:a16="http://schemas.microsoft.com/office/drawing/2014/main" id="{35B538E1-4564-4B74-BD89-1E10A46CFD13}"/>
              </a:ext>
            </a:extLst>
          </p:cNvPr>
          <p:cNvSpPr/>
          <p:nvPr/>
        </p:nvSpPr>
        <p:spPr>
          <a:xfrm>
            <a:off x="3080183" y="4528154"/>
            <a:ext cx="225006" cy="25466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5006"/>
              <a:gd name="f7" fmla="val 254672"/>
              <a:gd name="f8" fmla="val 109098"/>
              <a:gd name="f9" fmla="val 254657"/>
              <a:gd name="f10" fmla="val 101526"/>
              <a:gd name="f11" fmla="val 254553"/>
              <a:gd name="f12" fmla="val 94024"/>
              <a:gd name="f13" fmla="val 254343"/>
              <a:gd name="f14" fmla="val 87150"/>
              <a:gd name="f15" fmla="val 250400"/>
              <a:gd name="f16" fmla="val 63039"/>
              <a:gd name="f17" fmla="val 236478"/>
              <a:gd name="f18" fmla="val 38614"/>
              <a:gd name="f19" fmla="val 223079"/>
              <a:gd name="f20" fmla="val 14852"/>
              <a:gd name="f21" fmla="val 208634"/>
              <a:gd name="f22" fmla="val -605"/>
              <a:gd name="f23" fmla="val 199212"/>
              <a:gd name="f24" fmla="val -3885"/>
              <a:gd name="f25" fmla="val 186895"/>
              <a:gd name="f26" fmla="val 4489"/>
              <a:gd name="f27" fmla="val 171577"/>
              <a:gd name="f28" fmla="val 32543"/>
              <a:gd name="f29" fmla="val 120285"/>
              <a:gd name="f30" fmla="val 60806"/>
              <a:gd name="f31" fmla="val 69097"/>
              <a:gd name="f32" fmla="val 89453"/>
              <a:gd name="f33" fmla="val 18119"/>
              <a:gd name="f34" fmla="val 100689"/>
              <a:gd name="f35" fmla="val -1840"/>
              <a:gd name="f36" fmla="val 110110"/>
              <a:gd name="f37" fmla="val -4562"/>
              <a:gd name="f38" fmla="val 130487"/>
              <a:gd name="f39" fmla="val 6290"/>
              <a:gd name="f40" fmla="val 154528"/>
              <a:gd name="f41" fmla="val 19095"/>
              <a:gd name="f42" fmla="val 178535"/>
              <a:gd name="f43" fmla="val 32111"/>
              <a:gd name="f44" fmla="val 201564"/>
              <a:gd name="f45" fmla="val 46626"/>
              <a:gd name="f46" fmla="val 225640"/>
              <a:gd name="f47" fmla="val 61839"/>
              <a:gd name="f48" fmla="val 231607"/>
              <a:gd name="f49" fmla="val 92056"/>
              <a:gd name="f50" fmla="val 217440"/>
              <a:gd name="f51" fmla="val 117110"/>
              <a:gd name="f52" fmla="val 197202"/>
              <a:gd name="f53" fmla="val 152910"/>
              <a:gd name="f54" fmla="val 177523"/>
              <a:gd name="f55" fmla="val 189059"/>
              <a:gd name="f56" fmla="val 156622"/>
              <a:gd name="f57" fmla="val 224475"/>
              <a:gd name="f58" fmla="val 146224"/>
              <a:gd name="f59" fmla="val 242096"/>
              <a:gd name="f60" fmla="val 131674"/>
              <a:gd name="f61" fmla="val 255181"/>
              <a:gd name="f62" fmla="+- 0 0 -90"/>
              <a:gd name="f63" fmla="*/ f3 1 225006"/>
              <a:gd name="f64" fmla="*/ f4 1 254672"/>
              <a:gd name="f65" fmla="val f5"/>
              <a:gd name="f66" fmla="val f6"/>
              <a:gd name="f67" fmla="val f7"/>
              <a:gd name="f68" fmla="*/ f62 f0 1"/>
              <a:gd name="f69" fmla="+- f67 0 f65"/>
              <a:gd name="f70" fmla="+- f66 0 f65"/>
              <a:gd name="f71" fmla="*/ f68 1 f2"/>
              <a:gd name="f72" fmla="*/ f70 1 225006"/>
              <a:gd name="f73" fmla="*/ f69 1 254672"/>
              <a:gd name="f74" fmla="*/ 109098 f70 1"/>
              <a:gd name="f75" fmla="*/ 254657 f69 1"/>
              <a:gd name="f76" fmla="*/ 87150 f70 1"/>
              <a:gd name="f77" fmla="*/ 250400 f69 1"/>
              <a:gd name="f78" fmla="*/ 14852 f70 1"/>
              <a:gd name="f79" fmla="*/ 208634 f69 1"/>
              <a:gd name="f80" fmla="*/ 4489 f70 1"/>
              <a:gd name="f81" fmla="*/ 171577 f69 1"/>
              <a:gd name="f82" fmla="*/ 89453 f70 1"/>
              <a:gd name="f83" fmla="*/ 18119 f69 1"/>
              <a:gd name="f84" fmla="*/ 130487 f70 1"/>
              <a:gd name="f85" fmla="*/ 6290 f69 1"/>
              <a:gd name="f86" fmla="*/ 201564 f70 1"/>
              <a:gd name="f87" fmla="*/ 46626 f69 1"/>
              <a:gd name="f88" fmla="*/ 217440 f70 1"/>
              <a:gd name="f89" fmla="*/ 117110 f69 1"/>
              <a:gd name="f90" fmla="*/ 156622 f70 1"/>
              <a:gd name="f91" fmla="*/ 224475 f69 1"/>
              <a:gd name="f92" fmla="+- f71 0 f1"/>
              <a:gd name="f93" fmla="*/ f74 1 225006"/>
              <a:gd name="f94" fmla="*/ f75 1 254672"/>
              <a:gd name="f95" fmla="*/ f76 1 225006"/>
              <a:gd name="f96" fmla="*/ f77 1 254672"/>
              <a:gd name="f97" fmla="*/ f78 1 225006"/>
              <a:gd name="f98" fmla="*/ f79 1 254672"/>
              <a:gd name="f99" fmla="*/ f80 1 225006"/>
              <a:gd name="f100" fmla="*/ f81 1 254672"/>
              <a:gd name="f101" fmla="*/ f82 1 225006"/>
              <a:gd name="f102" fmla="*/ f83 1 254672"/>
              <a:gd name="f103" fmla="*/ f84 1 225006"/>
              <a:gd name="f104" fmla="*/ f85 1 254672"/>
              <a:gd name="f105" fmla="*/ f86 1 225006"/>
              <a:gd name="f106" fmla="*/ f87 1 254672"/>
              <a:gd name="f107" fmla="*/ f88 1 225006"/>
              <a:gd name="f108" fmla="*/ f89 1 254672"/>
              <a:gd name="f109" fmla="*/ f90 1 225006"/>
              <a:gd name="f110" fmla="*/ f91 1 254672"/>
              <a:gd name="f111" fmla="*/ f65 1 f72"/>
              <a:gd name="f112" fmla="*/ f66 1 f72"/>
              <a:gd name="f113" fmla="*/ f65 1 f73"/>
              <a:gd name="f114" fmla="*/ f67 1 f73"/>
              <a:gd name="f115" fmla="*/ f93 1 f72"/>
              <a:gd name="f116" fmla="*/ f94 1 f73"/>
              <a:gd name="f117" fmla="*/ f95 1 f72"/>
              <a:gd name="f118" fmla="*/ f96 1 f73"/>
              <a:gd name="f119" fmla="*/ f97 1 f72"/>
              <a:gd name="f120" fmla="*/ f98 1 f73"/>
              <a:gd name="f121" fmla="*/ f99 1 f72"/>
              <a:gd name="f122" fmla="*/ f100 1 f73"/>
              <a:gd name="f123" fmla="*/ f101 1 f72"/>
              <a:gd name="f124" fmla="*/ f102 1 f73"/>
              <a:gd name="f125" fmla="*/ f103 1 f72"/>
              <a:gd name="f126" fmla="*/ f104 1 f73"/>
              <a:gd name="f127" fmla="*/ f105 1 f72"/>
              <a:gd name="f128" fmla="*/ f106 1 f73"/>
              <a:gd name="f129" fmla="*/ f107 1 f72"/>
              <a:gd name="f130" fmla="*/ f108 1 f73"/>
              <a:gd name="f131" fmla="*/ f109 1 f72"/>
              <a:gd name="f132" fmla="*/ f110 1 f73"/>
              <a:gd name="f133" fmla="*/ f111 f63 1"/>
              <a:gd name="f134" fmla="*/ f112 f63 1"/>
              <a:gd name="f135" fmla="*/ f114 f64 1"/>
              <a:gd name="f136" fmla="*/ f113 f64 1"/>
              <a:gd name="f137" fmla="*/ f115 f63 1"/>
              <a:gd name="f138" fmla="*/ f116 f64 1"/>
              <a:gd name="f139" fmla="*/ f117 f63 1"/>
              <a:gd name="f140" fmla="*/ f118 f64 1"/>
              <a:gd name="f141" fmla="*/ f119 f63 1"/>
              <a:gd name="f142" fmla="*/ f120 f64 1"/>
              <a:gd name="f143" fmla="*/ f121 f63 1"/>
              <a:gd name="f144" fmla="*/ f122 f64 1"/>
              <a:gd name="f145" fmla="*/ f123 f63 1"/>
              <a:gd name="f146" fmla="*/ f124 f64 1"/>
              <a:gd name="f147" fmla="*/ f125 f63 1"/>
              <a:gd name="f148" fmla="*/ f126 f64 1"/>
              <a:gd name="f149" fmla="*/ f127 f63 1"/>
              <a:gd name="f150" fmla="*/ f128 f64 1"/>
              <a:gd name="f151" fmla="*/ f129 f63 1"/>
              <a:gd name="f152" fmla="*/ f130 f64 1"/>
              <a:gd name="f153" fmla="*/ f131 f63 1"/>
              <a:gd name="f154" fmla="*/ f132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2">
                <a:pos x="f137" y="f138"/>
              </a:cxn>
              <a:cxn ang="f92">
                <a:pos x="f139" y="f140"/>
              </a:cxn>
              <a:cxn ang="f92">
                <a:pos x="f141" y="f142"/>
              </a:cxn>
              <a:cxn ang="f92">
                <a:pos x="f143" y="f144"/>
              </a:cxn>
              <a:cxn ang="f92">
                <a:pos x="f145" y="f146"/>
              </a:cxn>
              <a:cxn ang="f92">
                <a:pos x="f147" y="f148"/>
              </a:cxn>
              <a:cxn ang="f92">
                <a:pos x="f149" y="f150"/>
              </a:cxn>
              <a:cxn ang="f92">
                <a:pos x="f151" y="f152"/>
              </a:cxn>
              <a:cxn ang="f92">
                <a:pos x="f153" y="f154"/>
              </a:cxn>
              <a:cxn ang="f92">
                <a:pos x="f137" y="f138"/>
              </a:cxn>
            </a:cxnLst>
            <a:rect l="f133" t="f136" r="f134" b="f135"/>
            <a:pathLst>
              <a:path w="225006" h="254672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8" y="f9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0" name="Forma libre: forma 904">
            <a:extLst>
              <a:ext uri="{FF2B5EF4-FFF2-40B4-BE49-F238E27FC236}">
                <a16:creationId xmlns:a16="http://schemas.microsoft.com/office/drawing/2014/main" id="{097FEA52-5BB8-4311-96AF-20894F7EF998}"/>
              </a:ext>
            </a:extLst>
          </p:cNvPr>
          <p:cNvSpPr/>
          <p:nvPr/>
        </p:nvSpPr>
        <p:spPr>
          <a:xfrm>
            <a:off x="3819796" y="4082869"/>
            <a:ext cx="419389" cy="1420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19386"/>
              <a:gd name="f7" fmla="val 142034"/>
              <a:gd name="f8" fmla="val 208932"/>
              <a:gd name="f9" fmla="val 141968"/>
              <a:gd name="f10" fmla="val 146230"/>
              <a:gd name="f11" fmla="val 83528"/>
              <a:gd name="f12" fmla="val 142038"/>
              <a:gd name="f13" fmla="val 20790"/>
              <a:gd name="f14" fmla="val 378"/>
              <a:gd name="f15" fmla="val -2902"/>
              <a:gd name="f16" fmla="val 137537"/>
              <a:gd name="f17" fmla="val 2018"/>
              <a:gd name="f18" fmla="val 117927"/>
              <a:gd name="f19" fmla="val 9869"/>
              <a:gd name="f20" fmla="val 86698"/>
              <a:gd name="f21" fmla="val 34294"/>
              <a:gd name="f22" fmla="val 68170"/>
              <a:gd name="f23" fmla="val 69815"/>
              <a:gd name="f24" fmla="val 67193"/>
              <a:gd name="f25" fmla="val 88378"/>
              <a:gd name="f26" fmla="val 66669"/>
              <a:gd name="f27" fmla="val 106975"/>
              <a:gd name="f28" fmla="val 66879"/>
              <a:gd name="f29" fmla="val 125538"/>
              <a:gd name="f30" fmla="val 67123"/>
              <a:gd name="f31" fmla="val 135413"/>
              <a:gd name="f32" fmla="val 67263"/>
              <a:gd name="f33" fmla="val 140961"/>
              <a:gd name="f34" fmla="val 65204"/>
              <a:gd name="f35" fmla="val 142950"/>
              <a:gd name="f36" fmla="val 53340"/>
              <a:gd name="f37" fmla="val 148254"/>
              <a:gd name="f38" fmla="val 21448"/>
              <a:gd name="f39" fmla="val 173412"/>
              <a:gd name="f40" fmla="val 652"/>
              <a:gd name="f41" fmla="val 204536"/>
              <a:gd name="f42" fmla="val 24"/>
              <a:gd name="f43" fmla="val 242255"/>
              <a:gd name="f44" fmla="val -743"/>
              <a:gd name="f45" fmla="val 268843"/>
              <a:gd name="f46" fmla="val 16842"/>
              <a:gd name="f47" fmla="val 275438"/>
              <a:gd name="f48" fmla="val 50549"/>
              <a:gd name="f49" fmla="val 278369"/>
              <a:gd name="f50" fmla="val 65588"/>
              <a:gd name="f51" fmla="val 285313"/>
              <a:gd name="f52" fmla="val 67716"/>
              <a:gd name="f53" fmla="val 297805"/>
              <a:gd name="f54" fmla="val 315216"/>
              <a:gd name="f55" fmla="val 66635"/>
              <a:gd name="f56" fmla="val 332663"/>
              <a:gd name="f57" fmla="val 350039"/>
              <a:gd name="f58" fmla="val 384723"/>
              <a:gd name="f59" fmla="val 68414"/>
              <a:gd name="f60" fmla="val 409287"/>
              <a:gd name="f61" fmla="val 87675"/>
              <a:gd name="f62" fmla="val 417627"/>
              <a:gd name="f63" fmla="val 119462"/>
              <a:gd name="f64" fmla="val 422128"/>
              <a:gd name="f65" fmla="val 136699"/>
              <a:gd name="f66" fmla="val 418534"/>
              <a:gd name="f67" fmla="val 141898"/>
              <a:gd name="f68" fmla="val 400529"/>
              <a:gd name="f69" fmla="val 141933"/>
              <a:gd name="f70" fmla="val 336675"/>
              <a:gd name="f71" fmla="val 142108"/>
              <a:gd name="f72" fmla="val 272786"/>
              <a:gd name="f73" fmla="val 142003"/>
              <a:gd name="f74" fmla="val 208758"/>
              <a:gd name="f75" fmla="val 67018"/>
              <a:gd name="f76" fmla="val 213957"/>
              <a:gd name="f77" fmla="val 219191"/>
              <a:gd name="f78" fmla="val 224390"/>
              <a:gd name="f79" fmla="val 66949"/>
              <a:gd name="f80" fmla="val 229380"/>
              <a:gd name="f81" fmla="val 235765"/>
              <a:gd name="f82" fmla="val 68554"/>
              <a:gd name="f83" fmla="val 238347"/>
              <a:gd name="f84" fmla="val 62657"/>
              <a:gd name="f85" fmla="val 240964"/>
              <a:gd name="f86" fmla="val 56760"/>
              <a:gd name="f87" fmla="val 237196"/>
              <a:gd name="f88" fmla="val 51386"/>
              <a:gd name="f89" fmla="val 233811"/>
              <a:gd name="f90" fmla="val 46746"/>
              <a:gd name="f91" fmla="val 221913"/>
              <a:gd name="f92" fmla="val 30416"/>
              <a:gd name="f93" fmla="val 198499"/>
              <a:gd name="f94" fmla="val 30765"/>
              <a:gd name="f95" fmla="val 184298"/>
              <a:gd name="f96" fmla="val 47199"/>
              <a:gd name="f97" fmla="val 180390"/>
              <a:gd name="f98" fmla="val 51700"/>
              <a:gd name="f99" fmla="val 176621"/>
              <a:gd name="f100" fmla="val 56899"/>
              <a:gd name="f101" fmla="val 179099"/>
              <a:gd name="f102" fmla="val 62761"/>
              <a:gd name="f103" fmla="val 181576"/>
              <a:gd name="f104" fmla="val 68623"/>
              <a:gd name="f105" fmla="val 188101"/>
              <a:gd name="f106" fmla="val 66600"/>
              <a:gd name="f107" fmla="val 193091"/>
              <a:gd name="f108" fmla="val 66914"/>
              <a:gd name="f109" fmla="val 198290"/>
              <a:gd name="f110" fmla="val 67228"/>
              <a:gd name="f111" fmla="val 203524"/>
              <a:gd name="f112" fmla="val 66984"/>
              <a:gd name="f113" fmla="val 208723"/>
              <a:gd name="f114" fmla="+- 0 0 -90"/>
              <a:gd name="f115" fmla="*/ f3 1 419386"/>
              <a:gd name="f116" fmla="*/ f4 1 142034"/>
              <a:gd name="f117" fmla="val f5"/>
              <a:gd name="f118" fmla="val f6"/>
              <a:gd name="f119" fmla="val f7"/>
              <a:gd name="f120" fmla="*/ f114 f0 1"/>
              <a:gd name="f121" fmla="+- f119 0 f117"/>
              <a:gd name="f122" fmla="+- f118 0 f117"/>
              <a:gd name="f123" fmla="*/ f120 1 f2"/>
              <a:gd name="f124" fmla="*/ f122 1 419386"/>
              <a:gd name="f125" fmla="*/ f121 1 142034"/>
              <a:gd name="f126" fmla="*/ 208932 f122 1"/>
              <a:gd name="f127" fmla="*/ 141968 f121 1"/>
              <a:gd name="f128" fmla="*/ 20790 f122 1"/>
              <a:gd name="f129" fmla="*/ 2018 f122 1"/>
              <a:gd name="f130" fmla="*/ 117927 f121 1"/>
              <a:gd name="f131" fmla="*/ 69815 f122 1"/>
              <a:gd name="f132" fmla="*/ 67193 f121 1"/>
              <a:gd name="f133" fmla="*/ 125538 f122 1"/>
              <a:gd name="f134" fmla="*/ 67123 f121 1"/>
              <a:gd name="f135" fmla="*/ 142950 f122 1"/>
              <a:gd name="f136" fmla="*/ 53340 f121 1"/>
              <a:gd name="f137" fmla="*/ 204536 f122 1"/>
              <a:gd name="f138" fmla="*/ 24 f121 1"/>
              <a:gd name="f139" fmla="*/ 275438 f122 1"/>
              <a:gd name="f140" fmla="*/ 50549 f121 1"/>
              <a:gd name="f141" fmla="*/ 297805 f122 1"/>
              <a:gd name="f142" fmla="*/ 67263 f121 1"/>
              <a:gd name="f143" fmla="*/ 350039 f122 1"/>
              <a:gd name="f144" fmla="*/ 417627 f122 1"/>
              <a:gd name="f145" fmla="*/ 119462 f121 1"/>
              <a:gd name="f146" fmla="*/ 400529 f122 1"/>
              <a:gd name="f147" fmla="*/ 141933 f121 1"/>
              <a:gd name="f148" fmla="*/ 142003 f121 1"/>
              <a:gd name="f149" fmla="*/ 208758 f122 1"/>
              <a:gd name="f150" fmla="*/ 67018 f121 1"/>
              <a:gd name="f151" fmla="*/ 224390 f122 1"/>
              <a:gd name="f152" fmla="*/ 66949 f121 1"/>
              <a:gd name="f153" fmla="*/ 238347 f122 1"/>
              <a:gd name="f154" fmla="*/ 62657 f121 1"/>
              <a:gd name="f155" fmla="*/ 233811 f122 1"/>
              <a:gd name="f156" fmla="*/ 46746 f121 1"/>
              <a:gd name="f157" fmla="*/ 184298 f122 1"/>
              <a:gd name="f158" fmla="*/ 47199 f121 1"/>
              <a:gd name="f159" fmla="*/ 179099 f122 1"/>
              <a:gd name="f160" fmla="*/ 62761 f121 1"/>
              <a:gd name="f161" fmla="*/ 193091 f122 1"/>
              <a:gd name="f162" fmla="*/ 66914 f121 1"/>
              <a:gd name="f163" fmla="*/ 208723 f122 1"/>
              <a:gd name="f164" fmla="+- f123 0 f1"/>
              <a:gd name="f165" fmla="*/ f126 1 419386"/>
              <a:gd name="f166" fmla="*/ f127 1 142034"/>
              <a:gd name="f167" fmla="*/ f128 1 419386"/>
              <a:gd name="f168" fmla="*/ f129 1 419386"/>
              <a:gd name="f169" fmla="*/ f130 1 142034"/>
              <a:gd name="f170" fmla="*/ f131 1 419386"/>
              <a:gd name="f171" fmla="*/ f132 1 142034"/>
              <a:gd name="f172" fmla="*/ f133 1 419386"/>
              <a:gd name="f173" fmla="*/ f134 1 142034"/>
              <a:gd name="f174" fmla="*/ f135 1 419386"/>
              <a:gd name="f175" fmla="*/ f136 1 142034"/>
              <a:gd name="f176" fmla="*/ f137 1 419386"/>
              <a:gd name="f177" fmla="*/ f138 1 142034"/>
              <a:gd name="f178" fmla="*/ f139 1 419386"/>
              <a:gd name="f179" fmla="*/ f140 1 142034"/>
              <a:gd name="f180" fmla="*/ f141 1 419386"/>
              <a:gd name="f181" fmla="*/ f142 1 142034"/>
              <a:gd name="f182" fmla="*/ f143 1 419386"/>
              <a:gd name="f183" fmla="*/ f144 1 419386"/>
              <a:gd name="f184" fmla="*/ f145 1 142034"/>
              <a:gd name="f185" fmla="*/ f146 1 419386"/>
              <a:gd name="f186" fmla="*/ f147 1 142034"/>
              <a:gd name="f187" fmla="*/ f148 1 142034"/>
              <a:gd name="f188" fmla="*/ f149 1 419386"/>
              <a:gd name="f189" fmla="*/ f150 1 142034"/>
              <a:gd name="f190" fmla="*/ f151 1 419386"/>
              <a:gd name="f191" fmla="*/ f152 1 142034"/>
              <a:gd name="f192" fmla="*/ f153 1 419386"/>
              <a:gd name="f193" fmla="*/ f154 1 142034"/>
              <a:gd name="f194" fmla="*/ f155 1 419386"/>
              <a:gd name="f195" fmla="*/ f156 1 142034"/>
              <a:gd name="f196" fmla="*/ f157 1 419386"/>
              <a:gd name="f197" fmla="*/ f158 1 142034"/>
              <a:gd name="f198" fmla="*/ f159 1 419386"/>
              <a:gd name="f199" fmla="*/ f160 1 142034"/>
              <a:gd name="f200" fmla="*/ f161 1 419386"/>
              <a:gd name="f201" fmla="*/ f162 1 142034"/>
              <a:gd name="f202" fmla="*/ f163 1 419386"/>
              <a:gd name="f203" fmla="*/ f117 1 f124"/>
              <a:gd name="f204" fmla="*/ f118 1 f124"/>
              <a:gd name="f205" fmla="*/ f117 1 f125"/>
              <a:gd name="f206" fmla="*/ f119 1 f125"/>
              <a:gd name="f207" fmla="*/ f165 1 f124"/>
              <a:gd name="f208" fmla="*/ f166 1 f125"/>
              <a:gd name="f209" fmla="*/ f167 1 f124"/>
              <a:gd name="f210" fmla="*/ f168 1 f124"/>
              <a:gd name="f211" fmla="*/ f169 1 f125"/>
              <a:gd name="f212" fmla="*/ f170 1 f124"/>
              <a:gd name="f213" fmla="*/ f171 1 f125"/>
              <a:gd name="f214" fmla="*/ f172 1 f124"/>
              <a:gd name="f215" fmla="*/ f173 1 f125"/>
              <a:gd name="f216" fmla="*/ f174 1 f124"/>
              <a:gd name="f217" fmla="*/ f175 1 f125"/>
              <a:gd name="f218" fmla="*/ f176 1 f124"/>
              <a:gd name="f219" fmla="*/ f177 1 f125"/>
              <a:gd name="f220" fmla="*/ f178 1 f124"/>
              <a:gd name="f221" fmla="*/ f179 1 f125"/>
              <a:gd name="f222" fmla="*/ f180 1 f124"/>
              <a:gd name="f223" fmla="*/ f181 1 f125"/>
              <a:gd name="f224" fmla="*/ f182 1 f124"/>
              <a:gd name="f225" fmla="*/ f183 1 f124"/>
              <a:gd name="f226" fmla="*/ f184 1 f125"/>
              <a:gd name="f227" fmla="*/ f185 1 f124"/>
              <a:gd name="f228" fmla="*/ f186 1 f125"/>
              <a:gd name="f229" fmla="*/ f187 1 f125"/>
              <a:gd name="f230" fmla="*/ f188 1 f124"/>
              <a:gd name="f231" fmla="*/ f189 1 f125"/>
              <a:gd name="f232" fmla="*/ f190 1 f124"/>
              <a:gd name="f233" fmla="*/ f191 1 f125"/>
              <a:gd name="f234" fmla="*/ f192 1 f124"/>
              <a:gd name="f235" fmla="*/ f193 1 f125"/>
              <a:gd name="f236" fmla="*/ f194 1 f124"/>
              <a:gd name="f237" fmla="*/ f195 1 f125"/>
              <a:gd name="f238" fmla="*/ f196 1 f124"/>
              <a:gd name="f239" fmla="*/ f197 1 f125"/>
              <a:gd name="f240" fmla="*/ f198 1 f124"/>
              <a:gd name="f241" fmla="*/ f199 1 f125"/>
              <a:gd name="f242" fmla="*/ f200 1 f124"/>
              <a:gd name="f243" fmla="*/ f201 1 f125"/>
              <a:gd name="f244" fmla="*/ f202 1 f124"/>
              <a:gd name="f245" fmla="*/ f203 f115 1"/>
              <a:gd name="f246" fmla="*/ f204 f115 1"/>
              <a:gd name="f247" fmla="*/ f206 f116 1"/>
              <a:gd name="f248" fmla="*/ f205 f116 1"/>
              <a:gd name="f249" fmla="*/ f207 f115 1"/>
              <a:gd name="f250" fmla="*/ f208 f116 1"/>
              <a:gd name="f251" fmla="*/ f209 f115 1"/>
              <a:gd name="f252" fmla="*/ f210 f115 1"/>
              <a:gd name="f253" fmla="*/ f211 f116 1"/>
              <a:gd name="f254" fmla="*/ f212 f115 1"/>
              <a:gd name="f255" fmla="*/ f213 f116 1"/>
              <a:gd name="f256" fmla="*/ f214 f115 1"/>
              <a:gd name="f257" fmla="*/ f215 f116 1"/>
              <a:gd name="f258" fmla="*/ f216 f115 1"/>
              <a:gd name="f259" fmla="*/ f217 f116 1"/>
              <a:gd name="f260" fmla="*/ f218 f115 1"/>
              <a:gd name="f261" fmla="*/ f219 f116 1"/>
              <a:gd name="f262" fmla="*/ f220 f115 1"/>
              <a:gd name="f263" fmla="*/ f221 f116 1"/>
              <a:gd name="f264" fmla="*/ f222 f115 1"/>
              <a:gd name="f265" fmla="*/ f223 f116 1"/>
              <a:gd name="f266" fmla="*/ f224 f115 1"/>
              <a:gd name="f267" fmla="*/ f225 f115 1"/>
              <a:gd name="f268" fmla="*/ f226 f116 1"/>
              <a:gd name="f269" fmla="*/ f227 f115 1"/>
              <a:gd name="f270" fmla="*/ f228 f116 1"/>
              <a:gd name="f271" fmla="*/ f229 f116 1"/>
              <a:gd name="f272" fmla="*/ f230 f115 1"/>
              <a:gd name="f273" fmla="*/ f231 f116 1"/>
              <a:gd name="f274" fmla="*/ f232 f115 1"/>
              <a:gd name="f275" fmla="*/ f233 f116 1"/>
              <a:gd name="f276" fmla="*/ f234 f115 1"/>
              <a:gd name="f277" fmla="*/ f235 f116 1"/>
              <a:gd name="f278" fmla="*/ f236 f115 1"/>
              <a:gd name="f279" fmla="*/ f237 f116 1"/>
              <a:gd name="f280" fmla="*/ f238 f115 1"/>
              <a:gd name="f281" fmla="*/ f239 f116 1"/>
              <a:gd name="f282" fmla="*/ f240 f115 1"/>
              <a:gd name="f283" fmla="*/ f241 f116 1"/>
              <a:gd name="f284" fmla="*/ f242 f115 1"/>
              <a:gd name="f285" fmla="*/ f243 f116 1"/>
              <a:gd name="f286" fmla="*/ f244 f1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4">
                <a:pos x="f249" y="f250"/>
              </a:cxn>
              <a:cxn ang="f164">
                <a:pos x="f251" y="f250"/>
              </a:cxn>
              <a:cxn ang="f164">
                <a:pos x="f252" y="f253"/>
              </a:cxn>
              <a:cxn ang="f164">
                <a:pos x="f254" y="f255"/>
              </a:cxn>
              <a:cxn ang="f164">
                <a:pos x="f256" y="f257"/>
              </a:cxn>
              <a:cxn ang="f164">
                <a:pos x="f258" y="f259"/>
              </a:cxn>
              <a:cxn ang="f164">
                <a:pos x="f260" y="f261"/>
              </a:cxn>
              <a:cxn ang="f164">
                <a:pos x="f262" y="f263"/>
              </a:cxn>
              <a:cxn ang="f164">
                <a:pos x="f264" y="f265"/>
              </a:cxn>
              <a:cxn ang="f164">
                <a:pos x="f266" y="f265"/>
              </a:cxn>
              <a:cxn ang="f164">
                <a:pos x="f267" y="f268"/>
              </a:cxn>
              <a:cxn ang="f164">
                <a:pos x="f269" y="f270"/>
              </a:cxn>
              <a:cxn ang="f164">
                <a:pos x="f249" y="f271"/>
              </a:cxn>
              <a:cxn ang="f164">
                <a:pos x="f272" y="f273"/>
              </a:cxn>
              <a:cxn ang="f164">
                <a:pos x="f274" y="f275"/>
              </a:cxn>
              <a:cxn ang="f164">
                <a:pos x="f276" y="f277"/>
              </a:cxn>
              <a:cxn ang="f164">
                <a:pos x="f278" y="f279"/>
              </a:cxn>
              <a:cxn ang="f164">
                <a:pos x="f280" y="f281"/>
              </a:cxn>
              <a:cxn ang="f164">
                <a:pos x="f282" y="f283"/>
              </a:cxn>
              <a:cxn ang="f164">
                <a:pos x="f284" y="f285"/>
              </a:cxn>
              <a:cxn ang="f164">
                <a:pos x="f286" y="f273"/>
              </a:cxn>
            </a:cxnLst>
            <a:rect l="f245" t="f248" r="f246" b="f247"/>
            <a:pathLst>
              <a:path w="419386" h="142034">
                <a:moveTo>
                  <a:pt x="f8" y="f9"/>
                </a:moveTo>
                <a:cubicBezTo>
                  <a:pt x="f10" y="f9"/>
                  <a:pt x="f11" y="f12"/>
                  <a:pt x="f13" y="f9"/>
                </a:cubicBezTo>
                <a:cubicBezTo>
                  <a:pt x="f14" y="f9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32"/>
                </a:cubicBezTo>
                <a:cubicBezTo>
                  <a:pt x="f54" y="f55"/>
                  <a:pt x="f56" y="f26"/>
                  <a:pt x="f57" y="f32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8" y="f73"/>
                </a:cubicBezTo>
                <a:close/>
                <a:moveTo>
                  <a:pt x="f74" y="f75"/>
                </a:moveTo>
                <a:cubicBezTo>
                  <a:pt x="f76" y="f75"/>
                  <a:pt x="f77" y="f32"/>
                  <a:pt x="f78" y="f79"/>
                </a:cubicBezTo>
                <a:cubicBezTo>
                  <a:pt x="f80" y="f26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75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1" name="Forma libre: forma 905">
            <a:extLst>
              <a:ext uri="{FF2B5EF4-FFF2-40B4-BE49-F238E27FC236}">
                <a16:creationId xmlns:a16="http://schemas.microsoft.com/office/drawing/2014/main" id="{8C05DAD8-BF50-4D5C-BA1A-518A22C3A3A1}"/>
              </a:ext>
            </a:extLst>
          </p:cNvPr>
          <p:cNvSpPr/>
          <p:nvPr/>
        </p:nvSpPr>
        <p:spPr>
          <a:xfrm>
            <a:off x="1537280" y="2397044"/>
            <a:ext cx="622843" cy="12449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22840"/>
              <a:gd name="f7" fmla="val 124491"/>
              <a:gd name="f8" fmla="val 598686"/>
              <a:gd name="f9" fmla="val 59004"/>
              <a:gd name="f10" fmla="val 573459"/>
              <a:gd name="f11" fmla="val 57364"/>
              <a:gd name="f12" fmla="val 549138"/>
              <a:gd name="f13" fmla="val 72193"/>
              <a:gd name="f14" fmla="val 543939"/>
              <a:gd name="f15" fmla="val 95781"/>
              <a:gd name="f16" fmla="val 539927"/>
              <a:gd name="f17" fmla="val 113925"/>
              <a:gd name="f18" fmla="val 529947"/>
              <a:gd name="f19" fmla="val 120345"/>
              <a:gd name="f20" fmla="val 513094"/>
              <a:gd name="f21" fmla="val 122962"/>
              <a:gd name="f22" fmla="val 499974"/>
              <a:gd name="f23" fmla="val 125021"/>
              <a:gd name="f24" fmla="val 487622"/>
              <a:gd name="f25" fmla="val 123032"/>
              <a:gd name="f26" fmla="val 475061"/>
              <a:gd name="f27" fmla="val 121113"/>
              <a:gd name="f28" fmla="val 463476"/>
              <a:gd name="f29" fmla="val 119333"/>
              <a:gd name="f30" fmla="val 459708"/>
              <a:gd name="f31" fmla="val 110122"/>
              <a:gd name="f32" fmla="val 456707"/>
              <a:gd name="f33" fmla="val 100282"/>
              <a:gd name="f34" fmla="val 451752"/>
              <a:gd name="f35" fmla="val 84126"/>
              <a:gd name="f36" fmla="val 442994"/>
              <a:gd name="f37" fmla="val 71042"/>
              <a:gd name="f38" fmla="val 426664"/>
              <a:gd name="f39" fmla="val 64063"/>
              <a:gd name="f40" fmla="val 397180"/>
              <a:gd name="f41" fmla="val 51502"/>
              <a:gd name="f42" fmla="val 365323"/>
              <a:gd name="f43" fmla="val 63749"/>
              <a:gd name="f44" fmla="val 355936"/>
              <a:gd name="f45" fmla="val 96514"/>
              <a:gd name="f46" fmla="val 349760"/>
              <a:gd name="f47" fmla="val 118007"/>
              <a:gd name="f48" fmla="val 336885"/>
              <a:gd name="f49" fmla="val 121671"/>
              <a:gd name="f50" fmla="val 319473"/>
              <a:gd name="f51" fmla="val 123730"/>
              <a:gd name="f52" fmla="val 291420"/>
              <a:gd name="f53" fmla="val 127115"/>
              <a:gd name="f54" fmla="val 277881"/>
              <a:gd name="f55" fmla="val 119543"/>
              <a:gd name="f56" fmla="val 267274"/>
              <a:gd name="f57" fmla="val 94385"/>
              <a:gd name="f58" fmla="val 259179"/>
              <a:gd name="f59" fmla="val 75159"/>
              <a:gd name="f60" fmla="val 235277"/>
              <a:gd name="f61" fmla="val 56596"/>
              <a:gd name="f62" fmla="val 217482"/>
              <a:gd name="f63" fmla="val 59353"/>
              <a:gd name="f64" fmla="val 195046"/>
              <a:gd name="f65" fmla="val 62807"/>
              <a:gd name="f66" fmla="val 175226"/>
              <a:gd name="f67" fmla="val 69716"/>
              <a:gd name="f68" fmla="val 169225"/>
              <a:gd name="f69" fmla="val 94839"/>
              <a:gd name="f70" fmla="val 163712"/>
              <a:gd name="f71" fmla="val 117938"/>
              <a:gd name="f72" fmla="val 148917"/>
              <a:gd name="f73" fmla="val 123206"/>
              <a:gd name="f74" fmla="val 128644"/>
              <a:gd name="f75" fmla="val 124114"/>
              <a:gd name="f76" fmla="val 98148"/>
              <a:gd name="f77" fmla="val 125475"/>
              <a:gd name="f78" fmla="val 88901"/>
              <a:gd name="f79" fmla="val 119857"/>
              <a:gd name="f80" fmla="val 78329"/>
              <a:gd name="f81" fmla="val 91663"/>
              <a:gd name="f82" fmla="val 71176"/>
              <a:gd name="f83" fmla="val 72612"/>
              <a:gd name="f84" fmla="val 48879"/>
              <a:gd name="f85" fmla="val 56770"/>
              <a:gd name="f86" fmla="val 27246"/>
              <a:gd name="f87" fmla="val 59283"/>
              <a:gd name="f88" fmla="val 10009"/>
              <a:gd name="f89" fmla="val 61272"/>
              <a:gd name="f90" fmla="val 2228"/>
              <a:gd name="f91" fmla="val 56142"/>
              <a:gd name="f92" fmla="val 378"/>
              <a:gd name="f93" fmla="val 39289"/>
              <a:gd name="f94" fmla="val -1855"/>
              <a:gd name="f95" fmla="val 18912"/>
              <a:gd name="f96" fmla="val 5856"/>
              <a:gd name="f97" fmla="val 4571"/>
              <a:gd name="f98" fmla="val 22047"/>
              <a:gd name="f99" fmla="val 907"/>
              <a:gd name="f100" fmla="val 37400"/>
              <a:gd name="f101" fmla="val -2582"/>
              <a:gd name="f102" fmla="val 51915"/>
              <a:gd name="f103" fmla="val 5129"/>
              <a:gd name="f104" fmla="val 57149"/>
              <a:gd name="f105" fmla="val 19540"/>
              <a:gd name="f106" fmla="val 72537"/>
              <a:gd name="f107" fmla="val 61935"/>
              <a:gd name="f108" fmla="val 125644"/>
              <a:gd name="f109" fmla="val 79416"/>
              <a:gd name="f110" fmla="val 166259"/>
              <a:gd name="f111" fmla="val 55724"/>
              <a:gd name="f112" fmla="val 178611"/>
              <a:gd name="f113" fmla="val 48536"/>
              <a:gd name="f114" fmla="val 186287"/>
              <a:gd name="f115" fmla="val 38766"/>
              <a:gd name="f116" fmla="val 188835"/>
              <a:gd name="f117" fmla="val 24495"/>
              <a:gd name="f118" fmla="val 191521"/>
              <a:gd name="f119" fmla="val 9456"/>
              <a:gd name="f120" fmla="val 200628"/>
              <a:gd name="f121" fmla="val 1081"/>
              <a:gd name="f122" fmla="val 216365"/>
              <a:gd name="f123" fmla="val 419"/>
              <a:gd name="f124" fmla="val 232939"/>
              <a:gd name="f125" fmla="val -279"/>
              <a:gd name="f126" fmla="val 242256"/>
              <a:gd name="f127" fmla="val 8688"/>
              <a:gd name="f128" fmla="val 247071"/>
              <a:gd name="f129" fmla="val 23413"/>
              <a:gd name="f130" fmla="val 256143"/>
              <a:gd name="f131" fmla="val 51188"/>
              <a:gd name="f132" fmla="val 270589"/>
              <a:gd name="f133" fmla="val 62563"/>
              <a:gd name="f134" fmla="val 299899"/>
              <a:gd name="f135" fmla="val 63958"/>
              <a:gd name="f136" fmla="val 313821"/>
              <a:gd name="f137" fmla="val 64621"/>
              <a:gd name="f138" fmla="val 327883"/>
              <a:gd name="f139" fmla="val 65284"/>
              <a:gd name="f140" fmla="val 341386"/>
              <a:gd name="f141" fmla="val 60783"/>
              <a:gd name="f142" fmla="val 358833"/>
              <a:gd name="f143" fmla="val 54956"/>
              <a:gd name="f144" fmla="val 372650"/>
              <a:gd name="f145" fmla="val 45395"/>
              <a:gd name="f146" fmla="val 376105"/>
              <a:gd name="f147" fmla="val 25646"/>
              <a:gd name="f148" fmla="val 378896"/>
              <a:gd name="f149" fmla="val 9700"/>
              <a:gd name="f150" fmla="val 388701"/>
              <a:gd name="f151" fmla="val 733"/>
              <a:gd name="f152" fmla="val 404507"/>
              <a:gd name="f153" fmla="val 35"/>
              <a:gd name="f154" fmla="val 420698"/>
              <a:gd name="f155" fmla="val -663"/>
              <a:gd name="f156" fmla="val 429839"/>
              <a:gd name="f157" fmla="val 9246"/>
              <a:gd name="f158" fmla="val 435108"/>
              <a:gd name="f159" fmla="val 23727"/>
              <a:gd name="f160" fmla="val 450880"/>
              <a:gd name="f161" fmla="val 66994"/>
              <a:gd name="f162" fmla="val 523736"/>
              <a:gd name="f163" fmla="val 80044"/>
              <a:gd name="f164" fmla="val 554861"/>
              <a:gd name="f165" fmla="val 45326"/>
              <a:gd name="f166" fmla="val 560932"/>
              <a:gd name="f167" fmla="val 38522"/>
              <a:gd name="f168" fmla="val 562677"/>
              <a:gd name="f169" fmla="val 30008"/>
              <a:gd name="f170" fmla="val 565189"/>
              <a:gd name="f171" fmla="val 21668"/>
              <a:gd name="f172" fmla="val 570039"/>
              <a:gd name="f173" fmla="val 5618"/>
              <a:gd name="f174" fmla="val 581449"/>
              <a:gd name="f175" fmla="val -1535"/>
              <a:gd name="f176" fmla="val 598267"/>
              <a:gd name="f177" fmla="val 593"/>
              <a:gd name="f178" fmla="val 612643"/>
              <a:gd name="f179" fmla="val 2407"/>
              <a:gd name="f180" fmla="val 622204"/>
              <a:gd name="f181" fmla="val 13782"/>
              <a:gd name="f182" fmla="val 622762"/>
              <a:gd name="f183" fmla="val 29729"/>
              <a:gd name="f184" fmla="val 623600"/>
              <a:gd name="f185" fmla="val 53246"/>
              <a:gd name="f186" fmla="val 617842"/>
              <a:gd name="f187" fmla="val 60225"/>
              <a:gd name="f188" fmla="val 58969"/>
              <a:gd name="f189" fmla="+- 0 0 -90"/>
              <a:gd name="f190" fmla="*/ f3 1 622840"/>
              <a:gd name="f191" fmla="*/ f4 1 124491"/>
              <a:gd name="f192" fmla="val f5"/>
              <a:gd name="f193" fmla="val f6"/>
              <a:gd name="f194" fmla="val f7"/>
              <a:gd name="f195" fmla="*/ f189 f0 1"/>
              <a:gd name="f196" fmla="+- f194 0 f192"/>
              <a:gd name="f197" fmla="+- f193 0 f192"/>
              <a:gd name="f198" fmla="*/ f195 1 f2"/>
              <a:gd name="f199" fmla="*/ f197 1 622840"/>
              <a:gd name="f200" fmla="*/ f196 1 124491"/>
              <a:gd name="f201" fmla="*/ 598686 f197 1"/>
              <a:gd name="f202" fmla="*/ 59004 f196 1"/>
              <a:gd name="f203" fmla="*/ 543939 f197 1"/>
              <a:gd name="f204" fmla="*/ 95781 f196 1"/>
              <a:gd name="f205" fmla="*/ 513094 f197 1"/>
              <a:gd name="f206" fmla="*/ 122962 f196 1"/>
              <a:gd name="f207" fmla="*/ 475061 f197 1"/>
              <a:gd name="f208" fmla="*/ 121113 f196 1"/>
              <a:gd name="f209" fmla="*/ 456707 f197 1"/>
              <a:gd name="f210" fmla="*/ 100282 f196 1"/>
              <a:gd name="f211" fmla="*/ 426664 f197 1"/>
              <a:gd name="f212" fmla="*/ 64063 f196 1"/>
              <a:gd name="f213" fmla="*/ 355936 f197 1"/>
              <a:gd name="f214" fmla="*/ 96514 f196 1"/>
              <a:gd name="f215" fmla="*/ 319473 f197 1"/>
              <a:gd name="f216" fmla="*/ 123730 f196 1"/>
              <a:gd name="f217" fmla="*/ 267274 f197 1"/>
              <a:gd name="f218" fmla="*/ 94385 f196 1"/>
              <a:gd name="f219" fmla="*/ 217482 f197 1"/>
              <a:gd name="f220" fmla="*/ 59353 f196 1"/>
              <a:gd name="f221" fmla="*/ 169225 f197 1"/>
              <a:gd name="f222" fmla="*/ 94839 f196 1"/>
              <a:gd name="f223" fmla="*/ 128644 f197 1"/>
              <a:gd name="f224" fmla="*/ 124114 f196 1"/>
              <a:gd name="f225" fmla="*/ 78329 f197 1"/>
              <a:gd name="f226" fmla="*/ 91663 f196 1"/>
              <a:gd name="f227" fmla="*/ 27246 f197 1"/>
              <a:gd name="f228" fmla="*/ 59283 f196 1"/>
              <a:gd name="f229" fmla="*/ 378 f197 1"/>
              <a:gd name="f230" fmla="*/ 39289 f196 1"/>
              <a:gd name="f231" fmla="*/ 22047 f197 1"/>
              <a:gd name="f232" fmla="*/ 907 f196 1"/>
              <a:gd name="f233" fmla="*/ 57149 f197 1"/>
              <a:gd name="f234" fmla="*/ 19540 f196 1"/>
              <a:gd name="f235" fmla="*/ 166259 f197 1"/>
              <a:gd name="f236" fmla="*/ 55724 f196 1"/>
              <a:gd name="f237" fmla="*/ 188835 f197 1"/>
              <a:gd name="f238" fmla="*/ 24495 f196 1"/>
              <a:gd name="f239" fmla="*/ 216365 f197 1"/>
              <a:gd name="f240" fmla="*/ 419 f196 1"/>
              <a:gd name="f241" fmla="*/ 247071 f197 1"/>
              <a:gd name="f242" fmla="*/ 23413 f196 1"/>
              <a:gd name="f243" fmla="*/ 299899 f197 1"/>
              <a:gd name="f244" fmla="*/ 63958 f196 1"/>
              <a:gd name="f245" fmla="*/ 341386 f197 1"/>
              <a:gd name="f246" fmla="*/ 60783 f196 1"/>
              <a:gd name="f247" fmla="*/ 376105 f197 1"/>
              <a:gd name="f248" fmla="*/ 25646 f196 1"/>
              <a:gd name="f249" fmla="*/ 404507 f197 1"/>
              <a:gd name="f250" fmla="*/ 35 f196 1"/>
              <a:gd name="f251" fmla="*/ 435108 f197 1"/>
              <a:gd name="f252" fmla="*/ 23727 f196 1"/>
              <a:gd name="f253" fmla="*/ 554861 f197 1"/>
              <a:gd name="f254" fmla="*/ 45326 f196 1"/>
              <a:gd name="f255" fmla="*/ 565189 f197 1"/>
              <a:gd name="f256" fmla="*/ 21668 f196 1"/>
              <a:gd name="f257" fmla="*/ 598267 f197 1"/>
              <a:gd name="f258" fmla="*/ 593 f196 1"/>
              <a:gd name="f259" fmla="*/ 622762 f197 1"/>
              <a:gd name="f260" fmla="*/ 29729 f196 1"/>
              <a:gd name="f261" fmla="*/ 58969 f196 1"/>
              <a:gd name="f262" fmla="+- f198 0 f1"/>
              <a:gd name="f263" fmla="*/ f201 1 622840"/>
              <a:gd name="f264" fmla="*/ f202 1 124491"/>
              <a:gd name="f265" fmla="*/ f203 1 622840"/>
              <a:gd name="f266" fmla="*/ f204 1 124491"/>
              <a:gd name="f267" fmla="*/ f205 1 622840"/>
              <a:gd name="f268" fmla="*/ f206 1 124491"/>
              <a:gd name="f269" fmla="*/ f207 1 622840"/>
              <a:gd name="f270" fmla="*/ f208 1 124491"/>
              <a:gd name="f271" fmla="*/ f209 1 622840"/>
              <a:gd name="f272" fmla="*/ f210 1 124491"/>
              <a:gd name="f273" fmla="*/ f211 1 622840"/>
              <a:gd name="f274" fmla="*/ f212 1 124491"/>
              <a:gd name="f275" fmla="*/ f213 1 622840"/>
              <a:gd name="f276" fmla="*/ f214 1 124491"/>
              <a:gd name="f277" fmla="*/ f215 1 622840"/>
              <a:gd name="f278" fmla="*/ f216 1 124491"/>
              <a:gd name="f279" fmla="*/ f217 1 622840"/>
              <a:gd name="f280" fmla="*/ f218 1 124491"/>
              <a:gd name="f281" fmla="*/ f219 1 622840"/>
              <a:gd name="f282" fmla="*/ f220 1 124491"/>
              <a:gd name="f283" fmla="*/ f221 1 622840"/>
              <a:gd name="f284" fmla="*/ f222 1 124491"/>
              <a:gd name="f285" fmla="*/ f223 1 622840"/>
              <a:gd name="f286" fmla="*/ f224 1 124491"/>
              <a:gd name="f287" fmla="*/ f225 1 622840"/>
              <a:gd name="f288" fmla="*/ f226 1 124491"/>
              <a:gd name="f289" fmla="*/ f227 1 622840"/>
              <a:gd name="f290" fmla="*/ f228 1 124491"/>
              <a:gd name="f291" fmla="*/ f229 1 622840"/>
              <a:gd name="f292" fmla="*/ f230 1 124491"/>
              <a:gd name="f293" fmla="*/ f231 1 622840"/>
              <a:gd name="f294" fmla="*/ f232 1 124491"/>
              <a:gd name="f295" fmla="*/ f233 1 622840"/>
              <a:gd name="f296" fmla="*/ f234 1 124491"/>
              <a:gd name="f297" fmla="*/ f235 1 622840"/>
              <a:gd name="f298" fmla="*/ f236 1 124491"/>
              <a:gd name="f299" fmla="*/ f237 1 622840"/>
              <a:gd name="f300" fmla="*/ f238 1 124491"/>
              <a:gd name="f301" fmla="*/ f239 1 622840"/>
              <a:gd name="f302" fmla="*/ f240 1 124491"/>
              <a:gd name="f303" fmla="*/ f241 1 622840"/>
              <a:gd name="f304" fmla="*/ f242 1 124491"/>
              <a:gd name="f305" fmla="*/ f243 1 622840"/>
              <a:gd name="f306" fmla="*/ f244 1 124491"/>
              <a:gd name="f307" fmla="*/ f245 1 622840"/>
              <a:gd name="f308" fmla="*/ f246 1 124491"/>
              <a:gd name="f309" fmla="*/ f247 1 622840"/>
              <a:gd name="f310" fmla="*/ f248 1 124491"/>
              <a:gd name="f311" fmla="*/ f249 1 622840"/>
              <a:gd name="f312" fmla="*/ f250 1 124491"/>
              <a:gd name="f313" fmla="*/ f251 1 622840"/>
              <a:gd name="f314" fmla="*/ f252 1 124491"/>
              <a:gd name="f315" fmla="*/ f253 1 622840"/>
              <a:gd name="f316" fmla="*/ f254 1 124491"/>
              <a:gd name="f317" fmla="*/ f255 1 622840"/>
              <a:gd name="f318" fmla="*/ f256 1 124491"/>
              <a:gd name="f319" fmla="*/ f257 1 622840"/>
              <a:gd name="f320" fmla="*/ f258 1 124491"/>
              <a:gd name="f321" fmla="*/ f259 1 622840"/>
              <a:gd name="f322" fmla="*/ f260 1 124491"/>
              <a:gd name="f323" fmla="*/ f261 1 124491"/>
              <a:gd name="f324" fmla="*/ f192 1 f199"/>
              <a:gd name="f325" fmla="*/ f193 1 f199"/>
              <a:gd name="f326" fmla="*/ f192 1 f200"/>
              <a:gd name="f327" fmla="*/ f194 1 f200"/>
              <a:gd name="f328" fmla="*/ f263 1 f199"/>
              <a:gd name="f329" fmla="*/ f264 1 f200"/>
              <a:gd name="f330" fmla="*/ f265 1 f199"/>
              <a:gd name="f331" fmla="*/ f266 1 f200"/>
              <a:gd name="f332" fmla="*/ f267 1 f199"/>
              <a:gd name="f333" fmla="*/ f268 1 f200"/>
              <a:gd name="f334" fmla="*/ f269 1 f199"/>
              <a:gd name="f335" fmla="*/ f270 1 f200"/>
              <a:gd name="f336" fmla="*/ f271 1 f199"/>
              <a:gd name="f337" fmla="*/ f272 1 f200"/>
              <a:gd name="f338" fmla="*/ f273 1 f199"/>
              <a:gd name="f339" fmla="*/ f274 1 f200"/>
              <a:gd name="f340" fmla="*/ f275 1 f199"/>
              <a:gd name="f341" fmla="*/ f276 1 f200"/>
              <a:gd name="f342" fmla="*/ f277 1 f199"/>
              <a:gd name="f343" fmla="*/ f278 1 f200"/>
              <a:gd name="f344" fmla="*/ f279 1 f199"/>
              <a:gd name="f345" fmla="*/ f280 1 f200"/>
              <a:gd name="f346" fmla="*/ f281 1 f199"/>
              <a:gd name="f347" fmla="*/ f282 1 f200"/>
              <a:gd name="f348" fmla="*/ f283 1 f199"/>
              <a:gd name="f349" fmla="*/ f284 1 f200"/>
              <a:gd name="f350" fmla="*/ f285 1 f199"/>
              <a:gd name="f351" fmla="*/ f286 1 f200"/>
              <a:gd name="f352" fmla="*/ f287 1 f199"/>
              <a:gd name="f353" fmla="*/ f288 1 f200"/>
              <a:gd name="f354" fmla="*/ f289 1 f199"/>
              <a:gd name="f355" fmla="*/ f290 1 f200"/>
              <a:gd name="f356" fmla="*/ f291 1 f199"/>
              <a:gd name="f357" fmla="*/ f292 1 f200"/>
              <a:gd name="f358" fmla="*/ f293 1 f199"/>
              <a:gd name="f359" fmla="*/ f294 1 f200"/>
              <a:gd name="f360" fmla="*/ f295 1 f199"/>
              <a:gd name="f361" fmla="*/ f296 1 f200"/>
              <a:gd name="f362" fmla="*/ f297 1 f199"/>
              <a:gd name="f363" fmla="*/ f298 1 f200"/>
              <a:gd name="f364" fmla="*/ f299 1 f199"/>
              <a:gd name="f365" fmla="*/ f300 1 f200"/>
              <a:gd name="f366" fmla="*/ f301 1 f199"/>
              <a:gd name="f367" fmla="*/ f302 1 f200"/>
              <a:gd name="f368" fmla="*/ f303 1 f199"/>
              <a:gd name="f369" fmla="*/ f304 1 f200"/>
              <a:gd name="f370" fmla="*/ f305 1 f199"/>
              <a:gd name="f371" fmla="*/ f306 1 f200"/>
              <a:gd name="f372" fmla="*/ f307 1 f199"/>
              <a:gd name="f373" fmla="*/ f308 1 f200"/>
              <a:gd name="f374" fmla="*/ f309 1 f199"/>
              <a:gd name="f375" fmla="*/ f310 1 f200"/>
              <a:gd name="f376" fmla="*/ f311 1 f199"/>
              <a:gd name="f377" fmla="*/ f312 1 f200"/>
              <a:gd name="f378" fmla="*/ f313 1 f199"/>
              <a:gd name="f379" fmla="*/ f314 1 f200"/>
              <a:gd name="f380" fmla="*/ f315 1 f199"/>
              <a:gd name="f381" fmla="*/ f316 1 f200"/>
              <a:gd name="f382" fmla="*/ f317 1 f199"/>
              <a:gd name="f383" fmla="*/ f318 1 f200"/>
              <a:gd name="f384" fmla="*/ f319 1 f199"/>
              <a:gd name="f385" fmla="*/ f320 1 f200"/>
              <a:gd name="f386" fmla="*/ f321 1 f199"/>
              <a:gd name="f387" fmla="*/ f322 1 f200"/>
              <a:gd name="f388" fmla="*/ f323 1 f200"/>
              <a:gd name="f389" fmla="*/ f324 f190 1"/>
              <a:gd name="f390" fmla="*/ f325 f190 1"/>
              <a:gd name="f391" fmla="*/ f327 f191 1"/>
              <a:gd name="f392" fmla="*/ f326 f191 1"/>
              <a:gd name="f393" fmla="*/ f328 f190 1"/>
              <a:gd name="f394" fmla="*/ f329 f191 1"/>
              <a:gd name="f395" fmla="*/ f330 f190 1"/>
              <a:gd name="f396" fmla="*/ f331 f191 1"/>
              <a:gd name="f397" fmla="*/ f332 f190 1"/>
              <a:gd name="f398" fmla="*/ f333 f191 1"/>
              <a:gd name="f399" fmla="*/ f334 f190 1"/>
              <a:gd name="f400" fmla="*/ f335 f191 1"/>
              <a:gd name="f401" fmla="*/ f336 f190 1"/>
              <a:gd name="f402" fmla="*/ f337 f191 1"/>
              <a:gd name="f403" fmla="*/ f338 f190 1"/>
              <a:gd name="f404" fmla="*/ f339 f191 1"/>
              <a:gd name="f405" fmla="*/ f340 f190 1"/>
              <a:gd name="f406" fmla="*/ f341 f191 1"/>
              <a:gd name="f407" fmla="*/ f342 f190 1"/>
              <a:gd name="f408" fmla="*/ f343 f191 1"/>
              <a:gd name="f409" fmla="*/ f344 f190 1"/>
              <a:gd name="f410" fmla="*/ f345 f191 1"/>
              <a:gd name="f411" fmla="*/ f346 f190 1"/>
              <a:gd name="f412" fmla="*/ f347 f191 1"/>
              <a:gd name="f413" fmla="*/ f348 f190 1"/>
              <a:gd name="f414" fmla="*/ f349 f191 1"/>
              <a:gd name="f415" fmla="*/ f350 f190 1"/>
              <a:gd name="f416" fmla="*/ f351 f191 1"/>
              <a:gd name="f417" fmla="*/ f352 f190 1"/>
              <a:gd name="f418" fmla="*/ f353 f191 1"/>
              <a:gd name="f419" fmla="*/ f354 f190 1"/>
              <a:gd name="f420" fmla="*/ f355 f191 1"/>
              <a:gd name="f421" fmla="*/ f356 f190 1"/>
              <a:gd name="f422" fmla="*/ f357 f191 1"/>
              <a:gd name="f423" fmla="*/ f358 f190 1"/>
              <a:gd name="f424" fmla="*/ f359 f191 1"/>
              <a:gd name="f425" fmla="*/ f360 f190 1"/>
              <a:gd name="f426" fmla="*/ f361 f191 1"/>
              <a:gd name="f427" fmla="*/ f362 f190 1"/>
              <a:gd name="f428" fmla="*/ f363 f191 1"/>
              <a:gd name="f429" fmla="*/ f364 f190 1"/>
              <a:gd name="f430" fmla="*/ f365 f191 1"/>
              <a:gd name="f431" fmla="*/ f366 f190 1"/>
              <a:gd name="f432" fmla="*/ f367 f191 1"/>
              <a:gd name="f433" fmla="*/ f368 f190 1"/>
              <a:gd name="f434" fmla="*/ f369 f191 1"/>
              <a:gd name="f435" fmla="*/ f370 f190 1"/>
              <a:gd name="f436" fmla="*/ f371 f191 1"/>
              <a:gd name="f437" fmla="*/ f372 f190 1"/>
              <a:gd name="f438" fmla="*/ f373 f191 1"/>
              <a:gd name="f439" fmla="*/ f374 f190 1"/>
              <a:gd name="f440" fmla="*/ f375 f191 1"/>
              <a:gd name="f441" fmla="*/ f376 f190 1"/>
              <a:gd name="f442" fmla="*/ f377 f191 1"/>
              <a:gd name="f443" fmla="*/ f378 f190 1"/>
              <a:gd name="f444" fmla="*/ f379 f191 1"/>
              <a:gd name="f445" fmla="*/ f380 f190 1"/>
              <a:gd name="f446" fmla="*/ f381 f191 1"/>
              <a:gd name="f447" fmla="*/ f382 f190 1"/>
              <a:gd name="f448" fmla="*/ f383 f191 1"/>
              <a:gd name="f449" fmla="*/ f384 f190 1"/>
              <a:gd name="f450" fmla="*/ f385 f191 1"/>
              <a:gd name="f451" fmla="*/ f386 f190 1"/>
              <a:gd name="f452" fmla="*/ f387 f191 1"/>
              <a:gd name="f453" fmla="*/ f388 f19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62">
                <a:pos x="f393" y="f394"/>
              </a:cxn>
              <a:cxn ang="f262">
                <a:pos x="f395" y="f396"/>
              </a:cxn>
              <a:cxn ang="f262">
                <a:pos x="f397" y="f398"/>
              </a:cxn>
              <a:cxn ang="f262">
                <a:pos x="f399" y="f400"/>
              </a:cxn>
              <a:cxn ang="f262">
                <a:pos x="f401" y="f402"/>
              </a:cxn>
              <a:cxn ang="f262">
                <a:pos x="f403" y="f404"/>
              </a:cxn>
              <a:cxn ang="f262">
                <a:pos x="f405" y="f406"/>
              </a:cxn>
              <a:cxn ang="f262">
                <a:pos x="f407" y="f408"/>
              </a:cxn>
              <a:cxn ang="f262">
                <a:pos x="f409" y="f410"/>
              </a:cxn>
              <a:cxn ang="f262">
                <a:pos x="f411" y="f412"/>
              </a:cxn>
              <a:cxn ang="f262">
                <a:pos x="f413" y="f414"/>
              </a:cxn>
              <a:cxn ang="f262">
                <a:pos x="f415" y="f416"/>
              </a:cxn>
              <a:cxn ang="f262">
                <a:pos x="f417" y="f418"/>
              </a:cxn>
              <a:cxn ang="f262">
                <a:pos x="f419" y="f420"/>
              </a:cxn>
              <a:cxn ang="f262">
                <a:pos x="f421" y="f422"/>
              </a:cxn>
              <a:cxn ang="f262">
                <a:pos x="f423" y="f424"/>
              </a:cxn>
              <a:cxn ang="f262">
                <a:pos x="f425" y="f426"/>
              </a:cxn>
              <a:cxn ang="f262">
                <a:pos x="f427" y="f428"/>
              </a:cxn>
              <a:cxn ang="f262">
                <a:pos x="f429" y="f430"/>
              </a:cxn>
              <a:cxn ang="f262">
                <a:pos x="f431" y="f432"/>
              </a:cxn>
              <a:cxn ang="f262">
                <a:pos x="f433" y="f434"/>
              </a:cxn>
              <a:cxn ang="f262">
                <a:pos x="f435" y="f436"/>
              </a:cxn>
              <a:cxn ang="f262">
                <a:pos x="f437" y="f438"/>
              </a:cxn>
              <a:cxn ang="f262">
                <a:pos x="f439" y="f440"/>
              </a:cxn>
              <a:cxn ang="f262">
                <a:pos x="f441" y="f442"/>
              </a:cxn>
              <a:cxn ang="f262">
                <a:pos x="f443" y="f444"/>
              </a:cxn>
              <a:cxn ang="f262">
                <a:pos x="f445" y="f446"/>
              </a:cxn>
              <a:cxn ang="f262">
                <a:pos x="f447" y="f448"/>
              </a:cxn>
              <a:cxn ang="f262">
                <a:pos x="f449" y="f450"/>
              </a:cxn>
              <a:cxn ang="f262">
                <a:pos x="f451" y="f452"/>
              </a:cxn>
              <a:cxn ang="f262">
                <a:pos x="f393" y="f453"/>
              </a:cxn>
            </a:cxnLst>
            <a:rect l="f389" t="f392" r="f390" b="f391"/>
            <a:pathLst>
              <a:path w="622840" h="124491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135"/>
                </a:cubicBezTo>
                <a:cubicBezTo>
                  <a:pt x="f136" y="f137"/>
                  <a:pt x="f138" y="f139"/>
                  <a:pt x="f140" y="f141"/>
                </a:cubicBezTo>
                <a:cubicBezTo>
                  <a:pt x="f142" y="f143"/>
                  <a:pt x="f144" y="f145"/>
                  <a:pt x="f146" y="f147"/>
                </a:cubicBezTo>
                <a:cubicBezTo>
                  <a:pt x="f148" y="f149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8" y="f188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2" name="Forma libre: forma 906">
            <a:extLst>
              <a:ext uri="{FF2B5EF4-FFF2-40B4-BE49-F238E27FC236}">
                <a16:creationId xmlns:a16="http://schemas.microsoft.com/office/drawing/2014/main" id="{11AFE182-779C-4917-B3D5-64F5A1F7FDDD}"/>
              </a:ext>
            </a:extLst>
          </p:cNvPr>
          <p:cNvSpPr/>
          <p:nvPr/>
        </p:nvSpPr>
        <p:spPr>
          <a:xfrm>
            <a:off x="1728462" y="3029123"/>
            <a:ext cx="75922" cy="38970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5922"/>
              <a:gd name="f7" fmla="val 389705"/>
              <a:gd name="f8" fmla="val 28294"/>
              <a:gd name="f9" fmla="val 218753"/>
              <a:gd name="f10" fmla="val 168787"/>
              <a:gd name="f11" fmla="val 28084"/>
              <a:gd name="f12" fmla="val 118820"/>
              <a:gd name="f13" fmla="val 28468"/>
              <a:gd name="f14" fmla="val 68888"/>
              <a:gd name="f15" fmla="val 28538"/>
              <a:gd name="f16" fmla="val 58455"/>
              <a:gd name="f17" fmla="val 26235"/>
              <a:gd name="f18" fmla="val 51861"/>
              <a:gd name="f19" fmla="val 15767"/>
              <a:gd name="f20" fmla="val 47255"/>
              <a:gd name="f21" fmla="val 1321"/>
              <a:gd name="f22" fmla="val 40870"/>
              <a:gd name="f23" fmla="val -3633"/>
              <a:gd name="f24" fmla="val 25168"/>
              <a:gd name="f25" fmla="val 2717"/>
              <a:gd name="f26" fmla="val 12432"/>
              <a:gd name="f27" fmla="val 8579"/>
              <a:gd name="f28" fmla="val 673"/>
              <a:gd name="f29" fmla="val 22117"/>
              <a:gd name="f30" fmla="val -3165"/>
              <a:gd name="f31" fmla="val 36982"/>
              <a:gd name="f32" fmla="val 2732"/>
              <a:gd name="f33" fmla="val 75120"/>
              <a:gd name="f34" fmla="val 17805"/>
              <a:gd name="f35" fmla="val 18992"/>
              <a:gd name="f36" fmla="val 59886"/>
              <a:gd name="f37" fmla="val 142966"/>
              <a:gd name="f38" fmla="val 226046"/>
              <a:gd name="f39" fmla="val 309091"/>
              <a:gd name="f40" fmla="val 329224"/>
              <a:gd name="f41" fmla="val 75364"/>
              <a:gd name="f42" fmla="val 349392"/>
              <a:gd name="f43" fmla="val 75853"/>
              <a:gd name="f44" fmla="val 369525"/>
              <a:gd name="f45" fmla="val 76201"/>
              <a:gd name="f46" fmla="val 383168"/>
              <a:gd name="f47" fmla="val 71735"/>
              <a:gd name="f48" fmla="val 389554"/>
              <a:gd name="f49" fmla="val 56906"/>
              <a:gd name="f50" fmla="val 389658"/>
              <a:gd name="f51" fmla="val 28154"/>
              <a:gd name="f52" fmla="val 389868"/>
              <a:gd name="f53" fmla="val 28189"/>
              <a:gd name="f54" fmla="val 390566"/>
              <a:gd name="f55" fmla="val 28224"/>
              <a:gd name="f56" fmla="val 361675"/>
              <a:gd name="f57" fmla="val 314046"/>
              <a:gd name="f58" fmla="val 266417"/>
              <a:gd name="f59" fmla="val 218788"/>
              <a:gd name="f60" fmla="+- 0 0 -90"/>
              <a:gd name="f61" fmla="*/ f3 1 75922"/>
              <a:gd name="f62" fmla="*/ f4 1 389705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75922"/>
              <a:gd name="f71" fmla="*/ f67 1 389705"/>
              <a:gd name="f72" fmla="*/ 28294 f68 1"/>
              <a:gd name="f73" fmla="*/ 218753 f67 1"/>
              <a:gd name="f74" fmla="*/ 28468 f68 1"/>
              <a:gd name="f75" fmla="*/ 68888 f67 1"/>
              <a:gd name="f76" fmla="*/ 15767 f68 1"/>
              <a:gd name="f77" fmla="*/ 47255 f67 1"/>
              <a:gd name="f78" fmla="*/ 2717 f68 1"/>
              <a:gd name="f79" fmla="*/ 12432 f67 1"/>
              <a:gd name="f80" fmla="*/ 36982 f68 1"/>
              <a:gd name="f81" fmla="*/ 2732 f67 1"/>
              <a:gd name="f82" fmla="*/ 75922 f68 1"/>
              <a:gd name="f83" fmla="*/ 59886 f67 1"/>
              <a:gd name="f84" fmla="*/ 309091 f67 1"/>
              <a:gd name="f85" fmla="*/ 75853 f68 1"/>
              <a:gd name="f86" fmla="*/ 369525 f67 1"/>
              <a:gd name="f87" fmla="*/ 56906 f68 1"/>
              <a:gd name="f88" fmla="*/ 389658 f67 1"/>
              <a:gd name="f89" fmla="*/ 28224 f68 1"/>
              <a:gd name="f90" fmla="*/ 361675 f67 1"/>
              <a:gd name="f91" fmla="*/ 218788 f67 1"/>
              <a:gd name="f92" fmla="+- f69 0 f1"/>
              <a:gd name="f93" fmla="*/ f72 1 75922"/>
              <a:gd name="f94" fmla="*/ f73 1 389705"/>
              <a:gd name="f95" fmla="*/ f74 1 75922"/>
              <a:gd name="f96" fmla="*/ f75 1 389705"/>
              <a:gd name="f97" fmla="*/ f76 1 75922"/>
              <a:gd name="f98" fmla="*/ f77 1 389705"/>
              <a:gd name="f99" fmla="*/ f78 1 75922"/>
              <a:gd name="f100" fmla="*/ f79 1 389705"/>
              <a:gd name="f101" fmla="*/ f80 1 75922"/>
              <a:gd name="f102" fmla="*/ f81 1 389705"/>
              <a:gd name="f103" fmla="*/ f82 1 75922"/>
              <a:gd name="f104" fmla="*/ f83 1 389705"/>
              <a:gd name="f105" fmla="*/ f84 1 389705"/>
              <a:gd name="f106" fmla="*/ f85 1 75922"/>
              <a:gd name="f107" fmla="*/ f86 1 389705"/>
              <a:gd name="f108" fmla="*/ f87 1 75922"/>
              <a:gd name="f109" fmla="*/ f88 1 389705"/>
              <a:gd name="f110" fmla="*/ f89 1 75922"/>
              <a:gd name="f111" fmla="*/ f90 1 389705"/>
              <a:gd name="f112" fmla="*/ f91 1 389705"/>
              <a:gd name="f113" fmla="*/ f63 1 f70"/>
              <a:gd name="f114" fmla="*/ f64 1 f70"/>
              <a:gd name="f115" fmla="*/ f63 1 f71"/>
              <a:gd name="f116" fmla="*/ f65 1 f71"/>
              <a:gd name="f117" fmla="*/ f93 1 f70"/>
              <a:gd name="f118" fmla="*/ f94 1 f71"/>
              <a:gd name="f119" fmla="*/ f95 1 f70"/>
              <a:gd name="f120" fmla="*/ f96 1 f71"/>
              <a:gd name="f121" fmla="*/ f97 1 f70"/>
              <a:gd name="f122" fmla="*/ f98 1 f71"/>
              <a:gd name="f123" fmla="*/ f99 1 f70"/>
              <a:gd name="f124" fmla="*/ f100 1 f71"/>
              <a:gd name="f125" fmla="*/ f101 1 f70"/>
              <a:gd name="f126" fmla="*/ f102 1 f71"/>
              <a:gd name="f127" fmla="*/ f103 1 f70"/>
              <a:gd name="f128" fmla="*/ f104 1 f71"/>
              <a:gd name="f129" fmla="*/ f105 1 f71"/>
              <a:gd name="f130" fmla="*/ f106 1 f70"/>
              <a:gd name="f131" fmla="*/ f107 1 f71"/>
              <a:gd name="f132" fmla="*/ f108 1 f70"/>
              <a:gd name="f133" fmla="*/ f109 1 f71"/>
              <a:gd name="f134" fmla="*/ f110 1 f70"/>
              <a:gd name="f135" fmla="*/ f111 1 f71"/>
              <a:gd name="f136" fmla="*/ f112 1 f71"/>
              <a:gd name="f137" fmla="*/ f113 f61 1"/>
              <a:gd name="f138" fmla="*/ f114 f61 1"/>
              <a:gd name="f139" fmla="*/ f116 f62 1"/>
              <a:gd name="f140" fmla="*/ f115 f62 1"/>
              <a:gd name="f141" fmla="*/ f117 f61 1"/>
              <a:gd name="f142" fmla="*/ f118 f62 1"/>
              <a:gd name="f143" fmla="*/ f119 f61 1"/>
              <a:gd name="f144" fmla="*/ f120 f62 1"/>
              <a:gd name="f145" fmla="*/ f121 f61 1"/>
              <a:gd name="f146" fmla="*/ f122 f62 1"/>
              <a:gd name="f147" fmla="*/ f123 f61 1"/>
              <a:gd name="f148" fmla="*/ f124 f62 1"/>
              <a:gd name="f149" fmla="*/ f125 f61 1"/>
              <a:gd name="f150" fmla="*/ f126 f62 1"/>
              <a:gd name="f151" fmla="*/ f127 f61 1"/>
              <a:gd name="f152" fmla="*/ f128 f62 1"/>
              <a:gd name="f153" fmla="*/ f129 f62 1"/>
              <a:gd name="f154" fmla="*/ f130 f61 1"/>
              <a:gd name="f155" fmla="*/ f131 f62 1"/>
              <a:gd name="f156" fmla="*/ f132 f61 1"/>
              <a:gd name="f157" fmla="*/ f133 f62 1"/>
              <a:gd name="f158" fmla="*/ f134 f61 1"/>
              <a:gd name="f159" fmla="*/ f135 f62 1"/>
              <a:gd name="f160" fmla="*/ f136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2">
                <a:pos x="f141" y="f142"/>
              </a:cxn>
              <a:cxn ang="f92">
                <a:pos x="f143" y="f144"/>
              </a:cxn>
              <a:cxn ang="f92">
                <a:pos x="f145" y="f146"/>
              </a:cxn>
              <a:cxn ang="f92">
                <a:pos x="f147" y="f148"/>
              </a:cxn>
              <a:cxn ang="f92">
                <a:pos x="f149" y="f150"/>
              </a:cxn>
              <a:cxn ang="f92">
                <a:pos x="f151" y="f152"/>
              </a:cxn>
              <a:cxn ang="f92">
                <a:pos x="f151" y="f153"/>
              </a:cxn>
              <a:cxn ang="f92">
                <a:pos x="f154" y="f155"/>
              </a:cxn>
              <a:cxn ang="f92">
                <a:pos x="f156" y="f157"/>
              </a:cxn>
              <a:cxn ang="f92">
                <a:pos x="f158" y="f159"/>
              </a:cxn>
              <a:cxn ang="f92">
                <a:pos x="f158" y="f160"/>
              </a:cxn>
            </a:cxnLst>
            <a:rect l="f137" t="f140" r="f138" b="f139"/>
            <a:pathLst>
              <a:path w="75922" h="389705">
                <a:moveTo>
                  <a:pt x="f8" y="f9"/>
                </a:moveTo>
                <a:cubicBezTo>
                  <a:pt x="f8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6" y="f35"/>
                  <a:pt x="f6" y="f36"/>
                </a:cubicBezTo>
                <a:cubicBezTo>
                  <a:pt x="f6" y="f37"/>
                  <a:pt x="f6" y="f38"/>
                  <a:pt x="f6" y="f39"/>
                </a:cubicBezTo>
                <a:cubicBezTo>
                  <a:pt x="f6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5" y="f57"/>
                  <a:pt x="f55" y="f58"/>
                  <a:pt x="f55" y="f59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3" name="Forma libre: forma 907">
            <a:extLst>
              <a:ext uri="{FF2B5EF4-FFF2-40B4-BE49-F238E27FC236}">
                <a16:creationId xmlns:a16="http://schemas.microsoft.com/office/drawing/2014/main" id="{2292C7D5-10F4-454C-9607-EB31BA11058D}"/>
              </a:ext>
            </a:extLst>
          </p:cNvPr>
          <p:cNvSpPr/>
          <p:nvPr/>
        </p:nvSpPr>
        <p:spPr>
          <a:xfrm>
            <a:off x="2079720" y="4015377"/>
            <a:ext cx="115781" cy="408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5779"/>
              <a:gd name="f7" fmla="val 408401"/>
              <a:gd name="f8" fmla="val 115741"/>
              <a:gd name="f9" fmla="val 221920"/>
              <a:gd name="f10" fmla="val 113682"/>
              <a:gd name="f11" fmla="val 278132"/>
              <a:gd name="f12" fmla="val 91316"/>
              <a:gd name="f13" fmla="val 343591"/>
              <a:gd name="f14" fmla="val 40128"/>
              <a:gd name="f15" fmla="val 397675"/>
              <a:gd name="f16" fmla="val 28404"/>
              <a:gd name="f17" fmla="val 410062"/>
              <a:gd name="f18" fmla="val 16436"/>
              <a:gd name="f19" fmla="val 411842"/>
              <a:gd name="f20" fmla="val 7049"/>
              <a:gd name="f21" fmla="val 402385"/>
              <a:gd name="f22" fmla="val -4744"/>
              <a:gd name="f23" fmla="val 390557"/>
              <a:gd name="f24" fmla="val 141"/>
              <a:gd name="f25" fmla="val 379915"/>
              <a:gd name="f26" fmla="val 9631"/>
              <a:gd name="f27" fmla="val 368923"/>
              <a:gd name="f28" fmla="val 58272"/>
              <a:gd name="f29" fmla="val 312571"/>
              <a:gd name="f30" fmla="val 80185"/>
              <a:gd name="f31" fmla="val 247252"/>
              <a:gd name="f32" fmla="val 71113"/>
              <a:gd name="f33" fmla="val 173139"/>
              <a:gd name="f34" fmla="val 65425"/>
              <a:gd name="f35" fmla="val 126767"/>
              <a:gd name="f36" fmla="val 47002"/>
              <a:gd name="f37" fmla="val 84965"/>
              <a:gd name="f38" fmla="val 17168"/>
              <a:gd name="f39" fmla="val 48572"/>
              <a:gd name="f40" fmla="val 13505"/>
              <a:gd name="f41" fmla="val 44071"/>
              <a:gd name="f42" fmla="val 9178"/>
              <a:gd name="f43" fmla="val 40093"/>
              <a:gd name="f44" fmla="val 5689"/>
              <a:gd name="f45" fmla="val 35487"/>
              <a:gd name="f46" fmla="val -1499"/>
              <a:gd name="f47" fmla="val 26031"/>
              <a:gd name="f48" fmla="val -2476"/>
              <a:gd name="f49" fmla="val 15947"/>
              <a:gd name="f50" fmla="val 6247"/>
              <a:gd name="f51" fmla="val 7154"/>
              <a:gd name="f52" fmla="val 15424"/>
              <a:gd name="f53" fmla="val -2093"/>
              <a:gd name="f54" fmla="val 26206"/>
              <a:gd name="f55" fmla="val -2442"/>
              <a:gd name="f56" fmla="val 35766"/>
              <a:gd name="f57" fmla="val 6491"/>
              <a:gd name="f58" fmla="val 51573"/>
              <a:gd name="f59" fmla="val 21251"/>
              <a:gd name="f60" fmla="val 64413"/>
              <a:gd name="f61" fmla="val 38697"/>
              <a:gd name="f62" fmla="val 75300"/>
              <a:gd name="f63" fmla="val 57121"/>
              <a:gd name="f64" fmla="val 102098"/>
              <a:gd name="f65" fmla="val 102516"/>
              <a:gd name="f66" fmla="val 116055"/>
              <a:gd name="f67" fmla="val 151715"/>
              <a:gd name="f68" fmla="val 115775"/>
              <a:gd name="f69" fmla="val 221885"/>
              <a:gd name="f70" fmla="+- 0 0 -90"/>
              <a:gd name="f71" fmla="*/ f3 1 115779"/>
              <a:gd name="f72" fmla="*/ f4 1 408401"/>
              <a:gd name="f73" fmla="val f5"/>
              <a:gd name="f74" fmla="val f6"/>
              <a:gd name="f75" fmla="val f7"/>
              <a:gd name="f76" fmla="*/ f70 f0 1"/>
              <a:gd name="f77" fmla="+- f75 0 f73"/>
              <a:gd name="f78" fmla="+- f74 0 f73"/>
              <a:gd name="f79" fmla="*/ f76 1 f2"/>
              <a:gd name="f80" fmla="*/ f78 1 115779"/>
              <a:gd name="f81" fmla="*/ f77 1 408401"/>
              <a:gd name="f82" fmla="*/ 115741 f78 1"/>
              <a:gd name="f83" fmla="*/ 221920 f77 1"/>
              <a:gd name="f84" fmla="*/ 40128 f78 1"/>
              <a:gd name="f85" fmla="*/ 397675 f77 1"/>
              <a:gd name="f86" fmla="*/ 7049 f78 1"/>
              <a:gd name="f87" fmla="*/ 402385 f77 1"/>
              <a:gd name="f88" fmla="*/ 9631 f78 1"/>
              <a:gd name="f89" fmla="*/ 368923 f77 1"/>
              <a:gd name="f90" fmla="*/ 71113 f78 1"/>
              <a:gd name="f91" fmla="*/ 173139 f77 1"/>
              <a:gd name="f92" fmla="*/ 17168 f78 1"/>
              <a:gd name="f93" fmla="*/ 48572 f77 1"/>
              <a:gd name="f94" fmla="*/ 5689 f78 1"/>
              <a:gd name="f95" fmla="*/ 35487 f77 1"/>
              <a:gd name="f96" fmla="*/ 6247 f78 1"/>
              <a:gd name="f97" fmla="*/ 7154 f77 1"/>
              <a:gd name="f98" fmla="*/ 35766 f78 1"/>
              <a:gd name="f99" fmla="*/ 6491 f77 1"/>
              <a:gd name="f100" fmla="*/ 75300 f78 1"/>
              <a:gd name="f101" fmla="*/ 57121 f77 1"/>
              <a:gd name="f102" fmla="*/ 115775 f78 1"/>
              <a:gd name="f103" fmla="*/ 221885 f77 1"/>
              <a:gd name="f104" fmla="+- f79 0 f1"/>
              <a:gd name="f105" fmla="*/ f82 1 115779"/>
              <a:gd name="f106" fmla="*/ f83 1 408401"/>
              <a:gd name="f107" fmla="*/ f84 1 115779"/>
              <a:gd name="f108" fmla="*/ f85 1 408401"/>
              <a:gd name="f109" fmla="*/ f86 1 115779"/>
              <a:gd name="f110" fmla="*/ f87 1 408401"/>
              <a:gd name="f111" fmla="*/ f88 1 115779"/>
              <a:gd name="f112" fmla="*/ f89 1 408401"/>
              <a:gd name="f113" fmla="*/ f90 1 115779"/>
              <a:gd name="f114" fmla="*/ f91 1 408401"/>
              <a:gd name="f115" fmla="*/ f92 1 115779"/>
              <a:gd name="f116" fmla="*/ f93 1 408401"/>
              <a:gd name="f117" fmla="*/ f94 1 115779"/>
              <a:gd name="f118" fmla="*/ f95 1 408401"/>
              <a:gd name="f119" fmla="*/ f96 1 115779"/>
              <a:gd name="f120" fmla="*/ f97 1 408401"/>
              <a:gd name="f121" fmla="*/ f98 1 115779"/>
              <a:gd name="f122" fmla="*/ f99 1 408401"/>
              <a:gd name="f123" fmla="*/ f100 1 115779"/>
              <a:gd name="f124" fmla="*/ f101 1 408401"/>
              <a:gd name="f125" fmla="*/ f102 1 115779"/>
              <a:gd name="f126" fmla="*/ f103 1 408401"/>
              <a:gd name="f127" fmla="*/ f73 1 f80"/>
              <a:gd name="f128" fmla="*/ f74 1 f80"/>
              <a:gd name="f129" fmla="*/ f73 1 f81"/>
              <a:gd name="f130" fmla="*/ f75 1 f81"/>
              <a:gd name="f131" fmla="*/ f105 1 f80"/>
              <a:gd name="f132" fmla="*/ f106 1 f81"/>
              <a:gd name="f133" fmla="*/ f107 1 f80"/>
              <a:gd name="f134" fmla="*/ f108 1 f81"/>
              <a:gd name="f135" fmla="*/ f109 1 f80"/>
              <a:gd name="f136" fmla="*/ f110 1 f81"/>
              <a:gd name="f137" fmla="*/ f111 1 f80"/>
              <a:gd name="f138" fmla="*/ f112 1 f81"/>
              <a:gd name="f139" fmla="*/ f113 1 f80"/>
              <a:gd name="f140" fmla="*/ f114 1 f81"/>
              <a:gd name="f141" fmla="*/ f115 1 f80"/>
              <a:gd name="f142" fmla="*/ f116 1 f81"/>
              <a:gd name="f143" fmla="*/ f117 1 f80"/>
              <a:gd name="f144" fmla="*/ f118 1 f81"/>
              <a:gd name="f145" fmla="*/ f119 1 f80"/>
              <a:gd name="f146" fmla="*/ f120 1 f81"/>
              <a:gd name="f147" fmla="*/ f121 1 f80"/>
              <a:gd name="f148" fmla="*/ f122 1 f81"/>
              <a:gd name="f149" fmla="*/ f123 1 f80"/>
              <a:gd name="f150" fmla="*/ f124 1 f81"/>
              <a:gd name="f151" fmla="*/ f125 1 f80"/>
              <a:gd name="f152" fmla="*/ f126 1 f81"/>
              <a:gd name="f153" fmla="*/ f127 f71 1"/>
              <a:gd name="f154" fmla="*/ f128 f71 1"/>
              <a:gd name="f155" fmla="*/ f130 f72 1"/>
              <a:gd name="f156" fmla="*/ f129 f72 1"/>
              <a:gd name="f157" fmla="*/ f131 f71 1"/>
              <a:gd name="f158" fmla="*/ f132 f72 1"/>
              <a:gd name="f159" fmla="*/ f133 f71 1"/>
              <a:gd name="f160" fmla="*/ f134 f72 1"/>
              <a:gd name="f161" fmla="*/ f135 f71 1"/>
              <a:gd name="f162" fmla="*/ f136 f72 1"/>
              <a:gd name="f163" fmla="*/ f137 f71 1"/>
              <a:gd name="f164" fmla="*/ f138 f72 1"/>
              <a:gd name="f165" fmla="*/ f139 f71 1"/>
              <a:gd name="f166" fmla="*/ f140 f72 1"/>
              <a:gd name="f167" fmla="*/ f141 f71 1"/>
              <a:gd name="f168" fmla="*/ f142 f72 1"/>
              <a:gd name="f169" fmla="*/ f143 f71 1"/>
              <a:gd name="f170" fmla="*/ f144 f72 1"/>
              <a:gd name="f171" fmla="*/ f145 f71 1"/>
              <a:gd name="f172" fmla="*/ f146 f72 1"/>
              <a:gd name="f173" fmla="*/ f147 f71 1"/>
              <a:gd name="f174" fmla="*/ f148 f72 1"/>
              <a:gd name="f175" fmla="*/ f149 f71 1"/>
              <a:gd name="f176" fmla="*/ f150 f72 1"/>
              <a:gd name="f177" fmla="*/ f151 f71 1"/>
              <a:gd name="f178" fmla="*/ f152 f7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4">
                <a:pos x="f157" y="f158"/>
              </a:cxn>
              <a:cxn ang="f104">
                <a:pos x="f159" y="f160"/>
              </a:cxn>
              <a:cxn ang="f104">
                <a:pos x="f161" y="f162"/>
              </a:cxn>
              <a:cxn ang="f104">
                <a:pos x="f163" y="f164"/>
              </a:cxn>
              <a:cxn ang="f104">
                <a:pos x="f165" y="f166"/>
              </a:cxn>
              <a:cxn ang="f104">
                <a:pos x="f167" y="f168"/>
              </a:cxn>
              <a:cxn ang="f104">
                <a:pos x="f169" y="f170"/>
              </a:cxn>
              <a:cxn ang="f104">
                <a:pos x="f171" y="f172"/>
              </a:cxn>
              <a:cxn ang="f104">
                <a:pos x="f173" y="f174"/>
              </a:cxn>
              <a:cxn ang="f104">
                <a:pos x="f175" y="f176"/>
              </a:cxn>
              <a:cxn ang="f104">
                <a:pos x="f177" y="f178"/>
              </a:cxn>
            </a:cxnLst>
            <a:rect l="f153" t="f156" r="f154" b="f155"/>
            <a:pathLst>
              <a:path w="115779" h="408401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4" name="Forma libre: forma 908">
            <a:extLst>
              <a:ext uri="{FF2B5EF4-FFF2-40B4-BE49-F238E27FC236}">
                <a16:creationId xmlns:a16="http://schemas.microsoft.com/office/drawing/2014/main" id="{475B5874-4BE7-41F3-946F-E21868AB4AB1}"/>
              </a:ext>
            </a:extLst>
          </p:cNvPr>
          <p:cNvSpPr/>
          <p:nvPr/>
        </p:nvSpPr>
        <p:spPr>
          <a:xfrm>
            <a:off x="1620709" y="4014792"/>
            <a:ext cx="114428" cy="40897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4428"/>
              <a:gd name="f7" fmla="val 408976"/>
              <a:gd name="f8" fmla="val 114303"/>
              <a:gd name="f9" fmla="val 20684"/>
              <a:gd name="f10" fmla="val 115385"/>
              <a:gd name="f11" fmla="val 30524"/>
              <a:gd name="f12" fmla="val 109278"/>
              <a:gd name="f13" fmla="val 36665"/>
              <a:gd name="f14" fmla="val 103347"/>
              <a:gd name="f15" fmla="val 43295"/>
              <a:gd name="f16" fmla="val 61615"/>
              <a:gd name="f17" fmla="val 89947"/>
              <a:gd name="f18" fmla="val 41168"/>
              <a:gd name="f19" fmla="val 145985"/>
              <a:gd name="f20" fmla="val 41621"/>
              <a:gd name="f21" fmla="val 207361"/>
              <a:gd name="f22" fmla="val 42075"/>
              <a:gd name="f23" fmla="val 267412"/>
              <a:gd name="f24" fmla="val 62731"/>
              <a:gd name="f25" fmla="val 322159"/>
              <a:gd name="f26" fmla="val 103835"/>
              <a:gd name="f27" fmla="val 367659"/>
              <a:gd name="f28" fmla="val 115594"/>
              <a:gd name="f29" fmla="val 380674"/>
              <a:gd name="f30" fmla="val 117269"/>
              <a:gd name="f31" fmla="val 395678"/>
              <a:gd name="f32" fmla="val 107639"/>
              <a:gd name="f33" fmla="val 404227"/>
              <a:gd name="f34" fmla="val 98357"/>
              <a:gd name="f35" fmla="val 412461"/>
              <a:gd name="f36" fmla="val 84609"/>
              <a:gd name="f37" fmla="val 410019"/>
              <a:gd name="f38" fmla="val 72850"/>
              <a:gd name="f39" fmla="val 396655"/>
              <a:gd name="f40" fmla="val 10008"/>
              <a:gd name="f41" fmla="val 325264"/>
              <a:gd name="f42" fmla="val -11137"/>
              <a:gd name="f43" fmla="val 242219"/>
              <a:gd name="f44" fmla="val 5402"/>
              <a:gd name="f45" fmla="val 149265"/>
              <a:gd name="f46" fmla="val 14649"/>
              <a:gd name="f47" fmla="val 97344"/>
              <a:gd name="f48" fmla="val 37469"/>
              <a:gd name="f49" fmla="val 51739"/>
              <a:gd name="f50" fmla="val 73374"/>
              <a:gd name="f51" fmla="val 13043"/>
              <a:gd name="f52" fmla="val 81888"/>
              <a:gd name="f53" fmla="val 3866"/>
              <a:gd name="f54" fmla="val 91553"/>
              <a:gd name="f55" fmla="val -6078"/>
              <a:gd name="f56" fmla="val 106208"/>
              <a:gd name="f57" fmla="val 4669"/>
              <a:gd name="f58" fmla="val 111930"/>
              <a:gd name="f59" fmla="val 8891"/>
              <a:gd name="f60" fmla="val 115036"/>
              <a:gd name="f61" fmla="val 13671"/>
              <a:gd name="f62" fmla="+- 0 0 -90"/>
              <a:gd name="f63" fmla="*/ f3 1 114428"/>
              <a:gd name="f64" fmla="*/ f4 1 408976"/>
              <a:gd name="f65" fmla="val f5"/>
              <a:gd name="f66" fmla="val f6"/>
              <a:gd name="f67" fmla="val f7"/>
              <a:gd name="f68" fmla="*/ f62 f0 1"/>
              <a:gd name="f69" fmla="+- f67 0 f65"/>
              <a:gd name="f70" fmla="+- f66 0 f65"/>
              <a:gd name="f71" fmla="*/ f68 1 f2"/>
              <a:gd name="f72" fmla="*/ f70 1 114428"/>
              <a:gd name="f73" fmla="*/ f69 1 408976"/>
              <a:gd name="f74" fmla="*/ 114303 f70 1"/>
              <a:gd name="f75" fmla="*/ 20684 f69 1"/>
              <a:gd name="f76" fmla="*/ 103347 f70 1"/>
              <a:gd name="f77" fmla="*/ 43295 f69 1"/>
              <a:gd name="f78" fmla="*/ 41621 f70 1"/>
              <a:gd name="f79" fmla="*/ 207361 f69 1"/>
              <a:gd name="f80" fmla="*/ 103835 f70 1"/>
              <a:gd name="f81" fmla="*/ 367659 f69 1"/>
              <a:gd name="f82" fmla="*/ 107639 f70 1"/>
              <a:gd name="f83" fmla="*/ 404227 f69 1"/>
              <a:gd name="f84" fmla="*/ 72850 f70 1"/>
              <a:gd name="f85" fmla="*/ 396655 f69 1"/>
              <a:gd name="f86" fmla="*/ 5402 f70 1"/>
              <a:gd name="f87" fmla="*/ 149265 f69 1"/>
              <a:gd name="f88" fmla="*/ 73374 f70 1"/>
              <a:gd name="f89" fmla="*/ 13043 f69 1"/>
              <a:gd name="f90" fmla="*/ 106208 f70 1"/>
              <a:gd name="f91" fmla="*/ 4669 f69 1"/>
              <a:gd name="f92" fmla="+- f71 0 f1"/>
              <a:gd name="f93" fmla="*/ f74 1 114428"/>
              <a:gd name="f94" fmla="*/ f75 1 408976"/>
              <a:gd name="f95" fmla="*/ f76 1 114428"/>
              <a:gd name="f96" fmla="*/ f77 1 408976"/>
              <a:gd name="f97" fmla="*/ f78 1 114428"/>
              <a:gd name="f98" fmla="*/ f79 1 408976"/>
              <a:gd name="f99" fmla="*/ f80 1 114428"/>
              <a:gd name="f100" fmla="*/ f81 1 408976"/>
              <a:gd name="f101" fmla="*/ f82 1 114428"/>
              <a:gd name="f102" fmla="*/ f83 1 408976"/>
              <a:gd name="f103" fmla="*/ f84 1 114428"/>
              <a:gd name="f104" fmla="*/ f85 1 408976"/>
              <a:gd name="f105" fmla="*/ f86 1 114428"/>
              <a:gd name="f106" fmla="*/ f87 1 408976"/>
              <a:gd name="f107" fmla="*/ f88 1 114428"/>
              <a:gd name="f108" fmla="*/ f89 1 408976"/>
              <a:gd name="f109" fmla="*/ f90 1 114428"/>
              <a:gd name="f110" fmla="*/ f91 1 408976"/>
              <a:gd name="f111" fmla="*/ f65 1 f72"/>
              <a:gd name="f112" fmla="*/ f66 1 f72"/>
              <a:gd name="f113" fmla="*/ f65 1 f73"/>
              <a:gd name="f114" fmla="*/ f67 1 f73"/>
              <a:gd name="f115" fmla="*/ f93 1 f72"/>
              <a:gd name="f116" fmla="*/ f94 1 f73"/>
              <a:gd name="f117" fmla="*/ f95 1 f72"/>
              <a:gd name="f118" fmla="*/ f96 1 f73"/>
              <a:gd name="f119" fmla="*/ f97 1 f72"/>
              <a:gd name="f120" fmla="*/ f98 1 f73"/>
              <a:gd name="f121" fmla="*/ f99 1 f72"/>
              <a:gd name="f122" fmla="*/ f100 1 f73"/>
              <a:gd name="f123" fmla="*/ f101 1 f72"/>
              <a:gd name="f124" fmla="*/ f102 1 f73"/>
              <a:gd name="f125" fmla="*/ f103 1 f72"/>
              <a:gd name="f126" fmla="*/ f104 1 f73"/>
              <a:gd name="f127" fmla="*/ f105 1 f72"/>
              <a:gd name="f128" fmla="*/ f106 1 f73"/>
              <a:gd name="f129" fmla="*/ f107 1 f72"/>
              <a:gd name="f130" fmla="*/ f108 1 f73"/>
              <a:gd name="f131" fmla="*/ f109 1 f72"/>
              <a:gd name="f132" fmla="*/ f110 1 f73"/>
              <a:gd name="f133" fmla="*/ f111 f63 1"/>
              <a:gd name="f134" fmla="*/ f112 f63 1"/>
              <a:gd name="f135" fmla="*/ f114 f64 1"/>
              <a:gd name="f136" fmla="*/ f113 f64 1"/>
              <a:gd name="f137" fmla="*/ f115 f63 1"/>
              <a:gd name="f138" fmla="*/ f116 f64 1"/>
              <a:gd name="f139" fmla="*/ f117 f63 1"/>
              <a:gd name="f140" fmla="*/ f118 f64 1"/>
              <a:gd name="f141" fmla="*/ f119 f63 1"/>
              <a:gd name="f142" fmla="*/ f120 f64 1"/>
              <a:gd name="f143" fmla="*/ f121 f63 1"/>
              <a:gd name="f144" fmla="*/ f122 f64 1"/>
              <a:gd name="f145" fmla="*/ f123 f63 1"/>
              <a:gd name="f146" fmla="*/ f124 f64 1"/>
              <a:gd name="f147" fmla="*/ f125 f63 1"/>
              <a:gd name="f148" fmla="*/ f126 f64 1"/>
              <a:gd name="f149" fmla="*/ f127 f63 1"/>
              <a:gd name="f150" fmla="*/ f128 f64 1"/>
              <a:gd name="f151" fmla="*/ f129 f63 1"/>
              <a:gd name="f152" fmla="*/ f130 f64 1"/>
              <a:gd name="f153" fmla="*/ f131 f63 1"/>
              <a:gd name="f154" fmla="*/ f132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2">
                <a:pos x="f137" y="f138"/>
              </a:cxn>
              <a:cxn ang="f92">
                <a:pos x="f139" y="f140"/>
              </a:cxn>
              <a:cxn ang="f92">
                <a:pos x="f141" y="f142"/>
              </a:cxn>
              <a:cxn ang="f92">
                <a:pos x="f143" y="f144"/>
              </a:cxn>
              <a:cxn ang="f92">
                <a:pos x="f145" y="f146"/>
              </a:cxn>
              <a:cxn ang="f92">
                <a:pos x="f147" y="f148"/>
              </a:cxn>
              <a:cxn ang="f92">
                <a:pos x="f149" y="f150"/>
              </a:cxn>
              <a:cxn ang="f92">
                <a:pos x="f151" y="f152"/>
              </a:cxn>
              <a:cxn ang="f92">
                <a:pos x="f153" y="f154"/>
              </a:cxn>
              <a:cxn ang="f92">
                <a:pos x="f137" y="f138"/>
              </a:cxn>
            </a:cxnLst>
            <a:rect l="f133" t="f136" r="f134" b="f135"/>
            <a:pathLst>
              <a:path w="114428" h="408976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8" y="f9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5" name="Forma libre: forma 909">
            <a:extLst>
              <a:ext uri="{FF2B5EF4-FFF2-40B4-BE49-F238E27FC236}">
                <a16:creationId xmlns:a16="http://schemas.microsoft.com/office/drawing/2014/main" id="{3BB1DC6C-57D1-4A3B-B584-F49000BC2B84}"/>
              </a:ext>
            </a:extLst>
          </p:cNvPr>
          <p:cNvSpPr/>
          <p:nvPr/>
        </p:nvSpPr>
        <p:spPr>
          <a:xfrm>
            <a:off x="3849633" y="1228633"/>
            <a:ext cx="369911" cy="9528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69910"/>
              <a:gd name="f7" fmla="val 95278"/>
              <a:gd name="f8" fmla="val 187720"/>
              <a:gd name="f9" fmla="val 63110"/>
              <a:gd name="f10" fmla="val 219088"/>
              <a:gd name="f11" fmla="val 65692"/>
              <a:gd name="f12" fmla="val 249899"/>
              <a:gd name="f13" fmla="val 60214"/>
              <a:gd name="f14" fmla="val 280395"/>
              <a:gd name="f15" fmla="val 52363"/>
              <a:gd name="f16" fmla="val 285455"/>
              <a:gd name="f17" fmla="val 51072"/>
              <a:gd name="f18" fmla="val 290619"/>
              <a:gd name="f19" fmla="val 49676"/>
              <a:gd name="f20" fmla="val 295224"/>
              <a:gd name="f21" fmla="val 47373"/>
              <a:gd name="f22" fmla="val 301331"/>
              <a:gd name="f23" fmla="val 44338"/>
              <a:gd name="f24" fmla="val 309356"/>
              <a:gd name="f25" fmla="val 41825"/>
              <a:gd name="f26" fmla="val 309600"/>
              <a:gd name="f27" fmla="val 33695"/>
              <a:gd name="f28" fmla="val 309845"/>
              <a:gd name="f29" fmla="val 25565"/>
              <a:gd name="f30" fmla="val 302343"/>
              <a:gd name="f31" fmla="val 22564"/>
              <a:gd name="f32" fmla="val 295992"/>
              <a:gd name="f33" fmla="val 19494"/>
              <a:gd name="f34" fmla="val 292852"/>
              <a:gd name="f35" fmla="val 17993"/>
              <a:gd name="f36" fmla="val 289502"/>
              <a:gd name="f37" fmla="val 16842"/>
              <a:gd name="f38" fmla="val 286431"/>
              <a:gd name="f39" fmla="val 15237"/>
              <a:gd name="f40" fmla="val 282488"/>
              <a:gd name="f41" fmla="val 13143"/>
              <a:gd name="f42" fmla="val 280186"/>
              <a:gd name="f43" fmla="val 9933"/>
              <a:gd name="f44" fmla="val 281721"/>
              <a:gd name="f45" fmla="val 5223"/>
              <a:gd name="f46" fmla="val 282977"/>
              <a:gd name="f47" fmla="val 1419"/>
              <a:gd name="f48" fmla="val 286047"/>
              <a:gd name="f49" fmla="val -221"/>
              <a:gd name="f50" fmla="val 289851"/>
              <a:gd name="f51" fmla="val 24"/>
              <a:gd name="f52" fmla="val 317800"/>
              <a:gd name="f53" fmla="val 1803"/>
              <a:gd name="f54" fmla="val 343760"/>
              <a:gd name="f55" fmla="val 9166"/>
              <a:gd name="f56" fmla="val 364243"/>
              <a:gd name="f57" fmla="val 29369"/>
              <a:gd name="f58" fmla="val 372687"/>
              <a:gd name="f59" fmla="val 37708"/>
              <a:gd name="f60" fmla="val 371221"/>
              <a:gd name="f61" fmla="val 46920"/>
              <a:gd name="f62" fmla="val 362986"/>
              <a:gd name="f63" fmla="val 55503"/>
              <a:gd name="f64" fmla="val 351681"/>
              <a:gd name="f65" fmla="val 67367"/>
              <a:gd name="f66" fmla="val 337201"/>
              <a:gd name="f67" fmla="val 73717"/>
              <a:gd name="f68" fmla="val 322162"/>
              <a:gd name="f69" fmla="val 77905"/>
              <a:gd name="f70" fmla="val 271986"/>
              <a:gd name="f71" fmla="val 91897"/>
              <a:gd name="f72" fmla="val 220588"/>
              <a:gd name="f73" fmla="val 96607"/>
              <a:gd name="f74" fmla="val 168633"/>
              <a:gd name="f75" fmla="val 94967"/>
              <a:gd name="f76" fmla="val 133740"/>
              <a:gd name="f77" fmla="val 93885"/>
              <a:gd name="f78" fmla="val 99161"/>
              <a:gd name="f79" fmla="val 90152"/>
              <a:gd name="f80" fmla="val 65001"/>
              <a:gd name="f81" fmla="val 82510"/>
              <a:gd name="f82" fmla="val 44380"/>
              <a:gd name="f83" fmla="val 24770"/>
              <a:gd name="f84" fmla="val 71694"/>
              <a:gd name="f85" fmla="val 8405"/>
              <a:gd name="f86" fmla="val 57213"/>
              <a:gd name="f87" fmla="val -2307"/>
              <a:gd name="f88" fmla="val 47757"/>
              <a:gd name="f89" fmla="val -2621"/>
              <a:gd name="f90" fmla="val 37534"/>
              <a:gd name="f91" fmla="val 6556"/>
              <a:gd name="f92" fmla="val 28636"/>
              <a:gd name="f93" fmla="val 26619"/>
              <a:gd name="f94" fmla="val 9201"/>
              <a:gd name="f95" fmla="val 52161"/>
              <a:gd name="f96" fmla="val 1908"/>
              <a:gd name="f97" fmla="val 79482"/>
              <a:gd name="f98" fmla="val 268"/>
              <a:gd name="f99" fmla="val 83634"/>
              <a:gd name="f100" fmla="val 87856"/>
              <a:gd name="f101" fmla="val 1280"/>
              <a:gd name="f102" fmla="val 88624"/>
              <a:gd name="f103" fmla="val 6409"/>
              <a:gd name="f104" fmla="val 89356"/>
              <a:gd name="f105" fmla="val 11120"/>
              <a:gd name="f106" fmla="val 86739"/>
              <a:gd name="f107" fmla="val 13981"/>
              <a:gd name="f108" fmla="val 82622"/>
              <a:gd name="f109" fmla="val 15865"/>
              <a:gd name="f110" fmla="val 73445"/>
              <a:gd name="f111" fmla="val 20017"/>
              <a:gd name="f112" fmla="val 58860"/>
              <a:gd name="f113" fmla="val 21727"/>
              <a:gd name="f114" fmla="val 61303"/>
              <a:gd name="f115" fmla="val 34533"/>
              <a:gd name="f116" fmla="val 63571"/>
              <a:gd name="f117" fmla="val 46606"/>
              <a:gd name="f118" fmla="val 77702"/>
              <a:gd name="f119" fmla="val 49641"/>
              <a:gd name="f120" fmla="val 88973"/>
              <a:gd name="f121" fmla="val 52503"/>
              <a:gd name="f122" fmla="val 121249"/>
              <a:gd name="f123" fmla="val 60667"/>
              <a:gd name="f124" fmla="val 153908"/>
              <a:gd name="f125" fmla="val 65378"/>
              <a:gd name="f126" fmla="val 187685"/>
              <a:gd name="f127" fmla="+- 0 0 -90"/>
              <a:gd name="f128" fmla="*/ f3 1 369910"/>
              <a:gd name="f129" fmla="*/ f4 1 95278"/>
              <a:gd name="f130" fmla="val f5"/>
              <a:gd name="f131" fmla="val f6"/>
              <a:gd name="f132" fmla="val f7"/>
              <a:gd name="f133" fmla="*/ f127 f0 1"/>
              <a:gd name="f134" fmla="+- f132 0 f130"/>
              <a:gd name="f135" fmla="+- f131 0 f130"/>
              <a:gd name="f136" fmla="*/ f133 1 f2"/>
              <a:gd name="f137" fmla="*/ f135 1 369910"/>
              <a:gd name="f138" fmla="*/ f134 1 95278"/>
              <a:gd name="f139" fmla="*/ 187720 f135 1"/>
              <a:gd name="f140" fmla="*/ 63110 f134 1"/>
              <a:gd name="f141" fmla="*/ 280395 f135 1"/>
              <a:gd name="f142" fmla="*/ 52363 f134 1"/>
              <a:gd name="f143" fmla="*/ 295224 f135 1"/>
              <a:gd name="f144" fmla="*/ 47373 f134 1"/>
              <a:gd name="f145" fmla="*/ 309600 f135 1"/>
              <a:gd name="f146" fmla="*/ 33695 f134 1"/>
              <a:gd name="f147" fmla="*/ 295992 f135 1"/>
              <a:gd name="f148" fmla="*/ 19494 f134 1"/>
              <a:gd name="f149" fmla="*/ 286431 f135 1"/>
              <a:gd name="f150" fmla="*/ 15237 f134 1"/>
              <a:gd name="f151" fmla="*/ 281721 f135 1"/>
              <a:gd name="f152" fmla="*/ 5223 f134 1"/>
              <a:gd name="f153" fmla="*/ 289851 f135 1"/>
              <a:gd name="f154" fmla="*/ 24 f134 1"/>
              <a:gd name="f155" fmla="*/ 364243 f135 1"/>
              <a:gd name="f156" fmla="*/ 29369 f134 1"/>
              <a:gd name="f157" fmla="*/ 362986 f135 1"/>
              <a:gd name="f158" fmla="*/ 55503 f134 1"/>
              <a:gd name="f159" fmla="*/ 322162 f135 1"/>
              <a:gd name="f160" fmla="*/ 77905 f134 1"/>
              <a:gd name="f161" fmla="*/ 168633 f135 1"/>
              <a:gd name="f162" fmla="*/ 94967 f134 1"/>
              <a:gd name="f163" fmla="*/ 65001 f135 1"/>
              <a:gd name="f164" fmla="*/ 82510 f134 1"/>
              <a:gd name="f165" fmla="*/ 8405 f135 1"/>
              <a:gd name="f166" fmla="*/ 57213 f134 1"/>
              <a:gd name="f167" fmla="*/ 6556 f135 1"/>
              <a:gd name="f168" fmla="*/ 28636 f134 1"/>
              <a:gd name="f169" fmla="*/ 79482 f135 1"/>
              <a:gd name="f170" fmla="*/ 268 f134 1"/>
              <a:gd name="f171" fmla="*/ 88624 f135 1"/>
              <a:gd name="f172" fmla="*/ 6409 f134 1"/>
              <a:gd name="f173" fmla="*/ 82622 f135 1"/>
              <a:gd name="f174" fmla="*/ 15865 f134 1"/>
              <a:gd name="f175" fmla="*/ 61303 f135 1"/>
              <a:gd name="f176" fmla="*/ 34533 f134 1"/>
              <a:gd name="f177" fmla="*/ 88973 f135 1"/>
              <a:gd name="f178" fmla="*/ 52503 f134 1"/>
              <a:gd name="f179" fmla="*/ 187685 f135 1"/>
              <a:gd name="f180" fmla="+- f136 0 f1"/>
              <a:gd name="f181" fmla="*/ f139 1 369910"/>
              <a:gd name="f182" fmla="*/ f140 1 95278"/>
              <a:gd name="f183" fmla="*/ f141 1 369910"/>
              <a:gd name="f184" fmla="*/ f142 1 95278"/>
              <a:gd name="f185" fmla="*/ f143 1 369910"/>
              <a:gd name="f186" fmla="*/ f144 1 95278"/>
              <a:gd name="f187" fmla="*/ f145 1 369910"/>
              <a:gd name="f188" fmla="*/ f146 1 95278"/>
              <a:gd name="f189" fmla="*/ f147 1 369910"/>
              <a:gd name="f190" fmla="*/ f148 1 95278"/>
              <a:gd name="f191" fmla="*/ f149 1 369910"/>
              <a:gd name="f192" fmla="*/ f150 1 95278"/>
              <a:gd name="f193" fmla="*/ f151 1 369910"/>
              <a:gd name="f194" fmla="*/ f152 1 95278"/>
              <a:gd name="f195" fmla="*/ f153 1 369910"/>
              <a:gd name="f196" fmla="*/ f154 1 95278"/>
              <a:gd name="f197" fmla="*/ f155 1 369910"/>
              <a:gd name="f198" fmla="*/ f156 1 95278"/>
              <a:gd name="f199" fmla="*/ f157 1 369910"/>
              <a:gd name="f200" fmla="*/ f158 1 95278"/>
              <a:gd name="f201" fmla="*/ f159 1 369910"/>
              <a:gd name="f202" fmla="*/ f160 1 95278"/>
              <a:gd name="f203" fmla="*/ f161 1 369910"/>
              <a:gd name="f204" fmla="*/ f162 1 95278"/>
              <a:gd name="f205" fmla="*/ f163 1 369910"/>
              <a:gd name="f206" fmla="*/ f164 1 95278"/>
              <a:gd name="f207" fmla="*/ f165 1 369910"/>
              <a:gd name="f208" fmla="*/ f166 1 95278"/>
              <a:gd name="f209" fmla="*/ f167 1 369910"/>
              <a:gd name="f210" fmla="*/ f168 1 95278"/>
              <a:gd name="f211" fmla="*/ f169 1 369910"/>
              <a:gd name="f212" fmla="*/ f170 1 95278"/>
              <a:gd name="f213" fmla="*/ f171 1 369910"/>
              <a:gd name="f214" fmla="*/ f172 1 95278"/>
              <a:gd name="f215" fmla="*/ f173 1 369910"/>
              <a:gd name="f216" fmla="*/ f174 1 95278"/>
              <a:gd name="f217" fmla="*/ f175 1 369910"/>
              <a:gd name="f218" fmla="*/ f176 1 95278"/>
              <a:gd name="f219" fmla="*/ f177 1 369910"/>
              <a:gd name="f220" fmla="*/ f178 1 95278"/>
              <a:gd name="f221" fmla="*/ f179 1 369910"/>
              <a:gd name="f222" fmla="*/ f130 1 f137"/>
              <a:gd name="f223" fmla="*/ f131 1 f137"/>
              <a:gd name="f224" fmla="*/ f130 1 f138"/>
              <a:gd name="f225" fmla="*/ f132 1 f138"/>
              <a:gd name="f226" fmla="*/ f181 1 f137"/>
              <a:gd name="f227" fmla="*/ f182 1 f138"/>
              <a:gd name="f228" fmla="*/ f183 1 f137"/>
              <a:gd name="f229" fmla="*/ f184 1 f138"/>
              <a:gd name="f230" fmla="*/ f185 1 f137"/>
              <a:gd name="f231" fmla="*/ f186 1 f138"/>
              <a:gd name="f232" fmla="*/ f187 1 f137"/>
              <a:gd name="f233" fmla="*/ f188 1 f138"/>
              <a:gd name="f234" fmla="*/ f189 1 f137"/>
              <a:gd name="f235" fmla="*/ f190 1 f138"/>
              <a:gd name="f236" fmla="*/ f191 1 f137"/>
              <a:gd name="f237" fmla="*/ f192 1 f138"/>
              <a:gd name="f238" fmla="*/ f193 1 f137"/>
              <a:gd name="f239" fmla="*/ f194 1 f138"/>
              <a:gd name="f240" fmla="*/ f195 1 f137"/>
              <a:gd name="f241" fmla="*/ f196 1 f138"/>
              <a:gd name="f242" fmla="*/ f197 1 f137"/>
              <a:gd name="f243" fmla="*/ f198 1 f138"/>
              <a:gd name="f244" fmla="*/ f199 1 f137"/>
              <a:gd name="f245" fmla="*/ f200 1 f138"/>
              <a:gd name="f246" fmla="*/ f201 1 f137"/>
              <a:gd name="f247" fmla="*/ f202 1 f138"/>
              <a:gd name="f248" fmla="*/ f203 1 f137"/>
              <a:gd name="f249" fmla="*/ f204 1 f138"/>
              <a:gd name="f250" fmla="*/ f205 1 f137"/>
              <a:gd name="f251" fmla="*/ f206 1 f138"/>
              <a:gd name="f252" fmla="*/ f207 1 f137"/>
              <a:gd name="f253" fmla="*/ f208 1 f138"/>
              <a:gd name="f254" fmla="*/ f209 1 f137"/>
              <a:gd name="f255" fmla="*/ f210 1 f138"/>
              <a:gd name="f256" fmla="*/ f211 1 f137"/>
              <a:gd name="f257" fmla="*/ f212 1 f138"/>
              <a:gd name="f258" fmla="*/ f213 1 f137"/>
              <a:gd name="f259" fmla="*/ f214 1 f138"/>
              <a:gd name="f260" fmla="*/ f215 1 f137"/>
              <a:gd name="f261" fmla="*/ f216 1 f138"/>
              <a:gd name="f262" fmla="*/ f217 1 f137"/>
              <a:gd name="f263" fmla="*/ f218 1 f138"/>
              <a:gd name="f264" fmla="*/ f219 1 f137"/>
              <a:gd name="f265" fmla="*/ f220 1 f138"/>
              <a:gd name="f266" fmla="*/ f221 1 f137"/>
              <a:gd name="f267" fmla="*/ f222 f128 1"/>
              <a:gd name="f268" fmla="*/ f223 f128 1"/>
              <a:gd name="f269" fmla="*/ f225 f129 1"/>
              <a:gd name="f270" fmla="*/ f224 f129 1"/>
              <a:gd name="f271" fmla="*/ f226 f128 1"/>
              <a:gd name="f272" fmla="*/ f227 f129 1"/>
              <a:gd name="f273" fmla="*/ f228 f128 1"/>
              <a:gd name="f274" fmla="*/ f229 f129 1"/>
              <a:gd name="f275" fmla="*/ f230 f128 1"/>
              <a:gd name="f276" fmla="*/ f231 f129 1"/>
              <a:gd name="f277" fmla="*/ f232 f128 1"/>
              <a:gd name="f278" fmla="*/ f233 f129 1"/>
              <a:gd name="f279" fmla="*/ f234 f128 1"/>
              <a:gd name="f280" fmla="*/ f235 f129 1"/>
              <a:gd name="f281" fmla="*/ f236 f128 1"/>
              <a:gd name="f282" fmla="*/ f237 f129 1"/>
              <a:gd name="f283" fmla="*/ f238 f128 1"/>
              <a:gd name="f284" fmla="*/ f239 f129 1"/>
              <a:gd name="f285" fmla="*/ f240 f128 1"/>
              <a:gd name="f286" fmla="*/ f241 f129 1"/>
              <a:gd name="f287" fmla="*/ f242 f128 1"/>
              <a:gd name="f288" fmla="*/ f243 f129 1"/>
              <a:gd name="f289" fmla="*/ f244 f128 1"/>
              <a:gd name="f290" fmla="*/ f245 f129 1"/>
              <a:gd name="f291" fmla="*/ f246 f128 1"/>
              <a:gd name="f292" fmla="*/ f247 f129 1"/>
              <a:gd name="f293" fmla="*/ f248 f128 1"/>
              <a:gd name="f294" fmla="*/ f249 f129 1"/>
              <a:gd name="f295" fmla="*/ f250 f128 1"/>
              <a:gd name="f296" fmla="*/ f251 f129 1"/>
              <a:gd name="f297" fmla="*/ f252 f128 1"/>
              <a:gd name="f298" fmla="*/ f253 f129 1"/>
              <a:gd name="f299" fmla="*/ f254 f128 1"/>
              <a:gd name="f300" fmla="*/ f255 f129 1"/>
              <a:gd name="f301" fmla="*/ f256 f128 1"/>
              <a:gd name="f302" fmla="*/ f257 f129 1"/>
              <a:gd name="f303" fmla="*/ f258 f128 1"/>
              <a:gd name="f304" fmla="*/ f259 f129 1"/>
              <a:gd name="f305" fmla="*/ f260 f128 1"/>
              <a:gd name="f306" fmla="*/ f261 f129 1"/>
              <a:gd name="f307" fmla="*/ f262 f128 1"/>
              <a:gd name="f308" fmla="*/ f263 f129 1"/>
              <a:gd name="f309" fmla="*/ f264 f128 1"/>
              <a:gd name="f310" fmla="*/ f265 f129 1"/>
              <a:gd name="f311" fmla="*/ f266 f12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80">
                <a:pos x="f271" y="f272"/>
              </a:cxn>
              <a:cxn ang="f180">
                <a:pos x="f273" y="f274"/>
              </a:cxn>
              <a:cxn ang="f180">
                <a:pos x="f275" y="f276"/>
              </a:cxn>
              <a:cxn ang="f180">
                <a:pos x="f277" y="f278"/>
              </a:cxn>
              <a:cxn ang="f180">
                <a:pos x="f279" y="f280"/>
              </a:cxn>
              <a:cxn ang="f180">
                <a:pos x="f281" y="f282"/>
              </a:cxn>
              <a:cxn ang="f180">
                <a:pos x="f283" y="f284"/>
              </a:cxn>
              <a:cxn ang="f180">
                <a:pos x="f285" y="f286"/>
              </a:cxn>
              <a:cxn ang="f180">
                <a:pos x="f287" y="f288"/>
              </a:cxn>
              <a:cxn ang="f180">
                <a:pos x="f289" y="f290"/>
              </a:cxn>
              <a:cxn ang="f180">
                <a:pos x="f291" y="f292"/>
              </a:cxn>
              <a:cxn ang="f180">
                <a:pos x="f293" y="f294"/>
              </a:cxn>
              <a:cxn ang="f180">
                <a:pos x="f295" y="f296"/>
              </a:cxn>
              <a:cxn ang="f180">
                <a:pos x="f297" y="f298"/>
              </a:cxn>
              <a:cxn ang="f180">
                <a:pos x="f299" y="f300"/>
              </a:cxn>
              <a:cxn ang="f180">
                <a:pos x="f301" y="f302"/>
              </a:cxn>
              <a:cxn ang="f180">
                <a:pos x="f303" y="f304"/>
              </a:cxn>
              <a:cxn ang="f180">
                <a:pos x="f305" y="f306"/>
              </a:cxn>
              <a:cxn ang="f180">
                <a:pos x="f307" y="f308"/>
              </a:cxn>
              <a:cxn ang="f180">
                <a:pos x="f309" y="f310"/>
              </a:cxn>
              <a:cxn ang="f180">
                <a:pos x="f311" y="f272"/>
              </a:cxn>
            </a:cxnLst>
            <a:rect l="f267" t="f270" r="f268" b="f269"/>
            <a:pathLst>
              <a:path w="369910" h="95278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69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51"/>
                  <a:pt x="f100" y="f101"/>
                  <a:pt x="f102" y="f103"/>
                </a:cubicBezTo>
                <a:cubicBezTo>
                  <a:pt x="f104" y="f105"/>
                  <a:pt x="f106" y="f107"/>
                  <a:pt x="f108" y="f109"/>
                </a:cubicBezTo>
                <a:cubicBezTo>
                  <a:pt x="f110" y="f111"/>
                  <a:pt x="f112" y="f113"/>
                  <a:pt x="f114" y="f115"/>
                </a:cubicBezTo>
                <a:cubicBezTo>
                  <a:pt x="f116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126" y="f9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6" name="Forma libre: forma 910">
            <a:extLst>
              <a:ext uri="{FF2B5EF4-FFF2-40B4-BE49-F238E27FC236}">
                <a16:creationId xmlns:a16="http://schemas.microsoft.com/office/drawing/2014/main" id="{E0A3CB6A-C97C-4AF2-93CB-AAC491D98244}"/>
              </a:ext>
            </a:extLst>
          </p:cNvPr>
          <p:cNvSpPr/>
          <p:nvPr/>
        </p:nvSpPr>
        <p:spPr>
          <a:xfrm>
            <a:off x="1695059" y="4069345"/>
            <a:ext cx="93936" cy="30179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3934"/>
              <a:gd name="f7" fmla="val 301794"/>
              <a:gd name="f8" fmla="val 154271"/>
              <a:gd name="f9" fmla="val 2791"/>
              <a:gd name="f10" fmla="val 99908"/>
              <a:gd name="f11" fmla="val 17760"/>
              <a:gd name="f12" fmla="val 53221"/>
              <a:gd name="f13" fmla="val 51327"/>
              <a:gd name="f14" fmla="val 13548"/>
              <a:gd name="f15" fmla="val 60504"/>
              <a:gd name="f16" fmla="val 2696"/>
              <a:gd name="f17" fmla="val 71007"/>
              <a:gd name="f18" fmla="val -5538"/>
              <a:gd name="f19" fmla="val 85627"/>
              <a:gd name="f20" fmla="val 4615"/>
              <a:gd name="f21" fmla="val 96339"/>
              <a:gd name="f22" fmla="val 12083"/>
              <a:gd name="f23" fmla="val 96932"/>
              <a:gd name="f24" fmla="val 25516"/>
              <a:gd name="f25" fmla="val 84859"/>
              <a:gd name="f26" fmla="val 39683"/>
              <a:gd name="f27" fmla="val 59771"/>
              <a:gd name="f28" fmla="val 69097"/>
              <a:gd name="f29" fmla="val 46093"/>
              <a:gd name="f30" fmla="val 103223"/>
              <a:gd name="f31" fmla="val 43616"/>
              <a:gd name="f32" fmla="val 141012"/>
              <a:gd name="f33" fmla="val 40685"/>
              <a:gd name="f34" fmla="val 185640"/>
              <a:gd name="f35" fmla="val 56073"/>
              <a:gd name="f36" fmla="val 225208"/>
              <a:gd name="f37" fmla="val 84057"/>
              <a:gd name="f38" fmla="val 259892"/>
              <a:gd name="f39" fmla="val 85871"/>
              <a:gd name="f40" fmla="val 262160"/>
              <a:gd name="f41" fmla="val 88314"/>
              <a:gd name="f42" fmla="val 264009"/>
              <a:gd name="f43" fmla="val 89710"/>
              <a:gd name="f44" fmla="val 266451"/>
              <a:gd name="f45" fmla="val 95920"/>
              <a:gd name="f46" fmla="val 277268"/>
              <a:gd name="f47" fmla="val 95746"/>
              <a:gd name="f48" fmla="val 287911"/>
              <a:gd name="f49" fmla="val 86081"/>
              <a:gd name="f50" fmla="val 296424"/>
              <a:gd name="f51" fmla="val 76590"/>
              <a:gd name="f52" fmla="val 304764"/>
              <a:gd name="f53" fmla="val 66541"/>
              <a:gd name="f54" fmla="val 302880"/>
              <a:gd name="f55" fmla="val 58131"/>
              <a:gd name="f56" fmla="val 294296"/>
              <a:gd name="f57" fmla="val 34998"/>
              <a:gd name="f58" fmla="val 270639"/>
              <a:gd name="f59" fmla="val 18877"/>
              <a:gd name="f60" fmla="val 242445"/>
              <a:gd name="f61" fmla="val 9979"/>
              <a:gd name="f62" fmla="val 210902"/>
              <a:gd name="f63" fmla="val 4536"/>
              <a:gd name="f64" fmla="val 191571"/>
              <a:gd name="f65" fmla="val 244"/>
              <a:gd name="f66" fmla="val 171508"/>
              <a:gd name="f67" fmla="val 154236"/>
              <a:gd name="f68" fmla="+- 0 0 -90"/>
              <a:gd name="f69" fmla="*/ f3 1 93934"/>
              <a:gd name="f70" fmla="*/ f4 1 301794"/>
              <a:gd name="f71" fmla="val f5"/>
              <a:gd name="f72" fmla="val f6"/>
              <a:gd name="f73" fmla="val f7"/>
              <a:gd name="f74" fmla="*/ f68 f0 1"/>
              <a:gd name="f75" fmla="+- f73 0 f71"/>
              <a:gd name="f76" fmla="+- f72 0 f71"/>
              <a:gd name="f77" fmla="*/ f74 1 f2"/>
              <a:gd name="f78" fmla="*/ f76 1 93934"/>
              <a:gd name="f79" fmla="*/ f75 1 301794"/>
              <a:gd name="f80" fmla="*/ 0 f76 1"/>
              <a:gd name="f81" fmla="*/ 154271 f75 1"/>
              <a:gd name="f82" fmla="*/ 51327 f76 1"/>
              <a:gd name="f83" fmla="*/ 13548 f75 1"/>
              <a:gd name="f84" fmla="*/ 85627 f76 1"/>
              <a:gd name="f85" fmla="*/ 4615 f75 1"/>
              <a:gd name="f86" fmla="*/ 84859 f76 1"/>
              <a:gd name="f87" fmla="*/ 39683 f75 1"/>
              <a:gd name="f88" fmla="*/ 43616 f76 1"/>
              <a:gd name="f89" fmla="*/ 141012 f75 1"/>
              <a:gd name="f90" fmla="*/ 84057 f76 1"/>
              <a:gd name="f91" fmla="*/ 259892 f75 1"/>
              <a:gd name="f92" fmla="*/ 89710 f76 1"/>
              <a:gd name="f93" fmla="*/ 266451 f75 1"/>
              <a:gd name="f94" fmla="*/ 86081 f76 1"/>
              <a:gd name="f95" fmla="*/ 296424 f75 1"/>
              <a:gd name="f96" fmla="*/ 58131 f76 1"/>
              <a:gd name="f97" fmla="*/ 294296 f75 1"/>
              <a:gd name="f98" fmla="*/ 9979 f76 1"/>
              <a:gd name="f99" fmla="*/ 210902 f75 1"/>
              <a:gd name="f100" fmla="*/ 154236 f75 1"/>
              <a:gd name="f101" fmla="+- f77 0 f1"/>
              <a:gd name="f102" fmla="*/ f80 1 93934"/>
              <a:gd name="f103" fmla="*/ f81 1 301794"/>
              <a:gd name="f104" fmla="*/ f82 1 93934"/>
              <a:gd name="f105" fmla="*/ f83 1 301794"/>
              <a:gd name="f106" fmla="*/ f84 1 93934"/>
              <a:gd name="f107" fmla="*/ f85 1 301794"/>
              <a:gd name="f108" fmla="*/ f86 1 93934"/>
              <a:gd name="f109" fmla="*/ f87 1 301794"/>
              <a:gd name="f110" fmla="*/ f88 1 93934"/>
              <a:gd name="f111" fmla="*/ f89 1 301794"/>
              <a:gd name="f112" fmla="*/ f90 1 93934"/>
              <a:gd name="f113" fmla="*/ f91 1 301794"/>
              <a:gd name="f114" fmla="*/ f92 1 93934"/>
              <a:gd name="f115" fmla="*/ f93 1 301794"/>
              <a:gd name="f116" fmla="*/ f94 1 93934"/>
              <a:gd name="f117" fmla="*/ f95 1 301794"/>
              <a:gd name="f118" fmla="*/ f96 1 93934"/>
              <a:gd name="f119" fmla="*/ f97 1 301794"/>
              <a:gd name="f120" fmla="*/ f98 1 93934"/>
              <a:gd name="f121" fmla="*/ f99 1 301794"/>
              <a:gd name="f122" fmla="*/ f100 1 301794"/>
              <a:gd name="f123" fmla="*/ f71 1 f78"/>
              <a:gd name="f124" fmla="*/ f72 1 f78"/>
              <a:gd name="f125" fmla="*/ f71 1 f79"/>
              <a:gd name="f126" fmla="*/ f73 1 f79"/>
              <a:gd name="f127" fmla="*/ f102 1 f78"/>
              <a:gd name="f128" fmla="*/ f103 1 f79"/>
              <a:gd name="f129" fmla="*/ f104 1 f78"/>
              <a:gd name="f130" fmla="*/ f105 1 f79"/>
              <a:gd name="f131" fmla="*/ f106 1 f78"/>
              <a:gd name="f132" fmla="*/ f107 1 f79"/>
              <a:gd name="f133" fmla="*/ f108 1 f78"/>
              <a:gd name="f134" fmla="*/ f109 1 f79"/>
              <a:gd name="f135" fmla="*/ f110 1 f78"/>
              <a:gd name="f136" fmla="*/ f111 1 f79"/>
              <a:gd name="f137" fmla="*/ f112 1 f78"/>
              <a:gd name="f138" fmla="*/ f113 1 f79"/>
              <a:gd name="f139" fmla="*/ f114 1 f78"/>
              <a:gd name="f140" fmla="*/ f115 1 f79"/>
              <a:gd name="f141" fmla="*/ f116 1 f78"/>
              <a:gd name="f142" fmla="*/ f117 1 f79"/>
              <a:gd name="f143" fmla="*/ f118 1 f78"/>
              <a:gd name="f144" fmla="*/ f119 1 f79"/>
              <a:gd name="f145" fmla="*/ f120 1 f78"/>
              <a:gd name="f146" fmla="*/ f121 1 f79"/>
              <a:gd name="f147" fmla="*/ f122 1 f79"/>
              <a:gd name="f148" fmla="*/ f123 f69 1"/>
              <a:gd name="f149" fmla="*/ f124 f69 1"/>
              <a:gd name="f150" fmla="*/ f126 f70 1"/>
              <a:gd name="f151" fmla="*/ f125 f70 1"/>
              <a:gd name="f152" fmla="*/ f127 f69 1"/>
              <a:gd name="f153" fmla="*/ f128 f70 1"/>
              <a:gd name="f154" fmla="*/ f129 f69 1"/>
              <a:gd name="f155" fmla="*/ f130 f70 1"/>
              <a:gd name="f156" fmla="*/ f131 f69 1"/>
              <a:gd name="f157" fmla="*/ f132 f70 1"/>
              <a:gd name="f158" fmla="*/ f133 f69 1"/>
              <a:gd name="f159" fmla="*/ f134 f70 1"/>
              <a:gd name="f160" fmla="*/ f135 f69 1"/>
              <a:gd name="f161" fmla="*/ f136 f70 1"/>
              <a:gd name="f162" fmla="*/ f137 f69 1"/>
              <a:gd name="f163" fmla="*/ f138 f70 1"/>
              <a:gd name="f164" fmla="*/ f139 f69 1"/>
              <a:gd name="f165" fmla="*/ f140 f70 1"/>
              <a:gd name="f166" fmla="*/ f141 f69 1"/>
              <a:gd name="f167" fmla="*/ f142 f70 1"/>
              <a:gd name="f168" fmla="*/ f143 f69 1"/>
              <a:gd name="f169" fmla="*/ f144 f70 1"/>
              <a:gd name="f170" fmla="*/ f145 f69 1"/>
              <a:gd name="f171" fmla="*/ f146 f70 1"/>
              <a:gd name="f172" fmla="*/ f147 f7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1">
                <a:pos x="f152" y="f153"/>
              </a:cxn>
              <a:cxn ang="f101">
                <a:pos x="f154" y="f155"/>
              </a:cxn>
              <a:cxn ang="f101">
                <a:pos x="f156" y="f157"/>
              </a:cxn>
              <a:cxn ang="f101">
                <a:pos x="f158" y="f159"/>
              </a:cxn>
              <a:cxn ang="f101">
                <a:pos x="f160" y="f161"/>
              </a:cxn>
              <a:cxn ang="f101">
                <a:pos x="f162" y="f163"/>
              </a:cxn>
              <a:cxn ang="f101">
                <a:pos x="f164" y="f165"/>
              </a:cxn>
              <a:cxn ang="f101">
                <a:pos x="f166" y="f167"/>
              </a:cxn>
              <a:cxn ang="f101">
                <a:pos x="f168" y="f169"/>
              </a:cxn>
              <a:cxn ang="f101">
                <a:pos x="f170" y="f171"/>
              </a:cxn>
              <a:cxn ang="f101">
                <a:pos x="f152" y="f172"/>
              </a:cxn>
            </a:cxnLst>
            <a:rect l="f148" t="f151" r="f149" b="f150"/>
            <a:pathLst>
              <a:path w="93934" h="301794">
                <a:moveTo>
                  <a:pt x="f5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5" y="f67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7" name="Forma libre: forma 911">
            <a:extLst>
              <a:ext uri="{FF2B5EF4-FFF2-40B4-BE49-F238E27FC236}">
                <a16:creationId xmlns:a16="http://schemas.microsoft.com/office/drawing/2014/main" id="{5F1F593B-8240-475E-A24A-708A55640849}"/>
              </a:ext>
            </a:extLst>
          </p:cNvPr>
          <p:cNvSpPr/>
          <p:nvPr/>
        </p:nvSpPr>
        <p:spPr>
          <a:xfrm>
            <a:off x="2026465" y="4068951"/>
            <a:ext cx="93213" cy="30193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3210"/>
              <a:gd name="f7" fmla="val 301935"/>
              <a:gd name="f8" fmla="val 92375"/>
              <a:gd name="f9" fmla="val 144825"/>
              <a:gd name="f10" fmla="val 93003"/>
              <a:gd name="f11" fmla="val 203410"/>
              <a:gd name="f12" fmla="val 75382"/>
              <a:gd name="f13" fmla="val 248945"/>
              <a:gd name="f14" fmla="val 41990"/>
              <a:gd name="f15" fmla="val 288688"/>
              <a:gd name="f16" fmla="val 29917"/>
              <a:gd name="f17" fmla="val 303099"/>
              <a:gd name="f18" fmla="val 18472"/>
              <a:gd name="f19" fmla="val 305681"/>
              <a:gd name="f20" fmla="val 7760"/>
              <a:gd name="f21" fmla="val 296784"/>
              <a:gd name="f22" fmla="val -3022"/>
              <a:gd name="f23" fmla="val 287851"/>
              <a:gd name="f24" fmla="val -2568"/>
              <a:gd name="f25" fmla="val 275848"/>
              <a:gd name="f26" fmla="val 9121"/>
              <a:gd name="f27" fmla="val 261891"/>
              <a:gd name="f28" fmla="val 63903"/>
              <a:gd name="f29" fmla="val 196537"/>
              <a:gd name="f30" fmla="val 64705"/>
              <a:gd name="f31" fmla="val 109932"/>
              <a:gd name="f32" fmla="val 11179"/>
              <a:gd name="f33" fmla="val 42799"/>
              <a:gd name="f34" fmla="val 6853"/>
              <a:gd name="f35" fmla="val 37390"/>
              <a:gd name="f36" fmla="val 1130"/>
              <a:gd name="f37" fmla="val 32610"/>
              <a:gd name="f38" fmla="val 328"/>
              <a:gd name="f39" fmla="val 25282"/>
              <a:gd name="f40" fmla="val -824"/>
              <a:gd name="f41" fmla="val 15024"/>
              <a:gd name="f42" fmla="val 3433"/>
              <a:gd name="f43" fmla="val 7487"/>
              <a:gd name="f44" fmla="val 12785"/>
              <a:gd name="f45" fmla="val 2532"/>
              <a:gd name="f46" fmla="val 23950"/>
              <a:gd name="f47" fmla="val -3400"/>
              <a:gd name="f48" fmla="val 32708"/>
              <a:gd name="f49" fmla="val 1974"/>
              <a:gd name="f50" fmla="val 39024"/>
              <a:gd name="f51" fmla="val 9546"/>
              <a:gd name="f52" fmla="val 55877"/>
              <a:gd name="f53" fmla="val 29574"/>
              <a:gd name="f54" fmla="val 71195"/>
              <a:gd name="f55" fmla="val 51103"/>
              <a:gd name="f56" fmla="val 79290"/>
              <a:gd name="f57" fmla="val 76191"/>
              <a:gd name="f58" fmla="val 87106"/>
              <a:gd name="f59" fmla="val 100407"/>
              <a:gd name="f60" fmla="val 96004"/>
              <a:gd name="f61" fmla="val 124832"/>
              <a:gd name="f62" fmla="val 144860"/>
              <a:gd name="f63" fmla="+- 0 0 -90"/>
              <a:gd name="f64" fmla="*/ f3 1 93210"/>
              <a:gd name="f65" fmla="*/ f4 1 301935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93210"/>
              <a:gd name="f74" fmla="*/ f70 1 301935"/>
              <a:gd name="f75" fmla="*/ 92375 f71 1"/>
              <a:gd name="f76" fmla="*/ 144825 f70 1"/>
              <a:gd name="f77" fmla="*/ 41990 f71 1"/>
              <a:gd name="f78" fmla="*/ 288688 f70 1"/>
              <a:gd name="f79" fmla="*/ 7760 f71 1"/>
              <a:gd name="f80" fmla="*/ 296784 f70 1"/>
              <a:gd name="f81" fmla="*/ 9121 f71 1"/>
              <a:gd name="f82" fmla="*/ 261891 f70 1"/>
              <a:gd name="f83" fmla="*/ 11179 f71 1"/>
              <a:gd name="f84" fmla="*/ 42799 f70 1"/>
              <a:gd name="f85" fmla="*/ 328 f71 1"/>
              <a:gd name="f86" fmla="*/ 25282 f70 1"/>
              <a:gd name="f87" fmla="*/ 12785 f71 1"/>
              <a:gd name="f88" fmla="*/ 2532 f70 1"/>
              <a:gd name="f89" fmla="*/ 39024 f71 1"/>
              <a:gd name="f90" fmla="*/ 9546 f70 1"/>
              <a:gd name="f91" fmla="*/ 79290 f71 1"/>
              <a:gd name="f92" fmla="*/ 76191 f70 1"/>
              <a:gd name="f93" fmla="*/ 144860 f70 1"/>
              <a:gd name="f94" fmla="+- f72 0 f1"/>
              <a:gd name="f95" fmla="*/ f75 1 93210"/>
              <a:gd name="f96" fmla="*/ f76 1 301935"/>
              <a:gd name="f97" fmla="*/ f77 1 93210"/>
              <a:gd name="f98" fmla="*/ f78 1 301935"/>
              <a:gd name="f99" fmla="*/ f79 1 93210"/>
              <a:gd name="f100" fmla="*/ f80 1 301935"/>
              <a:gd name="f101" fmla="*/ f81 1 93210"/>
              <a:gd name="f102" fmla="*/ f82 1 301935"/>
              <a:gd name="f103" fmla="*/ f83 1 93210"/>
              <a:gd name="f104" fmla="*/ f84 1 301935"/>
              <a:gd name="f105" fmla="*/ f85 1 93210"/>
              <a:gd name="f106" fmla="*/ f86 1 301935"/>
              <a:gd name="f107" fmla="*/ f87 1 93210"/>
              <a:gd name="f108" fmla="*/ f88 1 301935"/>
              <a:gd name="f109" fmla="*/ f89 1 93210"/>
              <a:gd name="f110" fmla="*/ f90 1 301935"/>
              <a:gd name="f111" fmla="*/ f91 1 93210"/>
              <a:gd name="f112" fmla="*/ f92 1 301935"/>
              <a:gd name="f113" fmla="*/ f93 1 301935"/>
              <a:gd name="f114" fmla="*/ f66 1 f73"/>
              <a:gd name="f115" fmla="*/ f67 1 f73"/>
              <a:gd name="f116" fmla="*/ f66 1 f74"/>
              <a:gd name="f117" fmla="*/ f68 1 f74"/>
              <a:gd name="f118" fmla="*/ f95 1 f73"/>
              <a:gd name="f119" fmla="*/ f96 1 f74"/>
              <a:gd name="f120" fmla="*/ f97 1 f73"/>
              <a:gd name="f121" fmla="*/ f98 1 f74"/>
              <a:gd name="f122" fmla="*/ f99 1 f73"/>
              <a:gd name="f123" fmla="*/ f100 1 f74"/>
              <a:gd name="f124" fmla="*/ f101 1 f73"/>
              <a:gd name="f125" fmla="*/ f102 1 f74"/>
              <a:gd name="f126" fmla="*/ f103 1 f73"/>
              <a:gd name="f127" fmla="*/ f104 1 f74"/>
              <a:gd name="f128" fmla="*/ f105 1 f73"/>
              <a:gd name="f129" fmla="*/ f106 1 f74"/>
              <a:gd name="f130" fmla="*/ f107 1 f73"/>
              <a:gd name="f131" fmla="*/ f108 1 f74"/>
              <a:gd name="f132" fmla="*/ f109 1 f73"/>
              <a:gd name="f133" fmla="*/ f110 1 f74"/>
              <a:gd name="f134" fmla="*/ f111 1 f73"/>
              <a:gd name="f135" fmla="*/ f112 1 f74"/>
              <a:gd name="f136" fmla="*/ f113 1 f74"/>
              <a:gd name="f137" fmla="*/ f114 f64 1"/>
              <a:gd name="f138" fmla="*/ f115 f64 1"/>
              <a:gd name="f139" fmla="*/ f117 f65 1"/>
              <a:gd name="f140" fmla="*/ f116 f65 1"/>
              <a:gd name="f141" fmla="*/ f118 f64 1"/>
              <a:gd name="f142" fmla="*/ f119 f65 1"/>
              <a:gd name="f143" fmla="*/ f120 f64 1"/>
              <a:gd name="f144" fmla="*/ f121 f65 1"/>
              <a:gd name="f145" fmla="*/ f122 f64 1"/>
              <a:gd name="f146" fmla="*/ f123 f65 1"/>
              <a:gd name="f147" fmla="*/ f124 f64 1"/>
              <a:gd name="f148" fmla="*/ f125 f65 1"/>
              <a:gd name="f149" fmla="*/ f126 f64 1"/>
              <a:gd name="f150" fmla="*/ f127 f65 1"/>
              <a:gd name="f151" fmla="*/ f128 f64 1"/>
              <a:gd name="f152" fmla="*/ f129 f65 1"/>
              <a:gd name="f153" fmla="*/ f130 f64 1"/>
              <a:gd name="f154" fmla="*/ f131 f65 1"/>
              <a:gd name="f155" fmla="*/ f132 f64 1"/>
              <a:gd name="f156" fmla="*/ f133 f65 1"/>
              <a:gd name="f157" fmla="*/ f134 f64 1"/>
              <a:gd name="f158" fmla="*/ f135 f65 1"/>
              <a:gd name="f159" fmla="*/ f136 f6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4">
                <a:pos x="f141" y="f142"/>
              </a:cxn>
              <a:cxn ang="f94">
                <a:pos x="f143" y="f144"/>
              </a:cxn>
              <a:cxn ang="f94">
                <a:pos x="f145" y="f146"/>
              </a:cxn>
              <a:cxn ang="f94">
                <a:pos x="f147" y="f148"/>
              </a:cxn>
              <a:cxn ang="f94">
                <a:pos x="f149" y="f150"/>
              </a:cxn>
              <a:cxn ang="f94">
                <a:pos x="f151" y="f152"/>
              </a:cxn>
              <a:cxn ang="f94">
                <a:pos x="f153" y="f154"/>
              </a:cxn>
              <a:cxn ang="f94">
                <a:pos x="f155" y="f156"/>
              </a:cxn>
              <a:cxn ang="f94">
                <a:pos x="f157" y="f158"/>
              </a:cxn>
              <a:cxn ang="f94">
                <a:pos x="f141" y="f159"/>
              </a:cxn>
            </a:cxnLst>
            <a:rect l="f137" t="f140" r="f138" b="f139"/>
            <a:pathLst>
              <a:path w="93210" h="30193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8" y="f62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8" name="Forma libre: forma 912">
            <a:extLst>
              <a:ext uri="{FF2B5EF4-FFF2-40B4-BE49-F238E27FC236}">
                <a16:creationId xmlns:a16="http://schemas.microsoft.com/office/drawing/2014/main" id="{A530A19E-30DE-4C89-A7C7-0DCAABE077E2}"/>
              </a:ext>
            </a:extLst>
          </p:cNvPr>
          <p:cNvSpPr/>
          <p:nvPr/>
        </p:nvSpPr>
        <p:spPr>
          <a:xfrm>
            <a:off x="1770854" y="4123715"/>
            <a:ext cx="72127" cy="19370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2127"/>
              <a:gd name="f7" fmla="val 193710"/>
              <a:gd name="f8" fmla="val 96869"/>
              <a:gd name="f9" fmla="val 2408"/>
              <a:gd name="f10" fmla="val 64872"/>
              <a:gd name="f11" fmla="val 11201"/>
              <a:gd name="f12" fmla="val 36435"/>
              <a:gd name="f13" fmla="val 30636"/>
              <a:gd name="f14" fmla="val 11940"/>
              <a:gd name="f15" fmla="val 40197"/>
              <a:gd name="f16" fmla="val -133"/>
              <a:gd name="f17" fmla="val 55270"/>
              <a:gd name="f18" fmla="val -3832"/>
              <a:gd name="f19" fmla="val 63959"/>
              <a:gd name="f20" fmla="val 4473"/>
              <a:gd name="f21" fmla="val 74566"/>
              <a:gd name="f22" fmla="val 14661"/>
              <a:gd name="f23" fmla="val 73031"/>
              <a:gd name="f24" fmla="val 26350"/>
              <a:gd name="f25" fmla="val 64936"/>
              <a:gd name="f26" fmla="val 37481"/>
              <a:gd name="f27" fmla="val 35905"/>
              <a:gd name="f28" fmla="val 77329"/>
              <a:gd name="f29" fmla="val 37126"/>
              <a:gd name="f30" fmla="val 116758"/>
              <a:gd name="f31" fmla="val 65494"/>
              <a:gd name="f32" fmla="val 156431"/>
              <a:gd name="f33" fmla="val 75438"/>
              <a:gd name="f34" fmla="val 170318"/>
              <a:gd name="f35" fmla="val 73973"/>
              <a:gd name="f36" fmla="val 182706"/>
              <a:gd name="f37" fmla="val 62633"/>
              <a:gd name="f38" fmla="val 189963"/>
              <a:gd name="f39" fmla="val 49059"/>
              <a:gd name="f40" fmla="val 198617"/>
              <a:gd name="f41" fmla="val 39150"/>
              <a:gd name="f42" fmla="val 190870"/>
              <a:gd name="f43" fmla="val 31090"/>
              <a:gd name="f44" fmla="val 181030"/>
              <a:gd name="f45" fmla="val 10852"/>
              <a:gd name="f46" fmla="val 156291"/>
              <a:gd name="f47" fmla="val 2652"/>
              <a:gd name="f48" fmla="val 127016"/>
              <a:gd name="f49" fmla="+- 0 0 -90"/>
              <a:gd name="f50" fmla="*/ f3 1 72127"/>
              <a:gd name="f51" fmla="*/ f4 1 193710"/>
              <a:gd name="f52" fmla="val f5"/>
              <a:gd name="f53" fmla="val f6"/>
              <a:gd name="f54" fmla="val f7"/>
              <a:gd name="f55" fmla="*/ f49 f0 1"/>
              <a:gd name="f56" fmla="+- f54 0 f52"/>
              <a:gd name="f57" fmla="+- f53 0 f52"/>
              <a:gd name="f58" fmla="*/ f55 1 f2"/>
              <a:gd name="f59" fmla="*/ f57 1 72127"/>
              <a:gd name="f60" fmla="*/ f56 1 193710"/>
              <a:gd name="f61" fmla="*/ 0 f57 1"/>
              <a:gd name="f62" fmla="*/ 96869 f56 1"/>
              <a:gd name="f63" fmla="*/ 30636 f57 1"/>
              <a:gd name="f64" fmla="*/ 11940 f56 1"/>
              <a:gd name="f65" fmla="*/ 63959 f57 1"/>
              <a:gd name="f66" fmla="*/ 4473 f56 1"/>
              <a:gd name="f67" fmla="*/ 64936 f57 1"/>
              <a:gd name="f68" fmla="*/ 37481 f56 1"/>
              <a:gd name="f69" fmla="*/ 65494 f57 1"/>
              <a:gd name="f70" fmla="*/ 156431 f56 1"/>
              <a:gd name="f71" fmla="*/ 62633 f57 1"/>
              <a:gd name="f72" fmla="*/ 189963 f56 1"/>
              <a:gd name="f73" fmla="*/ 31090 f57 1"/>
              <a:gd name="f74" fmla="*/ 181030 f56 1"/>
              <a:gd name="f75" fmla="+- f58 0 f1"/>
              <a:gd name="f76" fmla="*/ f61 1 72127"/>
              <a:gd name="f77" fmla="*/ f62 1 193710"/>
              <a:gd name="f78" fmla="*/ f63 1 72127"/>
              <a:gd name="f79" fmla="*/ f64 1 193710"/>
              <a:gd name="f80" fmla="*/ f65 1 72127"/>
              <a:gd name="f81" fmla="*/ f66 1 193710"/>
              <a:gd name="f82" fmla="*/ f67 1 72127"/>
              <a:gd name="f83" fmla="*/ f68 1 193710"/>
              <a:gd name="f84" fmla="*/ f69 1 72127"/>
              <a:gd name="f85" fmla="*/ f70 1 193710"/>
              <a:gd name="f86" fmla="*/ f71 1 72127"/>
              <a:gd name="f87" fmla="*/ f72 1 193710"/>
              <a:gd name="f88" fmla="*/ f73 1 72127"/>
              <a:gd name="f89" fmla="*/ f74 1 193710"/>
              <a:gd name="f90" fmla="*/ f52 1 f59"/>
              <a:gd name="f91" fmla="*/ f53 1 f59"/>
              <a:gd name="f92" fmla="*/ f52 1 f60"/>
              <a:gd name="f93" fmla="*/ f54 1 f60"/>
              <a:gd name="f94" fmla="*/ f76 1 f59"/>
              <a:gd name="f95" fmla="*/ f77 1 f60"/>
              <a:gd name="f96" fmla="*/ f78 1 f59"/>
              <a:gd name="f97" fmla="*/ f79 1 f60"/>
              <a:gd name="f98" fmla="*/ f80 1 f59"/>
              <a:gd name="f99" fmla="*/ f81 1 f60"/>
              <a:gd name="f100" fmla="*/ f82 1 f59"/>
              <a:gd name="f101" fmla="*/ f83 1 f60"/>
              <a:gd name="f102" fmla="*/ f84 1 f59"/>
              <a:gd name="f103" fmla="*/ f85 1 f60"/>
              <a:gd name="f104" fmla="*/ f86 1 f59"/>
              <a:gd name="f105" fmla="*/ f87 1 f60"/>
              <a:gd name="f106" fmla="*/ f88 1 f59"/>
              <a:gd name="f107" fmla="*/ f89 1 f60"/>
              <a:gd name="f108" fmla="*/ f90 f50 1"/>
              <a:gd name="f109" fmla="*/ f91 f50 1"/>
              <a:gd name="f110" fmla="*/ f93 f51 1"/>
              <a:gd name="f111" fmla="*/ f92 f51 1"/>
              <a:gd name="f112" fmla="*/ f94 f50 1"/>
              <a:gd name="f113" fmla="*/ f95 f51 1"/>
              <a:gd name="f114" fmla="*/ f96 f50 1"/>
              <a:gd name="f115" fmla="*/ f97 f51 1"/>
              <a:gd name="f116" fmla="*/ f98 f50 1"/>
              <a:gd name="f117" fmla="*/ f99 f51 1"/>
              <a:gd name="f118" fmla="*/ f100 f50 1"/>
              <a:gd name="f119" fmla="*/ f101 f51 1"/>
              <a:gd name="f120" fmla="*/ f102 f50 1"/>
              <a:gd name="f121" fmla="*/ f103 f51 1"/>
              <a:gd name="f122" fmla="*/ f104 f50 1"/>
              <a:gd name="f123" fmla="*/ f105 f51 1"/>
              <a:gd name="f124" fmla="*/ f106 f50 1"/>
              <a:gd name="f125" fmla="*/ f107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5">
                <a:pos x="f112" y="f113"/>
              </a:cxn>
              <a:cxn ang="f75">
                <a:pos x="f114" y="f115"/>
              </a:cxn>
              <a:cxn ang="f75">
                <a:pos x="f116" y="f117"/>
              </a:cxn>
              <a:cxn ang="f75">
                <a:pos x="f118" y="f119"/>
              </a:cxn>
              <a:cxn ang="f75">
                <a:pos x="f120" y="f121"/>
              </a:cxn>
              <a:cxn ang="f75">
                <a:pos x="f122" y="f123"/>
              </a:cxn>
              <a:cxn ang="f75">
                <a:pos x="f124" y="f125"/>
              </a:cxn>
              <a:cxn ang="f75">
                <a:pos x="f112" y="f113"/>
              </a:cxn>
            </a:cxnLst>
            <a:rect l="f108" t="f111" r="f109" b="f110"/>
            <a:pathLst>
              <a:path w="72127" h="193710">
                <a:moveTo>
                  <a:pt x="f5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5" y="f8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9" name="Forma libre: forma 913">
            <a:extLst>
              <a:ext uri="{FF2B5EF4-FFF2-40B4-BE49-F238E27FC236}">
                <a16:creationId xmlns:a16="http://schemas.microsoft.com/office/drawing/2014/main" id="{A63F8B9E-4091-461E-B7E9-982BB3416299}"/>
              </a:ext>
            </a:extLst>
          </p:cNvPr>
          <p:cNvSpPr/>
          <p:nvPr/>
        </p:nvSpPr>
        <p:spPr>
          <a:xfrm>
            <a:off x="1972525" y="4123953"/>
            <a:ext cx="71570" cy="19366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1571"/>
              <a:gd name="f7" fmla="val 193670"/>
              <a:gd name="f8" fmla="val 71572"/>
              <a:gd name="f9" fmla="val 95936"/>
              <a:gd name="f10" fmla="val 70246"/>
              <a:gd name="f11" fmla="val 129328"/>
              <a:gd name="f12" fmla="val 59569"/>
              <a:gd name="f13" fmla="val 157766"/>
              <a:gd name="f14" fmla="val 39959"/>
              <a:gd name="f15" fmla="val 182435"/>
              <a:gd name="f16" fmla="val 31898"/>
              <a:gd name="f17" fmla="val 192554"/>
              <a:gd name="f18" fmla="val 20803"/>
              <a:gd name="f19" fmla="val 198625"/>
              <a:gd name="f20" fmla="val 8311"/>
              <a:gd name="f21" fmla="val 188367"/>
              <a:gd name="f22" fmla="val -3692"/>
              <a:gd name="f23" fmla="val 178527"/>
              <a:gd name="f24" fmla="val -1250"/>
              <a:gd name="f25" fmla="val 166942"/>
              <a:gd name="f26" fmla="val 6531"/>
              <a:gd name="f27" fmla="val 155986"/>
              <a:gd name="f28" fmla="val 35632"/>
              <a:gd name="f29" fmla="val 114952"/>
              <a:gd name="f30" fmla="val 36121"/>
              <a:gd name="f31" fmla="val 78698"/>
              <a:gd name="f32" fmla="val 7753"/>
              <a:gd name="f33" fmla="val 37525"/>
              <a:gd name="f34" fmla="val -1703"/>
              <a:gd name="f35" fmla="val 23847"/>
              <a:gd name="f36" fmla="val 10553"/>
              <a:gd name="f37" fmla="val 8904"/>
              <a:gd name="f38" fmla="val 3679"/>
              <a:gd name="f39" fmla="val 19477"/>
              <a:gd name="f40" fmla="val -3439"/>
              <a:gd name="f41" fmla="val 32492"/>
              <a:gd name="f42" fmla="val -55"/>
              <a:gd name="f43" fmla="val 41983"/>
              <a:gd name="f44" fmla="val 12332"/>
              <a:gd name="f45" fmla="val 61174"/>
              <a:gd name="f46" fmla="val 37316"/>
              <a:gd name="f47" fmla="val 71502"/>
              <a:gd name="f48" fmla="val 67009"/>
              <a:gd name="f49" fmla="val 95901"/>
              <a:gd name="f50" fmla="+- 0 0 -90"/>
              <a:gd name="f51" fmla="*/ f3 1 71571"/>
              <a:gd name="f52" fmla="*/ f4 1 193670"/>
              <a:gd name="f53" fmla="val f5"/>
              <a:gd name="f54" fmla="val f6"/>
              <a:gd name="f55" fmla="val f7"/>
              <a:gd name="f56" fmla="*/ f50 f0 1"/>
              <a:gd name="f57" fmla="+- f55 0 f53"/>
              <a:gd name="f58" fmla="+- f54 0 f53"/>
              <a:gd name="f59" fmla="*/ f56 1 f2"/>
              <a:gd name="f60" fmla="*/ f58 1 71571"/>
              <a:gd name="f61" fmla="*/ f57 1 193670"/>
              <a:gd name="f62" fmla="*/ 71572 f58 1"/>
              <a:gd name="f63" fmla="*/ 95936 f57 1"/>
              <a:gd name="f64" fmla="*/ 39959 f58 1"/>
              <a:gd name="f65" fmla="*/ 182435 f57 1"/>
              <a:gd name="f66" fmla="*/ 8311 f58 1"/>
              <a:gd name="f67" fmla="*/ 188367 f57 1"/>
              <a:gd name="f68" fmla="*/ 6531 f58 1"/>
              <a:gd name="f69" fmla="*/ 155986 f57 1"/>
              <a:gd name="f70" fmla="*/ 7753 f58 1"/>
              <a:gd name="f71" fmla="*/ 37525 f57 1"/>
              <a:gd name="f72" fmla="*/ 8904 f58 1"/>
              <a:gd name="f73" fmla="*/ 3679 f57 1"/>
              <a:gd name="f74" fmla="*/ 41983 f58 1"/>
              <a:gd name="f75" fmla="*/ 12332 f57 1"/>
              <a:gd name="f76" fmla="*/ 95901 f57 1"/>
              <a:gd name="f77" fmla="+- f59 0 f1"/>
              <a:gd name="f78" fmla="*/ f62 1 71571"/>
              <a:gd name="f79" fmla="*/ f63 1 193670"/>
              <a:gd name="f80" fmla="*/ f64 1 71571"/>
              <a:gd name="f81" fmla="*/ f65 1 193670"/>
              <a:gd name="f82" fmla="*/ f66 1 71571"/>
              <a:gd name="f83" fmla="*/ f67 1 193670"/>
              <a:gd name="f84" fmla="*/ f68 1 71571"/>
              <a:gd name="f85" fmla="*/ f69 1 193670"/>
              <a:gd name="f86" fmla="*/ f70 1 71571"/>
              <a:gd name="f87" fmla="*/ f71 1 193670"/>
              <a:gd name="f88" fmla="*/ f72 1 71571"/>
              <a:gd name="f89" fmla="*/ f73 1 193670"/>
              <a:gd name="f90" fmla="*/ f74 1 71571"/>
              <a:gd name="f91" fmla="*/ f75 1 193670"/>
              <a:gd name="f92" fmla="*/ f76 1 193670"/>
              <a:gd name="f93" fmla="*/ f53 1 f60"/>
              <a:gd name="f94" fmla="*/ f54 1 f60"/>
              <a:gd name="f95" fmla="*/ f53 1 f61"/>
              <a:gd name="f96" fmla="*/ f55 1 f61"/>
              <a:gd name="f97" fmla="*/ f78 1 f60"/>
              <a:gd name="f98" fmla="*/ f79 1 f61"/>
              <a:gd name="f99" fmla="*/ f80 1 f60"/>
              <a:gd name="f100" fmla="*/ f81 1 f61"/>
              <a:gd name="f101" fmla="*/ f82 1 f60"/>
              <a:gd name="f102" fmla="*/ f83 1 f61"/>
              <a:gd name="f103" fmla="*/ f84 1 f60"/>
              <a:gd name="f104" fmla="*/ f85 1 f61"/>
              <a:gd name="f105" fmla="*/ f86 1 f60"/>
              <a:gd name="f106" fmla="*/ f87 1 f61"/>
              <a:gd name="f107" fmla="*/ f88 1 f60"/>
              <a:gd name="f108" fmla="*/ f89 1 f61"/>
              <a:gd name="f109" fmla="*/ f90 1 f60"/>
              <a:gd name="f110" fmla="*/ f91 1 f61"/>
              <a:gd name="f111" fmla="*/ f92 1 f61"/>
              <a:gd name="f112" fmla="*/ f93 f51 1"/>
              <a:gd name="f113" fmla="*/ f94 f51 1"/>
              <a:gd name="f114" fmla="*/ f96 f52 1"/>
              <a:gd name="f115" fmla="*/ f95 f52 1"/>
              <a:gd name="f116" fmla="*/ f97 f51 1"/>
              <a:gd name="f117" fmla="*/ f98 f52 1"/>
              <a:gd name="f118" fmla="*/ f99 f51 1"/>
              <a:gd name="f119" fmla="*/ f100 f52 1"/>
              <a:gd name="f120" fmla="*/ f101 f51 1"/>
              <a:gd name="f121" fmla="*/ f102 f52 1"/>
              <a:gd name="f122" fmla="*/ f103 f51 1"/>
              <a:gd name="f123" fmla="*/ f104 f52 1"/>
              <a:gd name="f124" fmla="*/ f105 f51 1"/>
              <a:gd name="f125" fmla="*/ f106 f52 1"/>
              <a:gd name="f126" fmla="*/ f107 f51 1"/>
              <a:gd name="f127" fmla="*/ f108 f52 1"/>
              <a:gd name="f128" fmla="*/ f109 f51 1"/>
              <a:gd name="f129" fmla="*/ f110 f52 1"/>
              <a:gd name="f130" fmla="*/ f111 f5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7">
                <a:pos x="f116" y="f117"/>
              </a:cxn>
              <a:cxn ang="f77">
                <a:pos x="f118" y="f119"/>
              </a:cxn>
              <a:cxn ang="f77">
                <a:pos x="f120" y="f121"/>
              </a:cxn>
              <a:cxn ang="f77">
                <a:pos x="f122" y="f123"/>
              </a:cxn>
              <a:cxn ang="f77">
                <a:pos x="f124" y="f125"/>
              </a:cxn>
              <a:cxn ang="f77">
                <a:pos x="f126" y="f127"/>
              </a:cxn>
              <a:cxn ang="f77">
                <a:pos x="f128" y="f129"/>
              </a:cxn>
              <a:cxn ang="f77">
                <a:pos x="f116" y="f130"/>
              </a:cxn>
            </a:cxnLst>
            <a:rect l="f112" t="f115" r="f113" b="f114"/>
            <a:pathLst>
              <a:path w="71571" h="19367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24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8" y="f49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40" name="Forma libre: forma 914">
            <a:extLst>
              <a:ext uri="{FF2B5EF4-FFF2-40B4-BE49-F238E27FC236}">
                <a16:creationId xmlns:a16="http://schemas.microsoft.com/office/drawing/2014/main" id="{1BA8F09D-E6EA-4DF3-9354-938F1A9277E9}"/>
              </a:ext>
            </a:extLst>
          </p:cNvPr>
          <p:cNvSpPr/>
          <p:nvPr/>
        </p:nvSpPr>
        <p:spPr>
          <a:xfrm>
            <a:off x="1813255" y="1257912"/>
            <a:ext cx="61758" cy="6690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1756"/>
              <a:gd name="f7" fmla="val 66911"/>
              <a:gd name="f8" fmla="val 47481"/>
              <a:gd name="f9" fmla="val 11570"/>
              <a:gd name="f10" fmla="val 47725"/>
              <a:gd name="f11" fmla="val 25911"/>
              <a:gd name="f12" fmla="val 61019"/>
              <a:gd name="f13" fmla="val 35123"/>
              <a:gd name="f14" fmla="val 61682"/>
              <a:gd name="f15" fmla="val 49883"/>
              <a:gd name="f16" fmla="val 62206"/>
              <a:gd name="f17" fmla="val 61607"/>
              <a:gd name="f18" fmla="val 60217"/>
              <a:gd name="f19" fmla="val 67643"/>
              <a:gd name="f20" fmla="val 47376"/>
              <a:gd name="f21" fmla="val 66841"/>
              <a:gd name="f22" fmla="val 39909"/>
              <a:gd name="f23" fmla="val 66352"/>
              <a:gd name="f24" fmla="val 32372"/>
              <a:gd name="f25" fmla="val 66910"/>
              <a:gd name="f26" fmla="val 24870"/>
              <a:gd name="f27" fmla="val 66771"/>
              <a:gd name="f28" fmla="val 3935"/>
              <a:gd name="f29" fmla="val 66387"/>
              <a:gd name="f30" fmla="val -6324"/>
              <a:gd name="f31" fmla="val 47894"/>
              <a:gd name="f32" fmla="val 4144"/>
              <a:gd name="f33" fmla="val 29749"/>
              <a:gd name="f34" fmla="val 6412"/>
              <a:gd name="f35" fmla="val 25807"/>
              <a:gd name="f36" fmla="val 7912"/>
              <a:gd name="f37" fmla="val 21410"/>
              <a:gd name="f38" fmla="val 10006"/>
              <a:gd name="f39" fmla="val 17328"/>
              <a:gd name="f40" fmla="val 15414"/>
              <a:gd name="f41" fmla="val 6650"/>
              <a:gd name="f42" fmla="val 22777"/>
              <a:gd name="f43" fmla="val -1235"/>
              <a:gd name="f44" fmla="val 36176"/>
              <a:gd name="f45" fmla="val 160"/>
              <a:gd name="f46" fmla="val 39944"/>
              <a:gd name="f47" fmla="val 3964"/>
              <a:gd name="f48" fmla="val 43747"/>
              <a:gd name="f49" fmla="val 7767"/>
              <a:gd name="f50" fmla="val 47516"/>
              <a:gd name="f51" fmla="+- 0 0 -90"/>
              <a:gd name="f52" fmla="*/ f3 1 61756"/>
              <a:gd name="f53" fmla="*/ f4 1 66911"/>
              <a:gd name="f54" fmla="val f5"/>
              <a:gd name="f55" fmla="val f6"/>
              <a:gd name="f56" fmla="val f7"/>
              <a:gd name="f57" fmla="*/ f51 f0 1"/>
              <a:gd name="f58" fmla="+- f56 0 f54"/>
              <a:gd name="f59" fmla="+- f55 0 f54"/>
              <a:gd name="f60" fmla="*/ f57 1 f2"/>
              <a:gd name="f61" fmla="*/ f59 1 61756"/>
              <a:gd name="f62" fmla="*/ f58 1 66911"/>
              <a:gd name="f63" fmla="*/ 47481 f59 1"/>
              <a:gd name="f64" fmla="*/ 11570 f58 1"/>
              <a:gd name="f65" fmla="*/ 61682 f59 1"/>
              <a:gd name="f66" fmla="*/ 49883 f58 1"/>
              <a:gd name="f67" fmla="*/ 47376 f59 1"/>
              <a:gd name="f68" fmla="*/ 66841 f58 1"/>
              <a:gd name="f69" fmla="*/ 24870 f59 1"/>
              <a:gd name="f70" fmla="*/ 66771 f58 1"/>
              <a:gd name="f71" fmla="*/ 4144 f59 1"/>
              <a:gd name="f72" fmla="*/ 29749 f58 1"/>
              <a:gd name="f73" fmla="*/ 10006 f59 1"/>
              <a:gd name="f74" fmla="*/ 17328 f58 1"/>
              <a:gd name="f75" fmla="*/ 36176 f59 1"/>
              <a:gd name="f76" fmla="*/ 160 f58 1"/>
              <a:gd name="f77" fmla="*/ 47516 f59 1"/>
              <a:gd name="f78" fmla="+- f60 0 f1"/>
              <a:gd name="f79" fmla="*/ f63 1 61756"/>
              <a:gd name="f80" fmla="*/ f64 1 66911"/>
              <a:gd name="f81" fmla="*/ f65 1 61756"/>
              <a:gd name="f82" fmla="*/ f66 1 66911"/>
              <a:gd name="f83" fmla="*/ f67 1 61756"/>
              <a:gd name="f84" fmla="*/ f68 1 66911"/>
              <a:gd name="f85" fmla="*/ f69 1 61756"/>
              <a:gd name="f86" fmla="*/ f70 1 66911"/>
              <a:gd name="f87" fmla="*/ f71 1 61756"/>
              <a:gd name="f88" fmla="*/ f72 1 66911"/>
              <a:gd name="f89" fmla="*/ f73 1 61756"/>
              <a:gd name="f90" fmla="*/ f74 1 66911"/>
              <a:gd name="f91" fmla="*/ f75 1 61756"/>
              <a:gd name="f92" fmla="*/ f76 1 66911"/>
              <a:gd name="f93" fmla="*/ f77 1 61756"/>
              <a:gd name="f94" fmla="*/ f54 1 f61"/>
              <a:gd name="f95" fmla="*/ f55 1 f61"/>
              <a:gd name="f96" fmla="*/ f54 1 f62"/>
              <a:gd name="f97" fmla="*/ f56 1 f62"/>
              <a:gd name="f98" fmla="*/ f79 1 f61"/>
              <a:gd name="f99" fmla="*/ f80 1 f62"/>
              <a:gd name="f100" fmla="*/ f81 1 f61"/>
              <a:gd name="f101" fmla="*/ f82 1 f62"/>
              <a:gd name="f102" fmla="*/ f83 1 f61"/>
              <a:gd name="f103" fmla="*/ f84 1 f62"/>
              <a:gd name="f104" fmla="*/ f85 1 f61"/>
              <a:gd name="f105" fmla="*/ f86 1 f62"/>
              <a:gd name="f106" fmla="*/ f87 1 f61"/>
              <a:gd name="f107" fmla="*/ f88 1 f62"/>
              <a:gd name="f108" fmla="*/ f89 1 f61"/>
              <a:gd name="f109" fmla="*/ f90 1 f62"/>
              <a:gd name="f110" fmla="*/ f91 1 f61"/>
              <a:gd name="f111" fmla="*/ f92 1 f62"/>
              <a:gd name="f112" fmla="*/ f93 1 f61"/>
              <a:gd name="f113" fmla="*/ f94 f52 1"/>
              <a:gd name="f114" fmla="*/ f95 f52 1"/>
              <a:gd name="f115" fmla="*/ f97 f53 1"/>
              <a:gd name="f116" fmla="*/ f96 f53 1"/>
              <a:gd name="f117" fmla="*/ f98 f52 1"/>
              <a:gd name="f118" fmla="*/ f99 f53 1"/>
              <a:gd name="f119" fmla="*/ f100 f52 1"/>
              <a:gd name="f120" fmla="*/ f101 f53 1"/>
              <a:gd name="f121" fmla="*/ f102 f52 1"/>
              <a:gd name="f122" fmla="*/ f103 f53 1"/>
              <a:gd name="f123" fmla="*/ f104 f52 1"/>
              <a:gd name="f124" fmla="*/ f105 f53 1"/>
              <a:gd name="f125" fmla="*/ f106 f52 1"/>
              <a:gd name="f126" fmla="*/ f107 f53 1"/>
              <a:gd name="f127" fmla="*/ f108 f52 1"/>
              <a:gd name="f128" fmla="*/ f109 f53 1"/>
              <a:gd name="f129" fmla="*/ f110 f52 1"/>
              <a:gd name="f130" fmla="*/ f111 f53 1"/>
              <a:gd name="f131" fmla="*/ f112 f5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17" y="f118"/>
              </a:cxn>
              <a:cxn ang="f78">
                <a:pos x="f119" y="f120"/>
              </a:cxn>
              <a:cxn ang="f78">
                <a:pos x="f121" y="f122"/>
              </a:cxn>
              <a:cxn ang="f78">
                <a:pos x="f123" y="f124"/>
              </a:cxn>
              <a:cxn ang="f78">
                <a:pos x="f125" y="f126"/>
              </a:cxn>
              <a:cxn ang="f78">
                <a:pos x="f127" y="f128"/>
              </a:cxn>
              <a:cxn ang="f78">
                <a:pos x="f129" y="f130"/>
              </a:cxn>
              <a:cxn ang="f78">
                <a:pos x="f131" y="f118"/>
              </a:cxn>
            </a:cxnLst>
            <a:rect l="f113" t="f116" r="f114" b="f115"/>
            <a:pathLst>
              <a:path w="61756" h="66911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9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41" name="Forma libre: forma 915">
            <a:extLst>
              <a:ext uri="{FF2B5EF4-FFF2-40B4-BE49-F238E27FC236}">
                <a16:creationId xmlns:a16="http://schemas.microsoft.com/office/drawing/2014/main" id="{B0D00640-2D67-4DA5-A22D-5F5838A780DB}"/>
              </a:ext>
            </a:extLst>
          </p:cNvPr>
          <p:cNvSpPr/>
          <p:nvPr/>
        </p:nvSpPr>
        <p:spPr>
          <a:xfrm>
            <a:off x="2804089" y="3062316"/>
            <a:ext cx="76041" cy="4581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6039"/>
              <a:gd name="f7" fmla="val 45815"/>
              <a:gd name="f8" fmla="val 38530"/>
              <a:gd name="f9" fmla="val 45816"/>
              <a:gd name="f10" fmla="val 16722"/>
              <a:gd name="f11" fmla="val 45711"/>
              <a:gd name="f12" fmla="val 462"/>
              <a:gd name="f13" fmla="val 36464"/>
              <a:gd name="f14" fmla="val 8"/>
              <a:gd name="f15" fmla="val 23868"/>
              <a:gd name="f16" fmla="val -446"/>
              <a:gd name="f17" fmla="val 11481"/>
              <a:gd name="f18" fmla="val 18711"/>
              <a:gd name="f19" fmla="val -138"/>
              <a:gd name="f20" fmla="val 39227"/>
              <a:gd name="f21" fmla="val 1"/>
              <a:gd name="f22" fmla="val 60791"/>
              <a:gd name="f23" fmla="val 176"/>
              <a:gd name="f24" fmla="val 76040"/>
              <a:gd name="f25" fmla="val 9981"/>
              <a:gd name="f26" fmla="val 23693"/>
              <a:gd name="f27" fmla="val 37337"/>
              <a:gd name="f28" fmla="val 61524"/>
              <a:gd name="f29" fmla="val 45885"/>
              <a:gd name="f30" fmla="val 45781"/>
              <a:gd name="f31" fmla="+- 0 0 -90"/>
              <a:gd name="f32" fmla="*/ f3 1 76039"/>
              <a:gd name="f33" fmla="*/ f4 1 45815"/>
              <a:gd name="f34" fmla="val f5"/>
              <a:gd name="f35" fmla="val f6"/>
              <a:gd name="f36" fmla="val f7"/>
              <a:gd name="f37" fmla="*/ f31 f0 1"/>
              <a:gd name="f38" fmla="+- f36 0 f34"/>
              <a:gd name="f39" fmla="+- f35 0 f34"/>
              <a:gd name="f40" fmla="*/ f37 1 f2"/>
              <a:gd name="f41" fmla="*/ f39 1 76039"/>
              <a:gd name="f42" fmla="*/ f38 1 45815"/>
              <a:gd name="f43" fmla="*/ 38530 f39 1"/>
              <a:gd name="f44" fmla="*/ 45816 f38 1"/>
              <a:gd name="f45" fmla="*/ 8 f39 1"/>
              <a:gd name="f46" fmla="*/ 23868 f38 1"/>
              <a:gd name="f47" fmla="*/ 39227 f39 1"/>
              <a:gd name="f48" fmla="*/ 1 f38 1"/>
              <a:gd name="f49" fmla="*/ 76040 f39 1"/>
              <a:gd name="f50" fmla="*/ 23693 f38 1"/>
              <a:gd name="f51" fmla="*/ 45781 f38 1"/>
              <a:gd name="f52" fmla="+- f40 0 f1"/>
              <a:gd name="f53" fmla="*/ f43 1 76039"/>
              <a:gd name="f54" fmla="*/ f44 1 45815"/>
              <a:gd name="f55" fmla="*/ f45 1 76039"/>
              <a:gd name="f56" fmla="*/ f46 1 45815"/>
              <a:gd name="f57" fmla="*/ f47 1 76039"/>
              <a:gd name="f58" fmla="*/ f48 1 45815"/>
              <a:gd name="f59" fmla="*/ f49 1 76039"/>
              <a:gd name="f60" fmla="*/ f50 1 45815"/>
              <a:gd name="f61" fmla="*/ f51 1 45815"/>
              <a:gd name="f62" fmla="*/ f34 1 f41"/>
              <a:gd name="f63" fmla="*/ f35 1 f41"/>
              <a:gd name="f64" fmla="*/ f34 1 f42"/>
              <a:gd name="f65" fmla="*/ f36 1 f42"/>
              <a:gd name="f66" fmla="*/ f53 1 f41"/>
              <a:gd name="f67" fmla="*/ f54 1 f42"/>
              <a:gd name="f68" fmla="*/ f55 1 f41"/>
              <a:gd name="f69" fmla="*/ f56 1 f42"/>
              <a:gd name="f70" fmla="*/ f57 1 f41"/>
              <a:gd name="f71" fmla="*/ f58 1 f42"/>
              <a:gd name="f72" fmla="*/ f59 1 f41"/>
              <a:gd name="f73" fmla="*/ f60 1 f42"/>
              <a:gd name="f74" fmla="*/ f61 1 f42"/>
              <a:gd name="f75" fmla="*/ f62 f32 1"/>
              <a:gd name="f76" fmla="*/ f63 f32 1"/>
              <a:gd name="f77" fmla="*/ f65 f33 1"/>
              <a:gd name="f78" fmla="*/ f64 f33 1"/>
              <a:gd name="f79" fmla="*/ f66 f32 1"/>
              <a:gd name="f80" fmla="*/ f67 f33 1"/>
              <a:gd name="f81" fmla="*/ f68 f32 1"/>
              <a:gd name="f82" fmla="*/ f69 f33 1"/>
              <a:gd name="f83" fmla="*/ f70 f32 1"/>
              <a:gd name="f84" fmla="*/ f71 f33 1"/>
              <a:gd name="f85" fmla="*/ f72 f32 1"/>
              <a:gd name="f86" fmla="*/ f73 f33 1"/>
              <a:gd name="f87" fmla="*/ f74 f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2">
                <a:pos x="f79" y="f80"/>
              </a:cxn>
              <a:cxn ang="f52">
                <a:pos x="f81" y="f82"/>
              </a:cxn>
              <a:cxn ang="f52">
                <a:pos x="f83" y="f84"/>
              </a:cxn>
              <a:cxn ang="f52">
                <a:pos x="f85" y="f86"/>
              </a:cxn>
              <a:cxn ang="f52">
                <a:pos x="f79" y="f87"/>
              </a:cxn>
            </a:cxnLst>
            <a:rect l="f75" t="f78" r="f76" b="f77"/>
            <a:pathLst>
              <a:path w="76039" h="4581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8" y="f29"/>
                  <a:pt x="f8" y="f30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42" name="Forma libre: forma 916">
            <a:extLst>
              <a:ext uri="{FF2B5EF4-FFF2-40B4-BE49-F238E27FC236}">
                <a16:creationId xmlns:a16="http://schemas.microsoft.com/office/drawing/2014/main" id="{200636F9-3D37-4440-B7B5-D6AA96D19599}"/>
              </a:ext>
            </a:extLst>
          </p:cNvPr>
          <p:cNvSpPr/>
          <p:nvPr/>
        </p:nvSpPr>
        <p:spPr>
          <a:xfrm>
            <a:off x="577525" y="3138687"/>
            <a:ext cx="191063" cy="7375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91062"/>
              <a:gd name="f7" fmla="val 73759"/>
              <a:gd name="f8" fmla="val 95283"/>
              <a:gd name="f9" fmla="val 116"/>
              <a:gd name="f10" fmla="val 120825"/>
              <a:gd name="f11" fmla="val 146367"/>
              <a:gd name="f12" fmla="val 396"/>
              <a:gd name="f13" fmla="val 171873"/>
              <a:gd name="f14" fmla="val 12"/>
              <a:gd name="f15" fmla="val 185900"/>
              <a:gd name="f16" fmla="val -198"/>
              <a:gd name="f17" fmla="val 192216"/>
              <a:gd name="f18" fmla="val 5525"/>
              <a:gd name="f19" fmla="val 190890"/>
              <a:gd name="f20" fmla="val 19831"/>
              <a:gd name="f21" fmla="val 190192"/>
              <a:gd name="f22" fmla="val 27298"/>
              <a:gd name="f23" fmla="val 190332"/>
              <a:gd name="f24" fmla="val 34939"/>
              <a:gd name="f25" fmla="val 190785"/>
              <a:gd name="f26" fmla="val 42441"/>
              <a:gd name="f27" fmla="val 191553"/>
              <a:gd name="f28" fmla="val 55142"/>
              <a:gd name="f29" fmla="val 189145"/>
              <a:gd name="f30" fmla="val 64773"/>
              <a:gd name="f31" fmla="val 173339"/>
              <a:gd name="f32" fmla="val 63377"/>
              <a:gd name="f33" fmla="val 168593"/>
              <a:gd name="f34" fmla="val 62958"/>
              <a:gd name="f35" fmla="val 166884"/>
              <a:gd name="f36" fmla="val 65820"/>
              <a:gd name="f37" fmla="val 164162"/>
              <a:gd name="f38" fmla="val 69204"/>
              <a:gd name="f39" fmla="val 162103"/>
              <a:gd name="f40" fmla="val 71751"/>
              <a:gd name="f41" fmla="val 154217"/>
              <a:gd name="f42" fmla="val 79323"/>
              <a:gd name="f43" fmla="val 153450"/>
              <a:gd name="f44" fmla="val 66552"/>
              <a:gd name="f45" fmla="val 153171"/>
              <a:gd name="f46" fmla="val 62156"/>
              <a:gd name="f47" fmla="val 149088"/>
              <a:gd name="f48" fmla="val 63935"/>
              <a:gd name="f49" fmla="val 146541"/>
              <a:gd name="f50" fmla="val 104879"/>
              <a:gd name="f51" fmla="val 63691"/>
              <a:gd name="f52" fmla="val 63217"/>
              <a:gd name="f53" fmla="val 63133"/>
              <a:gd name="f54" fmla="val 21555"/>
              <a:gd name="f55" fmla="val 63552"/>
              <a:gd name="f56" fmla="val 5923"/>
              <a:gd name="f57" fmla="val -463"/>
              <a:gd name="f58" fmla="val 57864"/>
              <a:gd name="f59" fmla="val 26"/>
              <a:gd name="f60" fmla="val 41988"/>
              <a:gd name="f61" fmla="val 1491"/>
              <a:gd name="f62" fmla="val -3094"/>
              <a:gd name="f63" fmla="val -9116"/>
              <a:gd name="f64" fmla="val 326"/>
              <a:gd name="f65" fmla="val 41339"/>
              <a:gd name="f66" fmla="val 46"/>
              <a:gd name="f67" fmla="val 59344"/>
              <a:gd name="f68" fmla="val -58"/>
              <a:gd name="f69" fmla="val 77314"/>
              <a:gd name="f70" fmla="val 95318"/>
              <a:gd name="f71" fmla="+- 0 0 -90"/>
              <a:gd name="f72" fmla="*/ f3 1 191062"/>
              <a:gd name="f73" fmla="*/ f4 1 73759"/>
              <a:gd name="f74" fmla="val f5"/>
              <a:gd name="f75" fmla="val f6"/>
              <a:gd name="f76" fmla="val f7"/>
              <a:gd name="f77" fmla="*/ f71 f0 1"/>
              <a:gd name="f78" fmla="+- f76 0 f74"/>
              <a:gd name="f79" fmla="+- f75 0 f74"/>
              <a:gd name="f80" fmla="*/ f77 1 f2"/>
              <a:gd name="f81" fmla="*/ f79 1 191062"/>
              <a:gd name="f82" fmla="*/ f78 1 73759"/>
              <a:gd name="f83" fmla="*/ 95283 f79 1"/>
              <a:gd name="f84" fmla="*/ 116 f78 1"/>
              <a:gd name="f85" fmla="*/ 171873 f79 1"/>
              <a:gd name="f86" fmla="*/ 12 f78 1"/>
              <a:gd name="f87" fmla="*/ 190890 f79 1"/>
              <a:gd name="f88" fmla="*/ 19831 f78 1"/>
              <a:gd name="f89" fmla="*/ 190785 f79 1"/>
              <a:gd name="f90" fmla="*/ 42441 f78 1"/>
              <a:gd name="f91" fmla="*/ 173339 f79 1"/>
              <a:gd name="f92" fmla="*/ 63377 f78 1"/>
              <a:gd name="f93" fmla="*/ 164162 f79 1"/>
              <a:gd name="f94" fmla="*/ 69204 f78 1"/>
              <a:gd name="f95" fmla="*/ 153450 f79 1"/>
              <a:gd name="f96" fmla="*/ 66552 f78 1"/>
              <a:gd name="f97" fmla="*/ 146541 f79 1"/>
              <a:gd name="f98" fmla="*/ 63935 f78 1"/>
              <a:gd name="f99" fmla="*/ 21555 f79 1"/>
              <a:gd name="f100" fmla="*/ 63552 f78 1"/>
              <a:gd name="f101" fmla="*/ 26 f79 1"/>
              <a:gd name="f102" fmla="*/ 41988 f78 1"/>
              <a:gd name="f103" fmla="*/ 41339 f79 1"/>
              <a:gd name="f104" fmla="*/ 46 f78 1"/>
              <a:gd name="f105" fmla="*/ 95318 f79 1"/>
              <a:gd name="f106" fmla="+- f80 0 f1"/>
              <a:gd name="f107" fmla="*/ f83 1 191062"/>
              <a:gd name="f108" fmla="*/ f84 1 73759"/>
              <a:gd name="f109" fmla="*/ f85 1 191062"/>
              <a:gd name="f110" fmla="*/ f86 1 73759"/>
              <a:gd name="f111" fmla="*/ f87 1 191062"/>
              <a:gd name="f112" fmla="*/ f88 1 73759"/>
              <a:gd name="f113" fmla="*/ f89 1 191062"/>
              <a:gd name="f114" fmla="*/ f90 1 73759"/>
              <a:gd name="f115" fmla="*/ f91 1 191062"/>
              <a:gd name="f116" fmla="*/ f92 1 73759"/>
              <a:gd name="f117" fmla="*/ f93 1 191062"/>
              <a:gd name="f118" fmla="*/ f94 1 73759"/>
              <a:gd name="f119" fmla="*/ f95 1 191062"/>
              <a:gd name="f120" fmla="*/ f96 1 73759"/>
              <a:gd name="f121" fmla="*/ f97 1 191062"/>
              <a:gd name="f122" fmla="*/ f98 1 73759"/>
              <a:gd name="f123" fmla="*/ f99 1 191062"/>
              <a:gd name="f124" fmla="*/ f100 1 73759"/>
              <a:gd name="f125" fmla="*/ f101 1 191062"/>
              <a:gd name="f126" fmla="*/ f102 1 73759"/>
              <a:gd name="f127" fmla="*/ f103 1 191062"/>
              <a:gd name="f128" fmla="*/ f104 1 73759"/>
              <a:gd name="f129" fmla="*/ f105 1 191062"/>
              <a:gd name="f130" fmla="*/ f74 1 f81"/>
              <a:gd name="f131" fmla="*/ f75 1 f81"/>
              <a:gd name="f132" fmla="*/ f74 1 f82"/>
              <a:gd name="f133" fmla="*/ f76 1 f82"/>
              <a:gd name="f134" fmla="*/ f107 1 f81"/>
              <a:gd name="f135" fmla="*/ f108 1 f82"/>
              <a:gd name="f136" fmla="*/ f109 1 f81"/>
              <a:gd name="f137" fmla="*/ f110 1 f82"/>
              <a:gd name="f138" fmla="*/ f111 1 f81"/>
              <a:gd name="f139" fmla="*/ f112 1 f82"/>
              <a:gd name="f140" fmla="*/ f113 1 f81"/>
              <a:gd name="f141" fmla="*/ f114 1 f82"/>
              <a:gd name="f142" fmla="*/ f115 1 f81"/>
              <a:gd name="f143" fmla="*/ f116 1 f82"/>
              <a:gd name="f144" fmla="*/ f117 1 f81"/>
              <a:gd name="f145" fmla="*/ f118 1 f82"/>
              <a:gd name="f146" fmla="*/ f119 1 f81"/>
              <a:gd name="f147" fmla="*/ f120 1 f82"/>
              <a:gd name="f148" fmla="*/ f121 1 f81"/>
              <a:gd name="f149" fmla="*/ f122 1 f82"/>
              <a:gd name="f150" fmla="*/ f123 1 f81"/>
              <a:gd name="f151" fmla="*/ f124 1 f82"/>
              <a:gd name="f152" fmla="*/ f125 1 f81"/>
              <a:gd name="f153" fmla="*/ f126 1 f82"/>
              <a:gd name="f154" fmla="*/ f127 1 f81"/>
              <a:gd name="f155" fmla="*/ f128 1 f82"/>
              <a:gd name="f156" fmla="*/ f129 1 f81"/>
              <a:gd name="f157" fmla="*/ f130 f72 1"/>
              <a:gd name="f158" fmla="*/ f131 f72 1"/>
              <a:gd name="f159" fmla="*/ f133 f73 1"/>
              <a:gd name="f160" fmla="*/ f132 f73 1"/>
              <a:gd name="f161" fmla="*/ f134 f72 1"/>
              <a:gd name="f162" fmla="*/ f135 f73 1"/>
              <a:gd name="f163" fmla="*/ f136 f72 1"/>
              <a:gd name="f164" fmla="*/ f137 f73 1"/>
              <a:gd name="f165" fmla="*/ f138 f72 1"/>
              <a:gd name="f166" fmla="*/ f139 f73 1"/>
              <a:gd name="f167" fmla="*/ f140 f72 1"/>
              <a:gd name="f168" fmla="*/ f141 f73 1"/>
              <a:gd name="f169" fmla="*/ f142 f72 1"/>
              <a:gd name="f170" fmla="*/ f143 f73 1"/>
              <a:gd name="f171" fmla="*/ f144 f72 1"/>
              <a:gd name="f172" fmla="*/ f145 f73 1"/>
              <a:gd name="f173" fmla="*/ f146 f72 1"/>
              <a:gd name="f174" fmla="*/ f147 f73 1"/>
              <a:gd name="f175" fmla="*/ f148 f72 1"/>
              <a:gd name="f176" fmla="*/ f149 f73 1"/>
              <a:gd name="f177" fmla="*/ f150 f72 1"/>
              <a:gd name="f178" fmla="*/ f151 f73 1"/>
              <a:gd name="f179" fmla="*/ f152 f72 1"/>
              <a:gd name="f180" fmla="*/ f153 f73 1"/>
              <a:gd name="f181" fmla="*/ f154 f72 1"/>
              <a:gd name="f182" fmla="*/ f155 f73 1"/>
              <a:gd name="f183" fmla="*/ f156 f7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6">
                <a:pos x="f161" y="f162"/>
              </a:cxn>
              <a:cxn ang="f106">
                <a:pos x="f163" y="f164"/>
              </a:cxn>
              <a:cxn ang="f106">
                <a:pos x="f165" y="f166"/>
              </a:cxn>
              <a:cxn ang="f106">
                <a:pos x="f167" y="f168"/>
              </a:cxn>
              <a:cxn ang="f106">
                <a:pos x="f169" y="f170"/>
              </a:cxn>
              <a:cxn ang="f106">
                <a:pos x="f171" y="f172"/>
              </a:cxn>
              <a:cxn ang="f106">
                <a:pos x="f173" y="f174"/>
              </a:cxn>
              <a:cxn ang="f106">
                <a:pos x="f175" y="f176"/>
              </a:cxn>
              <a:cxn ang="f106">
                <a:pos x="f177" y="f178"/>
              </a:cxn>
              <a:cxn ang="f106">
                <a:pos x="f179" y="f180"/>
              </a:cxn>
              <a:cxn ang="f106">
                <a:pos x="f181" y="f182"/>
              </a:cxn>
              <a:cxn ang="f106">
                <a:pos x="f183" y="f182"/>
              </a:cxn>
              <a:cxn ang="f106">
                <a:pos x="f183" y="f162"/>
              </a:cxn>
            </a:cxnLst>
            <a:rect l="f157" t="f160" r="f158" b="f159"/>
            <a:pathLst>
              <a:path w="191062" h="73759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48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51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66"/>
                  <a:pt x="f70" y="f66"/>
                </a:cubicBezTo>
                <a:lnTo>
                  <a:pt x="f70" y="f9"/>
                </a:ln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43" name="Forma libre: forma 917">
            <a:extLst>
              <a:ext uri="{FF2B5EF4-FFF2-40B4-BE49-F238E27FC236}">
                <a16:creationId xmlns:a16="http://schemas.microsoft.com/office/drawing/2014/main" id="{AB96746D-4B49-480C-A0A0-676C409354EE}"/>
              </a:ext>
            </a:extLst>
          </p:cNvPr>
          <p:cNvSpPr/>
          <p:nvPr/>
        </p:nvSpPr>
        <p:spPr>
          <a:xfrm>
            <a:off x="612968" y="4174034"/>
            <a:ext cx="269748" cy="12545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69751"/>
              <a:gd name="f7" fmla="val 125453"/>
              <a:gd name="f8" fmla="val 148361"/>
              <a:gd name="f9" fmla="val 180707"/>
              <a:gd name="f10" fmla="val 2931"/>
              <a:gd name="f11" fmla="val 209807"/>
              <a:gd name="f12" fmla="val 3140"/>
              <a:gd name="f13" fmla="val 236780"/>
              <a:gd name="f14" fmla="val 16539"/>
              <a:gd name="f15" fmla="val 255412"/>
              <a:gd name="f16" fmla="val 25786"/>
              <a:gd name="f17" fmla="val 268113"/>
              <a:gd name="f18" fmla="val 39359"/>
              <a:gd name="f19" fmla="val 269649"/>
              <a:gd name="f20" fmla="val 60190"/>
              <a:gd name="f21" fmla="val 271009"/>
              <a:gd name="f22" fmla="val 79137"/>
              <a:gd name="f23" fmla="val 258622"/>
              <a:gd name="f24" fmla="val 91280"/>
              <a:gd name="f25" fmla="val 243793"/>
              <a:gd name="f26" fmla="val 100701"/>
              <a:gd name="f27" fmla="val 213262"/>
              <a:gd name="f28" fmla="val 120171"/>
              <a:gd name="f29" fmla="val 178822"/>
              <a:gd name="f30" fmla="val 125231"/>
              <a:gd name="f31" fmla="val 143720"/>
              <a:gd name="f32" fmla="val 125440"/>
              <a:gd name="f33" fmla="val 102233"/>
              <a:gd name="f34" fmla="val 125684"/>
              <a:gd name="f35" fmla="val 61024"/>
              <a:gd name="f36" fmla="val 122858"/>
              <a:gd name="f37" fmla="val 25748"/>
              <a:gd name="f38" fmla="val 96828"/>
              <a:gd name="f39" fmla="val 20200"/>
              <a:gd name="f40" fmla="val 92710"/>
              <a:gd name="f41" fmla="val 14826"/>
              <a:gd name="f42" fmla="val 88139"/>
              <a:gd name="f43" fmla="val 10115"/>
              <a:gd name="f44" fmla="val 83115"/>
              <a:gd name="f45" fmla="val -3458"/>
              <a:gd name="f46" fmla="val 68739"/>
              <a:gd name="f47" fmla="val 54328"/>
              <a:gd name="f48" fmla="val 10639"/>
              <a:gd name="f49" fmla="val 40301"/>
              <a:gd name="f50" fmla="val 30947"/>
              <a:gd name="f51" fmla="val 20133"/>
              <a:gd name="f52" fmla="val 57744"/>
              <a:gd name="f53" fmla="val 13015"/>
              <a:gd name="f54" fmla="val 84402"/>
              <a:gd name="f55" fmla="val 7502"/>
              <a:gd name="f56" fmla="val 106455"/>
              <a:gd name="f57" fmla="val 129275"/>
              <a:gd name="f58" fmla="val 2093"/>
              <a:gd name="f59" fmla="val 148396"/>
              <a:gd name="f60" fmla="val 145674"/>
              <a:gd name="f61" fmla="val 18633"/>
              <a:gd name="f62" fmla="val 114689"/>
              <a:gd name="f63" fmla="val 17342"/>
              <a:gd name="f64" fmla="val 81053"/>
              <a:gd name="f65" fmla="val 22750"/>
              <a:gd name="f66" fmla="val 49963"/>
              <a:gd name="f67" fmla="val 38801"/>
              <a:gd name="f68" fmla="val 24422"/>
              <a:gd name="f69" fmla="val 51990"/>
              <a:gd name="f70" fmla="val 24352"/>
              <a:gd name="f71" fmla="val 66471"/>
              <a:gd name="f72" fmla="val 46718"/>
              <a:gd name="f73" fmla="val 84720"/>
              <a:gd name="f74" fmla="val 87961"/>
              <a:gd name="f75" fmla="val 118392"/>
              <a:gd name="f76" fmla="val 186638"/>
              <a:gd name="f77" fmla="val 114170"/>
              <a:gd name="f78" fmla="val 223974"/>
              <a:gd name="f79" fmla="val 87511"/>
              <a:gd name="f80" fmla="val 247143"/>
              <a:gd name="f81" fmla="val 70972"/>
              <a:gd name="f82" fmla="val 245503"/>
              <a:gd name="f83" fmla="val 46442"/>
              <a:gd name="f84" fmla="val 220380"/>
              <a:gd name="f85" fmla="val 31752"/>
              <a:gd name="f86" fmla="val 198258"/>
              <a:gd name="f87" fmla="val 18842"/>
              <a:gd name="f88" fmla="val 174007"/>
              <a:gd name="f89" fmla="val 18214"/>
              <a:gd name="f90" fmla="val 145709"/>
              <a:gd name="f91" fmla="val 18668"/>
              <a:gd name="f92" fmla="+- 0 0 -90"/>
              <a:gd name="f93" fmla="*/ f3 1 269751"/>
              <a:gd name="f94" fmla="*/ f4 1 125453"/>
              <a:gd name="f95" fmla="val f5"/>
              <a:gd name="f96" fmla="val f6"/>
              <a:gd name="f97" fmla="val f7"/>
              <a:gd name="f98" fmla="*/ f92 f0 1"/>
              <a:gd name="f99" fmla="+- f97 0 f95"/>
              <a:gd name="f100" fmla="+- f96 0 f95"/>
              <a:gd name="f101" fmla="*/ f98 1 f2"/>
              <a:gd name="f102" fmla="*/ f100 1 269751"/>
              <a:gd name="f103" fmla="*/ f99 1 125453"/>
              <a:gd name="f104" fmla="*/ 148361 f100 1"/>
              <a:gd name="f105" fmla="*/ 0 f99 1"/>
              <a:gd name="f106" fmla="*/ 236780 f100 1"/>
              <a:gd name="f107" fmla="*/ 16539 f99 1"/>
              <a:gd name="f108" fmla="*/ 269649 f100 1"/>
              <a:gd name="f109" fmla="*/ 60190 f99 1"/>
              <a:gd name="f110" fmla="*/ 243793 f100 1"/>
              <a:gd name="f111" fmla="*/ 100701 f99 1"/>
              <a:gd name="f112" fmla="*/ 143720 f100 1"/>
              <a:gd name="f113" fmla="*/ 125440 f99 1"/>
              <a:gd name="f114" fmla="*/ 25748 f100 1"/>
              <a:gd name="f115" fmla="*/ 96828 f99 1"/>
              <a:gd name="f116" fmla="*/ 10115 f100 1"/>
              <a:gd name="f117" fmla="*/ 83115 f99 1"/>
              <a:gd name="f118" fmla="*/ 10639 f100 1"/>
              <a:gd name="f119" fmla="*/ 40301 f99 1"/>
              <a:gd name="f120" fmla="*/ 84402 f100 1"/>
              <a:gd name="f121" fmla="*/ 7502 f99 1"/>
              <a:gd name="f122" fmla="*/ 148396 f100 1"/>
              <a:gd name="f123" fmla="*/ 145674 f100 1"/>
              <a:gd name="f124" fmla="*/ 18633 f99 1"/>
              <a:gd name="f125" fmla="*/ 49963 f100 1"/>
              <a:gd name="f126" fmla="*/ 38801 f99 1"/>
              <a:gd name="f127" fmla="*/ 46718 f100 1"/>
              <a:gd name="f128" fmla="*/ 84720 f99 1"/>
              <a:gd name="f129" fmla="*/ 223974 f100 1"/>
              <a:gd name="f130" fmla="*/ 87511 f99 1"/>
              <a:gd name="f131" fmla="*/ 220380 f100 1"/>
              <a:gd name="f132" fmla="*/ 31752 f99 1"/>
              <a:gd name="f133" fmla="*/ 145709 f100 1"/>
              <a:gd name="f134" fmla="*/ 18668 f99 1"/>
              <a:gd name="f135" fmla="+- f101 0 f1"/>
              <a:gd name="f136" fmla="*/ f104 1 269751"/>
              <a:gd name="f137" fmla="*/ f105 1 125453"/>
              <a:gd name="f138" fmla="*/ f106 1 269751"/>
              <a:gd name="f139" fmla="*/ f107 1 125453"/>
              <a:gd name="f140" fmla="*/ f108 1 269751"/>
              <a:gd name="f141" fmla="*/ f109 1 125453"/>
              <a:gd name="f142" fmla="*/ f110 1 269751"/>
              <a:gd name="f143" fmla="*/ f111 1 125453"/>
              <a:gd name="f144" fmla="*/ f112 1 269751"/>
              <a:gd name="f145" fmla="*/ f113 1 125453"/>
              <a:gd name="f146" fmla="*/ f114 1 269751"/>
              <a:gd name="f147" fmla="*/ f115 1 125453"/>
              <a:gd name="f148" fmla="*/ f116 1 269751"/>
              <a:gd name="f149" fmla="*/ f117 1 125453"/>
              <a:gd name="f150" fmla="*/ f118 1 269751"/>
              <a:gd name="f151" fmla="*/ f119 1 125453"/>
              <a:gd name="f152" fmla="*/ f120 1 269751"/>
              <a:gd name="f153" fmla="*/ f121 1 125453"/>
              <a:gd name="f154" fmla="*/ f122 1 269751"/>
              <a:gd name="f155" fmla="*/ f123 1 269751"/>
              <a:gd name="f156" fmla="*/ f124 1 125453"/>
              <a:gd name="f157" fmla="*/ f125 1 269751"/>
              <a:gd name="f158" fmla="*/ f126 1 125453"/>
              <a:gd name="f159" fmla="*/ f127 1 269751"/>
              <a:gd name="f160" fmla="*/ f128 1 125453"/>
              <a:gd name="f161" fmla="*/ f129 1 269751"/>
              <a:gd name="f162" fmla="*/ f130 1 125453"/>
              <a:gd name="f163" fmla="*/ f131 1 269751"/>
              <a:gd name="f164" fmla="*/ f132 1 125453"/>
              <a:gd name="f165" fmla="*/ f133 1 269751"/>
              <a:gd name="f166" fmla="*/ f134 1 125453"/>
              <a:gd name="f167" fmla="*/ f95 1 f102"/>
              <a:gd name="f168" fmla="*/ f96 1 f102"/>
              <a:gd name="f169" fmla="*/ f95 1 f103"/>
              <a:gd name="f170" fmla="*/ f97 1 f103"/>
              <a:gd name="f171" fmla="*/ f136 1 f102"/>
              <a:gd name="f172" fmla="*/ f137 1 f103"/>
              <a:gd name="f173" fmla="*/ f138 1 f102"/>
              <a:gd name="f174" fmla="*/ f139 1 f103"/>
              <a:gd name="f175" fmla="*/ f140 1 f102"/>
              <a:gd name="f176" fmla="*/ f141 1 f103"/>
              <a:gd name="f177" fmla="*/ f142 1 f102"/>
              <a:gd name="f178" fmla="*/ f143 1 f103"/>
              <a:gd name="f179" fmla="*/ f144 1 f102"/>
              <a:gd name="f180" fmla="*/ f145 1 f103"/>
              <a:gd name="f181" fmla="*/ f146 1 f102"/>
              <a:gd name="f182" fmla="*/ f147 1 f103"/>
              <a:gd name="f183" fmla="*/ f148 1 f102"/>
              <a:gd name="f184" fmla="*/ f149 1 f103"/>
              <a:gd name="f185" fmla="*/ f150 1 f102"/>
              <a:gd name="f186" fmla="*/ f151 1 f103"/>
              <a:gd name="f187" fmla="*/ f152 1 f102"/>
              <a:gd name="f188" fmla="*/ f153 1 f103"/>
              <a:gd name="f189" fmla="*/ f154 1 f102"/>
              <a:gd name="f190" fmla="*/ f155 1 f102"/>
              <a:gd name="f191" fmla="*/ f156 1 f103"/>
              <a:gd name="f192" fmla="*/ f157 1 f102"/>
              <a:gd name="f193" fmla="*/ f158 1 f103"/>
              <a:gd name="f194" fmla="*/ f159 1 f102"/>
              <a:gd name="f195" fmla="*/ f160 1 f103"/>
              <a:gd name="f196" fmla="*/ f161 1 f102"/>
              <a:gd name="f197" fmla="*/ f162 1 f103"/>
              <a:gd name="f198" fmla="*/ f163 1 f102"/>
              <a:gd name="f199" fmla="*/ f164 1 f103"/>
              <a:gd name="f200" fmla="*/ f165 1 f102"/>
              <a:gd name="f201" fmla="*/ f166 1 f103"/>
              <a:gd name="f202" fmla="*/ f167 f93 1"/>
              <a:gd name="f203" fmla="*/ f168 f93 1"/>
              <a:gd name="f204" fmla="*/ f170 f94 1"/>
              <a:gd name="f205" fmla="*/ f169 f94 1"/>
              <a:gd name="f206" fmla="*/ f171 f93 1"/>
              <a:gd name="f207" fmla="*/ f172 f94 1"/>
              <a:gd name="f208" fmla="*/ f173 f93 1"/>
              <a:gd name="f209" fmla="*/ f174 f94 1"/>
              <a:gd name="f210" fmla="*/ f175 f93 1"/>
              <a:gd name="f211" fmla="*/ f176 f94 1"/>
              <a:gd name="f212" fmla="*/ f177 f93 1"/>
              <a:gd name="f213" fmla="*/ f178 f94 1"/>
              <a:gd name="f214" fmla="*/ f179 f93 1"/>
              <a:gd name="f215" fmla="*/ f180 f94 1"/>
              <a:gd name="f216" fmla="*/ f181 f93 1"/>
              <a:gd name="f217" fmla="*/ f182 f94 1"/>
              <a:gd name="f218" fmla="*/ f183 f93 1"/>
              <a:gd name="f219" fmla="*/ f184 f94 1"/>
              <a:gd name="f220" fmla="*/ f185 f93 1"/>
              <a:gd name="f221" fmla="*/ f186 f94 1"/>
              <a:gd name="f222" fmla="*/ f187 f93 1"/>
              <a:gd name="f223" fmla="*/ f188 f94 1"/>
              <a:gd name="f224" fmla="*/ f189 f93 1"/>
              <a:gd name="f225" fmla="*/ f190 f93 1"/>
              <a:gd name="f226" fmla="*/ f191 f94 1"/>
              <a:gd name="f227" fmla="*/ f192 f93 1"/>
              <a:gd name="f228" fmla="*/ f193 f94 1"/>
              <a:gd name="f229" fmla="*/ f194 f93 1"/>
              <a:gd name="f230" fmla="*/ f195 f94 1"/>
              <a:gd name="f231" fmla="*/ f196 f93 1"/>
              <a:gd name="f232" fmla="*/ f197 f94 1"/>
              <a:gd name="f233" fmla="*/ f198 f93 1"/>
              <a:gd name="f234" fmla="*/ f199 f94 1"/>
              <a:gd name="f235" fmla="*/ f200 f93 1"/>
              <a:gd name="f236" fmla="*/ f201 f9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35">
                <a:pos x="f206" y="f207"/>
              </a:cxn>
              <a:cxn ang="f135">
                <a:pos x="f208" y="f209"/>
              </a:cxn>
              <a:cxn ang="f135">
                <a:pos x="f210" y="f211"/>
              </a:cxn>
              <a:cxn ang="f135">
                <a:pos x="f212" y="f213"/>
              </a:cxn>
              <a:cxn ang="f135">
                <a:pos x="f214" y="f215"/>
              </a:cxn>
              <a:cxn ang="f135">
                <a:pos x="f216" y="f217"/>
              </a:cxn>
              <a:cxn ang="f135">
                <a:pos x="f218" y="f219"/>
              </a:cxn>
              <a:cxn ang="f135">
                <a:pos x="f220" y="f221"/>
              </a:cxn>
              <a:cxn ang="f135">
                <a:pos x="f222" y="f223"/>
              </a:cxn>
              <a:cxn ang="f135">
                <a:pos x="f224" y="f207"/>
              </a:cxn>
              <a:cxn ang="f135">
                <a:pos x="f225" y="f226"/>
              </a:cxn>
              <a:cxn ang="f135">
                <a:pos x="f227" y="f228"/>
              </a:cxn>
              <a:cxn ang="f135">
                <a:pos x="f229" y="f230"/>
              </a:cxn>
              <a:cxn ang="f135">
                <a:pos x="f231" y="f232"/>
              </a:cxn>
              <a:cxn ang="f135">
                <a:pos x="f233" y="f234"/>
              </a:cxn>
              <a:cxn ang="f135">
                <a:pos x="f235" y="f236"/>
              </a:cxn>
            </a:cxnLst>
            <a:rect l="f202" t="f205" r="f203" b="f204"/>
            <a:pathLst>
              <a:path w="269751" h="125453">
                <a:moveTo>
                  <a:pt x="f8" y="f5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5" y="f47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10"/>
                  <a:pt x="f57" y="f58"/>
                  <a:pt x="f59" y="f5"/>
                </a:cubicBezTo>
                <a:close/>
                <a:moveTo>
                  <a:pt x="f60" y="f61"/>
                </a:move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44" name="Forma libre: forma 918">
            <a:extLst>
              <a:ext uri="{FF2B5EF4-FFF2-40B4-BE49-F238E27FC236}">
                <a16:creationId xmlns:a16="http://schemas.microsoft.com/office/drawing/2014/main" id="{AFAD6514-DAA1-4381-88A7-928D05B9E3D0}"/>
              </a:ext>
            </a:extLst>
          </p:cNvPr>
          <p:cNvSpPr/>
          <p:nvPr/>
        </p:nvSpPr>
        <p:spPr>
          <a:xfrm>
            <a:off x="2890811" y="4529800"/>
            <a:ext cx="96588" cy="11536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6585"/>
              <a:gd name="f7" fmla="val 115359"/>
              <a:gd name="f8" fmla="val 96579"/>
              <a:gd name="f9" fmla="val 59458"/>
              <a:gd name="f10" fmla="val 96125"/>
              <a:gd name="f11" fmla="val 89571"/>
              <a:gd name="f12" fmla="val 73619"/>
              <a:gd name="f13" fmla="val 115705"/>
              <a:gd name="f14" fmla="val 48392"/>
              <a:gd name="f15" fmla="val 115357"/>
              <a:gd name="f16" fmla="val 20372"/>
              <a:gd name="f17" fmla="val 114973"/>
              <a:gd name="f18" fmla="val -912"/>
              <a:gd name="f19" fmla="val 89047"/>
              <a:gd name="f20" fmla="val 30"/>
              <a:gd name="f21" fmla="val 56318"/>
              <a:gd name="f22" fmla="val 902"/>
              <a:gd name="f23" fmla="val 25333"/>
              <a:gd name="f24" fmla="val 22396"/>
              <a:gd name="f25" fmla="val 140"/>
              <a:gd name="f26" fmla="val 48043"/>
              <a:gd name="f27" fmla="val 1"/>
              <a:gd name="f28" fmla="val 74666"/>
              <a:gd name="f29" fmla="val -139"/>
              <a:gd name="f30" fmla="val 97032"/>
              <a:gd name="f31" fmla="val 27252"/>
              <a:gd name="f32" fmla="val 59423"/>
              <a:gd name="f33" fmla="+- 0 0 -90"/>
              <a:gd name="f34" fmla="*/ f3 1 96585"/>
              <a:gd name="f35" fmla="*/ f4 1 115359"/>
              <a:gd name="f36" fmla="val f5"/>
              <a:gd name="f37" fmla="val f6"/>
              <a:gd name="f38" fmla="val f7"/>
              <a:gd name="f39" fmla="*/ f33 f0 1"/>
              <a:gd name="f40" fmla="+- f38 0 f36"/>
              <a:gd name="f41" fmla="+- f37 0 f36"/>
              <a:gd name="f42" fmla="*/ f39 1 f2"/>
              <a:gd name="f43" fmla="*/ f41 1 96585"/>
              <a:gd name="f44" fmla="*/ f40 1 115359"/>
              <a:gd name="f45" fmla="*/ 96579 f41 1"/>
              <a:gd name="f46" fmla="*/ 59458 f40 1"/>
              <a:gd name="f47" fmla="*/ 48392 f41 1"/>
              <a:gd name="f48" fmla="*/ 115357 f40 1"/>
              <a:gd name="f49" fmla="*/ 30 f41 1"/>
              <a:gd name="f50" fmla="*/ 56318 f40 1"/>
              <a:gd name="f51" fmla="*/ 48043 f41 1"/>
              <a:gd name="f52" fmla="*/ 1 f40 1"/>
              <a:gd name="f53" fmla="*/ 59423 f40 1"/>
              <a:gd name="f54" fmla="+- f42 0 f1"/>
              <a:gd name="f55" fmla="*/ f45 1 96585"/>
              <a:gd name="f56" fmla="*/ f46 1 115359"/>
              <a:gd name="f57" fmla="*/ f47 1 96585"/>
              <a:gd name="f58" fmla="*/ f48 1 115359"/>
              <a:gd name="f59" fmla="*/ f49 1 96585"/>
              <a:gd name="f60" fmla="*/ f50 1 115359"/>
              <a:gd name="f61" fmla="*/ f51 1 96585"/>
              <a:gd name="f62" fmla="*/ f52 1 115359"/>
              <a:gd name="f63" fmla="*/ f53 1 115359"/>
              <a:gd name="f64" fmla="*/ f36 1 f43"/>
              <a:gd name="f65" fmla="*/ f37 1 f43"/>
              <a:gd name="f66" fmla="*/ f36 1 f44"/>
              <a:gd name="f67" fmla="*/ f38 1 f44"/>
              <a:gd name="f68" fmla="*/ f55 1 f43"/>
              <a:gd name="f69" fmla="*/ f56 1 f44"/>
              <a:gd name="f70" fmla="*/ f57 1 f43"/>
              <a:gd name="f71" fmla="*/ f58 1 f44"/>
              <a:gd name="f72" fmla="*/ f59 1 f43"/>
              <a:gd name="f73" fmla="*/ f60 1 f44"/>
              <a:gd name="f74" fmla="*/ f61 1 f43"/>
              <a:gd name="f75" fmla="*/ f62 1 f44"/>
              <a:gd name="f76" fmla="*/ f63 1 f44"/>
              <a:gd name="f77" fmla="*/ f64 f34 1"/>
              <a:gd name="f78" fmla="*/ f65 f34 1"/>
              <a:gd name="f79" fmla="*/ f67 f35 1"/>
              <a:gd name="f80" fmla="*/ f66 f35 1"/>
              <a:gd name="f81" fmla="*/ f68 f34 1"/>
              <a:gd name="f82" fmla="*/ f69 f35 1"/>
              <a:gd name="f83" fmla="*/ f70 f34 1"/>
              <a:gd name="f84" fmla="*/ f71 f35 1"/>
              <a:gd name="f85" fmla="*/ f72 f34 1"/>
              <a:gd name="f86" fmla="*/ f73 f35 1"/>
              <a:gd name="f87" fmla="*/ f74 f34 1"/>
              <a:gd name="f88" fmla="*/ f75 f35 1"/>
              <a:gd name="f89" fmla="*/ f76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4">
                <a:pos x="f81" y="f82"/>
              </a:cxn>
              <a:cxn ang="f54">
                <a:pos x="f83" y="f84"/>
              </a:cxn>
              <a:cxn ang="f54">
                <a:pos x="f85" y="f86"/>
              </a:cxn>
              <a:cxn ang="f54">
                <a:pos x="f87" y="f88"/>
              </a:cxn>
              <a:cxn ang="f54">
                <a:pos x="f81" y="f89"/>
              </a:cxn>
            </a:cxnLst>
            <a:rect l="f77" t="f80" r="f78" b="f79"/>
            <a:pathLst>
              <a:path w="96585" h="11535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8" y="f32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45" name="Forma libre: forma 919">
            <a:extLst>
              <a:ext uri="{FF2B5EF4-FFF2-40B4-BE49-F238E27FC236}">
                <a16:creationId xmlns:a16="http://schemas.microsoft.com/office/drawing/2014/main" id="{00EB57BC-0AEB-489E-8413-B46B0EAA2EBC}"/>
              </a:ext>
            </a:extLst>
          </p:cNvPr>
          <p:cNvSpPr/>
          <p:nvPr/>
        </p:nvSpPr>
        <p:spPr>
          <a:xfrm>
            <a:off x="1759890" y="1344158"/>
            <a:ext cx="76599" cy="5692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6603"/>
              <a:gd name="f7" fmla="val 56925"/>
              <a:gd name="f8" fmla="val 37788"/>
              <a:gd name="f9" fmla="val 1358"/>
              <a:gd name="f10" fmla="val 52198"/>
              <a:gd name="f11" fmla="val 1114"/>
              <a:gd name="f12" fmla="val 77880"/>
              <a:gd name="f13" fmla="val 29203"/>
              <a:gd name="f14" fmla="val 76554"/>
              <a:gd name="f15" fmla="val 41799"/>
              <a:gd name="f16" fmla="val 75960"/>
              <a:gd name="f17" fmla="val 47312"/>
              <a:gd name="f18" fmla="val 71599"/>
              <a:gd name="f19" fmla="val 49510"/>
              <a:gd name="f20" fmla="val 67412"/>
              <a:gd name="f21" fmla="val 51150"/>
              <a:gd name="f22" fmla="val 47802"/>
              <a:gd name="f23" fmla="val 58722"/>
              <a:gd name="f24" fmla="val 28122"/>
              <a:gd name="f25" fmla="val 59141"/>
              <a:gd name="f26" fmla="val 8548"/>
              <a:gd name="f27" fmla="val 50662"/>
              <a:gd name="f28" fmla="val -246"/>
              <a:gd name="f29" fmla="val 46859"/>
              <a:gd name="f30" fmla="val -2479"/>
              <a:gd name="f31" fmla="val 41311"/>
              <a:gd name="f32" fmla="val 2895"/>
              <a:gd name="f33" fmla="val 33006"/>
              <a:gd name="f34" fmla="val 6663"/>
              <a:gd name="f35" fmla="val 27214"/>
              <a:gd name="f36" fmla="val 10257"/>
              <a:gd name="f37" fmla="val 21282"/>
              <a:gd name="f38" fmla="val 13642"/>
              <a:gd name="f39" fmla="val 15246"/>
              <a:gd name="f40" fmla="val 19364"/>
              <a:gd name="f41" fmla="val 4987"/>
              <a:gd name="f42" fmla="val 25889"/>
              <a:gd name="f43" fmla="val -3422"/>
              <a:gd name="f44" fmla="val 1393"/>
              <a:gd name="f45" fmla="+- 0 0 -90"/>
              <a:gd name="f46" fmla="*/ f3 1 76603"/>
              <a:gd name="f47" fmla="*/ f4 1 56925"/>
              <a:gd name="f48" fmla="val f5"/>
              <a:gd name="f49" fmla="val f6"/>
              <a:gd name="f50" fmla="val f7"/>
              <a:gd name="f51" fmla="*/ f45 f0 1"/>
              <a:gd name="f52" fmla="+- f50 0 f48"/>
              <a:gd name="f53" fmla="+- f49 0 f48"/>
              <a:gd name="f54" fmla="*/ f51 1 f2"/>
              <a:gd name="f55" fmla="*/ f53 1 76603"/>
              <a:gd name="f56" fmla="*/ f52 1 56925"/>
              <a:gd name="f57" fmla="*/ 37788 f53 1"/>
              <a:gd name="f58" fmla="*/ 1358 f52 1"/>
              <a:gd name="f59" fmla="*/ 76554 f53 1"/>
              <a:gd name="f60" fmla="*/ 41799 f52 1"/>
              <a:gd name="f61" fmla="*/ 67412 f53 1"/>
              <a:gd name="f62" fmla="*/ 51150 f52 1"/>
              <a:gd name="f63" fmla="*/ 8548 f53 1"/>
              <a:gd name="f64" fmla="*/ 50662 f52 1"/>
              <a:gd name="f65" fmla="*/ 2895 f53 1"/>
              <a:gd name="f66" fmla="*/ 33006 f52 1"/>
              <a:gd name="f67" fmla="*/ 13642 f53 1"/>
              <a:gd name="f68" fmla="*/ 15246 f52 1"/>
              <a:gd name="f69" fmla="*/ 1393 f52 1"/>
              <a:gd name="f70" fmla="+- f54 0 f1"/>
              <a:gd name="f71" fmla="*/ f57 1 76603"/>
              <a:gd name="f72" fmla="*/ f58 1 56925"/>
              <a:gd name="f73" fmla="*/ f59 1 76603"/>
              <a:gd name="f74" fmla="*/ f60 1 56925"/>
              <a:gd name="f75" fmla="*/ f61 1 76603"/>
              <a:gd name="f76" fmla="*/ f62 1 56925"/>
              <a:gd name="f77" fmla="*/ f63 1 76603"/>
              <a:gd name="f78" fmla="*/ f64 1 56925"/>
              <a:gd name="f79" fmla="*/ f65 1 76603"/>
              <a:gd name="f80" fmla="*/ f66 1 56925"/>
              <a:gd name="f81" fmla="*/ f67 1 76603"/>
              <a:gd name="f82" fmla="*/ f68 1 56925"/>
              <a:gd name="f83" fmla="*/ f69 1 56925"/>
              <a:gd name="f84" fmla="*/ f48 1 f55"/>
              <a:gd name="f85" fmla="*/ f49 1 f55"/>
              <a:gd name="f86" fmla="*/ f48 1 f56"/>
              <a:gd name="f87" fmla="*/ f50 1 f56"/>
              <a:gd name="f88" fmla="*/ f71 1 f55"/>
              <a:gd name="f89" fmla="*/ f72 1 f56"/>
              <a:gd name="f90" fmla="*/ f73 1 f55"/>
              <a:gd name="f91" fmla="*/ f74 1 f56"/>
              <a:gd name="f92" fmla="*/ f75 1 f55"/>
              <a:gd name="f93" fmla="*/ f76 1 f56"/>
              <a:gd name="f94" fmla="*/ f77 1 f55"/>
              <a:gd name="f95" fmla="*/ f78 1 f56"/>
              <a:gd name="f96" fmla="*/ f79 1 f55"/>
              <a:gd name="f97" fmla="*/ f80 1 f56"/>
              <a:gd name="f98" fmla="*/ f81 1 f55"/>
              <a:gd name="f99" fmla="*/ f82 1 f56"/>
              <a:gd name="f100" fmla="*/ f83 1 f56"/>
              <a:gd name="f101" fmla="*/ f84 f46 1"/>
              <a:gd name="f102" fmla="*/ f85 f46 1"/>
              <a:gd name="f103" fmla="*/ f87 f47 1"/>
              <a:gd name="f104" fmla="*/ f86 f47 1"/>
              <a:gd name="f105" fmla="*/ f88 f46 1"/>
              <a:gd name="f106" fmla="*/ f89 f47 1"/>
              <a:gd name="f107" fmla="*/ f90 f46 1"/>
              <a:gd name="f108" fmla="*/ f91 f47 1"/>
              <a:gd name="f109" fmla="*/ f92 f46 1"/>
              <a:gd name="f110" fmla="*/ f93 f47 1"/>
              <a:gd name="f111" fmla="*/ f94 f46 1"/>
              <a:gd name="f112" fmla="*/ f95 f47 1"/>
              <a:gd name="f113" fmla="*/ f96 f46 1"/>
              <a:gd name="f114" fmla="*/ f97 f47 1"/>
              <a:gd name="f115" fmla="*/ f98 f46 1"/>
              <a:gd name="f116" fmla="*/ f99 f47 1"/>
              <a:gd name="f117" fmla="*/ f100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0">
                <a:pos x="f105" y="f106"/>
              </a:cxn>
              <a:cxn ang="f70">
                <a:pos x="f107" y="f108"/>
              </a:cxn>
              <a:cxn ang="f70">
                <a:pos x="f109" y="f110"/>
              </a:cxn>
              <a:cxn ang="f70">
                <a:pos x="f111" y="f112"/>
              </a:cxn>
              <a:cxn ang="f70">
                <a:pos x="f113" y="f114"/>
              </a:cxn>
              <a:cxn ang="f70">
                <a:pos x="f115" y="f116"/>
              </a:cxn>
              <a:cxn ang="f70">
                <a:pos x="f105" y="f117"/>
              </a:cxn>
            </a:cxnLst>
            <a:rect l="f101" t="f104" r="f102" b="f103"/>
            <a:pathLst>
              <a:path w="76603" h="5692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8" y="f44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46" name="Forma libre: forma 920">
            <a:extLst>
              <a:ext uri="{FF2B5EF4-FFF2-40B4-BE49-F238E27FC236}">
                <a16:creationId xmlns:a16="http://schemas.microsoft.com/office/drawing/2014/main" id="{D3B24F6E-75CF-4B52-89DA-B76C8165FD16}"/>
              </a:ext>
            </a:extLst>
          </p:cNvPr>
          <p:cNvSpPr/>
          <p:nvPr/>
        </p:nvSpPr>
        <p:spPr>
          <a:xfrm>
            <a:off x="1720443" y="1259787"/>
            <a:ext cx="64465" cy="6487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4468"/>
              <a:gd name="f7" fmla="val 64874"/>
              <a:gd name="f8" fmla="val 27167"/>
              <a:gd name="f9" fmla="val 64792"/>
              <a:gd name="f10" fmla="val -2910"/>
              <a:gd name="f11" fmla="val 64967"/>
              <a:gd name="f12" fmla="val -4829"/>
              <a:gd name="f13" fmla="val 62071"/>
              <a:gd name="f14" fmla="val 6092"/>
              <a:gd name="f15" fmla="val 33354"/>
              <a:gd name="f16" fmla="val 6511"/>
              <a:gd name="f17" fmla="val 32272"/>
              <a:gd name="f18" fmla="val 6860"/>
              <a:gd name="f19" fmla="val 31156"/>
              <a:gd name="f20" fmla="val 7348"/>
              <a:gd name="f21" fmla="val 30109"/>
              <a:gd name="f22" fmla="val 14083"/>
              <a:gd name="f23" fmla="val 16501"/>
              <a:gd name="f24" fmla="val 23085"/>
              <a:gd name="f25" fmla="val -2167"/>
              <a:gd name="f26" fmla="val 37007"/>
              <a:gd name="f27" fmla="val 206"/>
              <a:gd name="f28" fmla="val 51592"/>
              <a:gd name="f29" fmla="val 2683"/>
              <a:gd name="f30" fmla="val 57594"/>
              <a:gd name="f31" fmla="val 23270"/>
              <a:gd name="f32" fmla="val 64014"/>
              <a:gd name="f33" fmla="val 37820"/>
              <a:gd name="f34" fmla="val 67329"/>
              <a:gd name="f35" fmla="val 45357"/>
              <a:gd name="f36" fmla="val 51732"/>
              <a:gd name="f37" fmla="val 63885"/>
              <a:gd name="f38" fmla="val 42764"/>
              <a:gd name="f39" fmla="val 64653"/>
              <a:gd name="f40" fmla="val 37600"/>
              <a:gd name="f41" fmla="val 65106"/>
              <a:gd name="f42" fmla="val 32366"/>
              <a:gd name="f43" fmla="val 64723"/>
              <a:gd name="f44" fmla="+- 0 0 -90"/>
              <a:gd name="f45" fmla="*/ f3 1 64468"/>
              <a:gd name="f46" fmla="*/ f4 1 64874"/>
              <a:gd name="f47" fmla="val f5"/>
              <a:gd name="f48" fmla="val f6"/>
              <a:gd name="f49" fmla="val f7"/>
              <a:gd name="f50" fmla="*/ f44 f0 1"/>
              <a:gd name="f51" fmla="+- f49 0 f47"/>
              <a:gd name="f52" fmla="+- f48 0 f47"/>
              <a:gd name="f53" fmla="*/ f50 1 f2"/>
              <a:gd name="f54" fmla="*/ f52 1 64468"/>
              <a:gd name="f55" fmla="*/ f51 1 64874"/>
              <a:gd name="f56" fmla="*/ 27167 f52 1"/>
              <a:gd name="f57" fmla="*/ 64792 f51 1"/>
              <a:gd name="f58" fmla="*/ 6092 f52 1"/>
              <a:gd name="f59" fmla="*/ 33354 f51 1"/>
              <a:gd name="f60" fmla="*/ 7348 f52 1"/>
              <a:gd name="f61" fmla="*/ 30109 f51 1"/>
              <a:gd name="f62" fmla="*/ 37007 f52 1"/>
              <a:gd name="f63" fmla="*/ 206 f51 1"/>
              <a:gd name="f64" fmla="*/ 64014 f52 1"/>
              <a:gd name="f65" fmla="*/ 37820 f51 1"/>
              <a:gd name="f66" fmla="*/ 42764 f52 1"/>
              <a:gd name="f67" fmla="*/ 64653 f51 1"/>
              <a:gd name="f68" fmla="*/ 64723 f51 1"/>
              <a:gd name="f69" fmla="+- f53 0 f1"/>
              <a:gd name="f70" fmla="*/ f56 1 64468"/>
              <a:gd name="f71" fmla="*/ f57 1 64874"/>
              <a:gd name="f72" fmla="*/ f58 1 64468"/>
              <a:gd name="f73" fmla="*/ f59 1 64874"/>
              <a:gd name="f74" fmla="*/ f60 1 64468"/>
              <a:gd name="f75" fmla="*/ f61 1 64874"/>
              <a:gd name="f76" fmla="*/ f62 1 64468"/>
              <a:gd name="f77" fmla="*/ f63 1 64874"/>
              <a:gd name="f78" fmla="*/ f64 1 64468"/>
              <a:gd name="f79" fmla="*/ f65 1 64874"/>
              <a:gd name="f80" fmla="*/ f66 1 64468"/>
              <a:gd name="f81" fmla="*/ f67 1 64874"/>
              <a:gd name="f82" fmla="*/ f68 1 64874"/>
              <a:gd name="f83" fmla="*/ f47 1 f54"/>
              <a:gd name="f84" fmla="*/ f48 1 f54"/>
              <a:gd name="f85" fmla="*/ f47 1 f55"/>
              <a:gd name="f86" fmla="*/ f49 1 f55"/>
              <a:gd name="f87" fmla="*/ f70 1 f54"/>
              <a:gd name="f88" fmla="*/ f71 1 f55"/>
              <a:gd name="f89" fmla="*/ f72 1 f54"/>
              <a:gd name="f90" fmla="*/ f73 1 f55"/>
              <a:gd name="f91" fmla="*/ f74 1 f54"/>
              <a:gd name="f92" fmla="*/ f75 1 f55"/>
              <a:gd name="f93" fmla="*/ f76 1 f54"/>
              <a:gd name="f94" fmla="*/ f77 1 f55"/>
              <a:gd name="f95" fmla="*/ f78 1 f54"/>
              <a:gd name="f96" fmla="*/ f79 1 f55"/>
              <a:gd name="f97" fmla="*/ f80 1 f54"/>
              <a:gd name="f98" fmla="*/ f81 1 f55"/>
              <a:gd name="f99" fmla="*/ f82 1 f55"/>
              <a:gd name="f100" fmla="*/ f83 f45 1"/>
              <a:gd name="f101" fmla="*/ f84 f45 1"/>
              <a:gd name="f102" fmla="*/ f86 f46 1"/>
              <a:gd name="f103" fmla="*/ f85 f46 1"/>
              <a:gd name="f104" fmla="*/ f87 f45 1"/>
              <a:gd name="f105" fmla="*/ f88 f46 1"/>
              <a:gd name="f106" fmla="*/ f89 f45 1"/>
              <a:gd name="f107" fmla="*/ f90 f46 1"/>
              <a:gd name="f108" fmla="*/ f91 f45 1"/>
              <a:gd name="f109" fmla="*/ f92 f46 1"/>
              <a:gd name="f110" fmla="*/ f93 f45 1"/>
              <a:gd name="f111" fmla="*/ f94 f46 1"/>
              <a:gd name="f112" fmla="*/ f95 f45 1"/>
              <a:gd name="f113" fmla="*/ f96 f46 1"/>
              <a:gd name="f114" fmla="*/ f97 f45 1"/>
              <a:gd name="f115" fmla="*/ f98 f46 1"/>
              <a:gd name="f116" fmla="*/ f99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9">
                <a:pos x="f104" y="f105"/>
              </a:cxn>
              <a:cxn ang="f69">
                <a:pos x="f106" y="f107"/>
              </a:cxn>
              <a:cxn ang="f69">
                <a:pos x="f108" y="f109"/>
              </a:cxn>
              <a:cxn ang="f69">
                <a:pos x="f110" y="f111"/>
              </a:cxn>
              <a:cxn ang="f69">
                <a:pos x="f112" y="f113"/>
              </a:cxn>
              <a:cxn ang="f69">
                <a:pos x="f114" y="f115"/>
              </a:cxn>
              <a:cxn ang="f69">
                <a:pos x="f104" y="f116"/>
              </a:cxn>
            </a:cxnLst>
            <a:rect l="f100" t="f103" r="f101" b="f102"/>
            <a:pathLst>
              <a:path w="64468" h="6487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8" y="f43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47" name="Forma libre: forma 921">
            <a:extLst>
              <a:ext uri="{FF2B5EF4-FFF2-40B4-BE49-F238E27FC236}">
                <a16:creationId xmlns:a16="http://schemas.microsoft.com/office/drawing/2014/main" id="{91D55E9F-3A81-491B-8969-D0DB2F838A10}"/>
              </a:ext>
            </a:extLst>
          </p:cNvPr>
          <p:cNvSpPr/>
          <p:nvPr/>
        </p:nvSpPr>
        <p:spPr>
          <a:xfrm>
            <a:off x="666405" y="4198220"/>
            <a:ext cx="163183" cy="7808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63186"/>
              <a:gd name="f7" fmla="val 78085"/>
              <a:gd name="f8" fmla="val 91752"/>
              <a:gd name="f9" fmla="val 78086"/>
              <a:gd name="f10" fmla="val 64920"/>
              <a:gd name="f11" fmla="val 75608"/>
              <a:gd name="f12" fmla="val 39518"/>
              <a:gd name="f13" fmla="val 73933"/>
              <a:gd name="f14" fmla="val 16453"/>
              <a:gd name="f15" fmla="val 61023"/>
              <a:gd name="f16" fmla="val -4168"/>
              <a:gd name="f17" fmla="val 49474"/>
              <a:gd name="f18" fmla="val -5983"/>
              <a:gd name="f19" fmla="val 31748"/>
              <a:gd name="f20" fmla="val 14290"/>
              <a:gd name="f21" fmla="val 19605"/>
              <a:gd name="f22" fmla="val 57487"/>
              <a:gd name="f23" fmla="val -6250"/>
              <a:gd name="f24" fmla="val 102429"/>
              <a:gd name="f25" fmla="val -5762"/>
              <a:gd name="f26" fmla="val 146569"/>
              <a:gd name="f27" fmla="val 16535"/>
              <a:gd name="f28" fmla="val 168970"/>
              <a:gd name="f29" fmla="val 27840"/>
              <a:gd name="f30" fmla="val 168272"/>
              <a:gd name="f31" fmla="val 50799"/>
              <a:gd name="f32" fmla="val 147197"/>
              <a:gd name="f33" fmla="val 64826"/>
              <a:gd name="f34" fmla="val 129820"/>
              <a:gd name="f35" fmla="val 76411"/>
              <a:gd name="f36" fmla="val 109617"/>
              <a:gd name="f37" fmla="val 75015"/>
              <a:gd name="f38" fmla="val 78051"/>
              <a:gd name="f39" fmla="val 88123"/>
              <a:gd name="f40" fmla="val 59802"/>
              <a:gd name="f41" fmla="val 99045"/>
              <a:gd name="f42" fmla="val 59453"/>
              <a:gd name="f43" fmla="val 110071"/>
              <a:gd name="f44" fmla="val 60011"/>
              <a:gd name="f45" fmla="val 120643"/>
              <a:gd name="f46" fmla="val 55894"/>
              <a:gd name="f47" fmla="val 126785"/>
              <a:gd name="f48" fmla="val 53521"/>
              <a:gd name="f49" fmla="val 129541"/>
              <a:gd name="f50" fmla="val 49439"/>
              <a:gd name="f51" fmla="val 130099"/>
              <a:gd name="f52" fmla="val 42879"/>
              <a:gd name="f53" fmla="val 130693"/>
              <a:gd name="f54" fmla="val 36040"/>
              <a:gd name="f55" fmla="val 129785"/>
              <a:gd name="f56" fmla="val 30597"/>
              <a:gd name="f57" fmla="val 123505"/>
              <a:gd name="f58" fmla="val 26409"/>
              <a:gd name="f59" fmla="val 107419"/>
              <a:gd name="f60" fmla="val 15662"/>
              <a:gd name="f61" fmla="val 57103"/>
              <a:gd name="f62" fmla="val 15942"/>
              <a:gd name="f63" fmla="val 41437"/>
              <a:gd name="f64" fmla="val 27247"/>
              <a:gd name="f65" fmla="val 28317"/>
              <a:gd name="f66" fmla="val 36703"/>
              <a:gd name="f67" fmla="val 29050"/>
              <a:gd name="f68" fmla="val 46194"/>
              <a:gd name="f69" fmla="val 43949"/>
              <a:gd name="f70" fmla="val 52649"/>
              <a:gd name="f71" fmla="val 57976"/>
              <a:gd name="f72" fmla="val 58720"/>
              <a:gd name="f73" fmla="val 72980"/>
              <a:gd name="f74" fmla="val 59976"/>
              <a:gd name="f75" fmla="val 88158"/>
              <a:gd name="f76" fmla="val 59767"/>
              <a:gd name="f77" fmla="+- 0 0 -90"/>
              <a:gd name="f78" fmla="*/ f3 1 163186"/>
              <a:gd name="f79" fmla="*/ f4 1 78085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163186"/>
              <a:gd name="f88" fmla="*/ f84 1 78085"/>
              <a:gd name="f89" fmla="*/ 91752 f85 1"/>
              <a:gd name="f90" fmla="*/ 78086 f84 1"/>
              <a:gd name="f91" fmla="*/ 16453 f85 1"/>
              <a:gd name="f92" fmla="*/ 61023 f84 1"/>
              <a:gd name="f93" fmla="*/ 14290 f85 1"/>
              <a:gd name="f94" fmla="*/ 19605 f84 1"/>
              <a:gd name="f95" fmla="*/ 146569 f85 1"/>
              <a:gd name="f96" fmla="*/ 16535 f84 1"/>
              <a:gd name="f97" fmla="*/ 147197 f85 1"/>
              <a:gd name="f98" fmla="*/ 64826 f84 1"/>
              <a:gd name="f99" fmla="*/ 78051 f84 1"/>
              <a:gd name="f100" fmla="*/ 88123 f85 1"/>
              <a:gd name="f101" fmla="*/ 59802 f84 1"/>
              <a:gd name="f102" fmla="*/ 120643 f85 1"/>
              <a:gd name="f103" fmla="*/ 55894 f84 1"/>
              <a:gd name="f104" fmla="*/ 130099 f85 1"/>
              <a:gd name="f105" fmla="*/ 42879 f84 1"/>
              <a:gd name="f106" fmla="*/ 123505 f85 1"/>
              <a:gd name="f107" fmla="*/ 26409 f84 1"/>
              <a:gd name="f108" fmla="*/ 41437 f85 1"/>
              <a:gd name="f109" fmla="*/ 27247 f84 1"/>
              <a:gd name="f110" fmla="*/ 43949 f85 1"/>
              <a:gd name="f111" fmla="*/ 52649 f84 1"/>
              <a:gd name="f112" fmla="*/ 88158 f85 1"/>
              <a:gd name="f113" fmla="*/ 59767 f84 1"/>
              <a:gd name="f114" fmla="+- f86 0 f1"/>
              <a:gd name="f115" fmla="*/ f89 1 163186"/>
              <a:gd name="f116" fmla="*/ f90 1 78085"/>
              <a:gd name="f117" fmla="*/ f91 1 163186"/>
              <a:gd name="f118" fmla="*/ f92 1 78085"/>
              <a:gd name="f119" fmla="*/ f93 1 163186"/>
              <a:gd name="f120" fmla="*/ f94 1 78085"/>
              <a:gd name="f121" fmla="*/ f95 1 163186"/>
              <a:gd name="f122" fmla="*/ f96 1 78085"/>
              <a:gd name="f123" fmla="*/ f97 1 163186"/>
              <a:gd name="f124" fmla="*/ f98 1 78085"/>
              <a:gd name="f125" fmla="*/ f99 1 78085"/>
              <a:gd name="f126" fmla="*/ f100 1 163186"/>
              <a:gd name="f127" fmla="*/ f101 1 78085"/>
              <a:gd name="f128" fmla="*/ f102 1 163186"/>
              <a:gd name="f129" fmla="*/ f103 1 78085"/>
              <a:gd name="f130" fmla="*/ f104 1 163186"/>
              <a:gd name="f131" fmla="*/ f105 1 78085"/>
              <a:gd name="f132" fmla="*/ f106 1 163186"/>
              <a:gd name="f133" fmla="*/ f107 1 78085"/>
              <a:gd name="f134" fmla="*/ f108 1 163186"/>
              <a:gd name="f135" fmla="*/ f109 1 78085"/>
              <a:gd name="f136" fmla="*/ f110 1 163186"/>
              <a:gd name="f137" fmla="*/ f111 1 78085"/>
              <a:gd name="f138" fmla="*/ f112 1 163186"/>
              <a:gd name="f139" fmla="*/ f113 1 78085"/>
              <a:gd name="f140" fmla="*/ f80 1 f87"/>
              <a:gd name="f141" fmla="*/ f81 1 f87"/>
              <a:gd name="f142" fmla="*/ f80 1 f88"/>
              <a:gd name="f143" fmla="*/ f82 1 f88"/>
              <a:gd name="f144" fmla="*/ f115 1 f87"/>
              <a:gd name="f145" fmla="*/ f116 1 f88"/>
              <a:gd name="f146" fmla="*/ f117 1 f87"/>
              <a:gd name="f147" fmla="*/ f118 1 f88"/>
              <a:gd name="f148" fmla="*/ f119 1 f87"/>
              <a:gd name="f149" fmla="*/ f120 1 f88"/>
              <a:gd name="f150" fmla="*/ f121 1 f87"/>
              <a:gd name="f151" fmla="*/ f122 1 f88"/>
              <a:gd name="f152" fmla="*/ f123 1 f87"/>
              <a:gd name="f153" fmla="*/ f124 1 f88"/>
              <a:gd name="f154" fmla="*/ f125 1 f88"/>
              <a:gd name="f155" fmla="*/ f126 1 f87"/>
              <a:gd name="f156" fmla="*/ f127 1 f88"/>
              <a:gd name="f157" fmla="*/ f128 1 f87"/>
              <a:gd name="f158" fmla="*/ f129 1 f88"/>
              <a:gd name="f159" fmla="*/ f130 1 f87"/>
              <a:gd name="f160" fmla="*/ f131 1 f88"/>
              <a:gd name="f161" fmla="*/ f132 1 f87"/>
              <a:gd name="f162" fmla="*/ f133 1 f88"/>
              <a:gd name="f163" fmla="*/ f134 1 f87"/>
              <a:gd name="f164" fmla="*/ f135 1 f88"/>
              <a:gd name="f165" fmla="*/ f136 1 f87"/>
              <a:gd name="f166" fmla="*/ f137 1 f88"/>
              <a:gd name="f167" fmla="*/ f138 1 f87"/>
              <a:gd name="f168" fmla="*/ f139 1 f88"/>
              <a:gd name="f169" fmla="*/ f140 f78 1"/>
              <a:gd name="f170" fmla="*/ f141 f78 1"/>
              <a:gd name="f171" fmla="*/ f143 f79 1"/>
              <a:gd name="f172" fmla="*/ f142 f79 1"/>
              <a:gd name="f173" fmla="*/ f144 f78 1"/>
              <a:gd name="f174" fmla="*/ f145 f79 1"/>
              <a:gd name="f175" fmla="*/ f146 f78 1"/>
              <a:gd name="f176" fmla="*/ f147 f79 1"/>
              <a:gd name="f177" fmla="*/ f148 f78 1"/>
              <a:gd name="f178" fmla="*/ f149 f79 1"/>
              <a:gd name="f179" fmla="*/ f150 f78 1"/>
              <a:gd name="f180" fmla="*/ f151 f79 1"/>
              <a:gd name="f181" fmla="*/ f152 f78 1"/>
              <a:gd name="f182" fmla="*/ f153 f79 1"/>
              <a:gd name="f183" fmla="*/ f154 f79 1"/>
              <a:gd name="f184" fmla="*/ f155 f78 1"/>
              <a:gd name="f185" fmla="*/ f156 f79 1"/>
              <a:gd name="f186" fmla="*/ f157 f78 1"/>
              <a:gd name="f187" fmla="*/ f158 f79 1"/>
              <a:gd name="f188" fmla="*/ f159 f78 1"/>
              <a:gd name="f189" fmla="*/ f160 f79 1"/>
              <a:gd name="f190" fmla="*/ f161 f78 1"/>
              <a:gd name="f191" fmla="*/ f162 f79 1"/>
              <a:gd name="f192" fmla="*/ f163 f78 1"/>
              <a:gd name="f193" fmla="*/ f164 f79 1"/>
              <a:gd name="f194" fmla="*/ f165 f78 1"/>
              <a:gd name="f195" fmla="*/ f166 f79 1"/>
              <a:gd name="f196" fmla="*/ f167 f78 1"/>
              <a:gd name="f197" fmla="*/ f168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4">
                <a:pos x="f173" y="f174"/>
              </a:cxn>
              <a:cxn ang="f114">
                <a:pos x="f175" y="f176"/>
              </a:cxn>
              <a:cxn ang="f114">
                <a:pos x="f177" y="f178"/>
              </a:cxn>
              <a:cxn ang="f114">
                <a:pos x="f179" y="f180"/>
              </a:cxn>
              <a:cxn ang="f114">
                <a:pos x="f181" y="f182"/>
              </a:cxn>
              <a:cxn ang="f114">
                <a:pos x="f173" y="f183"/>
              </a:cxn>
              <a:cxn ang="f114">
                <a:pos x="f184" y="f185"/>
              </a:cxn>
              <a:cxn ang="f114">
                <a:pos x="f186" y="f187"/>
              </a:cxn>
              <a:cxn ang="f114">
                <a:pos x="f188" y="f189"/>
              </a:cxn>
              <a:cxn ang="f114">
                <a:pos x="f190" y="f191"/>
              </a:cxn>
              <a:cxn ang="f114">
                <a:pos x="f192" y="f193"/>
              </a:cxn>
              <a:cxn ang="f114">
                <a:pos x="f194" y="f195"/>
              </a:cxn>
              <a:cxn ang="f114">
                <a:pos x="f196" y="f197"/>
              </a:cxn>
            </a:cxnLst>
            <a:rect l="f169" t="f172" r="f170" b="f171"/>
            <a:pathLst>
              <a:path w="163186" h="7808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8" y="f38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ubicBezTo>
                  <a:pt x="f59" y="f60"/>
                  <a:pt x="f61" y="f62"/>
                  <a:pt x="f63" y="f64"/>
                </a:cubicBezTo>
                <a:cubicBezTo>
                  <a:pt x="f65" y="f66"/>
                  <a:pt x="f67" y="f68"/>
                  <a:pt x="f69" y="f70"/>
                </a:cubicBezTo>
                <a:cubicBezTo>
                  <a:pt x="f71" y="f72"/>
                  <a:pt x="f73" y="f74"/>
                  <a:pt x="f75" y="f76"/>
                </a:cubicBezTo>
                <a:close/>
              </a:path>
            </a:pathLst>
          </a:custGeom>
          <a:solidFill>
            <a:srgbClr val="80808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48" name="Forma libre: forma 925">
            <a:extLst>
              <a:ext uri="{FF2B5EF4-FFF2-40B4-BE49-F238E27FC236}">
                <a16:creationId xmlns:a16="http://schemas.microsoft.com/office/drawing/2014/main" id="{3B8DE229-2F7E-4A04-A0B8-79D9E30CD852}"/>
              </a:ext>
            </a:extLst>
          </p:cNvPr>
          <p:cNvSpPr/>
          <p:nvPr/>
        </p:nvSpPr>
        <p:spPr>
          <a:xfrm>
            <a:off x="7282802" y="3726609"/>
            <a:ext cx="1568863" cy="8473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68864"/>
              <a:gd name="f7" fmla="val 847354"/>
              <a:gd name="f8" fmla="val 784457"/>
              <a:gd name="f9" fmla="val 846904"/>
              <a:gd name="f10" fmla="val 531764"/>
              <a:gd name="f11" fmla="val 279071"/>
              <a:gd name="f12" fmla="val 26378"/>
              <a:gd name="f13" fmla="val -1114"/>
              <a:gd name="f14" fmla="val -248"/>
              <a:gd name="f15" fmla="val 845934"/>
              <a:gd name="f16" fmla="val 98"/>
              <a:gd name="f17" fmla="val 818477"/>
              <a:gd name="f18" fmla="val 1206"/>
              <a:gd name="f19" fmla="val 737143"/>
              <a:gd name="f20" fmla="val 1344"/>
              <a:gd name="f21" fmla="val 655809"/>
              <a:gd name="f22" fmla="val 583"/>
              <a:gd name="f23" fmla="val 574475"/>
              <a:gd name="f24" fmla="val 444"/>
              <a:gd name="f25" fmla="val 559171"/>
              <a:gd name="f26" fmla="val 5638"/>
              <a:gd name="f27" fmla="val 552073"/>
              <a:gd name="f28" fmla="val 18761"/>
              <a:gd name="f29" fmla="val 545805"/>
              <a:gd name="f30" fmla="val 103072"/>
              <a:gd name="f31" fmla="val 505606"/>
              <a:gd name="f32" fmla="val 188285"/>
              <a:gd name="f33" fmla="val 466895"/>
              <a:gd name="f34" fmla="val 270553"/>
              <a:gd name="f35" fmla="val 422818"/>
              <a:gd name="f36" fmla="val 305421"/>
              <a:gd name="f37" fmla="val 404120"/>
              <a:gd name="f38" fmla="val 332601"/>
              <a:gd name="f39" fmla="val 403878"/>
              <a:gd name="f40" fmla="val 365357"/>
              <a:gd name="f41" fmla="val 423753"/>
              <a:gd name="f42" fmla="val 394822"/>
              <a:gd name="f43" fmla="val 441619"/>
              <a:gd name="f44" fmla="val 427301"/>
              <a:gd name="f45" fmla="val 454465"/>
              <a:gd name="f46" fmla="val 458463"/>
              <a:gd name="f47" fmla="val 469527"/>
              <a:gd name="f48" fmla="val 477680"/>
              <a:gd name="f49" fmla="val 478806"/>
              <a:gd name="f50" fmla="val 497381"/>
              <a:gd name="f51" fmla="val 487324"/>
              <a:gd name="f52" fmla="val 516010"/>
              <a:gd name="f53" fmla="val 497677"/>
              <a:gd name="f54" fmla="val 528717"/>
              <a:gd name="f55" fmla="val 504740"/>
              <a:gd name="f56" fmla="val 538689"/>
              <a:gd name="f57" fmla="val 503251"/>
              <a:gd name="f58" fmla="val 551119"/>
              <a:gd name="f59" fmla="val 496603"/>
              <a:gd name="f60" fmla="val 607004"/>
              <a:gd name="f61" fmla="val 466618"/>
              <a:gd name="f62" fmla="val 663616"/>
              <a:gd name="f63" fmla="val 437949"/>
              <a:gd name="f64" fmla="val 719604"/>
              <a:gd name="f65" fmla="val 408137"/>
              <a:gd name="f66" fmla="val 728919"/>
              <a:gd name="f67" fmla="val 403185"/>
              <a:gd name="f68" fmla="val 736017"/>
              <a:gd name="f69" fmla="val 403082"/>
              <a:gd name="f70" fmla="val 745158"/>
              <a:gd name="f71" fmla="val 407929"/>
              <a:gd name="f72" fmla="val 796091"/>
              <a:gd name="f73" fmla="val 434971"/>
              <a:gd name="f74" fmla="val 847267"/>
              <a:gd name="f75" fmla="val 461494"/>
              <a:gd name="f76" fmla="val 898408"/>
              <a:gd name="f77" fmla="val 488120"/>
              <a:gd name="f78" fmla="val 914889"/>
              <a:gd name="f79" fmla="val 496707"/>
              <a:gd name="f80" fmla="val 917867"/>
              <a:gd name="f81" fmla="val 495114"/>
              <a:gd name="f82" fmla="val 918629"/>
              <a:gd name="f83" fmla="val 476105"/>
              <a:gd name="f84" fmla="val 921295"/>
              <a:gd name="f85" fmla="val 410457"/>
              <a:gd name="f86" fmla="val 923546"/>
              <a:gd name="f87" fmla="val 344773"/>
              <a:gd name="f88" fmla="val 926246"/>
              <a:gd name="f89" fmla="val 279090"/>
              <a:gd name="f90" fmla="val 929536"/>
              <a:gd name="f91" fmla="val 199625"/>
              <a:gd name="f92" fmla="val 933344"/>
              <a:gd name="f93" fmla="val 120161"/>
              <a:gd name="f94" fmla="val 936357"/>
              <a:gd name="f95" fmla="val 40662"/>
              <a:gd name="f96" fmla="val 936946"/>
              <a:gd name="f97" fmla="val 25427"/>
              <a:gd name="f98" fmla="val 943386"/>
              <a:gd name="f99" fmla="val 18364"/>
              <a:gd name="f100" fmla="val 958343"/>
              <a:gd name="f101" fmla="val 18502"/>
              <a:gd name="f102" fmla="val 973336"/>
              <a:gd name="f103" fmla="val 18606"/>
              <a:gd name="f104" fmla="val 988329"/>
              <a:gd name="f105" fmla="val 1003356"/>
              <a:gd name="f106" fmla="val 18710"/>
              <a:gd name="f107" fmla="val 1015267"/>
              <a:gd name="f108" fmla="val 18848"/>
              <a:gd name="f109" fmla="val 1020945"/>
              <a:gd name="f110" fmla="val 24942"/>
              <a:gd name="f111" fmla="val 1021430"/>
              <a:gd name="f112" fmla="val 37026"/>
              <a:gd name="f113" fmla="val 1023577"/>
              <a:gd name="f114" fmla="val 91180"/>
              <a:gd name="f115" fmla="val 1025966"/>
              <a:gd name="f116" fmla="val 145299"/>
              <a:gd name="f117" fmla="val 1028390"/>
              <a:gd name="f118" fmla="val 199452"/>
              <a:gd name="f119" fmla="val 1033861"/>
              <a:gd name="f120" fmla="val 322128"/>
              <a:gd name="f121" fmla="val 1039401"/>
              <a:gd name="f122" fmla="val 444770"/>
              <a:gd name="f123" fmla="val 1044906"/>
              <a:gd name="f124" fmla="val 567446"/>
              <a:gd name="f125" fmla="val 1045875"/>
              <a:gd name="f126" fmla="val 588740"/>
              <a:gd name="f127" fmla="val 1047191"/>
              <a:gd name="f128" fmla="val 610035"/>
              <a:gd name="f129" fmla="val 1047607"/>
              <a:gd name="f130" fmla="val 631364"/>
              <a:gd name="f131" fmla="val 1047884"/>
              <a:gd name="f132" fmla="val 645699"/>
              <a:gd name="f133" fmla="val 1052835"/>
              <a:gd name="f134" fmla="val 648157"/>
              <a:gd name="f135" fmla="val 1065508"/>
              <a:gd name="f136" fmla="val 641786"/>
              <a:gd name="f137" fmla="val 1100548"/>
              <a:gd name="f138" fmla="val 624196"/>
              <a:gd name="f139" fmla="val 1136212"/>
              <a:gd name="f140" fmla="val 607819"/>
              <a:gd name="f141" fmla="val 1171183"/>
              <a:gd name="f142" fmla="val 590091"/>
              <a:gd name="f143" fmla="val 1183960"/>
              <a:gd name="f144" fmla="val 583616"/>
              <a:gd name="f145" fmla="val 1195352"/>
              <a:gd name="f146" fmla="val 580811"/>
              <a:gd name="f147" fmla="val 1208197"/>
              <a:gd name="f148" fmla="val 589364"/>
              <a:gd name="f149" fmla="val 1217096"/>
              <a:gd name="f150" fmla="val 595284"/>
              <a:gd name="f151" fmla="val 1223432"/>
              <a:gd name="f152" fmla="val 595942"/>
              <a:gd name="f153" fmla="val 1223951"/>
              <a:gd name="f154" fmla="val 581296"/>
              <a:gd name="f155" fmla="val 1227068"/>
              <a:gd name="f156" fmla="val 1230842"/>
              <a:gd name="f157" fmla="val 411946"/>
              <a:gd name="f158" fmla="val 1234547"/>
              <a:gd name="f159" fmla="val 327287"/>
              <a:gd name="f160" fmla="val 1239048"/>
              <a:gd name="f161" fmla="val 224209"/>
              <a:gd name="f162" fmla="val 1243723"/>
              <a:gd name="f163" fmla="val 121096"/>
              <a:gd name="f164" fmla="val 1248120"/>
              <a:gd name="f165" fmla="val 18017"/>
              <a:gd name="f166" fmla="val 1248639"/>
              <a:gd name="f167" fmla="val 6106"/>
              <a:gd name="f168" fmla="val 1253348"/>
              <a:gd name="f169" fmla="val -230"/>
              <a:gd name="f170" fmla="val 1265917"/>
              <a:gd name="f171" fmla="val 12"/>
              <a:gd name="f172" fmla="val 1282052"/>
              <a:gd name="f173" fmla="val 324"/>
              <a:gd name="f174" fmla="val 1298222"/>
              <a:gd name="f175" fmla="val 428"/>
              <a:gd name="f176" fmla="val 1314358"/>
              <a:gd name="f177" fmla="val 1327896"/>
              <a:gd name="f178" fmla="val -334"/>
              <a:gd name="f179" fmla="val 1332466"/>
              <a:gd name="f180" fmla="val 6591"/>
              <a:gd name="f181" fmla="val 1332986"/>
              <a:gd name="f182" fmla="val 19125"/>
              <a:gd name="f183" fmla="val 1334925"/>
              <a:gd name="f184" fmla="val 65765"/>
              <a:gd name="f185" fmla="val 1337556"/>
              <a:gd name="f186" fmla="val 112405"/>
              <a:gd name="f187" fmla="val 1339461"/>
              <a:gd name="f188" fmla="val 159079"/>
              <a:gd name="f189" fmla="val 1344516"/>
              <a:gd name="f190" fmla="val 283487"/>
              <a:gd name="f191" fmla="val 1349225"/>
              <a:gd name="f192" fmla="val 1354314"/>
              <a:gd name="f193" fmla="val 532371"/>
              <a:gd name="f194" fmla="val 1355457"/>
              <a:gd name="f195" fmla="val 560590"/>
              <a:gd name="f196" fmla="val 1357742"/>
              <a:gd name="f197" fmla="val 1359231"/>
              <a:gd name="f198" fmla="val 616925"/>
              <a:gd name="f199" fmla="val 1359854"/>
              <a:gd name="f200" fmla="val 628663"/>
              <a:gd name="f201" fmla="val 1364529"/>
              <a:gd name="f202" fmla="val 630394"/>
              <a:gd name="f203" fmla="val 1374674"/>
              <a:gd name="f204" fmla="val 625339"/>
              <a:gd name="f205" fmla="val 1401508"/>
              <a:gd name="f206" fmla="val 611939"/>
              <a:gd name="f207" fmla="val 1428723"/>
              <a:gd name="f208" fmla="val 599336"/>
              <a:gd name="f209" fmla="val 1455592"/>
              <a:gd name="f210" fmla="val 586040"/>
              <a:gd name="f211" fmla="val 1463141"/>
              <a:gd name="f212" fmla="val 582300"/>
              <a:gd name="f213" fmla="val 1468473"/>
              <a:gd name="f214" fmla="val 581816"/>
              <a:gd name="f215" fmla="val 1475398"/>
              <a:gd name="f216" fmla="val 588394"/>
              <a:gd name="f217" fmla="val 1501748"/>
              <a:gd name="f218" fmla="val 613324"/>
              <a:gd name="f219" fmla="val 1528651"/>
              <a:gd name="f220" fmla="val 637666"/>
              <a:gd name="f221" fmla="val 1555797"/>
              <a:gd name="f222" fmla="val 661730"/>
              <a:gd name="f223" fmla="val 1564661"/>
              <a:gd name="f224" fmla="val 669590"/>
              <a:gd name="f225" fmla="val 1568885"/>
              <a:gd name="f226" fmla="val 678073"/>
              <a:gd name="f227" fmla="val 1568712"/>
              <a:gd name="f228" fmla="val 690192"/>
              <a:gd name="f229" fmla="val 1568158"/>
              <a:gd name="f230" fmla="val 735758"/>
              <a:gd name="f231" fmla="val 1567881"/>
              <a:gd name="f232" fmla="val 781359"/>
              <a:gd name="f233" fmla="val 1568851"/>
              <a:gd name="f234" fmla="val 826925"/>
              <a:gd name="f235" fmla="val 1569197"/>
              <a:gd name="f236" fmla="val 843407"/>
              <a:gd name="f237" fmla="val 1562895"/>
              <a:gd name="f238" fmla="val 1547626"/>
              <a:gd name="f239" fmla="val 1330700"/>
              <a:gd name="f240" fmla="val 846939"/>
              <a:gd name="f241" fmla="val 1113775"/>
              <a:gd name="f242" fmla="val 847008"/>
              <a:gd name="f243" fmla="val 896850"/>
              <a:gd name="f244" fmla="val 846973"/>
              <a:gd name="f245" fmla="val 859351"/>
              <a:gd name="f246" fmla="val 821852"/>
              <a:gd name="f247" fmla="val 784353"/>
              <a:gd name="f248" fmla="val 847112"/>
              <a:gd name="f249" fmla="val 706828"/>
              <a:gd name="f250" fmla="val 623435"/>
              <a:gd name="f251" fmla="val 654147"/>
              <a:gd name="f252" fmla="val 654320"/>
              <a:gd name="f253" fmla="val 734078"/>
              <a:gd name="f254" fmla="val 654112"/>
              <a:gd name="f255" fmla="val 768114"/>
              <a:gd name="f256" fmla="val 653870"/>
              <a:gd name="f257" fmla="val 766833"/>
              <a:gd name="f258" fmla="val 658475"/>
              <a:gd name="f259" fmla="val 766625"/>
              <a:gd name="f260" fmla="val 627416"/>
              <a:gd name="f261" fmla="val 766417"/>
              <a:gd name="f262" fmla="val 592134"/>
              <a:gd name="f263" fmla="val 770988"/>
              <a:gd name="f264" fmla="val 594246"/>
              <a:gd name="f265" fmla="val 738752"/>
              <a:gd name="f266" fmla="val 594350"/>
              <a:gd name="f267" fmla="val 704266"/>
              <a:gd name="f268" fmla="val 594488"/>
              <a:gd name="f269" fmla="val 706966"/>
              <a:gd name="f270" fmla="val 590264"/>
              <a:gd name="f271" fmla="val 623400"/>
              <a:gd name="f272" fmla="val 129595"/>
              <a:gd name="f273" fmla="val 622881"/>
              <a:gd name="f274" fmla="val 129491"/>
              <a:gd name="f275" fmla="val 589294"/>
              <a:gd name="f276" fmla="val 131811"/>
              <a:gd name="f277" fmla="val 594315"/>
              <a:gd name="f278" fmla="val 95559"/>
              <a:gd name="f279" fmla="val 66439"/>
              <a:gd name="f280" fmla="val 594627"/>
              <a:gd name="f281" fmla="val 70421"/>
              <a:gd name="f282" fmla="val 587009"/>
              <a:gd name="f283" fmla="val 69763"/>
              <a:gd name="f284" fmla="val 634168"/>
              <a:gd name="f285" fmla="val 69486"/>
              <a:gd name="f286" fmla="val 654216"/>
              <a:gd name="f287" fmla="val 69694"/>
              <a:gd name="f288" fmla="val 101791"/>
              <a:gd name="f289" fmla="val 134097"/>
              <a:gd name="f290" fmla="val 129249"/>
              <a:gd name="f291" fmla="val 655670"/>
              <a:gd name="f292" fmla="val 622915"/>
              <a:gd name="f293" fmla="val 100545"/>
              <a:gd name="f294" fmla="val 715606"/>
              <a:gd name="f295" fmla="val 64500"/>
              <a:gd name="f296" fmla="val 716126"/>
              <a:gd name="f297" fmla="val 70802"/>
              <a:gd name="f298" fmla="val 711520"/>
              <a:gd name="f299" fmla="val 69798"/>
              <a:gd name="f300" fmla="val 750924"/>
              <a:gd name="f301" fmla="val 69175"/>
              <a:gd name="f302" fmla="val 775334"/>
              <a:gd name="f303" fmla="val 69660"/>
              <a:gd name="f304" fmla="val 775369"/>
              <a:gd name="f305" fmla="val 98433"/>
              <a:gd name="f306" fmla="val 129561"/>
              <a:gd name="f307" fmla="val 129734"/>
              <a:gd name="f308" fmla="val 749123"/>
              <a:gd name="f309" fmla="val 129318"/>
              <a:gd name="f310" fmla="val 712836"/>
              <a:gd name="f311" fmla="val 133923"/>
              <a:gd name="f312" fmla="val 715779"/>
              <a:gd name="f313" fmla="val 766694"/>
              <a:gd name="f314" fmla="val 746665"/>
              <a:gd name="f315" fmla="val 766314"/>
              <a:gd name="f316" fmla="val 709858"/>
              <a:gd name="f317" fmla="val 770711"/>
              <a:gd name="f318" fmla="val 716195"/>
              <a:gd name="f319" fmla="val 728295"/>
              <a:gd name="f320" fmla="val 715641"/>
              <a:gd name="f321" fmla="val 706862"/>
              <a:gd name="f322" fmla="val 715364"/>
              <a:gd name="f323" fmla="val 715572"/>
              <a:gd name="f324" fmla="val 751685"/>
              <a:gd name="f325" fmla="val 767509"/>
              <a:gd name="f326" fmla="val 717240"/>
              <a:gd name="f327" fmla="val 775403"/>
              <a:gd name="f328" fmla="val 737990"/>
              <a:gd name="f329" fmla="val 757128"/>
              <a:gd name="f330" fmla="val 765847"/>
              <a:gd name="f331" fmla="val 746699"/>
              <a:gd name="f332" fmla="val 388278"/>
              <a:gd name="f333" fmla="val 623123"/>
              <a:gd name="f334" fmla="val 388798"/>
              <a:gd name="f335" fmla="val 656502"/>
              <a:gd name="f336" fmla="val 383258"/>
              <a:gd name="f337" fmla="val 653974"/>
              <a:gd name="f338" fmla="val 419891"/>
              <a:gd name="f339" fmla="val 448145"/>
              <a:gd name="f340" fmla="val 654285"/>
              <a:gd name="f341" fmla="val 654182"/>
              <a:gd name="f342" fmla="val 626308"/>
              <a:gd name="f343" fmla="val 422245"/>
              <a:gd name="f344" fmla="val 383846"/>
              <a:gd name="f345" fmla="val 594557"/>
              <a:gd name="f346" fmla="val 388728"/>
              <a:gd name="f347" fmla="val 591753"/>
              <a:gd name="f348" fmla="val 623088"/>
              <a:gd name="f349" fmla="val 418506"/>
              <a:gd name="f350" fmla="val 383950"/>
              <a:gd name="f351" fmla="val 717441"/>
              <a:gd name="f352" fmla="val 388590"/>
              <a:gd name="f353" fmla="val 709028"/>
              <a:gd name="f354" fmla="val 388348"/>
              <a:gd name="f355" fmla="val 755356"/>
              <a:gd name="f356" fmla="val 388244"/>
              <a:gd name="f357" fmla="val 776096"/>
              <a:gd name="f358" fmla="val 388521"/>
              <a:gd name="f359" fmla="val 428097"/>
              <a:gd name="f360" fmla="val 775473"/>
              <a:gd name="f361" fmla="val 441763"/>
              <a:gd name="f362" fmla="val 775265"/>
              <a:gd name="f363" fmla="val 448422"/>
              <a:gd name="f364" fmla="val 761934"/>
              <a:gd name="f365" fmla="val 448076"/>
              <a:gd name="f366" fmla="val 735481"/>
              <a:gd name="f367" fmla="val 447913"/>
              <a:gd name="f368" fmla="val 721943"/>
              <a:gd name="f369" fmla="val 438045"/>
              <a:gd name="f370" fmla="val 715340"/>
              <a:gd name="f371" fmla="val 418471"/>
              <a:gd name="f372" fmla="val 659738"/>
              <a:gd name="f373" fmla="val 624924"/>
              <a:gd name="f374" fmla="val 659669"/>
              <a:gd name="f375" fmla="val 661919"/>
              <a:gd name="f376" fmla="val 629026"/>
              <a:gd name="f377" fmla="val 623832"/>
              <a:gd name="f378" fmla="val 594280"/>
              <a:gd name="f379" fmla="val 618673"/>
              <a:gd name="f380" fmla="val 594384"/>
              <a:gd name="f381" fmla="val 613479"/>
              <a:gd name="f382" fmla="val 606658"/>
              <a:gd name="f383" fmla="val 603334"/>
              <a:gd name="f384" fmla="val 597466"/>
              <a:gd name="f385" fmla="val 602122"/>
              <a:gd name="f386" fmla="val 604495"/>
              <a:gd name="f387" fmla="val 594574"/>
              <a:gd name="f388" fmla="val 647326"/>
              <a:gd name="f389" fmla="val 602226"/>
              <a:gd name="f390" fmla="val 655982"/>
              <a:gd name="f391" fmla="val 644988"/>
              <a:gd name="f392" fmla="val 654389"/>
              <a:gd name="f393" fmla="val 656449"/>
              <a:gd name="f394" fmla="val 660569"/>
              <a:gd name="f395" fmla="val 649507"/>
              <a:gd name="f396" fmla="val 659773"/>
              <a:gd name="f397" fmla="val 638739"/>
              <a:gd name="f398" fmla="val 659426"/>
              <a:gd name="f399" fmla="val 659703"/>
              <a:gd name="f400" fmla="val 629529"/>
              <a:gd name="f401" fmla="val 341154"/>
              <a:gd name="f402" fmla="val 624023"/>
              <a:gd name="f403" fmla="val 314735"/>
              <a:gd name="f404" fmla="val 281045"/>
              <a:gd name="f405" fmla="val 594523"/>
              <a:gd name="f406" fmla="val 283572"/>
              <a:gd name="f407" fmla="val 590472"/>
              <a:gd name="f408" fmla="val 283503"/>
              <a:gd name="f409" fmla="val 626274"/>
              <a:gd name="f410" fmla="val 283469"/>
              <a:gd name="f411" fmla="val 654251"/>
              <a:gd name="f412" fmla="val 311826"/>
              <a:gd name="f413" fmla="val 343024"/>
              <a:gd name="f414" fmla="val 654043"/>
              <a:gd name="f415" fmla="val 341085"/>
              <a:gd name="f416" fmla="val 658129"/>
              <a:gd name="f417" fmla="val 341119"/>
              <a:gd name="f418" fmla="val 745730"/>
              <a:gd name="f419" fmla="val 725647"/>
              <a:gd name="f420" fmla="val 649905"/>
              <a:gd name="f421" fmla="val 630237"/>
              <a:gd name="f422" fmla="val 627952"/>
              <a:gd name="f423" fmla="val 625598"/>
              <a:gd name="f424" fmla="val 715883"/>
              <a:gd name="f425" fmla="val 623347"/>
              <a:gd name="f426" fmla="val 606796"/>
              <a:gd name="f427" fmla="val 713183"/>
              <a:gd name="f428" fmla="val 601222"/>
              <a:gd name="f429" fmla="val 720004"/>
              <a:gd name="f430" fmla="val 601810"/>
              <a:gd name="f431" fmla="val 736727"/>
              <a:gd name="f432" fmla="val 781394"/>
              <a:gd name="f433" fmla="val 596374"/>
              <a:gd name="f434" fmla="val 774226"/>
              <a:gd name="f435" fmla="val 640244"/>
              <a:gd name="f436" fmla="val 775646"/>
              <a:gd name="f437" fmla="val 655375"/>
              <a:gd name="f438" fmla="val 776131"/>
              <a:gd name="f439" fmla="val 661781"/>
              <a:gd name="f440" fmla="val 771248"/>
              <a:gd name="f441" fmla="val 659807"/>
              <a:gd name="f442" fmla="val 756083"/>
              <a:gd name="f443" fmla="val 659357"/>
              <a:gd name="f444" fmla="val 752690"/>
              <a:gd name="f445" fmla="val 749192"/>
              <a:gd name="f446" fmla="val 234405"/>
              <a:gd name="f447" fmla="val 746561"/>
              <a:gd name="f448" fmla="val 234266"/>
              <a:gd name="f449" fmla="val 740779"/>
              <a:gd name="f450" fmla="val 234163"/>
              <a:gd name="f451" fmla="val 735031"/>
              <a:gd name="f452" fmla="val 729248"/>
              <a:gd name="f453" fmla="val 234440"/>
              <a:gd name="f454" fmla="val 721250"/>
              <a:gd name="f455" fmla="val 231774"/>
              <a:gd name="f456" fmla="val 714567"/>
              <a:gd name="f457" fmla="val 222736"/>
              <a:gd name="f458" fmla="val 715918"/>
              <a:gd name="f459" fmla="val 207605"/>
              <a:gd name="f460" fmla="val 718203"/>
              <a:gd name="f461" fmla="val 190708"/>
              <a:gd name="f462" fmla="val 708266"/>
              <a:gd name="f463" fmla="val 177308"/>
              <a:gd name="f464" fmla="val 722185"/>
              <a:gd name="f465" fmla="val 176685"/>
              <a:gd name="f466" fmla="val 722843"/>
              <a:gd name="f467" fmla="val 176997"/>
              <a:gd name="f468" fmla="val 724436"/>
              <a:gd name="f469" fmla="val 176824"/>
              <a:gd name="f470" fmla="val 725544"/>
              <a:gd name="f471" fmla="val 169068"/>
              <a:gd name="f472" fmla="val 769309"/>
              <a:gd name="f473" fmla="val 176893"/>
              <a:gd name="f474" fmla="val 777827"/>
              <a:gd name="f475" fmla="val 220971"/>
              <a:gd name="f476" fmla="val 230527"/>
              <a:gd name="f477" fmla="val 774711"/>
              <a:gd name="f478" fmla="val 234855"/>
              <a:gd name="f479" fmla="val 771664"/>
              <a:gd name="f480" fmla="val 762108"/>
              <a:gd name="f481" fmla="val 756914"/>
              <a:gd name="f482" fmla="val 234370"/>
              <a:gd name="f483" fmla="val 751720"/>
              <a:gd name="f484" fmla="val 746526"/>
              <a:gd name="f485" fmla="val 871574"/>
              <a:gd name="f486" fmla="val 624543"/>
              <a:gd name="f487" fmla="val 604367"/>
              <a:gd name="f488" fmla="val 861740"/>
              <a:gd name="f489" fmla="val 594291"/>
              <a:gd name="f490" fmla="val 842038"/>
              <a:gd name="f491" fmla="val 839753"/>
              <a:gd name="f492" fmla="val 837399"/>
              <a:gd name="f493" fmla="val 594592"/>
              <a:gd name="f494" fmla="val 835148"/>
              <a:gd name="f495" fmla="val 818943"/>
              <a:gd name="f496" fmla="val 591995"/>
              <a:gd name="f497" fmla="val 812780"/>
              <a:gd name="f498" fmla="val 598055"/>
              <a:gd name="f499" fmla="val 813403"/>
              <a:gd name="f500" fmla="val 615125"/>
              <a:gd name="f501" fmla="val 814996"/>
              <a:gd name="f502" fmla="val 659652"/>
              <a:gd name="f503" fmla="val 807760"/>
              <a:gd name="f504" fmla="val 653212"/>
              <a:gd name="f505" fmla="val 853499"/>
              <a:gd name="f506" fmla="val 866760"/>
              <a:gd name="f507" fmla="val 654736"/>
              <a:gd name="f508" fmla="val 873028"/>
              <a:gd name="f509" fmla="val 650304"/>
              <a:gd name="f510" fmla="val 871608"/>
              <a:gd name="f511" fmla="val 636592"/>
              <a:gd name="f512" fmla="val 871193"/>
              <a:gd name="f513" fmla="val 632610"/>
              <a:gd name="f514" fmla="val 871539"/>
              <a:gd name="f515" fmla="val 628559"/>
              <a:gd name="f516" fmla="val 234474"/>
              <a:gd name="f517" fmla="val 624127"/>
              <a:gd name="f518" fmla="val 604228"/>
              <a:gd name="f519" fmla="val 225067"/>
              <a:gd name="f520" fmla="val 594305"/>
              <a:gd name="f521" fmla="val 206255"/>
              <a:gd name="f522" fmla="val 172738"/>
              <a:gd name="f523" fmla="val 176858"/>
              <a:gd name="f524" fmla="val 591337"/>
              <a:gd name="f525" fmla="val 627624"/>
              <a:gd name="f526" fmla="val 176547"/>
              <a:gd name="f527" fmla="val 203035"/>
              <a:gd name="f528" fmla="val 223993"/>
              <a:gd name="f529" fmla="val 644234"/>
              <a:gd name="f530" fmla="val 341188"/>
              <a:gd name="f531" fmla="val 745938"/>
              <a:gd name="f532" fmla="val 341143"/>
              <a:gd name="f533" fmla="val 725682"/>
              <a:gd name="f534" fmla="val 330742"/>
              <a:gd name="f535" fmla="val 309991"/>
              <a:gd name="f536" fmla="val 307706"/>
              <a:gd name="f537" fmla="val 305352"/>
              <a:gd name="f538" fmla="val 715849"/>
              <a:gd name="f539" fmla="val 303101"/>
              <a:gd name="f540" fmla="val 715537"/>
              <a:gd name="f541" fmla="val 288004"/>
              <a:gd name="f542" fmla="val 713390"/>
              <a:gd name="f543" fmla="val 282949"/>
              <a:gd name="f544" fmla="val 719830"/>
              <a:gd name="f545" fmla="val 283296"/>
              <a:gd name="f546" fmla="val 734892"/>
              <a:gd name="f547" fmla="val 284438"/>
              <a:gd name="f548" fmla="val 782848"/>
              <a:gd name="f549" fmla="val 278483"/>
              <a:gd name="f550" fmla="val 774088"/>
              <a:gd name="f551" fmla="val 323253"/>
              <a:gd name="f552" fmla="val 775577"/>
              <a:gd name="f553" fmla="val 336583"/>
              <a:gd name="f554" fmla="val 776027"/>
              <a:gd name="f555" fmla="val 342712"/>
              <a:gd name="f556" fmla="val 341223"/>
              <a:gd name="f557" fmla="val 757987"/>
              <a:gd name="f558" fmla="val 340808"/>
              <a:gd name="f559" fmla="val 754005"/>
              <a:gd name="f560" fmla="val 749954"/>
              <a:gd name="f561" fmla="val 553058"/>
              <a:gd name="f562" fmla="val 745695"/>
              <a:gd name="f563" fmla="val 553013"/>
              <a:gd name="f564" fmla="val 543076"/>
              <a:gd name="f565" fmla="val 715596"/>
              <a:gd name="f566" fmla="val 523246"/>
              <a:gd name="f567" fmla="val 520927"/>
              <a:gd name="f568" fmla="val 518607"/>
              <a:gd name="f569" fmla="val 516321"/>
              <a:gd name="f570" fmla="val 715502"/>
              <a:gd name="f571" fmla="val 499563"/>
              <a:gd name="f572" fmla="val 712975"/>
              <a:gd name="f573" fmla="val 494127"/>
              <a:gd name="f574" fmla="val 720142"/>
              <a:gd name="f575" fmla="val 494889"/>
              <a:gd name="f576" fmla="val 736762"/>
              <a:gd name="f577" fmla="val 496931"/>
              <a:gd name="f578" fmla="val 780978"/>
              <a:gd name="f579" fmla="val 486371"/>
              <a:gd name="f580" fmla="val 774122"/>
              <a:gd name="f581" fmla="val 534915"/>
              <a:gd name="f582" fmla="val 775542"/>
              <a:gd name="f583" fmla="val 548315"/>
              <a:gd name="f584" fmla="val 775923"/>
              <a:gd name="f585" fmla="val 554444"/>
              <a:gd name="f586" fmla="val 771456"/>
              <a:gd name="f587" fmla="val 553093"/>
              <a:gd name="f588" fmla="val 757780"/>
              <a:gd name="f589" fmla="val 552678"/>
              <a:gd name="f590" fmla="val 753798"/>
              <a:gd name="f591" fmla="val 553024"/>
              <a:gd name="f592" fmla="val 749712"/>
              <a:gd name="f593" fmla="val 495200"/>
              <a:gd name="f594" fmla="val 623781"/>
              <a:gd name="f595" fmla="val 495685"/>
              <a:gd name="f596" fmla="val 656536"/>
              <a:gd name="f597" fmla="val 490595"/>
              <a:gd name="f598" fmla="val 654078"/>
              <a:gd name="f599" fmla="val 522000"/>
              <a:gd name="f600" fmla="val 555067"/>
              <a:gd name="f601" fmla="val 658198"/>
              <a:gd name="f602" fmla="val 622153"/>
              <a:gd name="f603" fmla="val 594073"/>
              <a:gd name="f604" fmla="val 524666"/>
              <a:gd name="f605" fmla="val 490560"/>
              <a:gd name="f606" fmla="val 594661"/>
              <a:gd name="f607" fmla="val 746353"/>
              <a:gd name="f608" fmla="val 871400"/>
              <a:gd name="f609" fmla="val 740605"/>
              <a:gd name="f610" fmla="val 871296"/>
              <a:gd name="f611" fmla="val 734858"/>
              <a:gd name="f612" fmla="val 729075"/>
              <a:gd name="f613" fmla="val 721008"/>
              <a:gd name="f614" fmla="val 868769"/>
              <a:gd name="f615" fmla="val 714498"/>
              <a:gd name="f616" fmla="val 859801"/>
              <a:gd name="f617" fmla="val 844704"/>
              <a:gd name="f618" fmla="val 718169"/>
              <a:gd name="f619" fmla="val 827842"/>
              <a:gd name="f620" fmla="val 708231"/>
              <a:gd name="f621" fmla="val 814477"/>
              <a:gd name="f622" fmla="val 722150"/>
              <a:gd name="f623" fmla="val 813854"/>
              <a:gd name="f624" fmla="val 722808"/>
              <a:gd name="f625" fmla="val 814165"/>
              <a:gd name="f626" fmla="val 724366"/>
              <a:gd name="f627" fmla="val 813992"/>
              <a:gd name="f628" fmla="val 725509"/>
              <a:gd name="f629" fmla="val 806201"/>
              <a:gd name="f630" fmla="val 769067"/>
              <a:gd name="f631" fmla="val 814408"/>
              <a:gd name="f632" fmla="val 777931"/>
              <a:gd name="f633" fmla="val 858416"/>
              <a:gd name="f634" fmla="val 868146"/>
              <a:gd name="f635" fmla="val 774676"/>
              <a:gd name="f636" fmla="val 872024"/>
              <a:gd name="f637" fmla="val 771214"/>
              <a:gd name="f638" fmla="val 761865"/>
              <a:gd name="f639" fmla="val 871366"/>
              <a:gd name="f640" fmla="val 756706"/>
              <a:gd name="f641" fmla="val 751512"/>
              <a:gd name="f642" fmla="val 746319"/>
              <a:gd name="f643" fmla="val 1142860"/>
              <a:gd name="f644" fmla="val 775300"/>
              <a:gd name="f645" fmla="val 1157818"/>
              <a:gd name="f646" fmla="val 1172811"/>
              <a:gd name="f647" fmla="val 1187768"/>
              <a:gd name="f648" fmla="val 1194139"/>
              <a:gd name="f649" fmla="val 1199195"/>
              <a:gd name="f650" fmla="val 773915"/>
              <a:gd name="f651" fmla="val 1199472"/>
              <a:gd name="f652" fmla="val 766020"/>
              <a:gd name="f653" fmla="val 1199749"/>
              <a:gd name="f654" fmla="val 757572"/>
              <a:gd name="f655" fmla="val 1194520"/>
              <a:gd name="f656" fmla="val 754559"/>
              <a:gd name="f657" fmla="val 1187492"/>
              <a:gd name="f658" fmla="val 754594"/>
              <a:gd name="f659" fmla="val 1158130"/>
              <a:gd name="f660" fmla="val 754802"/>
              <a:gd name="f661" fmla="val 1128802"/>
              <a:gd name="f662" fmla="val 755390"/>
              <a:gd name="f663" fmla="val 1099440"/>
              <a:gd name="f664" fmla="val 755910"/>
              <a:gd name="f665" fmla="val 1092411"/>
              <a:gd name="f666" fmla="val 756048"/>
              <a:gd name="f667" fmla="val 1086629"/>
              <a:gd name="f668" fmla="val 758160"/>
              <a:gd name="f669" fmla="val 1087183"/>
              <a:gd name="f670" fmla="val 766747"/>
              <a:gd name="f671" fmla="val 1087668"/>
              <a:gd name="f672" fmla="val 1093658"/>
              <a:gd name="f673" fmla="val 775196"/>
              <a:gd name="f674" fmla="val 1099683"/>
              <a:gd name="f675" fmla="val 775230"/>
              <a:gd name="f676" fmla="val 1114086"/>
              <a:gd name="f677" fmla="val 1128491"/>
              <a:gd name="f678" fmla="val 1464491"/>
              <a:gd name="f679" fmla="val 1479414"/>
              <a:gd name="f680" fmla="val 1494303"/>
              <a:gd name="f681" fmla="val 1509226"/>
              <a:gd name="f682" fmla="val 1515216"/>
              <a:gd name="f683" fmla="val 1521207"/>
              <a:gd name="f684" fmla="val 774850"/>
              <a:gd name="f685" fmla="val 1521588"/>
              <a:gd name="f686" fmla="val 766817"/>
              <a:gd name="f687" fmla="val 1522003"/>
              <a:gd name="f688" fmla="val 758299"/>
              <a:gd name="f689" fmla="val 1516359"/>
              <a:gd name="f690" fmla="val 1509330"/>
              <a:gd name="f691" fmla="val 1480107"/>
              <a:gd name="f692" fmla="val 755944"/>
              <a:gd name="f693" fmla="val 1450849"/>
              <a:gd name="f694" fmla="val 1421626"/>
              <a:gd name="f695" fmla="val 1414631"/>
              <a:gd name="f696" fmla="val 1408849"/>
              <a:gd name="f697" fmla="val 758126"/>
              <a:gd name="f698" fmla="val 1409230"/>
              <a:gd name="f699" fmla="val 766678"/>
              <a:gd name="f700" fmla="val 1409576"/>
              <a:gd name="f701" fmla="val 774573"/>
              <a:gd name="f702" fmla="val 1415428"/>
              <a:gd name="f703" fmla="val 1421487"/>
              <a:gd name="f704" fmla="val 1435822"/>
              <a:gd name="f705" fmla="val 1450156"/>
              <a:gd name="f706" fmla="val 1144557"/>
              <a:gd name="f707" fmla="val 712732"/>
              <a:gd name="f708" fmla="val 712628"/>
              <a:gd name="f709" fmla="val 1158337"/>
              <a:gd name="f710" fmla="val 1172083"/>
              <a:gd name="f711" fmla="val 712525"/>
              <a:gd name="f712" fmla="val 1185864"/>
              <a:gd name="f713" fmla="val 712663"/>
              <a:gd name="f714" fmla="val 1193239"/>
              <a:gd name="f715" fmla="val 1200199"/>
              <a:gd name="f716" fmla="val 1199402"/>
              <a:gd name="f717" fmla="val 702345"/>
              <a:gd name="f718" fmla="val 1198675"/>
              <a:gd name="f719" fmla="val 692788"/>
              <a:gd name="f720" fmla="val 1191820"/>
              <a:gd name="f721" fmla="val 691957"/>
              <a:gd name="f722" fmla="val 1184583"/>
              <a:gd name="f723" fmla="val 692027"/>
              <a:gd name="f724" fmla="val 1157056"/>
              <a:gd name="f725" fmla="val 692373"/>
              <a:gd name="f726" fmla="val 1129564"/>
              <a:gd name="f727" fmla="val 692754"/>
              <a:gd name="f728" fmla="val 1102037"/>
              <a:gd name="f729" fmla="val 693342"/>
              <a:gd name="f730" fmla="val 1095874"/>
              <a:gd name="f731" fmla="val 693481"/>
              <a:gd name="f732" fmla="val 1088048"/>
              <a:gd name="f733" fmla="val 692650"/>
              <a:gd name="f734" fmla="val 1087391"/>
              <a:gd name="f735" fmla="val 701445"/>
              <a:gd name="f736" fmla="val 1086664"/>
              <a:gd name="f737" fmla="val 710932"/>
              <a:gd name="f738" fmla="val 1094697"/>
              <a:gd name="f739" fmla="val 712317"/>
              <a:gd name="f740" fmla="val 1101552"/>
              <a:gd name="f741" fmla="val 712559"/>
              <a:gd name="f742" fmla="val 1115887"/>
              <a:gd name="f743" fmla="val 713079"/>
              <a:gd name="f744" fmla="val 1130222"/>
              <a:gd name="f745" fmla="val 1465184"/>
              <a:gd name="f746" fmla="val 1480695"/>
              <a:gd name="f747" fmla="val 1496207"/>
              <a:gd name="f748" fmla="val 1511754"/>
              <a:gd name="f749" fmla="val 1517779"/>
              <a:gd name="f750" fmla="val 1521795"/>
              <a:gd name="f751" fmla="val 710516"/>
              <a:gd name="f752" fmla="val 703834"/>
              <a:gd name="f753" fmla="val 1522176"/>
              <a:gd name="f754" fmla="val 698121"/>
              <a:gd name="f755" fmla="val 1520895"/>
              <a:gd name="f756" fmla="val 693031"/>
              <a:gd name="f757" fmla="val 1513970"/>
              <a:gd name="f758" fmla="val 1482323"/>
              <a:gd name="f759" fmla="val 693100"/>
              <a:gd name="f760" fmla="val 1450711"/>
              <a:gd name="f761" fmla="val 693308"/>
              <a:gd name="f762" fmla="val 1419063"/>
              <a:gd name="f763" fmla="val 693723"/>
              <a:gd name="f764" fmla="val 1412104"/>
              <a:gd name="f765" fmla="val 693827"/>
              <a:gd name="f766" fmla="val 1408779"/>
              <a:gd name="f767" fmla="val 698017"/>
              <a:gd name="f768" fmla="val 1409195"/>
              <a:gd name="f769" fmla="val 705080"/>
              <a:gd name="f770" fmla="val 1409645"/>
              <a:gd name="f771" fmla="val 712594"/>
              <a:gd name="f772" fmla="val 1415151"/>
              <a:gd name="f773" fmla="val 712490"/>
              <a:gd name="f774" fmla="val 1420414"/>
              <a:gd name="f775" fmla="val 1435337"/>
              <a:gd name="f776" fmla="val 1450295"/>
              <a:gd name="f777" fmla="val 1465218"/>
              <a:gd name="f778" fmla="+- 0 0 -90"/>
              <a:gd name="f779" fmla="*/ f3 1 1568864"/>
              <a:gd name="f780" fmla="*/ f4 1 847354"/>
              <a:gd name="f781" fmla="val f5"/>
              <a:gd name="f782" fmla="val f6"/>
              <a:gd name="f783" fmla="val f7"/>
              <a:gd name="f784" fmla="*/ f778 f0 1"/>
              <a:gd name="f785" fmla="+- f783 0 f781"/>
              <a:gd name="f786" fmla="+- f782 0 f781"/>
              <a:gd name="f787" fmla="*/ f784 1 f2"/>
              <a:gd name="f788" fmla="*/ f786 1 1568864"/>
              <a:gd name="f789" fmla="*/ f785 1 847354"/>
              <a:gd name="f790" fmla="*/ 784457 f786 1"/>
              <a:gd name="f791" fmla="*/ 846904 f785 1"/>
              <a:gd name="f792" fmla="*/ 26378 f786 1"/>
              <a:gd name="f793" fmla="*/ 98 f786 1"/>
              <a:gd name="f794" fmla="*/ 818477 f785 1"/>
              <a:gd name="f795" fmla="*/ 583 f786 1"/>
              <a:gd name="f796" fmla="*/ 574475 f785 1"/>
              <a:gd name="f797" fmla="*/ 18761 f786 1"/>
              <a:gd name="f798" fmla="*/ 545805 f785 1"/>
              <a:gd name="f799" fmla="*/ 270553 f786 1"/>
              <a:gd name="f800" fmla="*/ 422818 f785 1"/>
              <a:gd name="f801" fmla="*/ 365357 f786 1"/>
              <a:gd name="f802" fmla="*/ 423753 f785 1"/>
              <a:gd name="f803" fmla="*/ 458463 f786 1"/>
              <a:gd name="f804" fmla="*/ 469527 f785 1"/>
              <a:gd name="f805" fmla="*/ 516010 f786 1"/>
              <a:gd name="f806" fmla="*/ 497677 f785 1"/>
              <a:gd name="f807" fmla="*/ 551119 f786 1"/>
              <a:gd name="f808" fmla="*/ 496603 f785 1"/>
              <a:gd name="f809" fmla="*/ 719604 f786 1"/>
              <a:gd name="f810" fmla="*/ 408137 f785 1"/>
              <a:gd name="f811" fmla="*/ 745158 f786 1"/>
              <a:gd name="f812" fmla="*/ 407929 f785 1"/>
              <a:gd name="f813" fmla="*/ 898408 f786 1"/>
              <a:gd name="f814" fmla="*/ 488120 f785 1"/>
              <a:gd name="f815" fmla="*/ 918629 f786 1"/>
              <a:gd name="f816" fmla="*/ 476105 f785 1"/>
              <a:gd name="f817" fmla="*/ 926246 f786 1"/>
              <a:gd name="f818" fmla="*/ 279090 f785 1"/>
              <a:gd name="f819" fmla="*/ 936357 f786 1"/>
              <a:gd name="f820" fmla="*/ 40662 f785 1"/>
              <a:gd name="f821" fmla="*/ 958343 f786 1"/>
              <a:gd name="f822" fmla="*/ 18502 f785 1"/>
              <a:gd name="f823" fmla="*/ 1003356 f786 1"/>
              <a:gd name="f824" fmla="*/ 18710 f785 1"/>
              <a:gd name="f825" fmla="*/ 1021430 f786 1"/>
              <a:gd name="f826" fmla="*/ 37026 f785 1"/>
              <a:gd name="f827" fmla="*/ 1028390 f786 1"/>
              <a:gd name="f828" fmla="*/ 199452 f785 1"/>
              <a:gd name="f829" fmla="*/ 1044906 f786 1"/>
              <a:gd name="f830" fmla="*/ 567446 f785 1"/>
              <a:gd name="f831" fmla="*/ 1047607 f786 1"/>
              <a:gd name="f832" fmla="*/ 631364 f785 1"/>
              <a:gd name="f833" fmla="*/ 1065508 f786 1"/>
              <a:gd name="f834" fmla="*/ 641786 f785 1"/>
              <a:gd name="f835" fmla="*/ 1171183 f786 1"/>
              <a:gd name="f836" fmla="*/ 590091 f785 1"/>
              <a:gd name="f837" fmla="*/ 1208197 f786 1"/>
              <a:gd name="f838" fmla="*/ 589364 f785 1"/>
              <a:gd name="f839" fmla="*/ 1223951 f786 1"/>
              <a:gd name="f840" fmla="*/ 581296 f785 1"/>
              <a:gd name="f841" fmla="*/ 1234547 f786 1"/>
              <a:gd name="f842" fmla="*/ 327287 f785 1"/>
              <a:gd name="f843" fmla="*/ 1248120 f786 1"/>
              <a:gd name="f844" fmla="*/ 18017 f785 1"/>
              <a:gd name="f845" fmla="*/ 1265917 f786 1"/>
              <a:gd name="f846" fmla="*/ 12 f785 1"/>
              <a:gd name="f847" fmla="*/ 1314358 f786 1"/>
              <a:gd name="f848" fmla="*/ 1332986 f786 1"/>
              <a:gd name="f849" fmla="*/ 19125 f785 1"/>
              <a:gd name="f850" fmla="*/ 1339461 f786 1"/>
              <a:gd name="f851" fmla="*/ 159079 f785 1"/>
              <a:gd name="f852" fmla="*/ 1354314 f786 1"/>
              <a:gd name="f853" fmla="*/ 532371 f785 1"/>
              <a:gd name="f854" fmla="*/ 1359231 f786 1"/>
              <a:gd name="f855" fmla="*/ 616925 f785 1"/>
              <a:gd name="f856" fmla="*/ 1374674 f786 1"/>
              <a:gd name="f857" fmla="*/ 625339 f785 1"/>
              <a:gd name="f858" fmla="*/ 1455592 f786 1"/>
              <a:gd name="f859" fmla="*/ 586040 f785 1"/>
              <a:gd name="f860" fmla="*/ 1475398 f786 1"/>
              <a:gd name="f861" fmla="*/ 588394 f785 1"/>
              <a:gd name="f862" fmla="*/ 1555797 f786 1"/>
              <a:gd name="f863" fmla="*/ 661730 f785 1"/>
              <a:gd name="f864" fmla="*/ 1568712 f786 1"/>
              <a:gd name="f865" fmla="*/ 690192 f785 1"/>
              <a:gd name="f866" fmla="*/ 1568851 f786 1"/>
              <a:gd name="f867" fmla="*/ 826925 f785 1"/>
              <a:gd name="f868" fmla="*/ 1547626 f786 1"/>
              <a:gd name="f869" fmla="*/ 847354 f785 1"/>
              <a:gd name="f870" fmla="*/ 896850 f786 1"/>
              <a:gd name="f871" fmla="*/ 846973 f785 1"/>
              <a:gd name="f872" fmla="*/ 784353 f786 1"/>
              <a:gd name="f873" fmla="*/ 847112 f785 1"/>
              <a:gd name="f874" fmla="*/ 706828 f786 1"/>
              <a:gd name="f875" fmla="*/ 623435 f785 1"/>
              <a:gd name="f876" fmla="*/ 734078 f786 1"/>
              <a:gd name="f877" fmla="*/ 654112 f785 1"/>
              <a:gd name="f878" fmla="*/ 766625 f786 1"/>
              <a:gd name="f879" fmla="*/ 627416 f785 1"/>
              <a:gd name="f880" fmla="*/ 738752 f786 1"/>
              <a:gd name="f881" fmla="*/ 594350 f785 1"/>
              <a:gd name="f882" fmla="*/ 623400 f785 1"/>
              <a:gd name="f883" fmla="*/ 129595 f786 1"/>
              <a:gd name="f884" fmla="*/ 622881 f785 1"/>
              <a:gd name="f885" fmla="*/ 95559 f786 1"/>
              <a:gd name="f886" fmla="*/ 594488 f785 1"/>
              <a:gd name="f887" fmla="*/ 69763 f786 1"/>
              <a:gd name="f888" fmla="*/ 634168 f785 1"/>
              <a:gd name="f889" fmla="*/ 101791 f786 1"/>
              <a:gd name="f890" fmla="*/ 654216 f785 1"/>
              <a:gd name="f891" fmla="*/ 622915 f785 1"/>
              <a:gd name="f892" fmla="*/ 100545 f786 1"/>
              <a:gd name="f893" fmla="*/ 715606 f785 1"/>
              <a:gd name="f894" fmla="*/ 69798 f786 1"/>
              <a:gd name="f895" fmla="*/ 750924 f785 1"/>
              <a:gd name="f896" fmla="*/ 98433 f786 1"/>
              <a:gd name="f897" fmla="*/ 775369 f785 1"/>
              <a:gd name="f898" fmla="*/ 129561 f786 1"/>
              <a:gd name="f899" fmla="*/ 749123 f785 1"/>
              <a:gd name="f900" fmla="*/ 766694 f786 1"/>
              <a:gd name="f901" fmla="*/ 746665 f785 1"/>
              <a:gd name="f902" fmla="*/ 728295 f786 1"/>
              <a:gd name="f903" fmla="*/ 715641 f785 1"/>
              <a:gd name="f904" fmla="*/ 706862 f786 1"/>
              <a:gd name="f905" fmla="*/ 751685 f785 1"/>
              <a:gd name="f906" fmla="*/ 737990 f786 1"/>
              <a:gd name="f907" fmla="*/ 775403 f785 1"/>
              <a:gd name="f908" fmla="*/ 746699 f785 1"/>
              <a:gd name="f909" fmla="*/ 388278 f786 1"/>
              <a:gd name="f910" fmla="*/ 623123 f785 1"/>
              <a:gd name="f911" fmla="*/ 419891 f786 1"/>
              <a:gd name="f912" fmla="*/ 654147 f785 1"/>
              <a:gd name="f913" fmla="*/ 448145 f786 1"/>
              <a:gd name="f914" fmla="*/ 626308 f785 1"/>
              <a:gd name="f915" fmla="*/ 422245 f786 1"/>
              <a:gd name="f916" fmla="*/ 623088 f785 1"/>
              <a:gd name="f917" fmla="*/ 418506 f786 1"/>
              <a:gd name="f918" fmla="*/ 388348 f786 1"/>
              <a:gd name="f919" fmla="*/ 755356 f785 1"/>
              <a:gd name="f920" fmla="*/ 428097 f786 1"/>
              <a:gd name="f921" fmla="*/ 775473 f785 1"/>
              <a:gd name="f922" fmla="*/ 448076 f786 1"/>
              <a:gd name="f923" fmla="*/ 735481 f785 1"/>
              <a:gd name="f924" fmla="*/ 418471 f786 1"/>
              <a:gd name="f925" fmla="*/ 659738 f786 1"/>
              <a:gd name="f926" fmla="*/ 624924 f785 1"/>
              <a:gd name="f927" fmla="*/ 629026 f786 1"/>
              <a:gd name="f928" fmla="*/ 594315 f785 1"/>
              <a:gd name="f929" fmla="*/ 613479 f786 1"/>
              <a:gd name="f930" fmla="*/ 594384 f785 1"/>
              <a:gd name="f931" fmla="*/ 602122 f786 1"/>
              <a:gd name="f932" fmla="*/ 604495 f785 1"/>
              <a:gd name="f933" fmla="*/ 644988 f786 1"/>
              <a:gd name="f934" fmla="*/ 654389 f785 1"/>
              <a:gd name="f935" fmla="*/ 659773 f786 1"/>
              <a:gd name="f936" fmla="*/ 638739 f785 1"/>
              <a:gd name="f937" fmla="*/ 341154 f786 1"/>
              <a:gd name="f938" fmla="*/ 624023 f785 1"/>
              <a:gd name="f939" fmla="*/ 314735 f786 1"/>
              <a:gd name="f940" fmla="*/ 283503 f786 1"/>
              <a:gd name="f941" fmla="*/ 626274 f785 1"/>
              <a:gd name="f942" fmla="*/ 311826 f786 1"/>
              <a:gd name="f943" fmla="*/ 341119 f786 1"/>
              <a:gd name="f944" fmla="*/ 745730 f785 1"/>
              <a:gd name="f945" fmla="*/ 630237 f786 1"/>
              <a:gd name="f946" fmla="*/ 623347 f786 1"/>
              <a:gd name="f947" fmla="*/ 715572 f785 1"/>
              <a:gd name="f948" fmla="*/ 601810 f786 1"/>
              <a:gd name="f949" fmla="*/ 736727 f785 1"/>
              <a:gd name="f950" fmla="*/ 640244 f786 1"/>
              <a:gd name="f951" fmla="*/ 775646 f785 1"/>
              <a:gd name="f952" fmla="*/ 659807 f786 1"/>
              <a:gd name="f953" fmla="*/ 756083 f785 1"/>
              <a:gd name="f954" fmla="*/ 234405 f786 1"/>
              <a:gd name="f955" fmla="*/ 746561 f785 1"/>
              <a:gd name="f956" fmla="*/ 234266 f786 1"/>
              <a:gd name="f957" fmla="*/ 729248 f785 1"/>
              <a:gd name="f958" fmla="*/ 222736 f786 1"/>
              <a:gd name="f959" fmla="*/ 715918 f785 1"/>
              <a:gd name="f960" fmla="*/ 177308 f786 1"/>
              <a:gd name="f961" fmla="*/ 722185 f785 1"/>
              <a:gd name="f962" fmla="*/ 176824 f786 1"/>
              <a:gd name="f963" fmla="*/ 725544 f785 1"/>
              <a:gd name="f964" fmla="*/ 220971 f786 1"/>
              <a:gd name="f965" fmla="*/ 775265 f785 1"/>
              <a:gd name="f966" fmla="*/ 762108 f785 1"/>
              <a:gd name="f967" fmla="*/ 234370 f786 1"/>
              <a:gd name="f968" fmla="*/ 746526 f785 1"/>
              <a:gd name="f969" fmla="*/ 871574 f786 1"/>
              <a:gd name="f970" fmla="*/ 624543 f785 1"/>
              <a:gd name="f971" fmla="*/ 842038 f786 1"/>
              <a:gd name="f972" fmla="*/ 835148 f786 1"/>
              <a:gd name="f973" fmla="*/ 594280 f785 1"/>
              <a:gd name="f974" fmla="*/ 813403 f786 1"/>
              <a:gd name="f975" fmla="*/ 615125 f785 1"/>
              <a:gd name="f976" fmla="*/ 853499 f786 1"/>
              <a:gd name="f977" fmla="*/ 871608 f786 1"/>
              <a:gd name="f978" fmla="*/ 636592 f785 1"/>
              <a:gd name="f979" fmla="*/ 234474 f786 1"/>
              <a:gd name="f980" fmla="*/ 624127 f785 1"/>
              <a:gd name="f981" fmla="*/ 206255 f786 1"/>
              <a:gd name="f982" fmla="*/ 176685 f786 1"/>
              <a:gd name="f983" fmla="*/ 627624 f785 1"/>
              <a:gd name="f984" fmla="*/ 203035 f786 1"/>
              <a:gd name="f985" fmla="*/ 654182 f785 1"/>
              <a:gd name="f986" fmla="*/ 341188 f786 1"/>
              <a:gd name="f987" fmla="*/ 745938 f785 1"/>
              <a:gd name="f988" fmla="*/ 309991 f786 1"/>
              <a:gd name="f989" fmla="*/ 303101 f786 1"/>
              <a:gd name="f990" fmla="*/ 715537 f785 1"/>
              <a:gd name="f991" fmla="*/ 283296 f786 1"/>
              <a:gd name="f992" fmla="*/ 734892 f785 1"/>
              <a:gd name="f993" fmla="*/ 323253 f786 1"/>
              <a:gd name="f994" fmla="*/ 775577 f785 1"/>
              <a:gd name="f995" fmla="*/ 341223 f786 1"/>
              <a:gd name="f996" fmla="*/ 757987 f785 1"/>
              <a:gd name="f997" fmla="*/ 553058 f786 1"/>
              <a:gd name="f998" fmla="*/ 745695 f785 1"/>
              <a:gd name="f999" fmla="*/ 523246 f786 1"/>
              <a:gd name="f1000" fmla="*/ 516321 f786 1"/>
              <a:gd name="f1001" fmla="*/ 715502 f785 1"/>
              <a:gd name="f1002" fmla="*/ 494889 f786 1"/>
              <a:gd name="f1003" fmla="*/ 736762 f785 1"/>
              <a:gd name="f1004" fmla="*/ 534915 f786 1"/>
              <a:gd name="f1005" fmla="*/ 775542 f785 1"/>
              <a:gd name="f1006" fmla="*/ 553093 f786 1"/>
              <a:gd name="f1007" fmla="*/ 757780 f785 1"/>
              <a:gd name="f1008" fmla="*/ 495200 f786 1"/>
              <a:gd name="f1009" fmla="*/ 623781 f785 1"/>
              <a:gd name="f1010" fmla="*/ 522000 f786 1"/>
              <a:gd name="f1011" fmla="*/ 654078 f785 1"/>
              <a:gd name="f1012" fmla="*/ 622153 f785 1"/>
              <a:gd name="f1013" fmla="*/ 524666 f786 1"/>
              <a:gd name="f1014" fmla="*/ 871539 f786 1"/>
              <a:gd name="f1015" fmla="*/ 746353 f785 1"/>
              <a:gd name="f1016" fmla="*/ 871400 f786 1"/>
              <a:gd name="f1017" fmla="*/ 729075 f785 1"/>
              <a:gd name="f1018" fmla="*/ 859801 f786 1"/>
              <a:gd name="f1019" fmla="*/ 715849 f785 1"/>
              <a:gd name="f1020" fmla="*/ 814477 f786 1"/>
              <a:gd name="f1021" fmla="*/ 722150 f785 1"/>
              <a:gd name="f1022" fmla="*/ 813992 f786 1"/>
              <a:gd name="f1023" fmla="*/ 725509 f785 1"/>
              <a:gd name="f1024" fmla="*/ 858416 f786 1"/>
              <a:gd name="f1025" fmla="*/ 761865 f785 1"/>
              <a:gd name="f1026" fmla="*/ 746319 f785 1"/>
              <a:gd name="f1027" fmla="*/ 1142860 f786 1"/>
              <a:gd name="f1028" fmla="*/ 775300 f785 1"/>
              <a:gd name="f1029" fmla="*/ 1187768 f786 1"/>
              <a:gd name="f1030" fmla="*/ 1199472 f786 1"/>
              <a:gd name="f1031" fmla="*/ 766020 f785 1"/>
              <a:gd name="f1032" fmla="*/ 1187492 f786 1"/>
              <a:gd name="f1033" fmla="*/ 754594 f785 1"/>
              <a:gd name="f1034" fmla="*/ 1099440 f786 1"/>
              <a:gd name="f1035" fmla="*/ 755910 f785 1"/>
              <a:gd name="f1036" fmla="*/ 1087183 f786 1"/>
              <a:gd name="f1037" fmla="*/ 766747 f785 1"/>
              <a:gd name="f1038" fmla="*/ 1099683 f786 1"/>
              <a:gd name="f1039" fmla="*/ 775230 f785 1"/>
              <a:gd name="f1040" fmla="*/ 1464491 f786 1"/>
              <a:gd name="f1041" fmla="*/ 1509226 f786 1"/>
              <a:gd name="f1042" fmla="*/ 1521588 f786 1"/>
              <a:gd name="f1043" fmla="*/ 766817 f785 1"/>
              <a:gd name="f1044" fmla="*/ 1509330 f786 1"/>
              <a:gd name="f1045" fmla="*/ 756048 f785 1"/>
              <a:gd name="f1046" fmla="*/ 1421626 f786 1"/>
              <a:gd name="f1047" fmla="*/ 1409230 f786 1"/>
              <a:gd name="f1048" fmla="*/ 766678 f785 1"/>
              <a:gd name="f1049" fmla="*/ 1421487 f786 1"/>
              <a:gd name="f1050" fmla="*/ 775334 f785 1"/>
              <a:gd name="f1051" fmla="*/ 1144557 f786 1"/>
              <a:gd name="f1052" fmla="*/ 712732 f785 1"/>
              <a:gd name="f1053" fmla="*/ 712628 f785 1"/>
              <a:gd name="f1054" fmla="*/ 1185864 f786 1"/>
              <a:gd name="f1055" fmla="*/ 712663 f785 1"/>
              <a:gd name="f1056" fmla="*/ 1199402 f786 1"/>
              <a:gd name="f1057" fmla="*/ 702345 f785 1"/>
              <a:gd name="f1058" fmla="*/ 1184583 f786 1"/>
              <a:gd name="f1059" fmla="*/ 692027 f785 1"/>
              <a:gd name="f1060" fmla="*/ 1102037 f786 1"/>
              <a:gd name="f1061" fmla="*/ 693342 f785 1"/>
              <a:gd name="f1062" fmla="*/ 1087391 f786 1"/>
              <a:gd name="f1063" fmla="*/ 701445 f785 1"/>
              <a:gd name="f1064" fmla="*/ 1101552 f786 1"/>
              <a:gd name="f1065" fmla="*/ 712559 f785 1"/>
              <a:gd name="f1066" fmla="*/ 1465184 f786 1"/>
              <a:gd name="f1067" fmla="*/ 712525 f785 1"/>
              <a:gd name="f1068" fmla="*/ 1511754 f786 1"/>
              <a:gd name="f1069" fmla="*/ 1522003 f786 1"/>
              <a:gd name="f1070" fmla="*/ 703834 f785 1"/>
              <a:gd name="f1071" fmla="*/ 1513970 f786 1"/>
              <a:gd name="f1072" fmla="*/ 693031 f785 1"/>
              <a:gd name="f1073" fmla="*/ 1419063 f786 1"/>
              <a:gd name="f1074" fmla="*/ 693723 f785 1"/>
              <a:gd name="f1075" fmla="*/ 1409195 f786 1"/>
              <a:gd name="f1076" fmla="*/ 705080 f785 1"/>
              <a:gd name="f1077" fmla="*/ 1420414 f786 1"/>
              <a:gd name="f1078" fmla="*/ 712490 f785 1"/>
              <a:gd name="f1079" fmla="*/ 1465218 f786 1"/>
              <a:gd name="f1080" fmla="+- f787 0 f1"/>
              <a:gd name="f1081" fmla="*/ f790 1 1568864"/>
              <a:gd name="f1082" fmla="*/ f791 1 847354"/>
              <a:gd name="f1083" fmla="*/ f792 1 1568864"/>
              <a:gd name="f1084" fmla="*/ f793 1 1568864"/>
              <a:gd name="f1085" fmla="*/ f794 1 847354"/>
              <a:gd name="f1086" fmla="*/ f795 1 1568864"/>
              <a:gd name="f1087" fmla="*/ f796 1 847354"/>
              <a:gd name="f1088" fmla="*/ f797 1 1568864"/>
              <a:gd name="f1089" fmla="*/ f798 1 847354"/>
              <a:gd name="f1090" fmla="*/ f799 1 1568864"/>
              <a:gd name="f1091" fmla="*/ f800 1 847354"/>
              <a:gd name="f1092" fmla="*/ f801 1 1568864"/>
              <a:gd name="f1093" fmla="*/ f802 1 847354"/>
              <a:gd name="f1094" fmla="*/ f803 1 1568864"/>
              <a:gd name="f1095" fmla="*/ f804 1 847354"/>
              <a:gd name="f1096" fmla="*/ f805 1 1568864"/>
              <a:gd name="f1097" fmla="*/ f806 1 847354"/>
              <a:gd name="f1098" fmla="*/ f807 1 1568864"/>
              <a:gd name="f1099" fmla="*/ f808 1 847354"/>
              <a:gd name="f1100" fmla="*/ f809 1 1568864"/>
              <a:gd name="f1101" fmla="*/ f810 1 847354"/>
              <a:gd name="f1102" fmla="*/ f811 1 1568864"/>
              <a:gd name="f1103" fmla="*/ f812 1 847354"/>
              <a:gd name="f1104" fmla="*/ f813 1 1568864"/>
              <a:gd name="f1105" fmla="*/ f814 1 847354"/>
              <a:gd name="f1106" fmla="*/ f815 1 1568864"/>
              <a:gd name="f1107" fmla="*/ f816 1 847354"/>
              <a:gd name="f1108" fmla="*/ f817 1 1568864"/>
              <a:gd name="f1109" fmla="*/ f818 1 847354"/>
              <a:gd name="f1110" fmla="*/ f819 1 1568864"/>
              <a:gd name="f1111" fmla="*/ f820 1 847354"/>
              <a:gd name="f1112" fmla="*/ f821 1 1568864"/>
              <a:gd name="f1113" fmla="*/ f822 1 847354"/>
              <a:gd name="f1114" fmla="*/ f823 1 1568864"/>
              <a:gd name="f1115" fmla="*/ f824 1 847354"/>
              <a:gd name="f1116" fmla="*/ f825 1 1568864"/>
              <a:gd name="f1117" fmla="*/ f826 1 847354"/>
              <a:gd name="f1118" fmla="*/ f827 1 1568864"/>
              <a:gd name="f1119" fmla="*/ f828 1 847354"/>
              <a:gd name="f1120" fmla="*/ f829 1 1568864"/>
              <a:gd name="f1121" fmla="*/ f830 1 847354"/>
              <a:gd name="f1122" fmla="*/ f831 1 1568864"/>
              <a:gd name="f1123" fmla="*/ f832 1 847354"/>
              <a:gd name="f1124" fmla="*/ f833 1 1568864"/>
              <a:gd name="f1125" fmla="*/ f834 1 847354"/>
              <a:gd name="f1126" fmla="*/ f835 1 1568864"/>
              <a:gd name="f1127" fmla="*/ f836 1 847354"/>
              <a:gd name="f1128" fmla="*/ f837 1 1568864"/>
              <a:gd name="f1129" fmla="*/ f838 1 847354"/>
              <a:gd name="f1130" fmla="*/ f839 1 1568864"/>
              <a:gd name="f1131" fmla="*/ f840 1 847354"/>
              <a:gd name="f1132" fmla="*/ f841 1 1568864"/>
              <a:gd name="f1133" fmla="*/ f842 1 847354"/>
              <a:gd name="f1134" fmla="*/ f843 1 1568864"/>
              <a:gd name="f1135" fmla="*/ f844 1 847354"/>
              <a:gd name="f1136" fmla="*/ f845 1 1568864"/>
              <a:gd name="f1137" fmla="*/ f846 1 847354"/>
              <a:gd name="f1138" fmla="*/ f847 1 1568864"/>
              <a:gd name="f1139" fmla="*/ f848 1 1568864"/>
              <a:gd name="f1140" fmla="*/ f849 1 847354"/>
              <a:gd name="f1141" fmla="*/ f850 1 1568864"/>
              <a:gd name="f1142" fmla="*/ f851 1 847354"/>
              <a:gd name="f1143" fmla="*/ f852 1 1568864"/>
              <a:gd name="f1144" fmla="*/ f853 1 847354"/>
              <a:gd name="f1145" fmla="*/ f854 1 1568864"/>
              <a:gd name="f1146" fmla="*/ f855 1 847354"/>
              <a:gd name="f1147" fmla="*/ f856 1 1568864"/>
              <a:gd name="f1148" fmla="*/ f857 1 847354"/>
              <a:gd name="f1149" fmla="*/ f858 1 1568864"/>
              <a:gd name="f1150" fmla="*/ f859 1 847354"/>
              <a:gd name="f1151" fmla="*/ f860 1 1568864"/>
              <a:gd name="f1152" fmla="*/ f861 1 847354"/>
              <a:gd name="f1153" fmla="*/ f862 1 1568864"/>
              <a:gd name="f1154" fmla="*/ f863 1 847354"/>
              <a:gd name="f1155" fmla="*/ f864 1 1568864"/>
              <a:gd name="f1156" fmla="*/ f865 1 847354"/>
              <a:gd name="f1157" fmla="*/ f866 1 1568864"/>
              <a:gd name="f1158" fmla="*/ f867 1 847354"/>
              <a:gd name="f1159" fmla="*/ f868 1 1568864"/>
              <a:gd name="f1160" fmla="*/ f869 1 847354"/>
              <a:gd name="f1161" fmla="*/ f870 1 1568864"/>
              <a:gd name="f1162" fmla="*/ f871 1 847354"/>
              <a:gd name="f1163" fmla="*/ f872 1 1568864"/>
              <a:gd name="f1164" fmla="*/ f873 1 847354"/>
              <a:gd name="f1165" fmla="*/ f874 1 1568864"/>
              <a:gd name="f1166" fmla="*/ f875 1 847354"/>
              <a:gd name="f1167" fmla="*/ f876 1 1568864"/>
              <a:gd name="f1168" fmla="*/ f877 1 847354"/>
              <a:gd name="f1169" fmla="*/ f878 1 1568864"/>
              <a:gd name="f1170" fmla="*/ f879 1 847354"/>
              <a:gd name="f1171" fmla="*/ f880 1 1568864"/>
              <a:gd name="f1172" fmla="*/ f881 1 847354"/>
              <a:gd name="f1173" fmla="*/ f882 1 847354"/>
              <a:gd name="f1174" fmla="*/ f883 1 1568864"/>
              <a:gd name="f1175" fmla="*/ f884 1 847354"/>
              <a:gd name="f1176" fmla="*/ f885 1 1568864"/>
              <a:gd name="f1177" fmla="*/ f886 1 847354"/>
              <a:gd name="f1178" fmla="*/ f887 1 1568864"/>
              <a:gd name="f1179" fmla="*/ f888 1 847354"/>
              <a:gd name="f1180" fmla="*/ f889 1 1568864"/>
              <a:gd name="f1181" fmla="*/ f890 1 847354"/>
              <a:gd name="f1182" fmla="*/ f891 1 847354"/>
              <a:gd name="f1183" fmla="*/ f892 1 1568864"/>
              <a:gd name="f1184" fmla="*/ f893 1 847354"/>
              <a:gd name="f1185" fmla="*/ f894 1 1568864"/>
              <a:gd name="f1186" fmla="*/ f895 1 847354"/>
              <a:gd name="f1187" fmla="*/ f896 1 1568864"/>
              <a:gd name="f1188" fmla="*/ f897 1 847354"/>
              <a:gd name="f1189" fmla="*/ f898 1 1568864"/>
              <a:gd name="f1190" fmla="*/ f899 1 847354"/>
              <a:gd name="f1191" fmla="*/ f900 1 1568864"/>
              <a:gd name="f1192" fmla="*/ f901 1 847354"/>
              <a:gd name="f1193" fmla="*/ f902 1 1568864"/>
              <a:gd name="f1194" fmla="*/ f903 1 847354"/>
              <a:gd name="f1195" fmla="*/ f904 1 1568864"/>
              <a:gd name="f1196" fmla="*/ f905 1 847354"/>
              <a:gd name="f1197" fmla="*/ f906 1 1568864"/>
              <a:gd name="f1198" fmla="*/ f907 1 847354"/>
              <a:gd name="f1199" fmla="*/ f908 1 847354"/>
              <a:gd name="f1200" fmla="*/ f909 1 1568864"/>
              <a:gd name="f1201" fmla="*/ f910 1 847354"/>
              <a:gd name="f1202" fmla="*/ f911 1 1568864"/>
              <a:gd name="f1203" fmla="*/ f912 1 847354"/>
              <a:gd name="f1204" fmla="*/ f913 1 1568864"/>
              <a:gd name="f1205" fmla="*/ f914 1 847354"/>
              <a:gd name="f1206" fmla="*/ f915 1 1568864"/>
              <a:gd name="f1207" fmla="*/ f916 1 847354"/>
              <a:gd name="f1208" fmla="*/ f917 1 1568864"/>
              <a:gd name="f1209" fmla="*/ f918 1 1568864"/>
              <a:gd name="f1210" fmla="*/ f919 1 847354"/>
              <a:gd name="f1211" fmla="*/ f920 1 1568864"/>
              <a:gd name="f1212" fmla="*/ f921 1 847354"/>
              <a:gd name="f1213" fmla="*/ f922 1 1568864"/>
              <a:gd name="f1214" fmla="*/ f923 1 847354"/>
              <a:gd name="f1215" fmla="*/ f924 1 1568864"/>
              <a:gd name="f1216" fmla="*/ f925 1 1568864"/>
              <a:gd name="f1217" fmla="*/ f926 1 847354"/>
              <a:gd name="f1218" fmla="*/ f927 1 1568864"/>
              <a:gd name="f1219" fmla="*/ f928 1 847354"/>
              <a:gd name="f1220" fmla="*/ f929 1 1568864"/>
              <a:gd name="f1221" fmla="*/ f930 1 847354"/>
              <a:gd name="f1222" fmla="*/ f931 1 1568864"/>
              <a:gd name="f1223" fmla="*/ f932 1 847354"/>
              <a:gd name="f1224" fmla="*/ f933 1 1568864"/>
              <a:gd name="f1225" fmla="*/ f934 1 847354"/>
              <a:gd name="f1226" fmla="*/ f935 1 1568864"/>
              <a:gd name="f1227" fmla="*/ f936 1 847354"/>
              <a:gd name="f1228" fmla="*/ f937 1 1568864"/>
              <a:gd name="f1229" fmla="*/ f938 1 847354"/>
              <a:gd name="f1230" fmla="*/ f939 1 1568864"/>
              <a:gd name="f1231" fmla="*/ f940 1 1568864"/>
              <a:gd name="f1232" fmla="*/ f941 1 847354"/>
              <a:gd name="f1233" fmla="*/ f942 1 1568864"/>
              <a:gd name="f1234" fmla="*/ f943 1 1568864"/>
              <a:gd name="f1235" fmla="*/ f944 1 847354"/>
              <a:gd name="f1236" fmla="*/ f945 1 1568864"/>
              <a:gd name="f1237" fmla="*/ f946 1 1568864"/>
              <a:gd name="f1238" fmla="*/ f947 1 847354"/>
              <a:gd name="f1239" fmla="*/ f948 1 1568864"/>
              <a:gd name="f1240" fmla="*/ f949 1 847354"/>
              <a:gd name="f1241" fmla="*/ f950 1 1568864"/>
              <a:gd name="f1242" fmla="*/ f951 1 847354"/>
              <a:gd name="f1243" fmla="*/ f952 1 1568864"/>
              <a:gd name="f1244" fmla="*/ f953 1 847354"/>
              <a:gd name="f1245" fmla="*/ f954 1 1568864"/>
              <a:gd name="f1246" fmla="*/ f955 1 847354"/>
              <a:gd name="f1247" fmla="*/ f956 1 1568864"/>
              <a:gd name="f1248" fmla="*/ f957 1 847354"/>
              <a:gd name="f1249" fmla="*/ f958 1 1568864"/>
              <a:gd name="f1250" fmla="*/ f959 1 847354"/>
              <a:gd name="f1251" fmla="*/ f960 1 1568864"/>
              <a:gd name="f1252" fmla="*/ f961 1 847354"/>
              <a:gd name="f1253" fmla="*/ f962 1 1568864"/>
              <a:gd name="f1254" fmla="*/ f963 1 847354"/>
              <a:gd name="f1255" fmla="*/ f964 1 1568864"/>
              <a:gd name="f1256" fmla="*/ f965 1 847354"/>
              <a:gd name="f1257" fmla="*/ f966 1 847354"/>
              <a:gd name="f1258" fmla="*/ f967 1 1568864"/>
              <a:gd name="f1259" fmla="*/ f968 1 847354"/>
              <a:gd name="f1260" fmla="*/ f969 1 1568864"/>
              <a:gd name="f1261" fmla="*/ f970 1 847354"/>
              <a:gd name="f1262" fmla="*/ f971 1 1568864"/>
              <a:gd name="f1263" fmla="*/ f972 1 1568864"/>
              <a:gd name="f1264" fmla="*/ f973 1 847354"/>
              <a:gd name="f1265" fmla="*/ f974 1 1568864"/>
              <a:gd name="f1266" fmla="*/ f975 1 847354"/>
              <a:gd name="f1267" fmla="*/ f976 1 1568864"/>
              <a:gd name="f1268" fmla="*/ f977 1 1568864"/>
              <a:gd name="f1269" fmla="*/ f978 1 847354"/>
              <a:gd name="f1270" fmla="*/ f979 1 1568864"/>
              <a:gd name="f1271" fmla="*/ f980 1 847354"/>
              <a:gd name="f1272" fmla="*/ f981 1 1568864"/>
              <a:gd name="f1273" fmla="*/ f982 1 1568864"/>
              <a:gd name="f1274" fmla="*/ f983 1 847354"/>
              <a:gd name="f1275" fmla="*/ f984 1 1568864"/>
              <a:gd name="f1276" fmla="*/ f985 1 847354"/>
              <a:gd name="f1277" fmla="*/ f986 1 1568864"/>
              <a:gd name="f1278" fmla="*/ f987 1 847354"/>
              <a:gd name="f1279" fmla="*/ f988 1 1568864"/>
              <a:gd name="f1280" fmla="*/ f989 1 1568864"/>
              <a:gd name="f1281" fmla="*/ f990 1 847354"/>
              <a:gd name="f1282" fmla="*/ f991 1 1568864"/>
              <a:gd name="f1283" fmla="*/ f992 1 847354"/>
              <a:gd name="f1284" fmla="*/ f993 1 1568864"/>
              <a:gd name="f1285" fmla="*/ f994 1 847354"/>
              <a:gd name="f1286" fmla="*/ f995 1 1568864"/>
              <a:gd name="f1287" fmla="*/ f996 1 847354"/>
              <a:gd name="f1288" fmla="*/ f997 1 1568864"/>
              <a:gd name="f1289" fmla="*/ f998 1 847354"/>
              <a:gd name="f1290" fmla="*/ f999 1 1568864"/>
              <a:gd name="f1291" fmla="*/ f1000 1 1568864"/>
              <a:gd name="f1292" fmla="*/ f1001 1 847354"/>
              <a:gd name="f1293" fmla="*/ f1002 1 1568864"/>
              <a:gd name="f1294" fmla="*/ f1003 1 847354"/>
              <a:gd name="f1295" fmla="*/ f1004 1 1568864"/>
              <a:gd name="f1296" fmla="*/ f1005 1 847354"/>
              <a:gd name="f1297" fmla="*/ f1006 1 1568864"/>
              <a:gd name="f1298" fmla="*/ f1007 1 847354"/>
              <a:gd name="f1299" fmla="*/ f1008 1 1568864"/>
              <a:gd name="f1300" fmla="*/ f1009 1 847354"/>
              <a:gd name="f1301" fmla="*/ f1010 1 1568864"/>
              <a:gd name="f1302" fmla="*/ f1011 1 847354"/>
              <a:gd name="f1303" fmla="*/ f1012 1 847354"/>
              <a:gd name="f1304" fmla="*/ f1013 1 1568864"/>
              <a:gd name="f1305" fmla="*/ f1014 1 1568864"/>
              <a:gd name="f1306" fmla="*/ f1015 1 847354"/>
              <a:gd name="f1307" fmla="*/ f1016 1 1568864"/>
              <a:gd name="f1308" fmla="*/ f1017 1 847354"/>
              <a:gd name="f1309" fmla="*/ f1018 1 1568864"/>
              <a:gd name="f1310" fmla="*/ f1019 1 847354"/>
              <a:gd name="f1311" fmla="*/ f1020 1 1568864"/>
              <a:gd name="f1312" fmla="*/ f1021 1 847354"/>
              <a:gd name="f1313" fmla="*/ f1022 1 1568864"/>
              <a:gd name="f1314" fmla="*/ f1023 1 847354"/>
              <a:gd name="f1315" fmla="*/ f1024 1 1568864"/>
              <a:gd name="f1316" fmla="*/ f1025 1 847354"/>
              <a:gd name="f1317" fmla="*/ f1026 1 847354"/>
              <a:gd name="f1318" fmla="*/ f1027 1 1568864"/>
              <a:gd name="f1319" fmla="*/ f1028 1 847354"/>
              <a:gd name="f1320" fmla="*/ f1029 1 1568864"/>
              <a:gd name="f1321" fmla="*/ f1030 1 1568864"/>
              <a:gd name="f1322" fmla="*/ f1031 1 847354"/>
              <a:gd name="f1323" fmla="*/ f1032 1 1568864"/>
              <a:gd name="f1324" fmla="*/ f1033 1 847354"/>
              <a:gd name="f1325" fmla="*/ f1034 1 1568864"/>
              <a:gd name="f1326" fmla="*/ f1035 1 847354"/>
              <a:gd name="f1327" fmla="*/ f1036 1 1568864"/>
              <a:gd name="f1328" fmla="*/ f1037 1 847354"/>
              <a:gd name="f1329" fmla="*/ f1038 1 1568864"/>
              <a:gd name="f1330" fmla="*/ f1039 1 847354"/>
              <a:gd name="f1331" fmla="*/ f1040 1 1568864"/>
              <a:gd name="f1332" fmla="*/ f1041 1 1568864"/>
              <a:gd name="f1333" fmla="*/ f1042 1 1568864"/>
              <a:gd name="f1334" fmla="*/ f1043 1 847354"/>
              <a:gd name="f1335" fmla="*/ f1044 1 1568864"/>
              <a:gd name="f1336" fmla="*/ f1045 1 847354"/>
              <a:gd name="f1337" fmla="*/ f1046 1 1568864"/>
              <a:gd name="f1338" fmla="*/ f1047 1 1568864"/>
              <a:gd name="f1339" fmla="*/ f1048 1 847354"/>
              <a:gd name="f1340" fmla="*/ f1049 1 1568864"/>
              <a:gd name="f1341" fmla="*/ f1050 1 847354"/>
              <a:gd name="f1342" fmla="*/ f1051 1 1568864"/>
              <a:gd name="f1343" fmla="*/ f1052 1 847354"/>
              <a:gd name="f1344" fmla="*/ f1053 1 847354"/>
              <a:gd name="f1345" fmla="*/ f1054 1 1568864"/>
              <a:gd name="f1346" fmla="*/ f1055 1 847354"/>
              <a:gd name="f1347" fmla="*/ f1056 1 1568864"/>
              <a:gd name="f1348" fmla="*/ f1057 1 847354"/>
              <a:gd name="f1349" fmla="*/ f1058 1 1568864"/>
              <a:gd name="f1350" fmla="*/ f1059 1 847354"/>
              <a:gd name="f1351" fmla="*/ f1060 1 1568864"/>
              <a:gd name="f1352" fmla="*/ f1061 1 847354"/>
              <a:gd name="f1353" fmla="*/ f1062 1 1568864"/>
              <a:gd name="f1354" fmla="*/ f1063 1 847354"/>
              <a:gd name="f1355" fmla="*/ f1064 1 1568864"/>
              <a:gd name="f1356" fmla="*/ f1065 1 847354"/>
              <a:gd name="f1357" fmla="*/ f1066 1 1568864"/>
              <a:gd name="f1358" fmla="*/ f1067 1 847354"/>
              <a:gd name="f1359" fmla="*/ f1068 1 1568864"/>
              <a:gd name="f1360" fmla="*/ f1069 1 1568864"/>
              <a:gd name="f1361" fmla="*/ f1070 1 847354"/>
              <a:gd name="f1362" fmla="*/ f1071 1 1568864"/>
              <a:gd name="f1363" fmla="*/ f1072 1 847354"/>
              <a:gd name="f1364" fmla="*/ f1073 1 1568864"/>
              <a:gd name="f1365" fmla="*/ f1074 1 847354"/>
              <a:gd name="f1366" fmla="*/ f1075 1 1568864"/>
              <a:gd name="f1367" fmla="*/ f1076 1 847354"/>
              <a:gd name="f1368" fmla="*/ f1077 1 1568864"/>
              <a:gd name="f1369" fmla="*/ f1078 1 847354"/>
              <a:gd name="f1370" fmla="*/ f1079 1 1568864"/>
              <a:gd name="f1371" fmla="*/ f781 1 f788"/>
              <a:gd name="f1372" fmla="*/ f782 1 f788"/>
              <a:gd name="f1373" fmla="*/ f781 1 f789"/>
              <a:gd name="f1374" fmla="*/ f783 1 f789"/>
              <a:gd name="f1375" fmla="*/ f1081 1 f788"/>
              <a:gd name="f1376" fmla="*/ f1082 1 f789"/>
              <a:gd name="f1377" fmla="*/ f1083 1 f788"/>
              <a:gd name="f1378" fmla="*/ f1084 1 f788"/>
              <a:gd name="f1379" fmla="*/ f1085 1 f789"/>
              <a:gd name="f1380" fmla="*/ f1086 1 f788"/>
              <a:gd name="f1381" fmla="*/ f1087 1 f789"/>
              <a:gd name="f1382" fmla="*/ f1088 1 f788"/>
              <a:gd name="f1383" fmla="*/ f1089 1 f789"/>
              <a:gd name="f1384" fmla="*/ f1090 1 f788"/>
              <a:gd name="f1385" fmla="*/ f1091 1 f789"/>
              <a:gd name="f1386" fmla="*/ f1092 1 f788"/>
              <a:gd name="f1387" fmla="*/ f1093 1 f789"/>
              <a:gd name="f1388" fmla="*/ f1094 1 f788"/>
              <a:gd name="f1389" fmla="*/ f1095 1 f789"/>
              <a:gd name="f1390" fmla="*/ f1096 1 f788"/>
              <a:gd name="f1391" fmla="*/ f1097 1 f789"/>
              <a:gd name="f1392" fmla="*/ f1098 1 f788"/>
              <a:gd name="f1393" fmla="*/ f1099 1 f789"/>
              <a:gd name="f1394" fmla="*/ f1100 1 f788"/>
              <a:gd name="f1395" fmla="*/ f1101 1 f789"/>
              <a:gd name="f1396" fmla="*/ f1102 1 f788"/>
              <a:gd name="f1397" fmla="*/ f1103 1 f789"/>
              <a:gd name="f1398" fmla="*/ f1104 1 f788"/>
              <a:gd name="f1399" fmla="*/ f1105 1 f789"/>
              <a:gd name="f1400" fmla="*/ f1106 1 f788"/>
              <a:gd name="f1401" fmla="*/ f1107 1 f789"/>
              <a:gd name="f1402" fmla="*/ f1108 1 f788"/>
              <a:gd name="f1403" fmla="*/ f1109 1 f789"/>
              <a:gd name="f1404" fmla="*/ f1110 1 f788"/>
              <a:gd name="f1405" fmla="*/ f1111 1 f789"/>
              <a:gd name="f1406" fmla="*/ f1112 1 f788"/>
              <a:gd name="f1407" fmla="*/ f1113 1 f789"/>
              <a:gd name="f1408" fmla="*/ f1114 1 f788"/>
              <a:gd name="f1409" fmla="*/ f1115 1 f789"/>
              <a:gd name="f1410" fmla="*/ f1116 1 f788"/>
              <a:gd name="f1411" fmla="*/ f1117 1 f789"/>
              <a:gd name="f1412" fmla="*/ f1118 1 f788"/>
              <a:gd name="f1413" fmla="*/ f1119 1 f789"/>
              <a:gd name="f1414" fmla="*/ f1120 1 f788"/>
              <a:gd name="f1415" fmla="*/ f1121 1 f789"/>
              <a:gd name="f1416" fmla="*/ f1122 1 f788"/>
              <a:gd name="f1417" fmla="*/ f1123 1 f789"/>
              <a:gd name="f1418" fmla="*/ f1124 1 f788"/>
              <a:gd name="f1419" fmla="*/ f1125 1 f789"/>
              <a:gd name="f1420" fmla="*/ f1126 1 f788"/>
              <a:gd name="f1421" fmla="*/ f1127 1 f789"/>
              <a:gd name="f1422" fmla="*/ f1128 1 f788"/>
              <a:gd name="f1423" fmla="*/ f1129 1 f789"/>
              <a:gd name="f1424" fmla="*/ f1130 1 f788"/>
              <a:gd name="f1425" fmla="*/ f1131 1 f789"/>
              <a:gd name="f1426" fmla="*/ f1132 1 f788"/>
              <a:gd name="f1427" fmla="*/ f1133 1 f789"/>
              <a:gd name="f1428" fmla="*/ f1134 1 f788"/>
              <a:gd name="f1429" fmla="*/ f1135 1 f789"/>
              <a:gd name="f1430" fmla="*/ f1136 1 f788"/>
              <a:gd name="f1431" fmla="*/ f1137 1 f789"/>
              <a:gd name="f1432" fmla="*/ f1138 1 f788"/>
              <a:gd name="f1433" fmla="*/ f1139 1 f788"/>
              <a:gd name="f1434" fmla="*/ f1140 1 f789"/>
              <a:gd name="f1435" fmla="*/ f1141 1 f788"/>
              <a:gd name="f1436" fmla="*/ f1142 1 f789"/>
              <a:gd name="f1437" fmla="*/ f1143 1 f788"/>
              <a:gd name="f1438" fmla="*/ f1144 1 f789"/>
              <a:gd name="f1439" fmla="*/ f1145 1 f788"/>
              <a:gd name="f1440" fmla="*/ f1146 1 f789"/>
              <a:gd name="f1441" fmla="*/ f1147 1 f788"/>
              <a:gd name="f1442" fmla="*/ f1148 1 f789"/>
              <a:gd name="f1443" fmla="*/ f1149 1 f788"/>
              <a:gd name="f1444" fmla="*/ f1150 1 f789"/>
              <a:gd name="f1445" fmla="*/ f1151 1 f788"/>
              <a:gd name="f1446" fmla="*/ f1152 1 f789"/>
              <a:gd name="f1447" fmla="*/ f1153 1 f788"/>
              <a:gd name="f1448" fmla="*/ f1154 1 f789"/>
              <a:gd name="f1449" fmla="*/ f1155 1 f788"/>
              <a:gd name="f1450" fmla="*/ f1156 1 f789"/>
              <a:gd name="f1451" fmla="*/ f1157 1 f788"/>
              <a:gd name="f1452" fmla="*/ f1158 1 f789"/>
              <a:gd name="f1453" fmla="*/ f1159 1 f788"/>
              <a:gd name="f1454" fmla="*/ f1160 1 f789"/>
              <a:gd name="f1455" fmla="*/ f1161 1 f788"/>
              <a:gd name="f1456" fmla="*/ f1162 1 f789"/>
              <a:gd name="f1457" fmla="*/ f1163 1 f788"/>
              <a:gd name="f1458" fmla="*/ f1164 1 f789"/>
              <a:gd name="f1459" fmla="*/ f1165 1 f788"/>
              <a:gd name="f1460" fmla="*/ f1166 1 f789"/>
              <a:gd name="f1461" fmla="*/ f1167 1 f788"/>
              <a:gd name="f1462" fmla="*/ f1168 1 f789"/>
              <a:gd name="f1463" fmla="*/ f1169 1 f788"/>
              <a:gd name="f1464" fmla="*/ f1170 1 f789"/>
              <a:gd name="f1465" fmla="*/ f1171 1 f788"/>
              <a:gd name="f1466" fmla="*/ f1172 1 f789"/>
              <a:gd name="f1467" fmla="*/ f1173 1 f789"/>
              <a:gd name="f1468" fmla="*/ f1174 1 f788"/>
              <a:gd name="f1469" fmla="*/ f1175 1 f789"/>
              <a:gd name="f1470" fmla="*/ f1176 1 f788"/>
              <a:gd name="f1471" fmla="*/ f1177 1 f789"/>
              <a:gd name="f1472" fmla="*/ f1178 1 f788"/>
              <a:gd name="f1473" fmla="*/ f1179 1 f789"/>
              <a:gd name="f1474" fmla="*/ f1180 1 f788"/>
              <a:gd name="f1475" fmla="*/ f1181 1 f789"/>
              <a:gd name="f1476" fmla="*/ f1182 1 f789"/>
              <a:gd name="f1477" fmla="*/ f1183 1 f788"/>
              <a:gd name="f1478" fmla="*/ f1184 1 f789"/>
              <a:gd name="f1479" fmla="*/ f1185 1 f788"/>
              <a:gd name="f1480" fmla="*/ f1186 1 f789"/>
              <a:gd name="f1481" fmla="*/ f1187 1 f788"/>
              <a:gd name="f1482" fmla="*/ f1188 1 f789"/>
              <a:gd name="f1483" fmla="*/ f1189 1 f788"/>
              <a:gd name="f1484" fmla="*/ f1190 1 f789"/>
              <a:gd name="f1485" fmla="*/ f1191 1 f788"/>
              <a:gd name="f1486" fmla="*/ f1192 1 f789"/>
              <a:gd name="f1487" fmla="*/ f1193 1 f788"/>
              <a:gd name="f1488" fmla="*/ f1194 1 f789"/>
              <a:gd name="f1489" fmla="*/ f1195 1 f788"/>
              <a:gd name="f1490" fmla="*/ f1196 1 f789"/>
              <a:gd name="f1491" fmla="*/ f1197 1 f788"/>
              <a:gd name="f1492" fmla="*/ f1198 1 f789"/>
              <a:gd name="f1493" fmla="*/ f1199 1 f789"/>
              <a:gd name="f1494" fmla="*/ f1200 1 f788"/>
              <a:gd name="f1495" fmla="*/ f1201 1 f789"/>
              <a:gd name="f1496" fmla="*/ f1202 1 f788"/>
              <a:gd name="f1497" fmla="*/ f1203 1 f789"/>
              <a:gd name="f1498" fmla="*/ f1204 1 f788"/>
              <a:gd name="f1499" fmla="*/ f1205 1 f789"/>
              <a:gd name="f1500" fmla="*/ f1206 1 f788"/>
              <a:gd name="f1501" fmla="*/ f1207 1 f789"/>
              <a:gd name="f1502" fmla="*/ f1208 1 f788"/>
              <a:gd name="f1503" fmla="*/ f1209 1 f788"/>
              <a:gd name="f1504" fmla="*/ f1210 1 f789"/>
              <a:gd name="f1505" fmla="*/ f1211 1 f788"/>
              <a:gd name="f1506" fmla="*/ f1212 1 f789"/>
              <a:gd name="f1507" fmla="*/ f1213 1 f788"/>
              <a:gd name="f1508" fmla="*/ f1214 1 f789"/>
              <a:gd name="f1509" fmla="*/ f1215 1 f788"/>
              <a:gd name="f1510" fmla="*/ f1216 1 f788"/>
              <a:gd name="f1511" fmla="*/ f1217 1 f789"/>
              <a:gd name="f1512" fmla="*/ f1218 1 f788"/>
              <a:gd name="f1513" fmla="*/ f1219 1 f789"/>
              <a:gd name="f1514" fmla="*/ f1220 1 f788"/>
              <a:gd name="f1515" fmla="*/ f1221 1 f789"/>
              <a:gd name="f1516" fmla="*/ f1222 1 f788"/>
              <a:gd name="f1517" fmla="*/ f1223 1 f789"/>
              <a:gd name="f1518" fmla="*/ f1224 1 f788"/>
              <a:gd name="f1519" fmla="*/ f1225 1 f789"/>
              <a:gd name="f1520" fmla="*/ f1226 1 f788"/>
              <a:gd name="f1521" fmla="*/ f1227 1 f789"/>
              <a:gd name="f1522" fmla="*/ f1228 1 f788"/>
              <a:gd name="f1523" fmla="*/ f1229 1 f789"/>
              <a:gd name="f1524" fmla="*/ f1230 1 f788"/>
              <a:gd name="f1525" fmla="*/ f1231 1 f788"/>
              <a:gd name="f1526" fmla="*/ f1232 1 f789"/>
              <a:gd name="f1527" fmla="*/ f1233 1 f788"/>
              <a:gd name="f1528" fmla="*/ f1234 1 f788"/>
              <a:gd name="f1529" fmla="*/ f1235 1 f789"/>
              <a:gd name="f1530" fmla="*/ f1236 1 f788"/>
              <a:gd name="f1531" fmla="*/ f1237 1 f788"/>
              <a:gd name="f1532" fmla="*/ f1238 1 f789"/>
              <a:gd name="f1533" fmla="*/ f1239 1 f788"/>
              <a:gd name="f1534" fmla="*/ f1240 1 f789"/>
              <a:gd name="f1535" fmla="*/ f1241 1 f788"/>
              <a:gd name="f1536" fmla="*/ f1242 1 f789"/>
              <a:gd name="f1537" fmla="*/ f1243 1 f788"/>
              <a:gd name="f1538" fmla="*/ f1244 1 f789"/>
              <a:gd name="f1539" fmla="*/ f1245 1 f788"/>
              <a:gd name="f1540" fmla="*/ f1246 1 f789"/>
              <a:gd name="f1541" fmla="*/ f1247 1 f788"/>
              <a:gd name="f1542" fmla="*/ f1248 1 f789"/>
              <a:gd name="f1543" fmla="*/ f1249 1 f788"/>
              <a:gd name="f1544" fmla="*/ f1250 1 f789"/>
              <a:gd name="f1545" fmla="*/ f1251 1 f788"/>
              <a:gd name="f1546" fmla="*/ f1252 1 f789"/>
              <a:gd name="f1547" fmla="*/ f1253 1 f788"/>
              <a:gd name="f1548" fmla="*/ f1254 1 f789"/>
              <a:gd name="f1549" fmla="*/ f1255 1 f788"/>
              <a:gd name="f1550" fmla="*/ f1256 1 f789"/>
              <a:gd name="f1551" fmla="*/ f1257 1 f789"/>
              <a:gd name="f1552" fmla="*/ f1258 1 f788"/>
              <a:gd name="f1553" fmla="*/ f1259 1 f789"/>
              <a:gd name="f1554" fmla="*/ f1260 1 f788"/>
              <a:gd name="f1555" fmla="*/ f1261 1 f789"/>
              <a:gd name="f1556" fmla="*/ f1262 1 f788"/>
              <a:gd name="f1557" fmla="*/ f1263 1 f788"/>
              <a:gd name="f1558" fmla="*/ f1264 1 f789"/>
              <a:gd name="f1559" fmla="*/ f1265 1 f788"/>
              <a:gd name="f1560" fmla="*/ f1266 1 f789"/>
              <a:gd name="f1561" fmla="*/ f1267 1 f788"/>
              <a:gd name="f1562" fmla="*/ f1268 1 f788"/>
              <a:gd name="f1563" fmla="*/ f1269 1 f789"/>
              <a:gd name="f1564" fmla="*/ f1270 1 f788"/>
              <a:gd name="f1565" fmla="*/ f1271 1 f789"/>
              <a:gd name="f1566" fmla="*/ f1272 1 f788"/>
              <a:gd name="f1567" fmla="*/ f1273 1 f788"/>
              <a:gd name="f1568" fmla="*/ f1274 1 f789"/>
              <a:gd name="f1569" fmla="*/ f1275 1 f788"/>
              <a:gd name="f1570" fmla="*/ f1276 1 f789"/>
              <a:gd name="f1571" fmla="*/ f1277 1 f788"/>
              <a:gd name="f1572" fmla="*/ f1278 1 f789"/>
              <a:gd name="f1573" fmla="*/ f1279 1 f788"/>
              <a:gd name="f1574" fmla="*/ f1280 1 f788"/>
              <a:gd name="f1575" fmla="*/ f1281 1 f789"/>
              <a:gd name="f1576" fmla="*/ f1282 1 f788"/>
              <a:gd name="f1577" fmla="*/ f1283 1 f789"/>
              <a:gd name="f1578" fmla="*/ f1284 1 f788"/>
              <a:gd name="f1579" fmla="*/ f1285 1 f789"/>
              <a:gd name="f1580" fmla="*/ f1286 1 f788"/>
              <a:gd name="f1581" fmla="*/ f1287 1 f789"/>
              <a:gd name="f1582" fmla="*/ f1288 1 f788"/>
              <a:gd name="f1583" fmla="*/ f1289 1 f789"/>
              <a:gd name="f1584" fmla="*/ f1290 1 f788"/>
              <a:gd name="f1585" fmla="*/ f1291 1 f788"/>
              <a:gd name="f1586" fmla="*/ f1292 1 f789"/>
              <a:gd name="f1587" fmla="*/ f1293 1 f788"/>
              <a:gd name="f1588" fmla="*/ f1294 1 f789"/>
              <a:gd name="f1589" fmla="*/ f1295 1 f788"/>
              <a:gd name="f1590" fmla="*/ f1296 1 f789"/>
              <a:gd name="f1591" fmla="*/ f1297 1 f788"/>
              <a:gd name="f1592" fmla="*/ f1298 1 f789"/>
              <a:gd name="f1593" fmla="*/ f1299 1 f788"/>
              <a:gd name="f1594" fmla="*/ f1300 1 f789"/>
              <a:gd name="f1595" fmla="*/ f1301 1 f788"/>
              <a:gd name="f1596" fmla="*/ f1302 1 f789"/>
              <a:gd name="f1597" fmla="*/ f1303 1 f789"/>
              <a:gd name="f1598" fmla="*/ f1304 1 f788"/>
              <a:gd name="f1599" fmla="*/ f1305 1 f788"/>
              <a:gd name="f1600" fmla="*/ f1306 1 f789"/>
              <a:gd name="f1601" fmla="*/ f1307 1 f788"/>
              <a:gd name="f1602" fmla="*/ f1308 1 f789"/>
              <a:gd name="f1603" fmla="*/ f1309 1 f788"/>
              <a:gd name="f1604" fmla="*/ f1310 1 f789"/>
              <a:gd name="f1605" fmla="*/ f1311 1 f788"/>
              <a:gd name="f1606" fmla="*/ f1312 1 f789"/>
              <a:gd name="f1607" fmla="*/ f1313 1 f788"/>
              <a:gd name="f1608" fmla="*/ f1314 1 f789"/>
              <a:gd name="f1609" fmla="*/ f1315 1 f788"/>
              <a:gd name="f1610" fmla="*/ f1316 1 f789"/>
              <a:gd name="f1611" fmla="*/ f1317 1 f789"/>
              <a:gd name="f1612" fmla="*/ f1318 1 f788"/>
              <a:gd name="f1613" fmla="*/ f1319 1 f789"/>
              <a:gd name="f1614" fmla="*/ f1320 1 f788"/>
              <a:gd name="f1615" fmla="*/ f1321 1 f788"/>
              <a:gd name="f1616" fmla="*/ f1322 1 f789"/>
              <a:gd name="f1617" fmla="*/ f1323 1 f788"/>
              <a:gd name="f1618" fmla="*/ f1324 1 f789"/>
              <a:gd name="f1619" fmla="*/ f1325 1 f788"/>
              <a:gd name="f1620" fmla="*/ f1326 1 f789"/>
              <a:gd name="f1621" fmla="*/ f1327 1 f788"/>
              <a:gd name="f1622" fmla="*/ f1328 1 f789"/>
              <a:gd name="f1623" fmla="*/ f1329 1 f788"/>
              <a:gd name="f1624" fmla="*/ f1330 1 f789"/>
              <a:gd name="f1625" fmla="*/ f1331 1 f788"/>
              <a:gd name="f1626" fmla="*/ f1332 1 f788"/>
              <a:gd name="f1627" fmla="*/ f1333 1 f788"/>
              <a:gd name="f1628" fmla="*/ f1334 1 f789"/>
              <a:gd name="f1629" fmla="*/ f1335 1 f788"/>
              <a:gd name="f1630" fmla="*/ f1336 1 f789"/>
              <a:gd name="f1631" fmla="*/ f1337 1 f788"/>
              <a:gd name="f1632" fmla="*/ f1338 1 f788"/>
              <a:gd name="f1633" fmla="*/ f1339 1 f789"/>
              <a:gd name="f1634" fmla="*/ f1340 1 f788"/>
              <a:gd name="f1635" fmla="*/ f1341 1 f789"/>
              <a:gd name="f1636" fmla="*/ f1342 1 f788"/>
              <a:gd name="f1637" fmla="*/ f1343 1 f789"/>
              <a:gd name="f1638" fmla="*/ f1344 1 f789"/>
              <a:gd name="f1639" fmla="*/ f1345 1 f788"/>
              <a:gd name="f1640" fmla="*/ f1346 1 f789"/>
              <a:gd name="f1641" fmla="*/ f1347 1 f788"/>
              <a:gd name="f1642" fmla="*/ f1348 1 f789"/>
              <a:gd name="f1643" fmla="*/ f1349 1 f788"/>
              <a:gd name="f1644" fmla="*/ f1350 1 f789"/>
              <a:gd name="f1645" fmla="*/ f1351 1 f788"/>
              <a:gd name="f1646" fmla="*/ f1352 1 f789"/>
              <a:gd name="f1647" fmla="*/ f1353 1 f788"/>
              <a:gd name="f1648" fmla="*/ f1354 1 f789"/>
              <a:gd name="f1649" fmla="*/ f1355 1 f788"/>
              <a:gd name="f1650" fmla="*/ f1356 1 f789"/>
              <a:gd name="f1651" fmla="*/ f1357 1 f788"/>
              <a:gd name="f1652" fmla="*/ f1358 1 f789"/>
              <a:gd name="f1653" fmla="*/ f1359 1 f788"/>
              <a:gd name="f1654" fmla="*/ f1360 1 f788"/>
              <a:gd name="f1655" fmla="*/ f1361 1 f789"/>
              <a:gd name="f1656" fmla="*/ f1362 1 f788"/>
              <a:gd name="f1657" fmla="*/ f1363 1 f789"/>
              <a:gd name="f1658" fmla="*/ f1364 1 f788"/>
              <a:gd name="f1659" fmla="*/ f1365 1 f789"/>
              <a:gd name="f1660" fmla="*/ f1366 1 f788"/>
              <a:gd name="f1661" fmla="*/ f1367 1 f789"/>
              <a:gd name="f1662" fmla="*/ f1368 1 f788"/>
              <a:gd name="f1663" fmla="*/ f1369 1 f789"/>
              <a:gd name="f1664" fmla="*/ f1370 1 f788"/>
              <a:gd name="f1665" fmla="*/ f1371 f779 1"/>
              <a:gd name="f1666" fmla="*/ f1372 f779 1"/>
              <a:gd name="f1667" fmla="*/ f1374 f780 1"/>
              <a:gd name="f1668" fmla="*/ f1373 f780 1"/>
              <a:gd name="f1669" fmla="*/ f1375 f779 1"/>
              <a:gd name="f1670" fmla="*/ f1376 f780 1"/>
              <a:gd name="f1671" fmla="*/ f1377 f779 1"/>
              <a:gd name="f1672" fmla="*/ f1378 f779 1"/>
              <a:gd name="f1673" fmla="*/ f1379 f780 1"/>
              <a:gd name="f1674" fmla="*/ f1380 f779 1"/>
              <a:gd name="f1675" fmla="*/ f1381 f780 1"/>
              <a:gd name="f1676" fmla="*/ f1382 f779 1"/>
              <a:gd name="f1677" fmla="*/ f1383 f780 1"/>
              <a:gd name="f1678" fmla="*/ f1384 f779 1"/>
              <a:gd name="f1679" fmla="*/ f1385 f780 1"/>
              <a:gd name="f1680" fmla="*/ f1386 f779 1"/>
              <a:gd name="f1681" fmla="*/ f1387 f780 1"/>
              <a:gd name="f1682" fmla="*/ f1388 f779 1"/>
              <a:gd name="f1683" fmla="*/ f1389 f780 1"/>
              <a:gd name="f1684" fmla="*/ f1390 f779 1"/>
              <a:gd name="f1685" fmla="*/ f1391 f780 1"/>
              <a:gd name="f1686" fmla="*/ f1392 f779 1"/>
              <a:gd name="f1687" fmla="*/ f1393 f780 1"/>
              <a:gd name="f1688" fmla="*/ f1394 f779 1"/>
              <a:gd name="f1689" fmla="*/ f1395 f780 1"/>
              <a:gd name="f1690" fmla="*/ f1396 f779 1"/>
              <a:gd name="f1691" fmla="*/ f1397 f780 1"/>
              <a:gd name="f1692" fmla="*/ f1398 f779 1"/>
              <a:gd name="f1693" fmla="*/ f1399 f780 1"/>
              <a:gd name="f1694" fmla="*/ f1400 f779 1"/>
              <a:gd name="f1695" fmla="*/ f1401 f780 1"/>
              <a:gd name="f1696" fmla="*/ f1402 f779 1"/>
              <a:gd name="f1697" fmla="*/ f1403 f780 1"/>
              <a:gd name="f1698" fmla="*/ f1404 f779 1"/>
              <a:gd name="f1699" fmla="*/ f1405 f780 1"/>
              <a:gd name="f1700" fmla="*/ f1406 f779 1"/>
              <a:gd name="f1701" fmla="*/ f1407 f780 1"/>
              <a:gd name="f1702" fmla="*/ f1408 f779 1"/>
              <a:gd name="f1703" fmla="*/ f1409 f780 1"/>
              <a:gd name="f1704" fmla="*/ f1410 f779 1"/>
              <a:gd name="f1705" fmla="*/ f1411 f780 1"/>
              <a:gd name="f1706" fmla="*/ f1412 f779 1"/>
              <a:gd name="f1707" fmla="*/ f1413 f780 1"/>
              <a:gd name="f1708" fmla="*/ f1414 f779 1"/>
              <a:gd name="f1709" fmla="*/ f1415 f780 1"/>
              <a:gd name="f1710" fmla="*/ f1416 f779 1"/>
              <a:gd name="f1711" fmla="*/ f1417 f780 1"/>
              <a:gd name="f1712" fmla="*/ f1418 f779 1"/>
              <a:gd name="f1713" fmla="*/ f1419 f780 1"/>
              <a:gd name="f1714" fmla="*/ f1420 f779 1"/>
              <a:gd name="f1715" fmla="*/ f1421 f780 1"/>
              <a:gd name="f1716" fmla="*/ f1422 f779 1"/>
              <a:gd name="f1717" fmla="*/ f1423 f780 1"/>
              <a:gd name="f1718" fmla="*/ f1424 f779 1"/>
              <a:gd name="f1719" fmla="*/ f1425 f780 1"/>
              <a:gd name="f1720" fmla="*/ f1426 f779 1"/>
              <a:gd name="f1721" fmla="*/ f1427 f780 1"/>
              <a:gd name="f1722" fmla="*/ f1428 f779 1"/>
              <a:gd name="f1723" fmla="*/ f1429 f780 1"/>
              <a:gd name="f1724" fmla="*/ f1430 f779 1"/>
              <a:gd name="f1725" fmla="*/ f1431 f780 1"/>
              <a:gd name="f1726" fmla="*/ f1432 f779 1"/>
              <a:gd name="f1727" fmla="*/ f1433 f779 1"/>
              <a:gd name="f1728" fmla="*/ f1434 f780 1"/>
              <a:gd name="f1729" fmla="*/ f1435 f779 1"/>
              <a:gd name="f1730" fmla="*/ f1436 f780 1"/>
              <a:gd name="f1731" fmla="*/ f1437 f779 1"/>
              <a:gd name="f1732" fmla="*/ f1438 f780 1"/>
              <a:gd name="f1733" fmla="*/ f1439 f779 1"/>
              <a:gd name="f1734" fmla="*/ f1440 f780 1"/>
              <a:gd name="f1735" fmla="*/ f1441 f779 1"/>
              <a:gd name="f1736" fmla="*/ f1442 f780 1"/>
              <a:gd name="f1737" fmla="*/ f1443 f779 1"/>
              <a:gd name="f1738" fmla="*/ f1444 f780 1"/>
              <a:gd name="f1739" fmla="*/ f1445 f779 1"/>
              <a:gd name="f1740" fmla="*/ f1446 f780 1"/>
              <a:gd name="f1741" fmla="*/ f1447 f779 1"/>
              <a:gd name="f1742" fmla="*/ f1448 f780 1"/>
              <a:gd name="f1743" fmla="*/ f1449 f779 1"/>
              <a:gd name="f1744" fmla="*/ f1450 f780 1"/>
              <a:gd name="f1745" fmla="*/ f1451 f779 1"/>
              <a:gd name="f1746" fmla="*/ f1452 f780 1"/>
              <a:gd name="f1747" fmla="*/ f1453 f779 1"/>
              <a:gd name="f1748" fmla="*/ f1454 f780 1"/>
              <a:gd name="f1749" fmla="*/ f1455 f779 1"/>
              <a:gd name="f1750" fmla="*/ f1456 f780 1"/>
              <a:gd name="f1751" fmla="*/ f1457 f779 1"/>
              <a:gd name="f1752" fmla="*/ f1458 f780 1"/>
              <a:gd name="f1753" fmla="*/ f1459 f779 1"/>
              <a:gd name="f1754" fmla="*/ f1460 f780 1"/>
              <a:gd name="f1755" fmla="*/ f1461 f779 1"/>
              <a:gd name="f1756" fmla="*/ f1462 f780 1"/>
              <a:gd name="f1757" fmla="*/ f1463 f779 1"/>
              <a:gd name="f1758" fmla="*/ f1464 f780 1"/>
              <a:gd name="f1759" fmla="*/ f1465 f779 1"/>
              <a:gd name="f1760" fmla="*/ f1466 f780 1"/>
              <a:gd name="f1761" fmla="*/ f1467 f780 1"/>
              <a:gd name="f1762" fmla="*/ f1468 f779 1"/>
              <a:gd name="f1763" fmla="*/ f1469 f780 1"/>
              <a:gd name="f1764" fmla="*/ f1470 f779 1"/>
              <a:gd name="f1765" fmla="*/ f1471 f780 1"/>
              <a:gd name="f1766" fmla="*/ f1472 f779 1"/>
              <a:gd name="f1767" fmla="*/ f1473 f780 1"/>
              <a:gd name="f1768" fmla="*/ f1474 f779 1"/>
              <a:gd name="f1769" fmla="*/ f1475 f780 1"/>
              <a:gd name="f1770" fmla="*/ f1476 f780 1"/>
              <a:gd name="f1771" fmla="*/ f1477 f779 1"/>
              <a:gd name="f1772" fmla="*/ f1478 f780 1"/>
              <a:gd name="f1773" fmla="*/ f1479 f779 1"/>
              <a:gd name="f1774" fmla="*/ f1480 f780 1"/>
              <a:gd name="f1775" fmla="*/ f1481 f779 1"/>
              <a:gd name="f1776" fmla="*/ f1482 f780 1"/>
              <a:gd name="f1777" fmla="*/ f1483 f779 1"/>
              <a:gd name="f1778" fmla="*/ f1484 f780 1"/>
              <a:gd name="f1779" fmla="*/ f1485 f779 1"/>
              <a:gd name="f1780" fmla="*/ f1486 f780 1"/>
              <a:gd name="f1781" fmla="*/ f1487 f779 1"/>
              <a:gd name="f1782" fmla="*/ f1488 f780 1"/>
              <a:gd name="f1783" fmla="*/ f1489 f779 1"/>
              <a:gd name="f1784" fmla="*/ f1490 f780 1"/>
              <a:gd name="f1785" fmla="*/ f1491 f779 1"/>
              <a:gd name="f1786" fmla="*/ f1492 f780 1"/>
              <a:gd name="f1787" fmla="*/ f1493 f780 1"/>
              <a:gd name="f1788" fmla="*/ f1494 f779 1"/>
              <a:gd name="f1789" fmla="*/ f1495 f780 1"/>
              <a:gd name="f1790" fmla="*/ f1496 f779 1"/>
              <a:gd name="f1791" fmla="*/ f1497 f780 1"/>
              <a:gd name="f1792" fmla="*/ f1498 f779 1"/>
              <a:gd name="f1793" fmla="*/ f1499 f780 1"/>
              <a:gd name="f1794" fmla="*/ f1500 f779 1"/>
              <a:gd name="f1795" fmla="*/ f1501 f780 1"/>
              <a:gd name="f1796" fmla="*/ f1502 f779 1"/>
              <a:gd name="f1797" fmla="*/ f1503 f779 1"/>
              <a:gd name="f1798" fmla="*/ f1504 f780 1"/>
              <a:gd name="f1799" fmla="*/ f1505 f779 1"/>
              <a:gd name="f1800" fmla="*/ f1506 f780 1"/>
              <a:gd name="f1801" fmla="*/ f1507 f779 1"/>
              <a:gd name="f1802" fmla="*/ f1508 f780 1"/>
              <a:gd name="f1803" fmla="*/ f1509 f779 1"/>
              <a:gd name="f1804" fmla="*/ f1510 f779 1"/>
              <a:gd name="f1805" fmla="*/ f1511 f780 1"/>
              <a:gd name="f1806" fmla="*/ f1512 f779 1"/>
              <a:gd name="f1807" fmla="*/ f1513 f780 1"/>
              <a:gd name="f1808" fmla="*/ f1514 f779 1"/>
              <a:gd name="f1809" fmla="*/ f1515 f780 1"/>
              <a:gd name="f1810" fmla="*/ f1516 f779 1"/>
              <a:gd name="f1811" fmla="*/ f1517 f780 1"/>
              <a:gd name="f1812" fmla="*/ f1518 f779 1"/>
              <a:gd name="f1813" fmla="*/ f1519 f780 1"/>
              <a:gd name="f1814" fmla="*/ f1520 f779 1"/>
              <a:gd name="f1815" fmla="*/ f1521 f780 1"/>
              <a:gd name="f1816" fmla="*/ f1522 f779 1"/>
              <a:gd name="f1817" fmla="*/ f1523 f780 1"/>
              <a:gd name="f1818" fmla="*/ f1524 f779 1"/>
              <a:gd name="f1819" fmla="*/ f1525 f779 1"/>
              <a:gd name="f1820" fmla="*/ f1526 f780 1"/>
              <a:gd name="f1821" fmla="*/ f1527 f779 1"/>
              <a:gd name="f1822" fmla="*/ f1528 f779 1"/>
              <a:gd name="f1823" fmla="*/ f1529 f780 1"/>
              <a:gd name="f1824" fmla="*/ f1530 f779 1"/>
              <a:gd name="f1825" fmla="*/ f1531 f779 1"/>
              <a:gd name="f1826" fmla="*/ f1532 f780 1"/>
              <a:gd name="f1827" fmla="*/ f1533 f779 1"/>
              <a:gd name="f1828" fmla="*/ f1534 f780 1"/>
              <a:gd name="f1829" fmla="*/ f1535 f779 1"/>
              <a:gd name="f1830" fmla="*/ f1536 f780 1"/>
              <a:gd name="f1831" fmla="*/ f1537 f779 1"/>
              <a:gd name="f1832" fmla="*/ f1538 f780 1"/>
              <a:gd name="f1833" fmla="*/ f1539 f779 1"/>
              <a:gd name="f1834" fmla="*/ f1540 f780 1"/>
              <a:gd name="f1835" fmla="*/ f1541 f779 1"/>
              <a:gd name="f1836" fmla="*/ f1542 f780 1"/>
              <a:gd name="f1837" fmla="*/ f1543 f779 1"/>
              <a:gd name="f1838" fmla="*/ f1544 f780 1"/>
              <a:gd name="f1839" fmla="*/ f1545 f779 1"/>
              <a:gd name="f1840" fmla="*/ f1546 f780 1"/>
              <a:gd name="f1841" fmla="*/ f1547 f779 1"/>
              <a:gd name="f1842" fmla="*/ f1548 f780 1"/>
              <a:gd name="f1843" fmla="*/ f1549 f779 1"/>
              <a:gd name="f1844" fmla="*/ f1550 f780 1"/>
              <a:gd name="f1845" fmla="*/ f1551 f780 1"/>
              <a:gd name="f1846" fmla="*/ f1552 f779 1"/>
              <a:gd name="f1847" fmla="*/ f1553 f780 1"/>
              <a:gd name="f1848" fmla="*/ f1554 f779 1"/>
              <a:gd name="f1849" fmla="*/ f1555 f780 1"/>
              <a:gd name="f1850" fmla="*/ f1556 f779 1"/>
              <a:gd name="f1851" fmla="*/ f1557 f779 1"/>
              <a:gd name="f1852" fmla="*/ f1558 f780 1"/>
              <a:gd name="f1853" fmla="*/ f1559 f779 1"/>
              <a:gd name="f1854" fmla="*/ f1560 f780 1"/>
              <a:gd name="f1855" fmla="*/ f1561 f779 1"/>
              <a:gd name="f1856" fmla="*/ f1562 f779 1"/>
              <a:gd name="f1857" fmla="*/ f1563 f780 1"/>
              <a:gd name="f1858" fmla="*/ f1564 f779 1"/>
              <a:gd name="f1859" fmla="*/ f1565 f780 1"/>
              <a:gd name="f1860" fmla="*/ f1566 f779 1"/>
              <a:gd name="f1861" fmla="*/ f1567 f779 1"/>
              <a:gd name="f1862" fmla="*/ f1568 f780 1"/>
              <a:gd name="f1863" fmla="*/ f1569 f779 1"/>
              <a:gd name="f1864" fmla="*/ f1570 f780 1"/>
              <a:gd name="f1865" fmla="*/ f1571 f779 1"/>
              <a:gd name="f1866" fmla="*/ f1572 f780 1"/>
              <a:gd name="f1867" fmla="*/ f1573 f779 1"/>
              <a:gd name="f1868" fmla="*/ f1574 f779 1"/>
              <a:gd name="f1869" fmla="*/ f1575 f780 1"/>
              <a:gd name="f1870" fmla="*/ f1576 f779 1"/>
              <a:gd name="f1871" fmla="*/ f1577 f780 1"/>
              <a:gd name="f1872" fmla="*/ f1578 f779 1"/>
              <a:gd name="f1873" fmla="*/ f1579 f780 1"/>
              <a:gd name="f1874" fmla="*/ f1580 f779 1"/>
              <a:gd name="f1875" fmla="*/ f1581 f780 1"/>
              <a:gd name="f1876" fmla="*/ f1582 f779 1"/>
              <a:gd name="f1877" fmla="*/ f1583 f780 1"/>
              <a:gd name="f1878" fmla="*/ f1584 f779 1"/>
              <a:gd name="f1879" fmla="*/ f1585 f779 1"/>
              <a:gd name="f1880" fmla="*/ f1586 f780 1"/>
              <a:gd name="f1881" fmla="*/ f1587 f779 1"/>
              <a:gd name="f1882" fmla="*/ f1588 f780 1"/>
              <a:gd name="f1883" fmla="*/ f1589 f779 1"/>
              <a:gd name="f1884" fmla="*/ f1590 f780 1"/>
              <a:gd name="f1885" fmla="*/ f1591 f779 1"/>
              <a:gd name="f1886" fmla="*/ f1592 f780 1"/>
              <a:gd name="f1887" fmla="*/ f1593 f779 1"/>
              <a:gd name="f1888" fmla="*/ f1594 f780 1"/>
              <a:gd name="f1889" fmla="*/ f1595 f779 1"/>
              <a:gd name="f1890" fmla="*/ f1596 f780 1"/>
              <a:gd name="f1891" fmla="*/ f1597 f780 1"/>
              <a:gd name="f1892" fmla="*/ f1598 f779 1"/>
              <a:gd name="f1893" fmla="*/ f1599 f779 1"/>
              <a:gd name="f1894" fmla="*/ f1600 f780 1"/>
              <a:gd name="f1895" fmla="*/ f1601 f779 1"/>
              <a:gd name="f1896" fmla="*/ f1602 f780 1"/>
              <a:gd name="f1897" fmla="*/ f1603 f779 1"/>
              <a:gd name="f1898" fmla="*/ f1604 f780 1"/>
              <a:gd name="f1899" fmla="*/ f1605 f779 1"/>
              <a:gd name="f1900" fmla="*/ f1606 f780 1"/>
              <a:gd name="f1901" fmla="*/ f1607 f779 1"/>
              <a:gd name="f1902" fmla="*/ f1608 f780 1"/>
              <a:gd name="f1903" fmla="*/ f1609 f779 1"/>
              <a:gd name="f1904" fmla="*/ f1610 f780 1"/>
              <a:gd name="f1905" fmla="*/ f1611 f780 1"/>
              <a:gd name="f1906" fmla="*/ f1612 f779 1"/>
              <a:gd name="f1907" fmla="*/ f1613 f780 1"/>
              <a:gd name="f1908" fmla="*/ f1614 f779 1"/>
              <a:gd name="f1909" fmla="*/ f1615 f779 1"/>
              <a:gd name="f1910" fmla="*/ f1616 f780 1"/>
              <a:gd name="f1911" fmla="*/ f1617 f779 1"/>
              <a:gd name="f1912" fmla="*/ f1618 f780 1"/>
              <a:gd name="f1913" fmla="*/ f1619 f779 1"/>
              <a:gd name="f1914" fmla="*/ f1620 f780 1"/>
              <a:gd name="f1915" fmla="*/ f1621 f779 1"/>
              <a:gd name="f1916" fmla="*/ f1622 f780 1"/>
              <a:gd name="f1917" fmla="*/ f1623 f779 1"/>
              <a:gd name="f1918" fmla="*/ f1624 f780 1"/>
              <a:gd name="f1919" fmla="*/ f1625 f779 1"/>
              <a:gd name="f1920" fmla="*/ f1626 f779 1"/>
              <a:gd name="f1921" fmla="*/ f1627 f779 1"/>
              <a:gd name="f1922" fmla="*/ f1628 f780 1"/>
              <a:gd name="f1923" fmla="*/ f1629 f779 1"/>
              <a:gd name="f1924" fmla="*/ f1630 f780 1"/>
              <a:gd name="f1925" fmla="*/ f1631 f779 1"/>
              <a:gd name="f1926" fmla="*/ f1632 f779 1"/>
              <a:gd name="f1927" fmla="*/ f1633 f780 1"/>
              <a:gd name="f1928" fmla="*/ f1634 f779 1"/>
              <a:gd name="f1929" fmla="*/ f1635 f780 1"/>
              <a:gd name="f1930" fmla="*/ f1636 f779 1"/>
              <a:gd name="f1931" fmla="*/ f1637 f780 1"/>
              <a:gd name="f1932" fmla="*/ f1638 f780 1"/>
              <a:gd name="f1933" fmla="*/ f1639 f779 1"/>
              <a:gd name="f1934" fmla="*/ f1640 f780 1"/>
              <a:gd name="f1935" fmla="*/ f1641 f779 1"/>
              <a:gd name="f1936" fmla="*/ f1642 f780 1"/>
              <a:gd name="f1937" fmla="*/ f1643 f779 1"/>
              <a:gd name="f1938" fmla="*/ f1644 f780 1"/>
              <a:gd name="f1939" fmla="*/ f1645 f779 1"/>
              <a:gd name="f1940" fmla="*/ f1646 f780 1"/>
              <a:gd name="f1941" fmla="*/ f1647 f779 1"/>
              <a:gd name="f1942" fmla="*/ f1648 f780 1"/>
              <a:gd name="f1943" fmla="*/ f1649 f779 1"/>
              <a:gd name="f1944" fmla="*/ f1650 f780 1"/>
              <a:gd name="f1945" fmla="*/ f1651 f779 1"/>
              <a:gd name="f1946" fmla="*/ f1652 f780 1"/>
              <a:gd name="f1947" fmla="*/ f1653 f779 1"/>
              <a:gd name="f1948" fmla="*/ f1654 f779 1"/>
              <a:gd name="f1949" fmla="*/ f1655 f780 1"/>
              <a:gd name="f1950" fmla="*/ f1656 f779 1"/>
              <a:gd name="f1951" fmla="*/ f1657 f780 1"/>
              <a:gd name="f1952" fmla="*/ f1658 f779 1"/>
              <a:gd name="f1953" fmla="*/ f1659 f780 1"/>
              <a:gd name="f1954" fmla="*/ f1660 f779 1"/>
              <a:gd name="f1955" fmla="*/ f1661 f780 1"/>
              <a:gd name="f1956" fmla="*/ f1662 f779 1"/>
              <a:gd name="f1957" fmla="*/ f1663 f780 1"/>
              <a:gd name="f1958" fmla="*/ f1664 f7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0">
                <a:pos x="f1669" y="f1670"/>
              </a:cxn>
              <a:cxn ang="f1080">
                <a:pos x="f1671" y="f1670"/>
              </a:cxn>
              <a:cxn ang="f1080">
                <a:pos x="f1672" y="f1673"/>
              </a:cxn>
              <a:cxn ang="f1080">
                <a:pos x="f1674" y="f1675"/>
              </a:cxn>
              <a:cxn ang="f1080">
                <a:pos x="f1676" y="f1677"/>
              </a:cxn>
              <a:cxn ang="f1080">
                <a:pos x="f1678" y="f1679"/>
              </a:cxn>
              <a:cxn ang="f1080">
                <a:pos x="f1680" y="f1681"/>
              </a:cxn>
              <a:cxn ang="f1080">
                <a:pos x="f1682" y="f1683"/>
              </a:cxn>
              <a:cxn ang="f1080">
                <a:pos x="f1684" y="f1685"/>
              </a:cxn>
              <a:cxn ang="f1080">
                <a:pos x="f1686" y="f1687"/>
              </a:cxn>
              <a:cxn ang="f1080">
                <a:pos x="f1688" y="f1689"/>
              </a:cxn>
              <a:cxn ang="f1080">
                <a:pos x="f1690" y="f1691"/>
              </a:cxn>
              <a:cxn ang="f1080">
                <a:pos x="f1692" y="f1693"/>
              </a:cxn>
              <a:cxn ang="f1080">
                <a:pos x="f1694" y="f1695"/>
              </a:cxn>
              <a:cxn ang="f1080">
                <a:pos x="f1696" y="f1697"/>
              </a:cxn>
              <a:cxn ang="f1080">
                <a:pos x="f1698" y="f1699"/>
              </a:cxn>
              <a:cxn ang="f1080">
                <a:pos x="f1700" y="f1701"/>
              </a:cxn>
              <a:cxn ang="f1080">
                <a:pos x="f1702" y="f1703"/>
              </a:cxn>
              <a:cxn ang="f1080">
                <a:pos x="f1704" y="f1705"/>
              </a:cxn>
              <a:cxn ang="f1080">
                <a:pos x="f1706" y="f1707"/>
              </a:cxn>
              <a:cxn ang="f1080">
                <a:pos x="f1708" y="f1709"/>
              </a:cxn>
              <a:cxn ang="f1080">
                <a:pos x="f1710" y="f1711"/>
              </a:cxn>
              <a:cxn ang="f1080">
                <a:pos x="f1712" y="f1713"/>
              </a:cxn>
              <a:cxn ang="f1080">
                <a:pos x="f1714" y="f1715"/>
              </a:cxn>
              <a:cxn ang="f1080">
                <a:pos x="f1716" y="f1717"/>
              </a:cxn>
              <a:cxn ang="f1080">
                <a:pos x="f1718" y="f1719"/>
              </a:cxn>
              <a:cxn ang="f1080">
                <a:pos x="f1720" y="f1721"/>
              </a:cxn>
              <a:cxn ang="f1080">
                <a:pos x="f1722" y="f1723"/>
              </a:cxn>
              <a:cxn ang="f1080">
                <a:pos x="f1724" y="f1725"/>
              </a:cxn>
              <a:cxn ang="f1080">
                <a:pos x="f1726" y="f1725"/>
              </a:cxn>
              <a:cxn ang="f1080">
                <a:pos x="f1727" y="f1728"/>
              </a:cxn>
              <a:cxn ang="f1080">
                <a:pos x="f1729" y="f1730"/>
              </a:cxn>
              <a:cxn ang="f1080">
                <a:pos x="f1731" y="f1732"/>
              </a:cxn>
              <a:cxn ang="f1080">
                <a:pos x="f1733" y="f1734"/>
              </a:cxn>
              <a:cxn ang="f1080">
                <a:pos x="f1735" y="f1736"/>
              </a:cxn>
              <a:cxn ang="f1080">
                <a:pos x="f1737" y="f1738"/>
              </a:cxn>
              <a:cxn ang="f1080">
                <a:pos x="f1739" y="f1740"/>
              </a:cxn>
              <a:cxn ang="f1080">
                <a:pos x="f1741" y="f1742"/>
              </a:cxn>
              <a:cxn ang="f1080">
                <a:pos x="f1743" y="f1744"/>
              </a:cxn>
              <a:cxn ang="f1080">
                <a:pos x="f1745" y="f1746"/>
              </a:cxn>
              <a:cxn ang="f1080">
                <a:pos x="f1747" y="f1748"/>
              </a:cxn>
              <a:cxn ang="f1080">
                <a:pos x="f1749" y="f1750"/>
              </a:cxn>
              <a:cxn ang="f1080">
                <a:pos x="f1751" y="f1750"/>
              </a:cxn>
              <a:cxn ang="f1080">
                <a:pos x="f1751" y="f1752"/>
              </a:cxn>
              <a:cxn ang="f1080">
                <a:pos x="f1753" y="f1754"/>
              </a:cxn>
              <a:cxn ang="f1080">
                <a:pos x="f1755" y="f1756"/>
              </a:cxn>
              <a:cxn ang="f1080">
                <a:pos x="f1757" y="f1758"/>
              </a:cxn>
              <a:cxn ang="f1080">
                <a:pos x="f1759" y="f1760"/>
              </a:cxn>
              <a:cxn ang="f1080">
                <a:pos x="f1753" y="f1761"/>
              </a:cxn>
              <a:cxn ang="f1080">
                <a:pos x="f1762" y="f1763"/>
              </a:cxn>
              <a:cxn ang="f1080">
                <a:pos x="f1764" y="f1765"/>
              </a:cxn>
              <a:cxn ang="f1080">
                <a:pos x="f1766" y="f1767"/>
              </a:cxn>
              <a:cxn ang="f1080">
                <a:pos x="f1768" y="f1769"/>
              </a:cxn>
              <a:cxn ang="f1080">
                <a:pos x="f1762" y="f1770"/>
              </a:cxn>
              <a:cxn ang="f1080">
                <a:pos x="f1771" y="f1772"/>
              </a:cxn>
              <a:cxn ang="f1080">
                <a:pos x="f1773" y="f1774"/>
              </a:cxn>
              <a:cxn ang="f1080">
                <a:pos x="f1775" y="f1776"/>
              </a:cxn>
              <a:cxn ang="f1080">
                <a:pos x="f1777" y="f1778"/>
              </a:cxn>
              <a:cxn ang="f1080">
                <a:pos x="f1771" y="f1772"/>
              </a:cxn>
              <a:cxn ang="f1080">
                <a:pos x="f1779" y="f1780"/>
              </a:cxn>
              <a:cxn ang="f1080">
                <a:pos x="f1781" y="f1782"/>
              </a:cxn>
              <a:cxn ang="f1080">
                <a:pos x="f1783" y="f1784"/>
              </a:cxn>
              <a:cxn ang="f1080">
                <a:pos x="f1785" y="f1786"/>
              </a:cxn>
              <a:cxn ang="f1080">
                <a:pos x="f1779" y="f1787"/>
              </a:cxn>
              <a:cxn ang="f1080">
                <a:pos x="f1788" y="f1789"/>
              </a:cxn>
              <a:cxn ang="f1080">
                <a:pos x="f1790" y="f1791"/>
              </a:cxn>
              <a:cxn ang="f1080">
                <a:pos x="f1792" y="f1793"/>
              </a:cxn>
              <a:cxn ang="f1080">
                <a:pos x="f1794" y="f1760"/>
              </a:cxn>
              <a:cxn ang="f1080">
                <a:pos x="f1788" y="f1795"/>
              </a:cxn>
              <a:cxn ang="f1080">
                <a:pos x="f1796" y="f1782"/>
              </a:cxn>
              <a:cxn ang="f1080">
                <a:pos x="f1797" y="f1798"/>
              </a:cxn>
              <a:cxn ang="f1080">
                <a:pos x="f1799" y="f1800"/>
              </a:cxn>
              <a:cxn ang="f1080">
                <a:pos x="f1801" y="f1802"/>
              </a:cxn>
              <a:cxn ang="f1080">
                <a:pos x="f1803" y="f1782"/>
              </a:cxn>
              <a:cxn ang="f1080">
                <a:pos x="f1804" y="f1805"/>
              </a:cxn>
              <a:cxn ang="f1080">
                <a:pos x="f1806" y="f1807"/>
              </a:cxn>
              <a:cxn ang="f1080">
                <a:pos x="f1808" y="f1809"/>
              </a:cxn>
              <a:cxn ang="f1080">
                <a:pos x="f1810" y="f1811"/>
              </a:cxn>
              <a:cxn ang="f1080">
                <a:pos x="f1812" y="f1813"/>
              </a:cxn>
              <a:cxn ang="f1080">
                <a:pos x="f1814" y="f1815"/>
              </a:cxn>
              <a:cxn ang="f1080">
                <a:pos x="f1814" y="f1805"/>
              </a:cxn>
              <a:cxn ang="f1080">
                <a:pos x="f1816" y="f1817"/>
              </a:cxn>
              <a:cxn ang="f1080">
                <a:pos x="f1818" y="f1809"/>
              </a:cxn>
              <a:cxn ang="f1080">
                <a:pos x="f1819" y="f1820"/>
              </a:cxn>
              <a:cxn ang="f1080">
                <a:pos x="f1821" y="f1791"/>
              </a:cxn>
              <a:cxn ang="f1080">
                <a:pos x="f1822" y="f1817"/>
              </a:cxn>
              <a:cxn ang="f1080">
                <a:pos x="f1804" y="f1823"/>
              </a:cxn>
              <a:cxn ang="f1080">
                <a:pos x="f1824" y="f1772"/>
              </a:cxn>
              <a:cxn ang="f1080">
                <a:pos x="f1825" y="f1826"/>
              </a:cxn>
              <a:cxn ang="f1080">
                <a:pos x="f1827" y="f1828"/>
              </a:cxn>
              <a:cxn ang="f1080">
                <a:pos x="f1829" y="f1830"/>
              </a:cxn>
              <a:cxn ang="f1080">
                <a:pos x="f1831" y="f1832"/>
              </a:cxn>
              <a:cxn ang="f1080">
                <a:pos x="f1804" y="f1823"/>
              </a:cxn>
              <a:cxn ang="f1080">
                <a:pos x="f1833" y="f1834"/>
              </a:cxn>
              <a:cxn ang="f1080">
                <a:pos x="f1835" y="f1834"/>
              </a:cxn>
              <a:cxn ang="f1080">
                <a:pos x="f1835" y="f1836"/>
              </a:cxn>
              <a:cxn ang="f1080">
                <a:pos x="f1837" y="f1838"/>
              </a:cxn>
              <a:cxn ang="f1080">
                <a:pos x="f1839" y="f1840"/>
              </a:cxn>
              <a:cxn ang="f1080">
                <a:pos x="f1841" y="f1842"/>
              </a:cxn>
              <a:cxn ang="f1080">
                <a:pos x="f1843" y="f1844"/>
              </a:cxn>
              <a:cxn ang="f1080">
                <a:pos x="f1833" y="f1845"/>
              </a:cxn>
              <a:cxn ang="f1080">
                <a:pos x="f1846" y="f1847"/>
              </a:cxn>
              <a:cxn ang="f1080">
                <a:pos x="f1848" y="f1849"/>
              </a:cxn>
              <a:cxn ang="f1080">
                <a:pos x="f1850" y="f1807"/>
              </a:cxn>
              <a:cxn ang="f1080">
                <a:pos x="f1851" y="f1852"/>
              </a:cxn>
              <a:cxn ang="f1080">
                <a:pos x="f1853" y="f1854"/>
              </a:cxn>
              <a:cxn ang="f1080">
                <a:pos x="f1855" y="f1813"/>
              </a:cxn>
              <a:cxn ang="f1080">
                <a:pos x="f1856" y="f1857"/>
              </a:cxn>
              <a:cxn ang="f1080">
                <a:pos x="f1848" y="f1849"/>
              </a:cxn>
              <a:cxn ang="f1080">
                <a:pos x="f1858" y="f1859"/>
              </a:cxn>
              <a:cxn ang="f1080">
                <a:pos x="f1860" y="f1760"/>
              </a:cxn>
              <a:cxn ang="f1080">
                <a:pos x="f1861" y="f1862"/>
              </a:cxn>
              <a:cxn ang="f1080">
                <a:pos x="f1863" y="f1864"/>
              </a:cxn>
              <a:cxn ang="f1080">
                <a:pos x="f1858" y="f1859"/>
              </a:cxn>
              <a:cxn ang="f1080">
                <a:pos x="f1865" y="f1866"/>
              </a:cxn>
              <a:cxn ang="f1080">
                <a:pos x="f1867" y="f1826"/>
              </a:cxn>
              <a:cxn ang="f1080">
                <a:pos x="f1868" y="f1869"/>
              </a:cxn>
              <a:cxn ang="f1080">
                <a:pos x="f1870" y="f1871"/>
              </a:cxn>
              <a:cxn ang="f1080">
                <a:pos x="f1872" y="f1873"/>
              </a:cxn>
              <a:cxn ang="f1080">
                <a:pos x="f1874" y="f1875"/>
              </a:cxn>
              <a:cxn ang="f1080">
                <a:pos x="f1865" y="f1866"/>
              </a:cxn>
              <a:cxn ang="f1080">
                <a:pos x="f1876" y="f1877"/>
              </a:cxn>
              <a:cxn ang="f1080">
                <a:pos x="f1878" y="f1826"/>
              </a:cxn>
              <a:cxn ang="f1080">
                <a:pos x="f1879" y="f1880"/>
              </a:cxn>
              <a:cxn ang="f1080">
                <a:pos x="f1881" y="f1882"/>
              </a:cxn>
              <a:cxn ang="f1080">
                <a:pos x="f1883" y="f1884"/>
              </a:cxn>
              <a:cxn ang="f1080">
                <a:pos x="f1885" y="f1886"/>
              </a:cxn>
              <a:cxn ang="f1080">
                <a:pos x="f1876" y="f1877"/>
              </a:cxn>
              <a:cxn ang="f1080">
                <a:pos x="f1887" y="f1888"/>
              </a:cxn>
              <a:cxn ang="f1080">
                <a:pos x="f1889" y="f1890"/>
              </a:cxn>
              <a:cxn ang="f1080">
                <a:pos x="f1876" y="f1891"/>
              </a:cxn>
              <a:cxn ang="f1080">
                <a:pos x="f1892" y="f1760"/>
              </a:cxn>
              <a:cxn ang="f1080">
                <a:pos x="f1887" y="f1888"/>
              </a:cxn>
              <a:cxn ang="f1080">
                <a:pos x="f1893" y="f1894"/>
              </a:cxn>
              <a:cxn ang="f1080">
                <a:pos x="f1895" y="f1894"/>
              </a:cxn>
              <a:cxn ang="f1080">
                <a:pos x="f1895" y="f1896"/>
              </a:cxn>
              <a:cxn ang="f1080">
                <a:pos x="f1897" y="f1898"/>
              </a:cxn>
              <a:cxn ang="f1080">
                <a:pos x="f1899" y="f1900"/>
              </a:cxn>
              <a:cxn ang="f1080">
                <a:pos x="f1901" y="f1902"/>
              </a:cxn>
              <a:cxn ang="f1080">
                <a:pos x="f1903" y="f1844"/>
              </a:cxn>
              <a:cxn ang="f1080">
                <a:pos x="f1856" y="f1904"/>
              </a:cxn>
              <a:cxn ang="f1080">
                <a:pos x="f1848" y="f1905"/>
              </a:cxn>
              <a:cxn ang="f1080">
                <a:pos x="f1906" y="f1907"/>
              </a:cxn>
              <a:cxn ang="f1080">
                <a:pos x="f1908" y="f1907"/>
              </a:cxn>
              <a:cxn ang="f1080">
                <a:pos x="f1909" y="f1910"/>
              </a:cxn>
              <a:cxn ang="f1080">
                <a:pos x="f1911" y="f1912"/>
              </a:cxn>
              <a:cxn ang="f1080">
                <a:pos x="f1913" y="f1914"/>
              </a:cxn>
              <a:cxn ang="f1080">
                <a:pos x="f1915" y="f1916"/>
              </a:cxn>
              <a:cxn ang="f1080">
                <a:pos x="f1917" y="f1918"/>
              </a:cxn>
              <a:cxn ang="f1080">
                <a:pos x="f1906" y="f1918"/>
              </a:cxn>
              <a:cxn ang="f1080">
                <a:pos x="f1919" y="f1907"/>
              </a:cxn>
              <a:cxn ang="f1080">
                <a:pos x="f1920" y="f1907"/>
              </a:cxn>
              <a:cxn ang="f1080">
                <a:pos x="f1921" y="f1922"/>
              </a:cxn>
              <a:cxn ang="f1080">
                <a:pos x="f1923" y="f1924"/>
              </a:cxn>
              <a:cxn ang="f1080">
                <a:pos x="f1925" y="f1924"/>
              </a:cxn>
              <a:cxn ang="f1080">
                <a:pos x="f1926" y="f1927"/>
              </a:cxn>
              <a:cxn ang="f1080">
                <a:pos x="f1928" y="f1929"/>
              </a:cxn>
              <a:cxn ang="f1080">
                <a:pos x="f1919" y="f1929"/>
              </a:cxn>
              <a:cxn ang="f1080">
                <a:pos x="f1930" y="f1931"/>
              </a:cxn>
              <a:cxn ang="f1080">
                <a:pos x="f1930" y="f1932"/>
              </a:cxn>
              <a:cxn ang="f1080">
                <a:pos x="f1933" y="f1934"/>
              </a:cxn>
              <a:cxn ang="f1080">
                <a:pos x="f1935" y="f1936"/>
              </a:cxn>
              <a:cxn ang="f1080">
                <a:pos x="f1937" y="f1938"/>
              </a:cxn>
              <a:cxn ang="f1080">
                <a:pos x="f1939" y="f1940"/>
              </a:cxn>
              <a:cxn ang="f1080">
                <a:pos x="f1941" y="f1942"/>
              </a:cxn>
              <a:cxn ang="f1080">
                <a:pos x="f1943" y="f1944"/>
              </a:cxn>
              <a:cxn ang="f1080">
                <a:pos x="f1930" y="f1931"/>
              </a:cxn>
              <a:cxn ang="f1080">
                <a:pos x="f1945" y="f1946"/>
              </a:cxn>
              <a:cxn ang="f1080">
                <a:pos x="f1945" y="f1934"/>
              </a:cxn>
              <a:cxn ang="f1080">
                <a:pos x="f1947" y="f1934"/>
              </a:cxn>
              <a:cxn ang="f1080">
                <a:pos x="f1948" y="f1949"/>
              </a:cxn>
              <a:cxn ang="f1080">
                <a:pos x="f1950" y="f1951"/>
              </a:cxn>
              <a:cxn ang="f1080">
                <a:pos x="f1952" y="f1953"/>
              </a:cxn>
              <a:cxn ang="f1080">
                <a:pos x="f1954" y="f1955"/>
              </a:cxn>
              <a:cxn ang="f1080">
                <a:pos x="f1956" y="f1957"/>
              </a:cxn>
              <a:cxn ang="f1080">
                <a:pos x="f1958" y="f1957"/>
              </a:cxn>
            </a:cxnLst>
            <a:rect l="f1665" t="f1668" r="f1666" b="f1667"/>
            <a:pathLst>
              <a:path w="1568864" h="847354">
                <a:moveTo>
                  <a:pt x="f8" y="f9"/>
                </a:moveTo>
                <a:cubicBezTo>
                  <a:pt x="f10" y="f9"/>
                  <a:pt x="f11" y="f9"/>
                  <a:pt x="f12" y="f9"/>
                </a:cubicBezTo>
                <a:cubicBezTo>
                  <a:pt x="f13" y="f9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1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cubicBezTo>
                  <a:pt x="f125" y="f126"/>
                  <a:pt x="f127" y="f128"/>
                  <a:pt x="f129" y="f130"/>
                </a:cubicBezTo>
                <a:cubicBezTo>
                  <a:pt x="f131" y="f132"/>
                  <a:pt x="f133" y="f134"/>
                  <a:pt x="f135" y="f136"/>
                </a:cubicBezTo>
                <a:cubicBezTo>
                  <a:pt x="f137" y="f138"/>
                  <a:pt x="f139" y="f140"/>
                  <a:pt x="f141" y="f142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59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1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71"/>
                  <a:pt x="f192" y="f193"/>
                </a:cubicBezTo>
                <a:cubicBezTo>
                  <a:pt x="f194" y="f195"/>
                  <a:pt x="f196" y="f12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cubicBezTo>
                  <a:pt x="f205" y="f206"/>
                  <a:pt x="f207" y="f208"/>
                  <a:pt x="f209" y="f210"/>
                </a:cubicBezTo>
                <a:cubicBezTo>
                  <a:pt x="f211" y="f212"/>
                  <a:pt x="f213" y="f214"/>
                  <a:pt x="f215" y="f216"/>
                </a:cubicBez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33" y="f234"/>
                </a:cubicBezTo>
                <a:cubicBezTo>
                  <a:pt x="f235" y="f236"/>
                  <a:pt x="f237" y="f7"/>
                  <a:pt x="f238" y="f7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4"/>
                  <a:pt x="f246" y="f244"/>
                  <a:pt x="f247" y="f244"/>
                </a:cubicBezTo>
                <a:lnTo>
                  <a:pt x="f247" y="f248"/>
                </a:lnTo>
                <a:close/>
                <a:moveTo>
                  <a:pt x="f249" y="f250"/>
                </a:moveTo>
                <a:cubicBezTo>
                  <a:pt x="f249" y="f251"/>
                  <a:pt x="f249" y="f252"/>
                  <a:pt x="f253" y="f254"/>
                </a:cubicBezTo>
                <a:cubicBezTo>
                  <a:pt x="f255" y="f256"/>
                  <a:pt x="f257" y="f258"/>
                  <a:pt x="f259" y="f260"/>
                </a:cubicBezTo>
                <a:cubicBezTo>
                  <a:pt x="f261" y="f262"/>
                  <a:pt x="f263" y="f264"/>
                  <a:pt x="f265" y="f266"/>
                </a:cubicBezTo>
                <a:cubicBezTo>
                  <a:pt x="f267" y="f268"/>
                  <a:pt x="f269" y="f270"/>
                  <a:pt x="f249" y="f271"/>
                </a:cubicBezTo>
                <a:close/>
                <a:moveTo>
                  <a:pt x="f272" y="f273"/>
                </a:moveTo>
                <a:cubicBezTo>
                  <a:pt x="f274" y="f275"/>
                  <a:pt x="f276" y="f277"/>
                  <a:pt x="f278" y="f268"/>
                </a:cubicBezTo>
                <a:cubicBezTo>
                  <a:pt x="f279" y="f280"/>
                  <a:pt x="f281" y="f282"/>
                  <a:pt x="f283" y="f284"/>
                </a:cubicBezTo>
                <a:cubicBezTo>
                  <a:pt x="f285" y="f286"/>
                  <a:pt x="f287" y="f286"/>
                  <a:pt x="f288" y="f286"/>
                </a:cubicBezTo>
                <a:cubicBezTo>
                  <a:pt x="f289" y="f286"/>
                  <a:pt x="f290" y="f291"/>
                  <a:pt x="f272" y="f292"/>
                </a:cubicBezTo>
                <a:close/>
                <a:moveTo>
                  <a:pt x="f293" y="f294"/>
                </a:move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4"/>
                </a:cubicBezTo>
                <a:cubicBezTo>
                  <a:pt x="f306" y="f304"/>
                  <a:pt x="f307" y="f304"/>
                  <a:pt x="f306" y="f308"/>
                </a:cubicBezTo>
                <a:cubicBezTo>
                  <a:pt x="f309" y="f310"/>
                  <a:pt x="f311" y="f312"/>
                  <a:pt x="f293" y="f294"/>
                </a:cubicBezTo>
                <a:close/>
                <a:moveTo>
                  <a:pt x="f313" y="f314"/>
                </a:moveTo>
                <a:cubicBezTo>
                  <a:pt x="f315" y="f316"/>
                  <a:pt x="f317" y="f318"/>
                  <a:pt x="f319" y="f320"/>
                </a:cubicBezTo>
                <a:cubicBezTo>
                  <a:pt x="f321" y="f322"/>
                  <a:pt x="f321" y="f323"/>
                  <a:pt x="f321" y="f324"/>
                </a:cubicBezTo>
                <a:cubicBezTo>
                  <a:pt x="f321" y="f325"/>
                  <a:pt x="f326" y="f327"/>
                  <a:pt x="f328" y="f327"/>
                </a:cubicBezTo>
                <a:cubicBezTo>
                  <a:pt x="f329" y="f327"/>
                  <a:pt x="f313" y="f330"/>
                  <a:pt x="f313" y="f331"/>
                </a:cubicBezTo>
                <a:close/>
                <a:moveTo>
                  <a:pt x="f332" y="f333"/>
                </a:moveTo>
                <a:cubicBezTo>
                  <a:pt x="f334" y="f335"/>
                  <a:pt x="f336" y="f337"/>
                  <a:pt x="f338" y="f251"/>
                </a:cubicBezTo>
                <a:cubicBezTo>
                  <a:pt x="f339" y="f340"/>
                  <a:pt x="f339" y="f341"/>
                  <a:pt x="f339" y="f342"/>
                </a:cubicBezTo>
                <a:cubicBezTo>
                  <a:pt x="f339" y="f266"/>
                  <a:pt x="f339" y="f264"/>
                  <a:pt x="f343" y="f266"/>
                </a:cubicBezTo>
                <a:cubicBezTo>
                  <a:pt x="f344" y="f345"/>
                  <a:pt x="f346" y="f347"/>
                  <a:pt x="f332" y="f348"/>
                </a:cubicBezTo>
                <a:close/>
                <a:moveTo>
                  <a:pt x="f349" y="f320"/>
                </a:move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7"/>
                  <a:pt x="f359" y="f360"/>
                </a:cubicBezTo>
                <a:cubicBezTo>
                  <a:pt x="f361" y="f362"/>
                  <a:pt x="f363" y="f364"/>
                  <a:pt x="f365" y="f366"/>
                </a:cubicBezTo>
                <a:cubicBezTo>
                  <a:pt x="f367" y="f368"/>
                  <a:pt x="f369" y="f370"/>
                  <a:pt x="f371" y="f320"/>
                </a:cubicBezTo>
                <a:close/>
                <a:moveTo>
                  <a:pt x="f372" y="f373"/>
                </a:moveTo>
                <a:cubicBezTo>
                  <a:pt x="f374" y="f270"/>
                  <a:pt x="f375" y="f280"/>
                  <a:pt x="f376" y="f277"/>
                </a:cubicBezTo>
                <a:cubicBezTo>
                  <a:pt x="f377" y="f378"/>
                  <a:pt x="f379" y="f380"/>
                  <a:pt x="f381" y="f380"/>
                </a:cubicBezTo>
                <a:cubicBezTo>
                  <a:pt x="f382" y="f380"/>
                  <a:pt x="f383" y="f384"/>
                  <a:pt x="f385" y="f386"/>
                </a:cubicBezTo>
                <a:cubicBezTo>
                  <a:pt x="f387" y="f388"/>
                  <a:pt x="f389" y="f390"/>
                  <a:pt x="f391" y="f392"/>
                </a:cubicBezTo>
                <a:cubicBezTo>
                  <a:pt x="f393" y="f337"/>
                  <a:pt x="f394" y="f395"/>
                  <a:pt x="f396" y="f397"/>
                </a:cubicBezTo>
                <a:cubicBezTo>
                  <a:pt x="f398" y="f284"/>
                  <a:pt x="f399" y="f400"/>
                  <a:pt x="f396" y="f373"/>
                </a:cubicBezTo>
                <a:close/>
                <a:moveTo>
                  <a:pt x="f401" y="f402"/>
                </a:moveTo>
                <a:cubicBezTo>
                  <a:pt x="f401" y="f380"/>
                  <a:pt x="f401" y="f378"/>
                  <a:pt x="f403" y="f380"/>
                </a:cubicBezTo>
                <a:cubicBezTo>
                  <a:pt x="f404" y="f405"/>
                  <a:pt x="f406" y="f407"/>
                  <a:pt x="f408" y="f409"/>
                </a:cubicBezTo>
                <a:cubicBezTo>
                  <a:pt x="f410" y="f341"/>
                  <a:pt x="f408" y="f411"/>
                  <a:pt x="f412" y="f251"/>
                </a:cubicBezTo>
                <a:cubicBezTo>
                  <a:pt x="f413" y="f414"/>
                  <a:pt x="f415" y="f416"/>
                  <a:pt x="f417" y="f402"/>
                </a:cubicBezTo>
                <a:close/>
                <a:moveTo>
                  <a:pt x="f372" y="f418"/>
                </a:moveTo>
                <a:cubicBezTo>
                  <a:pt x="f372" y="f419"/>
                  <a:pt x="f420" y="f294"/>
                  <a:pt x="f421" y="f294"/>
                </a:cubicBezTo>
                <a:cubicBezTo>
                  <a:pt x="f422" y="f294"/>
                  <a:pt x="f423" y="f424"/>
                  <a:pt x="f425" y="f323"/>
                </a:cubicBezTo>
                <a:cubicBezTo>
                  <a:pt x="f426" y="f427"/>
                  <a:pt x="f428" y="f429"/>
                  <a:pt x="f430" y="f431"/>
                </a:cubicBezTo>
                <a:cubicBezTo>
                  <a:pt x="f383" y="f432"/>
                  <a:pt x="f433" y="f434"/>
                  <a:pt x="f435" y="f436"/>
                </a:cubicBezTo>
                <a:cubicBezTo>
                  <a:pt x="f437" y="f438"/>
                  <a:pt x="f439" y="f440"/>
                  <a:pt x="f441" y="f442"/>
                </a:cubicBezTo>
                <a:cubicBezTo>
                  <a:pt x="f443" y="f444"/>
                  <a:pt x="f372" y="f445"/>
                  <a:pt x="f372" y="f418"/>
                </a:cubicBezTo>
                <a:close/>
                <a:moveTo>
                  <a:pt x="f446" y="f447"/>
                </a:moveTo>
                <a:lnTo>
                  <a:pt x="f448" y="f447"/>
                </a:lnTo>
                <a:cubicBezTo>
                  <a:pt x="f448" y="f449"/>
                  <a:pt x="f450" y="f451"/>
                  <a:pt x="f448" y="f452"/>
                </a:cubicBezTo>
                <a:cubicBezTo>
                  <a:pt x="f453" y="f454"/>
                  <a:pt x="f455" y="f456"/>
                  <a:pt x="f457" y="f458"/>
                </a:cubicBezTo>
                <a:cubicBezTo>
                  <a:pt x="f459" y="f460"/>
                  <a:pt x="f461" y="f462"/>
                  <a:pt x="f463" y="f464"/>
                </a:cubicBezTo>
                <a:cubicBezTo>
                  <a:pt x="f465" y="f466"/>
                  <a:pt x="f467" y="f468"/>
                  <a:pt x="f469" y="f470"/>
                </a:cubicBezTo>
                <a:cubicBezTo>
                  <a:pt x="f471" y="f472"/>
                  <a:pt x="f473" y="f474"/>
                  <a:pt x="f475" y="f362"/>
                </a:cubicBezTo>
                <a:cubicBezTo>
                  <a:pt x="f476" y="f477"/>
                  <a:pt x="f478" y="f479"/>
                  <a:pt x="f446" y="f480"/>
                </a:cubicBezTo>
                <a:cubicBezTo>
                  <a:pt x="f450" y="f481"/>
                  <a:pt x="f482" y="f483"/>
                  <a:pt x="f482" y="f484"/>
                </a:cubicBezTo>
                <a:close/>
                <a:moveTo>
                  <a:pt x="f485" y="f486"/>
                </a:moveTo>
                <a:cubicBezTo>
                  <a:pt x="f485" y="f487"/>
                  <a:pt x="f488" y="f489"/>
                  <a:pt x="f490" y="f277"/>
                </a:cubicBezTo>
                <a:cubicBezTo>
                  <a:pt x="f491" y="f277"/>
                  <a:pt x="f492" y="f493"/>
                  <a:pt x="f494" y="f378"/>
                </a:cubicBezTo>
                <a:cubicBezTo>
                  <a:pt x="f495" y="f496"/>
                  <a:pt x="f497" y="f498"/>
                  <a:pt x="f499" y="f500"/>
                </a:cubicBezTo>
                <a:cubicBezTo>
                  <a:pt x="f501" y="f502"/>
                  <a:pt x="f503" y="f504"/>
                  <a:pt x="f505" y="f392"/>
                </a:cubicBezTo>
                <a:cubicBezTo>
                  <a:pt x="f506" y="f507"/>
                  <a:pt x="f508" y="f509"/>
                  <a:pt x="f510" y="f511"/>
                </a:cubicBezTo>
                <a:cubicBezTo>
                  <a:pt x="f512" y="f513"/>
                  <a:pt x="f514" y="f515"/>
                  <a:pt x="f485" y="f486"/>
                </a:cubicBezTo>
                <a:close/>
                <a:moveTo>
                  <a:pt x="f516" y="f517"/>
                </a:moveTo>
                <a:cubicBezTo>
                  <a:pt x="f516" y="f518"/>
                  <a:pt x="f519" y="f520"/>
                  <a:pt x="f521" y="f266"/>
                </a:cubicBezTo>
                <a:cubicBezTo>
                  <a:pt x="f522" y="f268"/>
                  <a:pt x="f523" y="f524"/>
                  <a:pt x="f465" y="f525"/>
                </a:cubicBezTo>
                <a:cubicBezTo>
                  <a:pt x="f526" y="f254"/>
                  <a:pt x="f465" y="f254"/>
                  <a:pt x="f527" y="f341"/>
                </a:cubicBezTo>
                <a:cubicBezTo>
                  <a:pt x="f528" y="f411"/>
                  <a:pt x="f516" y="f529"/>
                  <a:pt x="f516" y="f517"/>
                </a:cubicBezTo>
                <a:close/>
                <a:moveTo>
                  <a:pt x="f530" y="f531"/>
                </a:moveTo>
                <a:cubicBezTo>
                  <a:pt x="f532" y="f533"/>
                  <a:pt x="f534" y="f323"/>
                  <a:pt x="f535" y="f323"/>
                </a:cubicBezTo>
                <a:cubicBezTo>
                  <a:pt x="f536" y="f323"/>
                  <a:pt x="f537" y="f538"/>
                  <a:pt x="f539" y="f540"/>
                </a:cubicBezTo>
                <a:cubicBezTo>
                  <a:pt x="f541" y="f542"/>
                  <a:pt x="f543" y="f544"/>
                  <a:pt x="f545" y="f546"/>
                </a:cubicBezTo>
                <a:cubicBezTo>
                  <a:pt x="f547" y="f548"/>
                  <a:pt x="f549" y="f550"/>
                  <a:pt x="f551" y="f552"/>
                </a:cubicBezTo>
                <a:cubicBezTo>
                  <a:pt x="f553" y="f554"/>
                  <a:pt x="f555" y="f479"/>
                  <a:pt x="f556" y="f557"/>
                </a:cubicBezTo>
                <a:cubicBezTo>
                  <a:pt x="f558" y="f559"/>
                  <a:pt x="f401" y="f560"/>
                  <a:pt x="f530" y="f531"/>
                </a:cubicBezTo>
                <a:close/>
                <a:moveTo>
                  <a:pt x="f561" y="f562"/>
                </a:moveTo>
                <a:cubicBezTo>
                  <a:pt x="f563" y="f419"/>
                  <a:pt x="f564" y="f565"/>
                  <a:pt x="f566" y="f323"/>
                </a:cubicBezTo>
                <a:cubicBezTo>
                  <a:pt x="f567" y="f323"/>
                  <a:pt x="f568" y="f538"/>
                  <a:pt x="f569" y="f570"/>
                </a:cubicBezTo>
                <a:cubicBezTo>
                  <a:pt x="f571" y="f572"/>
                  <a:pt x="f573" y="f574"/>
                  <a:pt x="f575" y="f576"/>
                </a:cubicBezTo>
                <a:cubicBezTo>
                  <a:pt x="f577" y="f578"/>
                  <a:pt x="f579" y="f580"/>
                  <a:pt x="f581" y="f582"/>
                </a:cubicBezTo>
                <a:cubicBezTo>
                  <a:pt x="f583" y="f584"/>
                  <a:pt x="f585" y="f586"/>
                  <a:pt x="f587" y="f588"/>
                </a:cubicBezTo>
                <a:cubicBezTo>
                  <a:pt x="f589" y="f590"/>
                  <a:pt x="f591" y="f592"/>
                  <a:pt x="f561" y="f562"/>
                </a:cubicBezTo>
                <a:close/>
                <a:moveTo>
                  <a:pt x="f593" y="f594"/>
                </a:moveTo>
                <a:cubicBezTo>
                  <a:pt x="f595" y="f596"/>
                  <a:pt x="f597" y="f598"/>
                  <a:pt x="f599" y="f598"/>
                </a:cubicBezTo>
                <a:cubicBezTo>
                  <a:pt x="f600" y="f598"/>
                  <a:pt x="f587" y="f601"/>
                  <a:pt x="f561" y="f602"/>
                </a:cubicBezTo>
                <a:cubicBezTo>
                  <a:pt x="f561" y="f264"/>
                  <a:pt x="f591" y="f603"/>
                  <a:pt x="f604" y="f266"/>
                </a:cubicBezTo>
                <a:cubicBezTo>
                  <a:pt x="f605" y="f606"/>
                  <a:pt x="f595" y="f524"/>
                  <a:pt x="f593" y="f594"/>
                </a:cubicBezTo>
                <a:close/>
                <a:moveTo>
                  <a:pt x="f514" y="f607"/>
                </a:moveTo>
                <a:lnTo>
                  <a:pt x="f608" y="f607"/>
                </a:lnTo>
                <a:cubicBezTo>
                  <a:pt x="f608" y="f609"/>
                  <a:pt x="f610" y="f611"/>
                  <a:pt x="f608" y="f612"/>
                </a:cubicBezTo>
                <a:cubicBezTo>
                  <a:pt x="f485" y="f613"/>
                  <a:pt x="f614" y="f615"/>
                  <a:pt x="f616" y="f538"/>
                </a:cubicBezTo>
                <a:cubicBezTo>
                  <a:pt x="f617" y="f618"/>
                  <a:pt x="f619" y="f620"/>
                  <a:pt x="f621" y="f622"/>
                </a:cubicBezTo>
                <a:cubicBezTo>
                  <a:pt x="f623" y="f624"/>
                  <a:pt x="f625" y="f626"/>
                  <a:pt x="f627" y="f628"/>
                </a:cubicBezTo>
                <a:cubicBezTo>
                  <a:pt x="f629" y="f630"/>
                  <a:pt x="f631" y="f632"/>
                  <a:pt x="f633" y="f362"/>
                </a:cubicBezTo>
                <a:cubicBezTo>
                  <a:pt x="f634" y="f635"/>
                  <a:pt x="f636" y="f637"/>
                  <a:pt x="f510" y="f638"/>
                </a:cubicBezTo>
                <a:cubicBezTo>
                  <a:pt x="f639" y="f640"/>
                  <a:pt x="f485" y="f641"/>
                  <a:pt x="f485" y="f642"/>
                </a:cubicBezTo>
                <a:close/>
                <a:moveTo>
                  <a:pt x="f643" y="f644"/>
                </a:moveTo>
                <a:cubicBezTo>
                  <a:pt x="f645" y="f644"/>
                  <a:pt x="f646" y="f644"/>
                  <a:pt x="f647" y="f644"/>
                </a:cubicBezTo>
                <a:cubicBezTo>
                  <a:pt x="f648" y="f644"/>
                  <a:pt x="f649" y="f650"/>
                  <a:pt x="f651" y="f652"/>
                </a:cubicBezTo>
                <a:cubicBezTo>
                  <a:pt x="f653" y="f654"/>
                  <a:pt x="f655" y="f656"/>
                  <a:pt x="f657" y="f658"/>
                </a:cubicBezTo>
                <a:cubicBezTo>
                  <a:pt x="f659" y="f660"/>
                  <a:pt x="f661" y="f662"/>
                  <a:pt x="f663" y="f664"/>
                </a:cubicBezTo>
                <a:cubicBezTo>
                  <a:pt x="f665" y="f666"/>
                  <a:pt x="f667" y="f668"/>
                  <a:pt x="f669" y="f670"/>
                </a:cubicBezTo>
                <a:cubicBezTo>
                  <a:pt x="f671" y="f477"/>
                  <a:pt x="f672" y="f673"/>
                  <a:pt x="f674" y="f675"/>
                </a:cubicBezTo>
                <a:cubicBezTo>
                  <a:pt x="f676" y="f362"/>
                  <a:pt x="f677" y="f675"/>
                  <a:pt x="f643" y="f675"/>
                </a:cubicBezTo>
                <a:close/>
                <a:moveTo>
                  <a:pt x="f678" y="f644"/>
                </a:moveTo>
                <a:cubicBezTo>
                  <a:pt x="f679" y="f644"/>
                  <a:pt x="f680" y="f302"/>
                  <a:pt x="f681" y="f644"/>
                </a:cubicBezTo>
                <a:cubicBezTo>
                  <a:pt x="f682" y="f644"/>
                  <a:pt x="f683" y="f684"/>
                  <a:pt x="f685" y="f686"/>
                </a:cubicBezTo>
                <a:cubicBezTo>
                  <a:pt x="f687" y="f688"/>
                  <a:pt x="f689" y="f666"/>
                  <a:pt x="f690" y="f666"/>
                </a:cubicBezTo>
                <a:cubicBezTo>
                  <a:pt x="f691" y="f692"/>
                  <a:pt x="f693" y="f692"/>
                  <a:pt x="f694" y="f666"/>
                </a:cubicBezTo>
                <a:cubicBezTo>
                  <a:pt x="f695" y="f666"/>
                  <a:pt x="f696" y="f697"/>
                  <a:pt x="f698" y="f699"/>
                </a:cubicBezTo>
                <a:cubicBezTo>
                  <a:pt x="f700" y="f701"/>
                  <a:pt x="f702" y="f302"/>
                  <a:pt x="f703" y="f302"/>
                </a:cubicBezTo>
                <a:cubicBezTo>
                  <a:pt x="f704" y="f327"/>
                  <a:pt x="f705" y="f302"/>
                  <a:pt x="f678" y="f302"/>
                </a:cubicBezTo>
                <a:close/>
                <a:moveTo>
                  <a:pt x="f706" y="f707"/>
                </a:moveTo>
                <a:lnTo>
                  <a:pt x="f706" y="f708"/>
                </a:lnTo>
                <a:cubicBezTo>
                  <a:pt x="f709" y="f708"/>
                  <a:pt x="f710" y="f711"/>
                  <a:pt x="f712" y="f713"/>
                </a:cubicBezTo>
                <a:cubicBezTo>
                  <a:pt x="f714" y="f707"/>
                  <a:pt x="f715" y="f310"/>
                  <a:pt x="f716" y="f717"/>
                </a:cubicBezTo>
                <a:cubicBezTo>
                  <a:pt x="f718" y="f719"/>
                  <a:pt x="f720" y="f721"/>
                  <a:pt x="f722" y="f723"/>
                </a:cubicBezTo>
                <a:cubicBezTo>
                  <a:pt x="f724" y="f725"/>
                  <a:pt x="f726" y="f727"/>
                  <a:pt x="f728" y="f729"/>
                </a:cubicBezTo>
                <a:cubicBezTo>
                  <a:pt x="f730" y="f731"/>
                  <a:pt x="f732" y="f733"/>
                  <a:pt x="f734" y="f735"/>
                </a:cubicBezTo>
                <a:cubicBezTo>
                  <a:pt x="f736" y="f737"/>
                  <a:pt x="f738" y="f739"/>
                  <a:pt x="f740" y="f741"/>
                </a:cubicBezTo>
                <a:cubicBezTo>
                  <a:pt x="f742" y="f743"/>
                  <a:pt x="f744" y="f707"/>
                  <a:pt x="f706" y="f707"/>
                </a:cubicBezTo>
                <a:close/>
                <a:moveTo>
                  <a:pt x="f745" y="f711"/>
                </a:moveTo>
                <a:cubicBezTo>
                  <a:pt x="f745" y="f711"/>
                  <a:pt x="f745" y="f708"/>
                  <a:pt x="f745" y="f713"/>
                </a:cubicBezTo>
                <a:cubicBezTo>
                  <a:pt x="f746" y="f713"/>
                  <a:pt x="f747" y="f713"/>
                  <a:pt x="f748" y="f713"/>
                </a:cubicBezTo>
                <a:cubicBezTo>
                  <a:pt x="f749" y="f713"/>
                  <a:pt x="f750" y="f751"/>
                  <a:pt x="f687" y="f752"/>
                </a:cubicBezTo>
                <a:cubicBezTo>
                  <a:pt x="f753" y="f754"/>
                  <a:pt x="f755" y="f756"/>
                  <a:pt x="f757" y="f756"/>
                </a:cubicBezTo>
                <a:cubicBezTo>
                  <a:pt x="f758" y="f759"/>
                  <a:pt x="f760" y="f761"/>
                  <a:pt x="f762" y="f763"/>
                </a:cubicBezTo>
                <a:cubicBezTo>
                  <a:pt x="f764" y="f765"/>
                  <a:pt x="f766" y="f767"/>
                  <a:pt x="f768" y="f769"/>
                </a:cubicBezTo>
                <a:cubicBezTo>
                  <a:pt x="f770" y="f771"/>
                  <a:pt x="f772" y="f773"/>
                  <a:pt x="f774" y="f773"/>
                </a:cubicBezTo>
                <a:cubicBezTo>
                  <a:pt x="f775" y="f741"/>
                  <a:pt x="f776" y="f773"/>
                  <a:pt x="f777" y="f773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49" name="Forma libre: forma 927">
            <a:extLst>
              <a:ext uri="{FF2B5EF4-FFF2-40B4-BE49-F238E27FC236}">
                <a16:creationId xmlns:a16="http://schemas.microsoft.com/office/drawing/2014/main" id="{CBAE99FB-7848-483A-9D08-A40346904AFF}"/>
              </a:ext>
            </a:extLst>
          </p:cNvPr>
          <p:cNvSpPr/>
          <p:nvPr/>
        </p:nvSpPr>
        <p:spPr>
          <a:xfrm>
            <a:off x="6293769" y="3664412"/>
            <a:ext cx="816440" cy="91260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16436"/>
              <a:gd name="f7" fmla="val 912604"/>
              <a:gd name="f8" fmla="val 407328"/>
              <a:gd name="f9" fmla="val 912258"/>
              <a:gd name="f10" fmla="val 280393"/>
              <a:gd name="f11" fmla="val 153492"/>
              <a:gd name="f12" fmla="val 26557"/>
              <a:gd name="f13" fmla="val 8854"/>
              <a:gd name="f14" fmla="val 903705"/>
              <a:gd name="f15" fmla="val 886566"/>
              <a:gd name="f16" fmla="val 673692"/>
              <a:gd name="f17" fmla="val 460818"/>
              <a:gd name="f18" fmla="val 247909"/>
              <a:gd name="f19" fmla="val 228311"/>
              <a:gd name="f20" fmla="val 104"/>
              <a:gd name="f21" fmla="val 228138"/>
              <a:gd name="f22" fmla="val 17693"/>
              <a:gd name="f23" fmla="val 235998"/>
              <a:gd name="f24" fmla="val 105606"/>
              <a:gd name="f25" fmla="val 275263"/>
              <a:gd name="f26" fmla="val 193380"/>
              <a:gd name="f27" fmla="val 314874"/>
              <a:gd name="f28" fmla="val 281535"/>
              <a:gd name="f29" fmla="val 353653"/>
              <a:gd name="f30" fmla="val 294935"/>
              <a:gd name="f31" fmla="val 359540"/>
              <a:gd name="f32" fmla="val 296667"/>
              <a:gd name="f33" fmla="val 368611"/>
              <a:gd name="f34" fmla="val 296563"/>
              <a:gd name="f35" fmla="val 381076"/>
              <a:gd name="f36" fmla="val 296182"/>
              <a:gd name="f37" fmla="val 421207"/>
              <a:gd name="f38" fmla="val 293724"/>
              <a:gd name="f39" fmla="val 414420"/>
              <a:gd name="f40" fmla="val 329387"/>
              <a:gd name="f41" fmla="val 414628"/>
              <a:gd name="f42" fmla="val 407259"/>
              <a:gd name="f43" fmla="val 415147"/>
              <a:gd name="f44" fmla="val 485130"/>
              <a:gd name="f45" fmla="val 414593"/>
              <a:gd name="f46" fmla="val 563002"/>
              <a:gd name="f47" fmla="val 413624"/>
              <a:gd name="f48" fmla="val 579068"/>
              <a:gd name="f49" fmla="val 413416"/>
              <a:gd name="f50" fmla="val 580626"/>
              <a:gd name="f51" fmla="val 421345"/>
              <a:gd name="f52" fmla="val 580591"/>
              <a:gd name="f53" fmla="val 433949"/>
              <a:gd name="f54" fmla="val 580383"/>
              <a:gd name="f55" fmla="val 553959"/>
              <a:gd name="f56" fmla="val 580453"/>
              <a:gd name="f57" fmla="val 673934"/>
              <a:gd name="f58" fmla="val 580522"/>
              <a:gd name="f59" fmla="val 793944"/>
              <a:gd name="f60" fmla="val 813334"/>
              <a:gd name="f61" fmla="val 583326"/>
              <a:gd name="f62" fmla="val 815481"/>
              <a:gd name="f63" fmla="val 602751"/>
              <a:gd name="f64" fmla="val 814373"/>
              <a:gd name="f65" fmla="val 611719"/>
              <a:gd name="f66" fmla="val 813854"/>
              <a:gd name="f67" fmla="val 616636"/>
              <a:gd name="f68" fmla="val 811153"/>
              <a:gd name="f69" fmla="val 801146"/>
              <a:gd name="f70" fmla="val 791763"/>
              <a:gd name="f71" fmla="val 613208"/>
              <a:gd name="f72" fmla="val 786985"/>
              <a:gd name="f73" fmla="val 603513"/>
              <a:gd name="f74" fmla="val 787365"/>
              <a:gd name="f75" fmla="val 601228"/>
              <a:gd name="f76" fmla="val 787469"/>
              <a:gd name="f77" fmla="val 598908"/>
              <a:gd name="f78" fmla="val 787192"/>
              <a:gd name="f79" fmla="val 596588"/>
              <a:gd name="f80" fmla="val 787089"/>
              <a:gd name="f81" fmla="val 590044"/>
              <a:gd name="f82" fmla="val 786812"/>
              <a:gd name="f83" fmla="val 585265"/>
              <a:gd name="f84" fmla="val 784457"/>
              <a:gd name="f85" fmla="val 585543"/>
              <a:gd name="f86" fmla="val 776874"/>
              <a:gd name="f87" fmla="val 585820"/>
              <a:gd name="f88" fmla="val 769637"/>
              <a:gd name="f89" fmla="val 591256"/>
              <a:gd name="f90" fmla="val 768356"/>
              <a:gd name="f91" fmla="val 596519"/>
              <a:gd name="f92" fmla="val 769014"/>
              <a:gd name="f93" fmla="val 614558"/>
              <a:gd name="f94" fmla="val 771265"/>
              <a:gd name="f95" fmla="val 617744"/>
              <a:gd name="f96" fmla="val 761882"/>
              <a:gd name="f97" fmla="val 616809"/>
              <a:gd name="f98" fmla="val 746473"/>
              <a:gd name="f99" fmla="val 616151"/>
              <a:gd name="f100" fmla="val 735947"/>
              <a:gd name="f101" fmla="val 612238"/>
              <a:gd name="f102" fmla="val 732173"/>
              <a:gd name="f103" fmla="val 602128"/>
              <a:gd name="f104" fmla="val 732312"/>
              <a:gd name="f105" fmla="val 595722"/>
              <a:gd name="f106" fmla="val 732416"/>
              <a:gd name="f107" fmla="val 586755"/>
              <a:gd name="f108" fmla="val 734320"/>
              <a:gd name="f109" fmla="val 586235"/>
              <a:gd name="f110" fmla="val 723898"/>
              <a:gd name="f111" fmla="val 585716"/>
              <a:gd name="f112" fmla="val 713511"/>
              <a:gd name="f113" fmla="val 594510"/>
              <a:gd name="f114" fmla="val 714064"/>
              <a:gd name="f115" fmla="val 601089"/>
              <a:gd name="f116" fmla="val 714203"/>
              <a:gd name="f117" fmla="val 613381"/>
              <a:gd name="f118" fmla="val 714480"/>
              <a:gd name="f119" fmla="val 617398"/>
              <a:gd name="f120" fmla="val 708628"/>
              <a:gd name="f121" fmla="val 616601"/>
              <a:gd name="f122" fmla="val 697133"/>
              <a:gd name="f123" fmla="val 616047"/>
              <a:gd name="f124" fmla="val 689100"/>
              <a:gd name="f125" fmla="val 615909"/>
              <a:gd name="f126" fmla="val 680928"/>
              <a:gd name="f127" fmla="val 672930"/>
              <a:gd name="f128" fmla="val 617813"/>
              <a:gd name="f129" fmla="val 659184"/>
              <a:gd name="f130" fmla="val 614731"/>
              <a:gd name="f131" fmla="val 650251"/>
              <a:gd name="f132" fmla="val 598250"/>
              <a:gd name="f133" fmla="val 651809"/>
              <a:gd name="f134" fmla="val 592364"/>
              <a:gd name="f135" fmla="val 652363"/>
              <a:gd name="f136" fmla="val 586097"/>
              <a:gd name="f137" fmla="val 650805"/>
              <a:gd name="f138" fmla="val 642876"/>
              <a:gd name="f139" fmla="val 633769"/>
              <a:gd name="f140" fmla="val 593160"/>
              <a:gd name="f141" fmla="val 633181"/>
              <a:gd name="f142" fmla="val 599600"/>
              <a:gd name="f143" fmla="val 633596"/>
              <a:gd name="f144" fmla="val 612031"/>
              <a:gd name="f145" fmla="val 634427"/>
              <a:gd name="f146" fmla="val 629787"/>
              <a:gd name="f147" fmla="val 616947"/>
              <a:gd name="f148" fmla="val 616768"/>
              <a:gd name="f149" fmla="val 617328"/>
              <a:gd name="f150" fmla="val 602503"/>
              <a:gd name="f151" fmla="val 610680"/>
              <a:gd name="f152" fmla="val 600322"/>
              <a:gd name="f153" fmla="val 599185"/>
              <a:gd name="f154" fmla="val 600876"/>
              <a:gd name="f155" fmla="val 592710"/>
              <a:gd name="f156" fmla="val 601187"/>
              <a:gd name="f157" fmla="val 585647"/>
              <a:gd name="f158" fmla="val 600391"/>
              <a:gd name="f159" fmla="val 586027"/>
              <a:gd name="f160" fmla="val 591250"/>
              <a:gd name="f161" fmla="val 586408"/>
              <a:gd name="f162" fmla="val 582178"/>
              <a:gd name="f163" fmla="val 593749"/>
              <a:gd name="f164" fmla="val 581970"/>
              <a:gd name="f165" fmla="val 600016"/>
              <a:gd name="f166" fmla="val 582351"/>
              <a:gd name="f167" fmla="val 613035"/>
              <a:gd name="f168" fmla="val 583148"/>
              <a:gd name="f169" fmla="val 577296"/>
              <a:gd name="f170" fmla="val 564831"/>
              <a:gd name="f171" fmla="val 559118"/>
              <a:gd name="f172" fmla="val 616186"/>
              <a:gd name="f173" fmla="val 553266"/>
              <a:gd name="f174" fmla="val 547553"/>
              <a:gd name="f175" fmla="val 617778"/>
              <a:gd name="f176" fmla="val 531279"/>
              <a:gd name="f177" fmla="val 617363"/>
              <a:gd name="f178" fmla="val 516875"/>
              <a:gd name="f179" fmla="val 594268"/>
              <a:gd name="f180" fmla="val 519749"/>
              <a:gd name="f181" fmla="val 588312"/>
              <a:gd name="f182" fmla="val 520476"/>
              <a:gd name="f183" fmla="val 584954"/>
              <a:gd name="f184" fmla="val 516460"/>
              <a:gd name="f185" fmla="val 585369"/>
              <a:gd name="f186" fmla="val 509812"/>
              <a:gd name="f187" fmla="val 502575"/>
              <a:gd name="f188" fmla="val 590529"/>
              <a:gd name="f189" fmla="val 501156"/>
              <a:gd name="f190" fmla="val 596138"/>
              <a:gd name="f191" fmla="val 501917"/>
              <a:gd name="f192" fmla="val 611892"/>
              <a:gd name="f193" fmla="val 504064"/>
              <a:gd name="f194" fmla="val 617882"/>
              <a:gd name="f195" fmla="val 498109"/>
              <a:gd name="f196" fmla="val 616913"/>
              <a:gd name="f197" fmla="val 481766"/>
              <a:gd name="f198" fmla="val 616220"/>
              <a:gd name="f199" fmla="val 469993"/>
              <a:gd name="f200" fmla="val 612827"/>
              <a:gd name="f201" fmla="val 464869"/>
              <a:gd name="f202" fmla="val 600743"/>
              <a:gd name="f203" fmla="val 465527"/>
              <a:gd name="f204" fmla="val 594060"/>
              <a:gd name="f205" fmla="val 465873"/>
              <a:gd name="f206" fmla="val 585612"/>
              <a:gd name="f207" fmla="val 466323"/>
              <a:gd name="f208" fmla="val 586166"/>
              <a:gd name="f209" fmla="val 455762"/>
              <a:gd name="f210" fmla="val 586651"/>
              <a:gd name="f211" fmla="val 446760"/>
              <a:gd name="f212" fmla="val 600431"/>
              <a:gd name="f213" fmla="val 447141"/>
              <a:gd name="f214" fmla="val 613900"/>
              <a:gd name="f215" fmla="val 448041"/>
              <a:gd name="f216" fmla="val 617571"/>
              <a:gd name="f217" fmla="val 441255"/>
              <a:gd name="f218" fmla="val 429240"/>
              <a:gd name="f219" fmla="val 616012"/>
              <a:gd name="f220" fmla="val 421795"/>
              <a:gd name="f221" fmla="val 616116"/>
              <a:gd name="f222" fmla="val 414212"/>
              <a:gd name="f223" fmla="val 406768"/>
              <a:gd name="f224" fmla="val 617502"/>
              <a:gd name="f225" fmla="val 393056"/>
              <a:gd name="f226" fmla="val 380834"/>
              <a:gd name="f227" fmla="val 597696"/>
              <a:gd name="f228" fmla="val 384227"/>
              <a:gd name="f229" fmla="val 592225"/>
              <a:gd name="f230" fmla="val 385162"/>
              <a:gd name="f231" fmla="val 585854"/>
              <a:gd name="f232" fmla="val 383084"/>
              <a:gd name="f233" fmla="val 374982"/>
              <a:gd name="f234" fmla="val 366257"/>
              <a:gd name="f235" fmla="val 592260"/>
              <a:gd name="f236" fmla="val 598008"/>
              <a:gd name="f237" fmla="val 366949"/>
              <a:gd name="f238" fmla="val 612481"/>
              <a:gd name="f239" fmla="val 368681"/>
              <a:gd name="f240" fmla="val 616982"/>
              <a:gd name="f241" fmla="val 362656"/>
              <a:gd name="f242" fmla="val 616878"/>
              <a:gd name="f243" fmla="val 348356"/>
              <a:gd name="f244" fmla="val 616774"/>
              <a:gd name="f245" fmla="val 334679"/>
              <a:gd name="f246" fmla="val 329312"/>
              <a:gd name="f247" fmla="val 598735"/>
              <a:gd name="f248" fmla="val 330524"/>
              <a:gd name="f249" fmla="val 592468"/>
              <a:gd name="f250" fmla="val 331078"/>
              <a:gd name="f251" fmla="val 585404"/>
              <a:gd name="f252" fmla="val 331320"/>
              <a:gd name="f253" fmla="val 321660"/>
              <a:gd name="f254" fmla="val 585127"/>
              <a:gd name="f255" fmla="val 312346"/>
              <a:gd name="f256" fmla="val 591706"/>
              <a:gd name="f257" fmla="val 311342"/>
              <a:gd name="f258" fmla="val 312069"/>
              <a:gd name="f259" fmla="val 614766"/>
              <a:gd name="f260" fmla="val 313904"/>
              <a:gd name="f261" fmla="val 618055"/>
              <a:gd name="f262" fmla="val 305040"/>
              <a:gd name="f263" fmla="val 291259"/>
              <a:gd name="f264" fmla="val 286135"/>
              <a:gd name="f265" fmla="val 280837"/>
              <a:gd name="f266" fmla="val 275713"/>
              <a:gd name="f267" fmla="val 261724"/>
              <a:gd name="f268" fmla="val 615285"/>
              <a:gd name="f269" fmla="val 251579"/>
              <a:gd name="f270" fmla="val 597627"/>
              <a:gd name="f271" fmla="val 253172"/>
              <a:gd name="f272" fmla="val 591844"/>
              <a:gd name="f273" fmla="val 253691"/>
              <a:gd name="f274" fmla="val 585681"/>
              <a:gd name="f275" fmla="val 251925"/>
              <a:gd name="f276" fmla="val 586131"/>
              <a:gd name="f277" fmla="val 243719"/>
              <a:gd name="f278" fmla="val 586547"/>
              <a:gd name="f279" fmla="val 235409"/>
              <a:gd name="f280" fmla="val 592987"/>
              <a:gd name="f281" fmla="val 235063"/>
              <a:gd name="f282" fmla="val 598700"/>
              <a:gd name="f283" fmla="val 235513"/>
              <a:gd name="f284" fmla="val 611823"/>
              <a:gd name="f285" fmla="val 236517"/>
              <a:gd name="f286" fmla="val 617086"/>
              <a:gd name="f287" fmla="val 232016"/>
              <a:gd name="f288" fmla="val 217889"/>
              <a:gd name="f289" fmla="val 203900"/>
              <a:gd name="f290" fmla="val 613104"/>
              <a:gd name="f291" fmla="val 197391"/>
              <a:gd name="f292" fmla="val 598423"/>
              <a:gd name="f293" fmla="val 198672"/>
              <a:gd name="f294" fmla="val 591671"/>
              <a:gd name="f295" fmla="val 199261"/>
              <a:gd name="f296" fmla="val 585508"/>
              <a:gd name="f297" fmla="val 197183"/>
              <a:gd name="f298" fmla="val 188319"/>
              <a:gd name="f299" fmla="val 179767"/>
              <a:gd name="f300" fmla="val 592502"/>
              <a:gd name="f301" fmla="val 180390"/>
              <a:gd name="f302" fmla="val 612931"/>
              <a:gd name="f303" fmla="val 182018"/>
              <a:gd name="f304" fmla="val 618090"/>
              <a:gd name="f305" fmla="val 175439"/>
              <a:gd name="f306" fmla="val 616670"/>
              <a:gd name="f307" fmla="val 161381"/>
              <a:gd name="f308" fmla="val 615943"/>
              <a:gd name="f309" fmla="val 153937"/>
              <a:gd name="f310" fmla="val 615770"/>
              <a:gd name="f311" fmla="val 146285"/>
              <a:gd name="f312" fmla="val 138910"/>
              <a:gd name="f313" fmla="val 618748"/>
              <a:gd name="f314" fmla="val 122186"/>
              <a:gd name="f315" fmla="val 613797"/>
              <a:gd name="f316" fmla="val 113391"/>
              <a:gd name="f317" fmla="val 595237"/>
              <a:gd name="f318" fmla="val 116611"/>
              <a:gd name="f319" fmla="val 589871"/>
              <a:gd name="f320" fmla="val 117546"/>
              <a:gd name="f321" fmla="val 584989"/>
              <a:gd name="f322" fmla="val 116749"/>
              <a:gd name="f323" fmla="val 108855"/>
              <a:gd name="f324" fmla="val 100787"/>
              <a:gd name="f325" fmla="val 589421"/>
              <a:gd name="f326" fmla="val 98087"/>
              <a:gd name="f327" fmla="val 595895"/>
              <a:gd name="f328" fmla="val 99472"/>
              <a:gd name="f329" fmla="val 615701"/>
              <a:gd name="f330" fmla="val 103696"/>
              <a:gd name="f331" fmla="val 617640"/>
              <a:gd name="f332" fmla="val 92997"/>
              <a:gd name="f333" fmla="val 616740"/>
              <a:gd name="f334" fmla="val 77312"/>
              <a:gd name="f335" fmla="val 66578"/>
              <a:gd name="f336" fmla="val 611546"/>
              <a:gd name="f337" fmla="val 63254"/>
              <a:gd name="f338" fmla="val 601678"/>
              <a:gd name="f339" fmla="val 63462"/>
              <a:gd name="f340" fmla="val 594614"/>
              <a:gd name="f341" fmla="val 63600"/>
              <a:gd name="f342" fmla="val 65955"/>
              <a:gd name="f343" fmla="val 53940"/>
              <a:gd name="f344" fmla="val 585473"/>
              <a:gd name="f345" fmla="val 42964"/>
              <a:gd name="f346" fmla="val 594441"/>
              <a:gd name="f347" fmla="val 44660"/>
              <a:gd name="f348" fmla="val 600674"/>
              <a:gd name="f349" fmla="val 45284"/>
              <a:gd name="f350" fmla="val 46565"/>
              <a:gd name="f351" fmla="val 617536"/>
              <a:gd name="f352" fmla="val 41267"/>
              <a:gd name="f353" fmla="val 616497"/>
              <a:gd name="f354" fmla="val 29495"/>
              <a:gd name="f355" fmla="val 25513"/>
              <a:gd name="f356" fmla="val 616567"/>
              <a:gd name="f357" fmla="val 21427"/>
              <a:gd name="f358" fmla="val 616705"/>
              <a:gd name="f359" fmla="val 17376"/>
              <a:gd name="f360" fmla="val 11247"/>
              <a:gd name="f361" fmla="val 620722"/>
              <a:gd name="f362" fmla="val 9862"/>
              <a:gd name="f363" fmla="val 626019"/>
              <a:gd name="f364" fmla="val 9897"/>
              <a:gd name="f365" fmla="val 631455"/>
              <a:gd name="f366" fmla="val 9932"/>
              <a:gd name="f367" fmla="val 632944"/>
              <a:gd name="f368" fmla="val 13013"/>
              <a:gd name="f369" fmla="val 632840"/>
              <a:gd name="f370" fmla="val 17722"/>
              <a:gd name="f371" fmla="val 632806"/>
              <a:gd name="f372" fmla="val 20596"/>
              <a:gd name="f373" fmla="val 633048"/>
              <a:gd name="f374" fmla="val 23504"/>
              <a:gd name="f375" fmla="val 632736"/>
              <a:gd name="f376" fmla="val 26378"/>
              <a:gd name="f377" fmla="val 631317"/>
              <a:gd name="f378" fmla="val 38913"/>
              <a:gd name="f379" fmla="val 634848"/>
              <a:gd name="f380" fmla="val 45734"/>
              <a:gd name="f381" fmla="val 649391"/>
              <a:gd name="f382" fmla="val 45665"/>
              <a:gd name="f383" fmla="val 663206"/>
              <a:gd name="f384" fmla="val 45595"/>
              <a:gd name="f385" fmla="val 665699"/>
              <a:gd name="f386" fmla="val 38982"/>
              <a:gd name="f387" fmla="val 665353"/>
              <a:gd name="f388" fmla="val 27279"/>
              <a:gd name="f389" fmla="val 664938"/>
              <a:gd name="f390" fmla="val 12494"/>
              <a:gd name="f391" fmla="val 675325"/>
              <a:gd name="f392" fmla="val 1725"/>
              <a:gd name="f393" fmla="val 693815"/>
              <a:gd name="f394" fmla="val 791"/>
              <a:gd name="f395" fmla="val 719680"/>
              <a:gd name="f396" fmla="val -560"/>
              <a:gd name="f397" fmla="val 745683"/>
              <a:gd name="f398" fmla="val 63"/>
              <a:gd name="f399" fmla="val 771617"/>
              <a:gd name="f400" fmla="val 860"/>
              <a:gd name="f401" fmla="val 784913"/>
              <a:gd name="f402" fmla="val 1275"/>
              <a:gd name="f403" fmla="val 787925"/>
              <a:gd name="f404" fmla="val 11351"/>
              <a:gd name="f405" fmla="val 788376"/>
              <a:gd name="f406" fmla="val 22847"/>
              <a:gd name="f407" fmla="val 790488"/>
              <a:gd name="f408" fmla="val 77000"/>
              <a:gd name="f409" fmla="val 793015"/>
              <a:gd name="f410" fmla="val 131119"/>
              <a:gd name="f411" fmla="val 794850"/>
              <a:gd name="f412" fmla="val 185307"/>
              <a:gd name="f413" fmla="val 797690"/>
              <a:gd name="f414" fmla="val 268857"/>
              <a:gd name="f415" fmla="val 799767"/>
              <a:gd name="f416" fmla="val 352441"/>
              <a:gd name="f417" fmla="val 802676"/>
              <a:gd name="f418" fmla="val 435992"/>
              <a:gd name="f419" fmla="val 806865"/>
              <a:gd name="f420" fmla="val 555828"/>
              <a:gd name="f421" fmla="val 811782"/>
              <a:gd name="f422" fmla="val 675631"/>
              <a:gd name="f423" fmla="val 815868"/>
              <a:gd name="f424" fmla="val 795468"/>
              <a:gd name="f425" fmla="val 816941"/>
              <a:gd name="f426" fmla="val 827149"/>
              <a:gd name="f427" fmla="val 815210"/>
              <a:gd name="f428" fmla="val 858935"/>
              <a:gd name="f429" fmla="val 816387"/>
              <a:gd name="f430" fmla="val 890617"/>
              <a:gd name="f431" fmla="val 817010"/>
              <a:gd name="f432" fmla="val 907133"/>
              <a:gd name="f433" fmla="val 811886"/>
              <a:gd name="f434" fmla="val 912673"/>
              <a:gd name="f435" fmla="val 795058"/>
              <a:gd name="f436" fmla="val 671032"/>
              <a:gd name="f437" fmla="val 912050"/>
              <a:gd name="f438" fmla="val 547005"/>
              <a:gd name="f439" fmla="val 912293"/>
              <a:gd name="f440" fmla="val 422978"/>
              <a:gd name="f441" fmla="val 407397"/>
              <a:gd name="f442" fmla="val 263115"/>
              <a:gd name="f443" fmla="val 685256"/>
              <a:gd name="f444" fmla="val 652813"/>
              <a:gd name="f445" fmla="val 652709"/>
              <a:gd name="f446" fmla="val 240851"/>
              <a:gd name="f447" fmla="val 652675"/>
              <a:gd name="f448" fmla="val 206399"/>
              <a:gd name="f449" fmla="val 210416"/>
              <a:gd name="f450" fmla="val 210174"/>
              <a:gd name="f451" fmla="val 683352"/>
              <a:gd name="f452" fmla="val 687403"/>
              <a:gd name="f453" fmla="val 210658"/>
              <a:gd name="f454" fmla="val 691489"/>
              <a:gd name="f455" fmla="val 210070"/>
              <a:gd name="f456" fmla="val 695471"/>
              <a:gd name="f457" fmla="val 207646"/>
              <a:gd name="f458" fmla="val 712333"/>
              <a:gd name="f459" fmla="val 214882"/>
              <a:gd name="f460" fmla="val 717423"/>
              <a:gd name="f461" fmla="val 231433"/>
              <a:gd name="f462" fmla="val 716834"/>
              <a:gd name="f463" fmla="val 267028"/>
              <a:gd name="f464" fmla="val 715588"/>
              <a:gd name="f465" fmla="val 262803"/>
              <a:gd name="f466" fmla="val 719951"/>
              <a:gd name="f467" fmla="val 263150"/>
              <a:gd name="f468" fmla="val 483012"/>
              <a:gd name="f469" fmla="val 504989"/>
              <a:gd name="f470" fmla="val 218404"/>
              <a:gd name="f471" fmla="val 515986"/>
              <a:gd name="f472" fmla="val 235069"/>
              <a:gd name="f473" fmla="val 516010"/>
              <a:gd name="f474" fmla="val 253766"/>
              <a:gd name="f475" fmla="val 516055"/>
              <a:gd name="f476" fmla="val 506581"/>
              <a:gd name="f477" fmla="val 487583"/>
              <a:gd name="f478" fmla="val 480104"/>
              <a:gd name="f479" fmla="val 263011"/>
              <a:gd name="f480" fmla="val 472625"/>
              <a:gd name="f481" fmla="val 465146"/>
              <a:gd name="f482" fmla="val 263219"/>
              <a:gd name="f483" fmla="val 456766"/>
              <a:gd name="f484" fmla="val 259583"/>
              <a:gd name="f485" fmla="val 453062"/>
              <a:gd name="f486" fmla="val 250858"/>
              <a:gd name="f487" fmla="val 452161"/>
              <a:gd name="f488" fmla="val 212666"/>
              <a:gd name="f489" fmla="val 448145"/>
              <a:gd name="f490" fmla="val 449876"/>
              <a:gd name="f491" fmla="val 483047"/>
              <a:gd name="f492" fmla="val 210277"/>
              <a:gd name="f493" fmla="val 583979"/>
              <a:gd name="f494" fmla="val 590869"/>
              <a:gd name="f495" fmla="val 597794"/>
              <a:gd name="f496" fmla="val 604684"/>
              <a:gd name="f497" fmla="val 610363"/>
              <a:gd name="f498" fmla="val 212043"/>
              <a:gd name="f499" fmla="val 614241"/>
              <a:gd name="f500" fmla="val 218414"/>
              <a:gd name="f501" fmla="val 615937"/>
              <a:gd name="f502" fmla="val 250892"/>
              <a:gd name="f503" fmla="val 624594"/>
              <a:gd name="f504" fmla="val 263080"/>
              <a:gd name="f505" fmla="val 615522"/>
              <a:gd name="f506" fmla="val 578715"/>
              <a:gd name="f507" fmla="val 262734"/>
              <a:gd name="f508" fmla="val 575219"/>
              <a:gd name="f509" fmla="val 263184"/>
              <a:gd name="f510" fmla="val 571825"/>
              <a:gd name="f511" fmla="val 265193"/>
              <a:gd name="f512" fmla="val 556452"/>
              <a:gd name="f513" fmla="val 258198"/>
              <a:gd name="f514" fmla="val 551847"/>
              <a:gd name="f515" fmla="val 243379"/>
              <a:gd name="f516" fmla="val 552262"/>
              <a:gd name="f517" fmla="val 205672"/>
              <a:gd name="f518" fmla="val 553336"/>
              <a:gd name="f519" fmla="val 210727"/>
              <a:gd name="f520" fmla="val 549250"/>
              <a:gd name="f521" fmla="val 86424"/>
              <a:gd name="f522" fmla="val 684287"/>
              <a:gd name="f523" fmla="val 678539"/>
              <a:gd name="f524" fmla="val 86216"/>
              <a:gd name="f525" fmla="val 672757"/>
              <a:gd name="f526" fmla="val 86459"/>
              <a:gd name="f527" fmla="val 667009"/>
              <a:gd name="f528" fmla="val 86874"/>
              <a:gd name="f529" fmla="val 656760"/>
              <a:gd name="f530" fmla="val 82130"/>
              <a:gd name="f531" fmla="val 652571"/>
              <a:gd name="f532" fmla="val 71916"/>
              <a:gd name="f533" fmla="val 652605"/>
              <a:gd name="f534" fmla="val 25311"/>
              <a:gd name="f535" fmla="val 34244"/>
              <a:gd name="f536" fmla="val 649281"/>
              <a:gd name="f537" fmla="val 33482"/>
              <a:gd name="f538" fmla="val 687507"/>
              <a:gd name="f539" fmla="val 33344"/>
              <a:gd name="f540" fmla="val 693843"/>
              <a:gd name="f541" fmla="val 700180"/>
              <a:gd name="f542" fmla="val 33655"/>
              <a:gd name="f543" fmla="val 706516"/>
              <a:gd name="f544" fmla="val 33794"/>
              <a:gd name="f545" fmla="val 711675"/>
              <a:gd name="f546" fmla="val 36079"/>
              <a:gd name="f547" fmla="val 714722"/>
              <a:gd name="f548" fmla="val 41481"/>
              <a:gd name="f549" fmla="val 716246"/>
              <a:gd name="f550" fmla="val 72885"/>
              <a:gd name="f551" fmla="val 725006"/>
              <a:gd name="f552" fmla="val 715484"/>
              <a:gd name="f553" fmla="val 86389"/>
              <a:gd name="f554" fmla="val 487236"/>
              <a:gd name="f555" fmla="val 482562"/>
              <a:gd name="f556" fmla="val 86493"/>
              <a:gd name="f557" fmla="val 479100"/>
              <a:gd name="f558" fmla="val 475637"/>
              <a:gd name="f559" fmla="val 86181"/>
              <a:gd name="f560" fmla="val 453442"/>
              <a:gd name="f561" fmla="val 85004"/>
              <a:gd name="f562" fmla="val 62844"/>
              <a:gd name="f563" fmla="val 452265"/>
              <a:gd name="f564" fmla="val 30643"/>
              <a:gd name="f565" fmla="val 452369"/>
              <a:gd name="f566" fmla="val 33586"/>
              <a:gd name="f567" fmla="val 449218"/>
              <a:gd name="f568" fmla="val 482423"/>
              <a:gd name="f569" fmla="val 489903"/>
              <a:gd name="f570" fmla="val 33552"/>
              <a:gd name="f571" fmla="val 497416"/>
              <a:gd name="f572" fmla="val 33690"/>
              <a:gd name="f573" fmla="val 504895"/>
              <a:gd name="f574" fmla="val 35006"/>
              <a:gd name="f575" fmla="val 514833"/>
              <a:gd name="f576" fmla="val 40684"/>
              <a:gd name="f577" fmla="val 515213"/>
              <a:gd name="f578" fmla="val 54396"/>
              <a:gd name="f579" fmla="val 516148"/>
              <a:gd name="f580" fmla="val 69319"/>
              <a:gd name="f581" fmla="val 81473"/>
              <a:gd name="f582" fmla="val 513448"/>
              <a:gd name="f583" fmla="val 91029"/>
              <a:gd name="f584" fmla="val 508496"/>
              <a:gd name="f585" fmla="val 84346"/>
              <a:gd name="f586" fmla="val 495304"/>
              <a:gd name="f587" fmla="val 487271"/>
              <a:gd name="f588" fmla="val 589415"/>
              <a:gd name="f589" fmla="val 596894"/>
              <a:gd name="f590" fmla="val 604338"/>
              <a:gd name="f591" fmla="val 609913"/>
              <a:gd name="f592" fmla="val 35525"/>
              <a:gd name="f593" fmla="val 615245"/>
              <a:gd name="f594" fmla="val 41931"/>
              <a:gd name="f595" fmla="val 53946"/>
              <a:gd name="f596" fmla="val 616041"/>
              <a:gd name="f597" fmla="val 67276"/>
              <a:gd name="f598" fmla="val 618950"/>
              <a:gd name="f599" fmla="val 77698"/>
              <a:gd name="f600" fmla="val 614899"/>
              <a:gd name="f601" fmla="val 94942"/>
              <a:gd name="f602" fmla="val 608181"/>
              <a:gd name="f603" fmla="val 84312"/>
              <a:gd name="f604" fmla="val 590765"/>
              <a:gd name="f605" fmla="val 85766"/>
              <a:gd name="f606" fmla="val 578231"/>
              <a:gd name="f607" fmla="val 86735"/>
              <a:gd name="f608" fmla="val 569713"/>
              <a:gd name="f609" fmla="val 89817"/>
              <a:gd name="f610" fmla="val 557387"/>
              <a:gd name="f611" fmla="val 77110"/>
              <a:gd name="f612" fmla="val 553128"/>
              <a:gd name="f613" fmla="val 48613"/>
              <a:gd name="f614" fmla="val 543571"/>
              <a:gd name="f615" fmla="val 33448"/>
              <a:gd name="f616" fmla="val 553855"/>
              <a:gd name="f617" fmla="val 33621"/>
              <a:gd name="f618" fmla="val 262873"/>
              <a:gd name="f619" fmla="val 785530"/>
              <a:gd name="f620" fmla="val 776251"/>
              <a:gd name="f621" fmla="val 262907"/>
              <a:gd name="f622" fmla="val 769361"/>
              <a:gd name="f623" fmla="val 762470"/>
              <a:gd name="f624" fmla="val 262838"/>
              <a:gd name="f625" fmla="val 758108"/>
              <a:gd name="f626" fmla="val 261557"/>
              <a:gd name="f627" fmla="val 753710"/>
              <a:gd name="f628" fmla="val 256709"/>
              <a:gd name="f629" fmla="val 753537"/>
              <a:gd name="f630" fmla="val 243552"/>
              <a:gd name="f631" fmla="val 753087"/>
              <a:gd name="f632" fmla="val 228975"/>
              <a:gd name="f633" fmla="val 749867"/>
              <a:gd name="f634" fmla="val 217514"/>
              <a:gd name="f635" fmla="val 754299"/>
              <a:gd name="f636" fmla="val 202764"/>
              <a:gd name="f637" fmla="val 760012"/>
              <a:gd name="f638" fmla="val 211282"/>
              <a:gd name="f639" fmla="val 776528"/>
              <a:gd name="f640" fmla="val 210693"/>
              <a:gd name="f641" fmla="val 788127"/>
              <a:gd name="f642" fmla="val 210243"/>
              <a:gd name="f643" fmla="val 796680"/>
              <a:gd name="f644" fmla="val 204599"/>
              <a:gd name="f645" fmla="val 810010"/>
              <a:gd name="f646" fmla="val 217929"/>
              <a:gd name="f647" fmla="val 813299"/>
              <a:gd name="f648" fmla="val 231052"/>
              <a:gd name="f649" fmla="val 816554"/>
              <a:gd name="f650" fmla="val 246391"/>
              <a:gd name="f651" fmla="val 818667"/>
              <a:gd name="f652" fmla="val 258406"/>
              <a:gd name="f653" fmla="val 812053"/>
              <a:gd name="f654" fmla="val 268655"/>
              <a:gd name="f655" fmla="val 806444"/>
              <a:gd name="f656" fmla="val 261072"/>
              <a:gd name="f657" fmla="val 792906"/>
              <a:gd name="f658" fmla="val 785496"/>
              <a:gd name="f659" fmla="val 122642"/>
              <a:gd name="f660" fmla="val 481800"/>
              <a:gd name="f661" fmla="val 516979"/>
              <a:gd name="f662" fmla="val 516564"/>
              <a:gd name="f663" fmla="val 156470"/>
              <a:gd name="f664" fmla="val 516252"/>
              <a:gd name="f665" fmla="val 168693"/>
              <a:gd name="f666" fmla="val 174683"/>
              <a:gd name="f667" fmla="val 512582"/>
              <a:gd name="f668" fmla="val 173852"/>
              <a:gd name="f669" fmla="val 499494"/>
              <a:gd name="f670" fmla="val 173125"/>
              <a:gd name="f671" fmla="val 488067"/>
              <a:gd name="f672" fmla="val 173713"/>
              <a:gd name="f673" fmla="val 476572"/>
              <a:gd name="f674" fmla="val 173610"/>
              <a:gd name="f675" fmla="val 465077"/>
              <a:gd name="f676" fmla="val 173575"/>
              <a:gd name="f677" fmla="val 459779"/>
              <a:gd name="f678" fmla="val 173229"/>
              <a:gd name="f679" fmla="val 453581"/>
              <a:gd name="f680" fmla="val 166685"/>
              <a:gd name="f681" fmla="val 452992"/>
              <a:gd name="f682" fmla="val 153631"/>
              <a:gd name="f683" fmla="val 451815"/>
              <a:gd name="f684" fmla="val 139227"/>
              <a:gd name="f685" fmla="val 448387"/>
              <a:gd name="f686" fmla="val 127732"/>
              <a:gd name="f687" fmla="val 454377"/>
              <a:gd name="f688" fmla="val 117240"/>
              <a:gd name="f689" fmla="val 459848"/>
              <a:gd name="f690" fmla="val 124650"/>
              <a:gd name="f691" fmla="val 473386"/>
              <a:gd name="f692" fmla="val 122676"/>
              <a:gd name="f693" fmla="val 173679"/>
              <a:gd name="f694" fmla="val 584325"/>
              <a:gd name="f695" fmla="val 580897"/>
              <a:gd name="f696" fmla="val 173298"/>
              <a:gd name="f697" fmla="val 577400"/>
              <a:gd name="f698" fmla="val 173748"/>
              <a:gd name="f699" fmla="val 574007"/>
              <a:gd name="f700" fmla="val 175860"/>
              <a:gd name="f701" fmla="val 557940"/>
              <a:gd name="f702" fmla="val 170008"/>
              <a:gd name="f703" fmla="val 551570"/>
              <a:gd name="f704" fmla="val 152904"/>
              <a:gd name="f705" fmla="val 552158"/>
              <a:gd name="f706" fmla="val 553197"/>
              <a:gd name="f707" fmla="val 122607"/>
              <a:gd name="f708" fmla="val 581832"/>
              <a:gd name="f709" fmla="val 589865"/>
              <a:gd name="f710" fmla="val 597898"/>
              <a:gd name="f711" fmla="val 122919"/>
              <a:gd name="f712" fmla="val 605896"/>
              <a:gd name="f713" fmla="val 123126"/>
              <a:gd name="f714" fmla="val 611852"/>
              <a:gd name="f715" fmla="val 126312"/>
              <a:gd name="f716" fmla="val 614795"/>
              <a:gd name="f717" fmla="val 132371"/>
              <a:gd name="f718" fmla="val 616076"/>
              <a:gd name="f719" fmla="val 165334"/>
              <a:gd name="f720" fmla="val 622897"/>
              <a:gd name="f721" fmla="val 616595"/>
              <a:gd name="f722" fmla="val 683941"/>
              <a:gd name="f723" fmla="val 717631"/>
              <a:gd name="f724" fmla="val 717181"/>
              <a:gd name="f725" fmla="val 156436"/>
              <a:gd name="f726" fmla="val 716731"/>
              <a:gd name="f727" fmla="val 168866"/>
              <a:gd name="f728" fmla="val 716558"/>
              <a:gd name="f729" fmla="val 174441"/>
              <a:gd name="f730" fmla="val 712506"/>
              <a:gd name="f731" fmla="val 173783"/>
              <a:gd name="f732" fmla="val 699764"/>
              <a:gd name="f733" fmla="val 173194"/>
              <a:gd name="f734" fmla="val 688338"/>
              <a:gd name="f735" fmla="val 676843"/>
              <a:gd name="f736" fmla="val 665416"/>
              <a:gd name="f737" fmla="val 173506"/>
              <a:gd name="f738" fmla="val 660119"/>
              <a:gd name="f739" fmla="val 172813"/>
              <a:gd name="f740" fmla="val 655444"/>
              <a:gd name="f741" fmla="val 166511"/>
              <a:gd name="f742" fmla="val 653228"/>
              <a:gd name="f743" fmla="val 138708"/>
              <a:gd name="f744" fmla="val 643464"/>
              <a:gd name="f745" fmla="val 654579"/>
              <a:gd name="f746" fmla="val 783591"/>
              <a:gd name="f747" fmla="val 35802"/>
              <a:gd name="f748" fmla="val 792213"/>
              <a:gd name="f749" fmla="val 27561"/>
              <a:gd name="f750" fmla="val 806686"/>
              <a:gd name="f751" fmla="val 38780"/>
              <a:gd name="f752" fmla="val 812261"/>
              <a:gd name="f753" fmla="val 51418"/>
              <a:gd name="f754" fmla="val 818528"/>
              <a:gd name="f755" fmla="val 67484"/>
              <a:gd name="f756" fmla="val 817281"/>
              <a:gd name="f757" fmla="val 80849"/>
              <a:gd name="f758" fmla="val 812434"/>
              <a:gd name="f759" fmla="val 90406"/>
              <a:gd name="f760" fmla="val 808971"/>
              <a:gd name="f761" fmla="val 85870"/>
              <a:gd name="f762" fmla="val 797026"/>
              <a:gd name="f763" fmla="val 788993"/>
              <a:gd name="f764" fmla="val 87567"/>
              <a:gd name="f765" fmla="val 751286"/>
              <a:gd name="f766" fmla="val 750871"/>
              <a:gd name="f767" fmla="val 48302"/>
              <a:gd name="f768" fmla="val 752567"/>
              <a:gd name="f769" fmla="val 37083"/>
              <a:gd name="f770" fmla="val 753052"/>
              <a:gd name="f771" fmla="val 32617"/>
              <a:gd name="f772" fmla="val 757346"/>
              <a:gd name="f773" fmla="val 768218"/>
              <a:gd name="f774" fmla="val 772788"/>
              <a:gd name="f775" fmla="val 33517"/>
              <a:gd name="f776" fmla="val 777393"/>
              <a:gd name="f777" fmla="val 173436"/>
              <a:gd name="f778" fmla="val 783695"/>
              <a:gd name="f779" fmla="val 776805"/>
              <a:gd name="f780" fmla="val 173540"/>
              <a:gd name="f781" fmla="val 769915"/>
              <a:gd name="f782" fmla="val 173402"/>
              <a:gd name="f783" fmla="val 763024"/>
              <a:gd name="f784" fmla="val 757934"/>
              <a:gd name="f785" fmla="val 171116"/>
              <a:gd name="f786" fmla="val 753641"/>
              <a:gd name="f787" fmla="val 165577"/>
              <a:gd name="f788" fmla="val 753433"/>
              <a:gd name="f789" fmla="val 154116"/>
              <a:gd name="f790" fmla="val 753018"/>
              <a:gd name="f791" fmla="val 140993"/>
              <a:gd name="f792" fmla="val 749693"/>
              <a:gd name="f793" fmla="val 131540"/>
              <a:gd name="f794" fmla="val 754056"/>
              <a:gd name="f795" fmla="val 113016"/>
              <a:gd name="f796" fmla="val 762609"/>
              <a:gd name="f797" fmla="val 125793"/>
              <a:gd name="f798" fmla="val 781514"/>
              <a:gd name="f799" fmla="val 123022"/>
              <a:gd name="f800" fmla="val 795606"/>
              <a:gd name="f801" fmla="val 121534"/>
              <a:gd name="f802" fmla="val 803085"/>
              <a:gd name="f803" fmla="val 121395"/>
              <a:gd name="f804" fmla="val 811811"/>
              <a:gd name="f805" fmla="val 132718"/>
              <a:gd name="f806" fmla="val 814442"/>
              <a:gd name="f807" fmla="val 163707"/>
              <a:gd name="f808" fmla="val 821644"/>
              <a:gd name="f809" fmla="val 814338"/>
              <a:gd name="f810" fmla="val 173471"/>
              <a:gd name="f811" fmla="val 783661"/>
              <a:gd name="f812" fmla="val 474258"/>
              <a:gd name="f813" fmla="val 493624"/>
              <a:gd name="f814" fmla="val 516034"/>
              <a:gd name="f815" fmla="val 503343"/>
              <a:gd name="f816" fmla="val 506280"/>
              <a:gd name="f817" fmla="val 503412"/>
              <a:gd name="f818" fmla="val 486752"/>
              <a:gd name="f819" fmla="val 503481"/>
              <a:gd name="f820" fmla="val 470294"/>
              <a:gd name="f821" fmla="val 494559"/>
              <a:gd name="f822" fmla="val 462054"/>
              <a:gd name="f823" fmla="val 476647"/>
              <a:gd name="f824" fmla="val 462030"/>
              <a:gd name="f825" fmla="val 458157"/>
              <a:gd name="f826" fmla="val 448888"/>
              <a:gd name="f827" fmla="val 469751"/>
              <a:gd name="f828" fmla="val 448843"/>
              <a:gd name="f829" fmla="val 485194"/>
              <a:gd name="f830" fmla="val 448798"/>
              <a:gd name="f831" fmla="val 505692"/>
              <a:gd name="f832" fmla="val 457257"/>
              <a:gd name="f833" fmla="val 515951"/>
              <a:gd name="f834" fmla="val 474223"/>
              <a:gd name="f835" fmla="val 515975"/>
              <a:gd name="f836" fmla="val 396456"/>
              <a:gd name="f837" fmla="val 541944"/>
              <a:gd name="f838" fmla="val 377921"/>
              <a:gd name="f839" fmla="val 541899"/>
              <a:gd name="f840" fmla="val 368641"/>
              <a:gd name="f841" fmla="val 549710"/>
              <a:gd name="f842" fmla="val 368617"/>
              <a:gd name="f843" fmla="val 565385"/>
              <a:gd name="f844" fmla="val 368572"/>
              <a:gd name="f845" fmla="val 585997"/>
              <a:gd name="f846" fmla="val 376051"/>
              <a:gd name="f847" fmla="val 596340"/>
              <a:gd name="f848" fmla="val 391054"/>
              <a:gd name="f849" fmla="val 596409"/>
              <a:gd name="f850" fmla="val 412269"/>
              <a:gd name="f851" fmla="val 596502"/>
              <a:gd name="f852" fmla="val 422899"/>
              <a:gd name="f853" fmla="val 588272"/>
              <a:gd name="f854" fmla="val 422944"/>
              <a:gd name="f855" fmla="val 571721"/>
              <a:gd name="f856" fmla="val 423013"/>
              <a:gd name="f857" fmla="val 551892"/>
              <a:gd name="f858" fmla="val 414173"/>
              <a:gd name="f859" fmla="val 541968"/>
              <a:gd name="f860" fmla="val 396421"/>
              <a:gd name="f861" fmla="val 475885"/>
              <a:gd name="f862" fmla="val 457925"/>
              <a:gd name="f863" fmla="val 448923"/>
              <a:gd name="f864" fmla="val 549329"/>
              <a:gd name="f865" fmla="val 448878"/>
              <a:gd name="f866" fmla="val 564242"/>
              <a:gd name="f867" fmla="val 448809"/>
              <a:gd name="f868" fmla="val 585640"/>
              <a:gd name="f869" fmla="val 456381"/>
              <a:gd name="f870" fmla="val 596374"/>
              <a:gd name="f871" fmla="val 471592"/>
              <a:gd name="f872" fmla="val 596444"/>
              <a:gd name="f873" fmla="val 492737"/>
              <a:gd name="f874" fmla="val 596537"/>
              <a:gd name="f875" fmla="val 586932"/>
              <a:gd name="f876" fmla="val 567636"/>
              <a:gd name="f877" fmla="val 550576"/>
              <a:gd name="f878" fmla="val 494306"/>
              <a:gd name="f879" fmla="val 542023"/>
              <a:gd name="f880" fmla="val 541978"/>
              <a:gd name="f881" fmla="val 700734"/>
              <a:gd name="f882" fmla="val 682175"/>
              <a:gd name="f883" fmla="val 414589"/>
              <a:gd name="f884" fmla="val 672895"/>
              <a:gd name="f885" fmla="val 397806"/>
              <a:gd name="f886" fmla="val 378302"/>
              <a:gd name="f887" fmla="val 368548"/>
              <a:gd name="f888" fmla="val 681472"/>
              <a:gd name="f889" fmla="val 698622"/>
              <a:gd name="f890" fmla="val 717572"/>
              <a:gd name="f891" fmla="val 377308"/>
              <a:gd name="f892" fmla="val 727049"/>
              <a:gd name="f893" fmla="val 394828"/>
              <a:gd name="f894" fmla="val 413595"/>
              <a:gd name="f895" fmla="val 718265"/>
              <a:gd name="f896" fmla="val 700699"/>
              <a:gd name="f897" fmla="val 475366"/>
              <a:gd name="f898" fmla="val 727083"/>
              <a:gd name="f899" fmla="val 503378"/>
              <a:gd name="f900" fmla="val 504451"/>
              <a:gd name="f901" fmla="val 726253"/>
              <a:gd name="f902" fmla="val 504243"/>
              <a:gd name="f903" fmla="val 704092"/>
              <a:gd name="f904" fmla="val 504060"/>
              <a:gd name="f905" fmla="val 683342"/>
              <a:gd name="f906" fmla="val 495275"/>
              <a:gd name="f907" fmla="val 672940"/>
              <a:gd name="f908" fmla="val 477894"/>
              <a:gd name="f909" fmla="val 458573"/>
              <a:gd name="f910" fmla="val 448913"/>
              <a:gd name="f911" fmla="val 717596"/>
              <a:gd name="f912" fmla="val 457742"/>
              <a:gd name="f913" fmla="val 727094"/>
              <a:gd name="f914" fmla="val 475401"/>
              <a:gd name="f915" fmla="val 727118"/>
              <a:gd name="f916" fmla="val 780856"/>
              <a:gd name="f917" fmla="val 422864"/>
              <a:gd name="f918" fmla="val 762134"/>
              <a:gd name="f919" fmla="val 412245"/>
              <a:gd name="f920" fmla="val 752834"/>
              <a:gd name="f921" fmla="val 391124"/>
              <a:gd name="f922" fmla="val 752948"/>
              <a:gd name="f923" fmla="val 753042"/>
              <a:gd name="f924" fmla="val 763232"/>
              <a:gd name="f925" fmla="val 783522"/>
              <a:gd name="f926" fmla="val 368686"/>
              <a:gd name="f927" fmla="val 799588"/>
              <a:gd name="f928" fmla="val 379074"/>
              <a:gd name="f929" fmla="val 807552"/>
              <a:gd name="f930" fmla="val 399780"/>
              <a:gd name="f931" fmla="val 807413"/>
              <a:gd name="f932" fmla="val 415337"/>
              <a:gd name="f933" fmla="val 807309"/>
              <a:gd name="f934" fmla="val 423058"/>
              <a:gd name="f935" fmla="val 798445"/>
              <a:gd name="f936" fmla="val 779298"/>
              <a:gd name="f937" fmla="val 798030"/>
              <a:gd name="f938" fmla="val 456624"/>
              <a:gd name="f939" fmla="val 472111"/>
              <a:gd name="f940" fmla="val 492980"/>
              <a:gd name="f941" fmla="val 798826"/>
              <a:gd name="f942" fmla="val 781687"/>
              <a:gd name="f943" fmla="val 762529"/>
              <a:gd name="f944" fmla="val 492332"/>
              <a:gd name="f945" fmla="val 752938"/>
              <a:gd name="f946" fmla="val 470172"/>
              <a:gd name="f947" fmla="val 752914"/>
              <a:gd name="f948" fmla="val 455976"/>
              <a:gd name="f949" fmla="val 761698"/>
              <a:gd name="f950" fmla="val 779263"/>
              <a:gd name="f951" fmla="val 396179"/>
              <a:gd name="f952" fmla="val 377782"/>
              <a:gd name="f953" fmla="val 461985"/>
              <a:gd name="f954" fmla="val 368558"/>
              <a:gd name="f955" fmla="val 469855"/>
              <a:gd name="f956" fmla="val 368513"/>
              <a:gd name="f957" fmla="val 485644"/>
              <a:gd name="f958" fmla="val 368468"/>
              <a:gd name="f959" fmla="val 505840"/>
              <a:gd name="f960" fmla="val 376626"/>
              <a:gd name="f961" fmla="val 392993"/>
              <a:gd name="f962" fmla="val 412937"/>
              <a:gd name="f963" fmla="val 422920"/>
              <a:gd name="f964" fmla="val 507225"/>
              <a:gd name="f965" fmla="val 489729"/>
              <a:gd name="f966" fmla="val 422968"/>
              <a:gd name="f967" fmla="val 471309"/>
              <a:gd name="f968" fmla="val 414045"/>
              <a:gd name="f969" fmla="val 462075"/>
              <a:gd name="f970" fmla="val 632633"/>
              <a:gd name="f971" fmla="val 147185"/>
              <a:gd name="f972" fmla="val 152344"/>
              <a:gd name="f973" fmla="val 632979"/>
              <a:gd name="f974" fmla="val 157503"/>
              <a:gd name="f975" fmla="val 632563"/>
              <a:gd name="f976" fmla="val 162628"/>
              <a:gd name="f977" fmla="val 631628"/>
              <a:gd name="f978" fmla="val 174365"/>
              <a:gd name="f979" fmla="val 634918"/>
              <a:gd name="f980" fmla="val 180771"/>
              <a:gd name="f981" fmla="val 648560"/>
              <a:gd name="f982" fmla="val 180529"/>
              <a:gd name="f983" fmla="val 661164"/>
              <a:gd name="f984" fmla="val 180286"/>
              <a:gd name="f985" fmla="val 666288"/>
              <a:gd name="f986" fmla="val 175889"/>
              <a:gd name="f987" fmla="val 665319"/>
              <a:gd name="f988" fmla="val 163216"/>
              <a:gd name="f989" fmla="val 664591"/>
              <a:gd name="f990" fmla="val 153521"/>
              <a:gd name="f991" fmla="val 664764"/>
              <a:gd name="f992" fmla="val 143722"/>
              <a:gd name="f993" fmla="val 134027"/>
              <a:gd name="f994" fmla="val 665942"/>
              <a:gd name="f995" fmla="val 122463"/>
              <a:gd name="f996" fmla="val 663241"/>
              <a:gd name="f997" fmla="val 115780"/>
              <a:gd name="f998" fmla="val 649426"/>
              <a:gd name="f999" fmla="val 116057"/>
              <a:gd name="f1000" fmla="val 636684"/>
              <a:gd name="f1001" fmla="val 116299"/>
              <a:gd name="f1002" fmla="val 631490"/>
              <a:gd name="f1003" fmla="val 120974"/>
              <a:gd name="f1004" fmla="val 632598"/>
              <a:gd name="f1005" fmla="val 133439"/>
              <a:gd name="f1006" fmla="val 633013"/>
              <a:gd name="f1007" fmla="val 137975"/>
              <a:gd name="f1008" fmla="val 632667"/>
              <a:gd name="f1009" fmla="val 142580"/>
              <a:gd name="f1010" fmla="val 665007"/>
              <a:gd name="f1011" fmla="val 282603"/>
              <a:gd name="f1012" fmla="val 665145"/>
              <a:gd name="f1013" fmla="val 280318"/>
              <a:gd name="f1014" fmla="val 665076"/>
              <a:gd name="f1015" fmla="val 277998"/>
              <a:gd name="f1016" fmla="val 665561"/>
              <a:gd name="f1017" fmla="val 263698"/>
              <a:gd name="f1018" fmla="val 666323"/>
              <a:gd name="f1019" fmla="val 252860"/>
              <a:gd name="f1020" fmla="val 648248"/>
              <a:gd name="f1021" fmla="val 253241"/>
              <a:gd name="f1022" fmla="val 631040"/>
              <a:gd name="f1023" fmla="val 253587"/>
              <a:gd name="f1024" fmla="val 632459"/>
              <a:gd name="f1025" fmla="val 264148"/>
              <a:gd name="f1026" fmla="val 275297"/>
              <a:gd name="f1027" fmla="val 632702"/>
              <a:gd name="f1028" fmla="val 282188"/>
              <a:gd name="f1029" fmla="val 633083"/>
              <a:gd name="f1030" fmla="val 289113"/>
              <a:gd name="f1031" fmla="val 632529"/>
              <a:gd name="f1032" fmla="val 295934"/>
              <a:gd name="f1033" fmla="val 631559"/>
              <a:gd name="f1034" fmla="val 307949"/>
              <a:gd name="f1035" fmla="val 636787"/>
              <a:gd name="f1036" fmla="val 648595"/>
              <a:gd name="f1037" fmla="val 312034"/>
              <a:gd name="f1038" fmla="val 660021"/>
              <a:gd name="f1039" fmla="val 312000"/>
              <a:gd name="f1040" fmla="val 666184"/>
              <a:gd name="f1041" fmla="val 308710"/>
              <a:gd name="f1042" fmla="val 296349"/>
              <a:gd name="f1043" fmla="val 664661"/>
              <a:gd name="f1044" fmla="val 291813"/>
              <a:gd name="f1045" fmla="val 287174"/>
              <a:gd name="f1046" fmla="val 415182"/>
              <a:gd name="f1047" fmla="val 421449"/>
              <a:gd name="f1048" fmla="val 427751"/>
              <a:gd name="f1049" fmla="val 434018"/>
              <a:gd name="f1050" fmla="val 632390"/>
              <a:gd name="f1051" fmla="val 442293"/>
              <a:gd name="f1052" fmla="val 635610"/>
              <a:gd name="f1053" fmla="val 446829"/>
              <a:gd name="f1054" fmla="val 644509"/>
              <a:gd name="f1055" fmla="val 446968"/>
              <a:gd name="f1056" fmla="val 653304"/>
              <a:gd name="f1057" fmla="val 447106"/>
              <a:gd name="f1058" fmla="val 658705"/>
              <a:gd name="f1059" fmla="val 444302"/>
              <a:gd name="f1060" fmla="val 659051"/>
              <a:gd name="f1061" fmla="val 434572"/>
              <a:gd name="f1062" fmla="val 659501"/>
              <a:gd name="f1063" fmla="val 422592"/>
              <a:gd name="f1064" fmla="val 660471"/>
              <a:gd name="f1065" fmla="val 410646"/>
              <a:gd name="f1066" fmla="val 661302"/>
              <a:gd name="f1067" fmla="val 398700"/>
              <a:gd name="f1068" fmla="val 661960"/>
              <a:gd name="f1069" fmla="val 389282"/>
              <a:gd name="f1070" fmla="val 657562"/>
              <a:gd name="f1071" fmla="val 385127"/>
              <a:gd name="f1072" fmla="val 648214"/>
              <a:gd name="f1073" fmla="val 385058"/>
              <a:gd name="f1074" fmla="val 639142"/>
              <a:gd name="f1075" fmla="val 384989"/>
              <a:gd name="f1076" fmla="val 632217"/>
              <a:gd name="f1077" fmla="val 386824"/>
              <a:gd name="f1078" fmla="val 398042"/>
              <a:gd name="f1079" fmla="val 403756"/>
              <a:gd name="f1080" fmla="val 409469"/>
              <a:gd name="f1081" fmla="val 549977"/>
              <a:gd name="f1082" fmla="val 572241"/>
              <a:gd name="f1083" fmla="val 579477"/>
              <a:gd name="f1084" fmla="val 637445"/>
              <a:gd name="f1085" fmla="val 582074"/>
              <a:gd name="f1086" fmla="val 644163"/>
              <a:gd name="f1087" fmla="val 581866"/>
              <a:gd name="f1088" fmla="val 650118"/>
              <a:gd name="f1089" fmla="val 581693"/>
              <a:gd name="f1090" fmla="val 654204"/>
              <a:gd name="f1091" fmla="val 579270"/>
              <a:gd name="f1092" fmla="val 654377"/>
              <a:gd name="f1093" fmla="val 572864"/>
              <a:gd name="f1094" fmla="val 654758"/>
              <a:gd name="f1095" fmla="val 558598"/>
              <a:gd name="f1096" fmla="val 655139"/>
              <a:gd name="f1097" fmla="val 544333"/>
              <a:gd name="f1098" fmla="val 655035"/>
              <a:gd name="f1099" fmla="val 530067"/>
              <a:gd name="f1100" fmla="val 654966"/>
              <a:gd name="f1101" fmla="val 522831"/>
              <a:gd name="f1102" fmla="val 649876"/>
              <a:gd name="f1103" fmla="val 520615"/>
              <a:gd name="f1104" fmla="val 643366"/>
              <a:gd name="f1105" fmla="val 636303"/>
              <a:gd name="f1106" fmla="val 524147"/>
              <a:gd name="f1107" fmla="val 632771"/>
              <a:gd name="f1108" fmla="val 531106"/>
              <a:gd name="f1109" fmla="val 537373"/>
              <a:gd name="f1110" fmla="val 543675"/>
              <a:gd name="f1111" fmla="val 549942"/>
              <a:gd name="f1112" fmla="val 632875"/>
              <a:gd name="f1113" fmla="val 215985"/>
              <a:gd name="f1114" fmla="val 631178"/>
              <a:gd name="f1115" fmla="val 227411"/>
              <a:gd name="f1116" fmla="val 633290"/>
              <a:gd name="f1117" fmla="val 235582"/>
              <a:gd name="f1118" fmla="val 648352"/>
              <a:gd name="f1119" fmla="val 235479"/>
              <a:gd name="f1120" fmla="val 660956"/>
              <a:gd name="f1121" fmla="val 665665"/>
              <a:gd name="f1122" fmla="val 230804"/>
              <a:gd name="f1123" fmla="val 665388"/>
              <a:gd name="f1124" fmla="val 218235"/>
              <a:gd name="f1125" fmla="val 665111"/>
              <a:gd name="f1126" fmla="val 206844"/>
              <a:gd name="f1127" fmla="val 664868"/>
              <a:gd name="f1128" fmla="val 198118"/>
              <a:gd name="f1129" fmla="val 198638"/>
              <a:gd name="f1130" fmla="val 637168"/>
              <a:gd name="f1131" fmla="val 199053"/>
              <a:gd name="f1132" fmla="val 630659"/>
              <a:gd name="f1133" fmla="val 202412"/>
              <a:gd name="f1134" fmla="val 632909"/>
              <a:gd name="f1135" fmla="val 664903"/>
              <a:gd name="f1136" fmla="val 83059"/>
              <a:gd name="f1137" fmla="val 666357"/>
              <a:gd name="f1138" fmla="val 71183"/>
              <a:gd name="f1139" fmla="val 664280"/>
              <a:gd name="f1140" fmla="val 63496"/>
              <a:gd name="f1141" fmla="val 649218"/>
              <a:gd name="f1142" fmla="val 63427"/>
              <a:gd name="f1143" fmla="val 63358"/>
              <a:gd name="f1144" fmla="val 69140"/>
              <a:gd name="f1145" fmla="val 632425"/>
              <a:gd name="f1146" fmla="val 81882"/>
              <a:gd name="f1147" fmla="val 632009"/>
              <a:gd name="f1148" fmla="val 95282"/>
              <a:gd name="f1149" fmla="val 635576"/>
              <a:gd name="f1150" fmla="val 99956"/>
              <a:gd name="f1151" fmla="val 649045"/>
              <a:gd name="f1152" fmla="val 100199"/>
              <a:gd name="f1153" fmla="val 662237"/>
              <a:gd name="f1154" fmla="val 100441"/>
              <a:gd name="f1155" fmla="val 666842"/>
              <a:gd name="f1156" fmla="val 95386"/>
              <a:gd name="f1157" fmla="val 682590"/>
              <a:gd name="f1158" fmla="val 688927"/>
              <a:gd name="f1159" fmla="val 695263"/>
              <a:gd name="f1160" fmla="val 701634"/>
              <a:gd name="f1161" fmla="val 707001"/>
              <a:gd name="f1162" fmla="val 712749"/>
              <a:gd name="f1163" fmla="val 640112"/>
              <a:gd name="f1164" fmla="val 713095"/>
              <a:gd name="f1165" fmla="val 647452"/>
              <a:gd name="f1166" fmla="val 713476"/>
              <a:gd name="f1167" fmla="val 650291"/>
              <a:gd name="f1168" fmla="val 708213"/>
              <a:gd name="f1169" fmla="val 650534"/>
              <a:gd name="f1170" fmla="val 701876"/>
              <a:gd name="f1171" fmla="val 651018"/>
              <a:gd name="f1172" fmla="val 688615"/>
              <a:gd name="f1173" fmla="val 651122"/>
              <a:gd name="f1174" fmla="val 675354"/>
              <a:gd name="f1175" fmla="val 651053"/>
              <a:gd name="f1176" fmla="val 662092"/>
              <a:gd name="f1177" fmla="val 655964"/>
              <a:gd name="f1178" fmla="val 647694"/>
              <a:gd name="f1179" fmla="val 652432"/>
              <a:gd name="f1180" fmla="val 641220"/>
              <a:gd name="f1181" fmla="val 652778"/>
              <a:gd name="f1182" fmla="val 635506"/>
              <a:gd name="f1183" fmla="val 653055"/>
              <a:gd name="f1184" fmla="val 656587"/>
              <a:gd name="f1185" fmla="val 661850"/>
              <a:gd name="f1186" fmla="val 668775"/>
              <a:gd name="f1187" fmla="val 675700"/>
              <a:gd name="f1188" fmla="val 662029"/>
              <a:gd name="f1189" fmla="val 348217"/>
              <a:gd name="f1190" fmla="val 663310"/>
              <a:gd name="f1191" fmla="val 338107"/>
              <a:gd name="f1192" fmla="val 661683"/>
              <a:gd name="f1193" fmla="val 330697"/>
              <a:gd name="f1194" fmla="val 648422"/>
              <a:gd name="f1195" fmla="val 330489"/>
              <a:gd name="f1196" fmla="val 636649"/>
              <a:gd name="f1197" fmla="val 330316"/>
              <a:gd name="f1198" fmla="val 631663"/>
              <a:gd name="f1199" fmla="val 334471"/>
              <a:gd name="f1200" fmla="val 346382"/>
              <a:gd name="f1201" fmla="val 633256"/>
              <a:gd name="f1202" fmla="val 356423"/>
              <a:gd name="f1203" fmla="val 630278"/>
              <a:gd name="f1204" fmla="val 367226"/>
              <a:gd name="f1205" fmla="val 647002"/>
              <a:gd name="f1206" fmla="val 367157"/>
              <a:gd name="f1207" fmla="val 367053"/>
              <a:gd name="f1208" fmla="val 662756"/>
              <a:gd name="f1209" fmla="val 359263"/>
              <a:gd name="f1210" fmla="val 348252"/>
              <a:gd name="f1211" fmla="+- 0 0 -90"/>
              <a:gd name="f1212" fmla="*/ f3 1 816436"/>
              <a:gd name="f1213" fmla="*/ f4 1 912604"/>
              <a:gd name="f1214" fmla="val f5"/>
              <a:gd name="f1215" fmla="val f6"/>
              <a:gd name="f1216" fmla="val f7"/>
              <a:gd name="f1217" fmla="*/ f1211 f0 1"/>
              <a:gd name="f1218" fmla="+- f1216 0 f1214"/>
              <a:gd name="f1219" fmla="+- f1215 0 f1214"/>
              <a:gd name="f1220" fmla="*/ f1217 1 f2"/>
              <a:gd name="f1221" fmla="*/ f1219 1 816436"/>
              <a:gd name="f1222" fmla="*/ f1218 1 912604"/>
              <a:gd name="f1223" fmla="*/ 407328 f1219 1"/>
              <a:gd name="f1224" fmla="*/ 912258 f1218 1"/>
              <a:gd name="f1225" fmla="*/ 26557 f1219 1"/>
              <a:gd name="f1226" fmla="*/ 0 f1219 1"/>
              <a:gd name="f1227" fmla="*/ 886566 f1218 1"/>
              <a:gd name="f1228" fmla="*/ 247909 f1218 1"/>
              <a:gd name="f1229" fmla="*/ 17693 f1219 1"/>
              <a:gd name="f1230" fmla="*/ 235998 f1218 1"/>
              <a:gd name="f1231" fmla="*/ 281535 f1219 1"/>
              <a:gd name="f1232" fmla="*/ 353653 f1218 1"/>
              <a:gd name="f1233" fmla="*/ 296563 f1219 1"/>
              <a:gd name="f1234" fmla="*/ 381076 f1218 1"/>
              <a:gd name="f1235" fmla="*/ 329387 f1219 1"/>
              <a:gd name="f1236" fmla="*/ 414628 f1218 1"/>
              <a:gd name="f1237" fmla="*/ 563002 f1219 1"/>
              <a:gd name="f1238" fmla="*/ 413624 f1218 1"/>
              <a:gd name="f1239" fmla="*/ 580591 f1219 1"/>
              <a:gd name="f1240" fmla="*/ 433949 f1218 1"/>
              <a:gd name="f1241" fmla="*/ 580522 f1219 1"/>
              <a:gd name="f1242" fmla="*/ 793944 f1218 1"/>
              <a:gd name="f1243" fmla="*/ 602751 f1219 1"/>
              <a:gd name="f1244" fmla="*/ 814373 f1218 1"/>
              <a:gd name="f1245" fmla="*/ 616636 f1219 1"/>
              <a:gd name="f1246" fmla="*/ 801146 f1218 1"/>
              <a:gd name="f1247" fmla="*/ 603513 f1219 1"/>
              <a:gd name="f1248" fmla="*/ 787365 f1218 1"/>
              <a:gd name="f1249" fmla="*/ 596588 f1219 1"/>
              <a:gd name="f1250" fmla="*/ 787089 f1218 1"/>
              <a:gd name="f1251" fmla="*/ 585543 f1219 1"/>
              <a:gd name="f1252" fmla="*/ 776874 f1218 1"/>
              <a:gd name="f1253" fmla="*/ 596519 f1219 1"/>
              <a:gd name="f1254" fmla="*/ 769014 f1218 1"/>
              <a:gd name="f1255" fmla="*/ 616809 f1219 1"/>
              <a:gd name="f1256" fmla="*/ 746473 f1218 1"/>
              <a:gd name="f1257" fmla="*/ 602128 f1219 1"/>
              <a:gd name="f1258" fmla="*/ 732312 f1218 1"/>
              <a:gd name="f1259" fmla="*/ 586235 f1219 1"/>
              <a:gd name="f1260" fmla="*/ 723898 f1218 1"/>
              <a:gd name="f1261" fmla="*/ 601089 f1219 1"/>
              <a:gd name="f1262" fmla="*/ 714203 f1218 1"/>
              <a:gd name="f1263" fmla="*/ 616601 f1219 1"/>
              <a:gd name="f1264" fmla="*/ 697133 f1218 1"/>
              <a:gd name="f1265" fmla="*/ 672930 f1218 1"/>
              <a:gd name="f1266" fmla="*/ 598250 f1219 1"/>
              <a:gd name="f1267" fmla="*/ 651809 f1218 1"/>
              <a:gd name="f1268" fmla="*/ 586097 f1219 1"/>
              <a:gd name="f1269" fmla="*/ 642876 f1218 1"/>
              <a:gd name="f1270" fmla="*/ 599600 f1219 1"/>
              <a:gd name="f1271" fmla="*/ 633596 f1218 1"/>
              <a:gd name="f1272" fmla="*/ 616947 f1219 1"/>
              <a:gd name="f1273" fmla="*/ 616768 f1218 1"/>
              <a:gd name="f1274" fmla="*/ 599185 f1219 1"/>
              <a:gd name="f1275" fmla="*/ 600876 f1218 1"/>
              <a:gd name="f1276" fmla="*/ 586027 f1219 1"/>
              <a:gd name="f1277" fmla="*/ 591250 f1218 1"/>
              <a:gd name="f1278" fmla="*/ 600016 f1219 1"/>
              <a:gd name="f1279" fmla="*/ 582351 f1218 1"/>
              <a:gd name="f1280" fmla="*/ 564831 f1218 1"/>
              <a:gd name="f1281" fmla="*/ 547553 f1218 1"/>
              <a:gd name="f1282" fmla="*/ 594268 f1219 1"/>
              <a:gd name="f1283" fmla="*/ 519749 f1218 1"/>
              <a:gd name="f1284" fmla="*/ 585369 f1219 1"/>
              <a:gd name="f1285" fmla="*/ 509812 f1218 1"/>
              <a:gd name="f1286" fmla="*/ 596138 f1219 1"/>
              <a:gd name="f1287" fmla="*/ 501917 f1218 1"/>
              <a:gd name="f1288" fmla="*/ 616913 f1219 1"/>
              <a:gd name="f1289" fmla="*/ 481766 f1218 1"/>
              <a:gd name="f1290" fmla="*/ 600743 f1219 1"/>
              <a:gd name="f1291" fmla="*/ 465527 f1218 1"/>
              <a:gd name="f1292" fmla="*/ 586166 f1219 1"/>
              <a:gd name="f1293" fmla="*/ 455762 f1218 1"/>
              <a:gd name="f1294" fmla="*/ 600431 f1219 1"/>
              <a:gd name="f1295" fmla="*/ 447141 f1218 1"/>
              <a:gd name="f1296" fmla="*/ 429240 f1218 1"/>
              <a:gd name="f1297" fmla="*/ 406768 f1218 1"/>
              <a:gd name="f1298" fmla="*/ 597696 f1219 1"/>
              <a:gd name="f1299" fmla="*/ 384227 f1218 1"/>
              <a:gd name="f1300" fmla="*/ 585854 f1219 1"/>
              <a:gd name="f1301" fmla="*/ 374982 f1218 1"/>
              <a:gd name="f1302" fmla="*/ 598008 f1219 1"/>
              <a:gd name="f1303" fmla="*/ 366949 f1218 1"/>
              <a:gd name="f1304" fmla="*/ 616878 f1219 1"/>
              <a:gd name="f1305" fmla="*/ 348356 f1218 1"/>
              <a:gd name="f1306" fmla="*/ 598735 f1219 1"/>
              <a:gd name="f1307" fmla="*/ 330524 f1218 1"/>
              <a:gd name="f1308" fmla="*/ 585265 f1219 1"/>
              <a:gd name="f1309" fmla="*/ 321660 f1218 1"/>
              <a:gd name="f1310" fmla="*/ 312069 f1218 1"/>
              <a:gd name="f1311" fmla="*/ 291259 f1218 1"/>
              <a:gd name="f1312" fmla="*/ 275713 f1218 1"/>
              <a:gd name="f1313" fmla="*/ 597627 f1219 1"/>
              <a:gd name="f1314" fmla="*/ 253172 f1218 1"/>
              <a:gd name="f1315" fmla="*/ 586131 f1219 1"/>
              <a:gd name="f1316" fmla="*/ 243719 f1218 1"/>
              <a:gd name="f1317" fmla="*/ 598700 f1219 1"/>
              <a:gd name="f1318" fmla="*/ 235513 f1218 1"/>
              <a:gd name="f1319" fmla="*/ 616982 f1219 1"/>
              <a:gd name="f1320" fmla="*/ 217889 f1218 1"/>
              <a:gd name="f1321" fmla="*/ 598423 f1219 1"/>
              <a:gd name="f1322" fmla="*/ 198672 f1218 1"/>
              <a:gd name="f1323" fmla="*/ 585820 f1219 1"/>
              <a:gd name="f1324" fmla="*/ 188319 f1218 1"/>
              <a:gd name="f1325" fmla="*/ 180390 f1218 1"/>
              <a:gd name="f1326" fmla="*/ 616670 f1219 1"/>
              <a:gd name="f1327" fmla="*/ 161381 f1218 1"/>
              <a:gd name="f1328" fmla="*/ 138910 f1218 1"/>
              <a:gd name="f1329" fmla="*/ 595237 f1219 1"/>
              <a:gd name="f1330" fmla="*/ 116611 f1218 1"/>
              <a:gd name="f1331" fmla="*/ 584954 f1219 1"/>
              <a:gd name="f1332" fmla="*/ 108855 f1218 1"/>
              <a:gd name="f1333" fmla="*/ 595895 f1219 1"/>
              <a:gd name="f1334" fmla="*/ 99472 f1218 1"/>
              <a:gd name="f1335" fmla="*/ 616740 f1219 1"/>
              <a:gd name="f1336" fmla="*/ 77312 f1218 1"/>
              <a:gd name="f1337" fmla="*/ 601678 f1219 1"/>
              <a:gd name="f1338" fmla="*/ 63462 f1218 1"/>
              <a:gd name="f1339" fmla="*/ 53940 f1218 1"/>
              <a:gd name="f1340" fmla="*/ 600674 f1219 1"/>
              <a:gd name="f1341" fmla="*/ 45284 f1218 1"/>
              <a:gd name="f1342" fmla="*/ 616497 f1219 1"/>
              <a:gd name="f1343" fmla="*/ 29495 f1218 1"/>
              <a:gd name="f1344" fmla="*/ 616705 f1219 1"/>
              <a:gd name="f1345" fmla="*/ 17376 f1218 1"/>
              <a:gd name="f1346" fmla="*/ 626019 f1219 1"/>
              <a:gd name="f1347" fmla="*/ 9897 f1218 1"/>
              <a:gd name="f1348" fmla="*/ 632840 f1219 1"/>
              <a:gd name="f1349" fmla="*/ 17722 f1218 1"/>
              <a:gd name="f1350" fmla="*/ 632736 f1219 1"/>
              <a:gd name="f1351" fmla="*/ 26378 f1218 1"/>
              <a:gd name="f1352" fmla="*/ 649391 f1219 1"/>
              <a:gd name="f1353" fmla="*/ 45665 f1218 1"/>
              <a:gd name="f1354" fmla="*/ 665353 f1219 1"/>
              <a:gd name="f1355" fmla="*/ 27279 f1218 1"/>
              <a:gd name="f1356" fmla="*/ 693815 f1219 1"/>
              <a:gd name="f1357" fmla="*/ 791 f1218 1"/>
              <a:gd name="f1358" fmla="*/ 771617 f1219 1"/>
              <a:gd name="f1359" fmla="*/ 860 f1218 1"/>
              <a:gd name="f1360" fmla="*/ 788376 f1219 1"/>
              <a:gd name="f1361" fmla="*/ 22847 f1218 1"/>
              <a:gd name="f1362" fmla="*/ 794850 f1219 1"/>
              <a:gd name="f1363" fmla="*/ 185307 f1218 1"/>
              <a:gd name="f1364" fmla="*/ 802676 f1219 1"/>
              <a:gd name="f1365" fmla="*/ 435992 f1218 1"/>
              <a:gd name="f1366" fmla="*/ 815868 f1219 1"/>
              <a:gd name="f1367" fmla="*/ 795468 f1218 1"/>
              <a:gd name="f1368" fmla="*/ 816387 f1219 1"/>
              <a:gd name="f1369" fmla="*/ 890617 f1218 1"/>
              <a:gd name="f1370" fmla="*/ 795058 f1219 1"/>
              <a:gd name="f1371" fmla="*/ 912604 f1218 1"/>
              <a:gd name="f1372" fmla="*/ 422978 f1219 1"/>
              <a:gd name="f1373" fmla="*/ 912293 f1218 1"/>
              <a:gd name="f1374" fmla="*/ 407397 f1219 1"/>
              <a:gd name="f1375" fmla="*/ 263115 f1219 1"/>
              <a:gd name="f1376" fmla="*/ 685256 f1218 1"/>
              <a:gd name="f1377" fmla="*/ 240851 f1219 1"/>
              <a:gd name="f1378" fmla="*/ 652675 f1218 1"/>
              <a:gd name="f1379" fmla="*/ 210174 f1219 1"/>
              <a:gd name="f1380" fmla="*/ 683352 f1218 1"/>
              <a:gd name="f1381" fmla="*/ 210070 f1219 1"/>
              <a:gd name="f1382" fmla="*/ 695471 f1218 1"/>
              <a:gd name="f1383" fmla="*/ 231433 f1219 1"/>
              <a:gd name="f1384" fmla="*/ 716834 f1218 1"/>
              <a:gd name="f1385" fmla="*/ 263150 f1219 1"/>
              <a:gd name="f1386" fmla="*/ 483012 f1218 1"/>
              <a:gd name="f1387" fmla="*/ 235069 f1219 1"/>
              <a:gd name="f1388" fmla="*/ 516010 f1218 1"/>
              <a:gd name="f1389" fmla="*/ 487583 f1218 1"/>
              <a:gd name="f1390" fmla="*/ 465146 f1218 1"/>
              <a:gd name="f1391" fmla="*/ 250858 f1219 1"/>
              <a:gd name="f1392" fmla="*/ 452161 f1218 1"/>
              <a:gd name="f1393" fmla="*/ 483047 f1218 1"/>
              <a:gd name="f1394" fmla="*/ 210277 f1219 1"/>
              <a:gd name="f1395" fmla="*/ 583979 f1218 1"/>
              <a:gd name="f1396" fmla="*/ 604684 f1218 1"/>
              <a:gd name="f1397" fmla="*/ 218414 f1219 1"/>
              <a:gd name="f1398" fmla="*/ 615937 f1218 1"/>
              <a:gd name="f1399" fmla="*/ 582178 f1218 1"/>
              <a:gd name="f1400" fmla="*/ 263184 f1219 1"/>
              <a:gd name="f1401" fmla="*/ 571825 f1218 1"/>
              <a:gd name="f1402" fmla="*/ 243379 f1219 1"/>
              <a:gd name="f1403" fmla="*/ 552262 f1218 1"/>
              <a:gd name="f1404" fmla="*/ 86424 f1219 1"/>
              <a:gd name="f1405" fmla="*/ 684287 f1218 1"/>
              <a:gd name="f1406" fmla="*/ 86459 f1219 1"/>
              <a:gd name="f1407" fmla="*/ 667009 f1218 1"/>
              <a:gd name="f1408" fmla="*/ 71916 f1219 1"/>
              <a:gd name="f1409" fmla="*/ 652605 f1218 1"/>
              <a:gd name="f1410" fmla="*/ 33482 f1219 1"/>
              <a:gd name="f1411" fmla="*/ 687507 f1218 1"/>
              <a:gd name="f1412" fmla="*/ 33655 f1219 1"/>
              <a:gd name="f1413" fmla="*/ 706516 f1218 1"/>
              <a:gd name="f1414" fmla="*/ 41481 f1219 1"/>
              <a:gd name="f1415" fmla="*/ 716246 f1218 1"/>
              <a:gd name="f1416" fmla="*/ 86389 f1219 1"/>
              <a:gd name="f1417" fmla="*/ 487236 f1218 1"/>
              <a:gd name="f1418" fmla="*/ 475637 f1218 1"/>
              <a:gd name="f1419" fmla="*/ 62844 f1219 1"/>
              <a:gd name="f1420" fmla="*/ 452265 f1218 1"/>
              <a:gd name="f1421" fmla="*/ 482423 f1218 1"/>
              <a:gd name="f1422" fmla="*/ 33690 f1219 1"/>
              <a:gd name="f1423" fmla="*/ 504895 f1218 1"/>
              <a:gd name="f1424" fmla="*/ 40684 f1219 1"/>
              <a:gd name="f1425" fmla="*/ 515213 f1218 1"/>
              <a:gd name="f1426" fmla="*/ 81473 f1219 1"/>
              <a:gd name="f1427" fmla="*/ 513448 f1218 1"/>
              <a:gd name="f1428" fmla="*/ 86493 f1219 1"/>
              <a:gd name="f1429" fmla="*/ 487271 f1218 1"/>
              <a:gd name="f1430" fmla="*/ 581970 f1218 1"/>
              <a:gd name="f1431" fmla="*/ 604338 f1218 1"/>
              <a:gd name="f1432" fmla="*/ 41931 f1219 1"/>
              <a:gd name="f1433" fmla="*/ 615522 f1218 1"/>
              <a:gd name="f1434" fmla="*/ 77698 f1219 1"/>
              <a:gd name="f1435" fmla="*/ 614899 f1218 1"/>
              <a:gd name="f1436" fmla="*/ 85766 f1219 1"/>
              <a:gd name="f1437" fmla="*/ 578231 f1218 1"/>
              <a:gd name="f1438" fmla="*/ 77110 f1219 1"/>
              <a:gd name="f1439" fmla="*/ 553128 f1218 1"/>
              <a:gd name="f1440" fmla="*/ 33621 f1219 1"/>
              <a:gd name="f1441" fmla="*/ 262873 f1219 1"/>
              <a:gd name="f1442" fmla="*/ 785530 f1218 1"/>
              <a:gd name="f1443" fmla="*/ 762470 f1218 1"/>
              <a:gd name="f1444" fmla="*/ 256709 f1219 1"/>
              <a:gd name="f1445" fmla="*/ 753537 f1218 1"/>
              <a:gd name="f1446" fmla="*/ 217514 f1219 1"/>
              <a:gd name="f1447" fmla="*/ 754299 f1218 1"/>
              <a:gd name="f1448" fmla="*/ 210693 f1219 1"/>
              <a:gd name="f1449" fmla="*/ 788127 f1218 1"/>
              <a:gd name="f1450" fmla="*/ 217929 f1219 1"/>
              <a:gd name="f1451" fmla="*/ 813299 f1218 1"/>
              <a:gd name="f1452" fmla="*/ 258406 f1219 1"/>
              <a:gd name="f1453" fmla="*/ 812053 f1218 1"/>
              <a:gd name="f1454" fmla="*/ 262907 f1219 1"/>
              <a:gd name="f1455" fmla="*/ 785496 f1218 1"/>
              <a:gd name="f1456" fmla="*/ 122642 f1219 1"/>
              <a:gd name="f1457" fmla="*/ 481800 f1218 1"/>
              <a:gd name="f1458" fmla="*/ 156470 f1219 1"/>
              <a:gd name="f1459" fmla="*/ 516252 f1218 1"/>
              <a:gd name="f1460" fmla="*/ 173852 f1219 1"/>
              <a:gd name="f1461" fmla="*/ 499494 f1218 1"/>
              <a:gd name="f1462" fmla="*/ 173610 f1219 1"/>
              <a:gd name="f1463" fmla="*/ 465077 f1218 1"/>
              <a:gd name="f1464" fmla="*/ 166685 f1219 1"/>
              <a:gd name="f1465" fmla="*/ 452992 f1218 1"/>
              <a:gd name="f1466" fmla="*/ 127732 f1219 1"/>
              <a:gd name="f1467" fmla="*/ 454377 f1218 1"/>
              <a:gd name="f1468" fmla="*/ 122676 f1219 1"/>
              <a:gd name="f1469" fmla="*/ 173679 f1219 1"/>
              <a:gd name="f1470" fmla="*/ 584325 f1218 1"/>
              <a:gd name="f1471" fmla="*/ 173748 f1219 1"/>
              <a:gd name="f1472" fmla="*/ 574007 f1218 1"/>
              <a:gd name="f1473" fmla="*/ 152904 f1219 1"/>
              <a:gd name="f1474" fmla="*/ 552158 f1218 1"/>
              <a:gd name="f1475" fmla="*/ 122607 f1219 1"/>
              <a:gd name="f1476" fmla="*/ 581832 f1218 1"/>
              <a:gd name="f1477" fmla="*/ 122919 f1219 1"/>
              <a:gd name="f1478" fmla="*/ 605896 f1218 1"/>
              <a:gd name="f1479" fmla="*/ 132371 f1219 1"/>
              <a:gd name="f1480" fmla="*/ 616076 f1218 1"/>
              <a:gd name="f1481" fmla="*/ 683941 f1218 1"/>
              <a:gd name="f1482" fmla="*/ 156436 f1219 1"/>
              <a:gd name="f1483" fmla="*/ 716731 f1218 1"/>
              <a:gd name="f1484" fmla="*/ 173783 f1219 1"/>
              <a:gd name="f1485" fmla="*/ 699764 f1218 1"/>
              <a:gd name="f1486" fmla="*/ 173575 f1219 1"/>
              <a:gd name="f1487" fmla="*/ 665416 f1218 1"/>
              <a:gd name="f1488" fmla="*/ 166511 f1219 1"/>
              <a:gd name="f1489" fmla="*/ 653228 f1218 1"/>
              <a:gd name="f1490" fmla="*/ 783591 f1218 1"/>
              <a:gd name="f1491" fmla="*/ 38780 f1219 1"/>
              <a:gd name="f1492" fmla="*/ 812261 f1218 1"/>
              <a:gd name="f1493" fmla="*/ 80849 f1219 1"/>
              <a:gd name="f1494" fmla="*/ 812434 f1218 1"/>
              <a:gd name="f1495" fmla="*/ 86181 f1219 1"/>
              <a:gd name="f1496" fmla="*/ 788993 f1218 1"/>
              <a:gd name="f1497" fmla="*/ 48302 f1219 1"/>
              <a:gd name="f1498" fmla="*/ 752567 f1218 1"/>
              <a:gd name="f1499" fmla="*/ 33448 f1219 1"/>
              <a:gd name="f1500" fmla="*/ 768218 f1218 1"/>
              <a:gd name="f1501" fmla="*/ 33517 f1219 1"/>
              <a:gd name="f1502" fmla="*/ 173436 f1219 1"/>
              <a:gd name="f1503" fmla="*/ 783695 f1218 1"/>
              <a:gd name="f1504" fmla="*/ 173402 f1219 1"/>
              <a:gd name="f1505" fmla="*/ 763024 f1218 1"/>
              <a:gd name="f1506" fmla="*/ 165577 f1219 1"/>
              <a:gd name="f1507" fmla="*/ 753433 f1218 1"/>
              <a:gd name="f1508" fmla="*/ 131540 f1219 1"/>
              <a:gd name="f1509" fmla="*/ 754056 f1218 1"/>
              <a:gd name="f1510" fmla="*/ 123022 f1219 1"/>
              <a:gd name="f1511" fmla="*/ 795606 f1218 1"/>
              <a:gd name="f1512" fmla="*/ 132718 f1219 1"/>
              <a:gd name="f1513" fmla="*/ 814442 f1218 1"/>
              <a:gd name="f1514" fmla="*/ 173471 f1219 1"/>
              <a:gd name="f1515" fmla="*/ 783661 f1218 1"/>
              <a:gd name="f1516" fmla="*/ 474258 f1219 1"/>
              <a:gd name="f1517" fmla="*/ 503412 f1219 1"/>
              <a:gd name="f1518" fmla="*/ 486752 f1218 1"/>
              <a:gd name="f1519" fmla="*/ 476647 f1219 1"/>
              <a:gd name="f1520" fmla="*/ 462030 f1218 1"/>
              <a:gd name="f1521" fmla="*/ 448843 f1219 1"/>
              <a:gd name="f1522" fmla="*/ 485194 f1218 1"/>
              <a:gd name="f1523" fmla="*/ 474223 f1219 1"/>
              <a:gd name="f1524" fmla="*/ 515975 f1218 1"/>
              <a:gd name="f1525" fmla="*/ 396456 f1219 1"/>
              <a:gd name="f1526" fmla="*/ 541944 f1218 1"/>
              <a:gd name="f1527" fmla="*/ 368617 f1219 1"/>
              <a:gd name="f1528" fmla="*/ 565385 f1218 1"/>
              <a:gd name="f1529" fmla="*/ 391054 f1219 1"/>
              <a:gd name="f1530" fmla="*/ 596409 f1218 1"/>
              <a:gd name="f1531" fmla="*/ 422944 f1219 1"/>
              <a:gd name="f1532" fmla="*/ 571721 f1218 1"/>
              <a:gd name="f1533" fmla="*/ 396421 f1219 1"/>
              <a:gd name="f1534" fmla="*/ 475885 f1219 1"/>
              <a:gd name="f1535" fmla="*/ 448878 f1219 1"/>
              <a:gd name="f1536" fmla="*/ 564242 f1218 1"/>
              <a:gd name="f1537" fmla="*/ 471592 f1219 1"/>
              <a:gd name="f1538" fmla="*/ 596444 f1218 1"/>
              <a:gd name="f1539" fmla="*/ 567636 f1218 1"/>
              <a:gd name="f1540" fmla="*/ 541978 f1218 1"/>
              <a:gd name="f1541" fmla="*/ 700734 f1218 1"/>
              <a:gd name="f1542" fmla="*/ 397806 f1219 1"/>
              <a:gd name="f1543" fmla="*/ 672895 f1218 1"/>
              <a:gd name="f1544" fmla="*/ 368548 f1219 1"/>
              <a:gd name="f1545" fmla="*/ 698622 f1218 1"/>
              <a:gd name="f1546" fmla="*/ 394828 f1219 1"/>
              <a:gd name="f1547" fmla="*/ 727049 f1218 1"/>
              <a:gd name="f1548" fmla="*/ 700699 f1218 1"/>
              <a:gd name="f1549" fmla="*/ 475366 f1219 1"/>
              <a:gd name="f1550" fmla="*/ 727083 f1218 1"/>
              <a:gd name="f1551" fmla="*/ 504243 f1219 1"/>
              <a:gd name="f1552" fmla="*/ 704092 f1218 1"/>
              <a:gd name="f1553" fmla="*/ 477894 f1219 1"/>
              <a:gd name="f1554" fmla="*/ 448913 f1219 1"/>
              <a:gd name="f1555" fmla="*/ 475401 f1219 1"/>
              <a:gd name="f1556" fmla="*/ 727118 f1218 1"/>
              <a:gd name="f1557" fmla="*/ 780856 f1218 1"/>
              <a:gd name="f1558" fmla="*/ 391124 f1219 1"/>
              <a:gd name="f1559" fmla="*/ 752948 f1218 1"/>
              <a:gd name="f1560" fmla="*/ 783522 f1218 1"/>
              <a:gd name="f1561" fmla="*/ 399780 f1219 1"/>
              <a:gd name="f1562" fmla="*/ 807413 f1218 1"/>
              <a:gd name="f1563" fmla="*/ 779298 f1218 1"/>
              <a:gd name="f1564" fmla="*/ 472111 f1219 1"/>
              <a:gd name="f1565" fmla="*/ 781687 f1218 1"/>
              <a:gd name="f1566" fmla="*/ 470172 f1219 1"/>
              <a:gd name="f1567" fmla="*/ 752914 f1218 1"/>
              <a:gd name="f1568" fmla="*/ 779263 f1218 1"/>
              <a:gd name="f1569" fmla="*/ 396179 f1219 1"/>
              <a:gd name="f1570" fmla="*/ 368513 f1219 1"/>
              <a:gd name="f1571" fmla="*/ 485644 f1218 1"/>
              <a:gd name="f1572" fmla="*/ 392993 f1219 1"/>
              <a:gd name="f1573" fmla="*/ 489729 f1218 1"/>
              <a:gd name="f1574" fmla="*/ 632633 f1219 1"/>
              <a:gd name="f1575" fmla="*/ 147185 f1218 1"/>
              <a:gd name="f1576" fmla="*/ 632563 f1219 1"/>
              <a:gd name="f1577" fmla="*/ 162628 f1218 1"/>
              <a:gd name="f1578" fmla="*/ 648560 f1219 1"/>
              <a:gd name="f1579" fmla="*/ 180529 f1218 1"/>
              <a:gd name="f1580" fmla="*/ 665319 f1219 1"/>
              <a:gd name="f1581" fmla="*/ 163216 f1218 1"/>
              <a:gd name="f1582" fmla="*/ 134027 f1218 1"/>
              <a:gd name="f1583" fmla="*/ 649426 f1219 1"/>
              <a:gd name="f1584" fmla="*/ 116057 f1218 1"/>
              <a:gd name="f1585" fmla="*/ 632598 f1219 1"/>
              <a:gd name="f1586" fmla="*/ 133439 f1218 1"/>
              <a:gd name="f1587" fmla="*/ 632667 f1219 1"/>
              <a:gd name="f1588" fmla="*/ 665007 f1219 1"/>
              <a:gd name="f1589" fmla="*/ 282603 f1218 1"/>
              <a:gd name="f1590" fmla="*/ 665145 f1219 1"/>
              <a:gd name="f1591" fmla="*/ 648248 f1219 1"/>
              <a:gd name="f1592" fmla="*/ 253241 f1218 1"/>
              <a:gd name="f1593" fmla="*/ 275297 f1218 1"/>
              <a:gd name="f1594" fmla="*/ 632529 f1219 1"/>
              <a:gd name="f1595" fmla="*/ 295934 f1218 1"/>
              <a:gd name="f1596" fmla="*/ 648595 f1219 1"/>
              <a:gd name="f1597" fmla="*/ 312034 f1218 1"/>
              <a:gd name="f1598" fmla="*/ 665076 f1219 1"/>
              <a:gd name="f1599" fmla="*/ 296349 f1218 1"/>
              <a:gd name="f1600" fmla="*/ 415182 f1218 1"/>
              <a:gd name="f1601" fmla="*/ 434018 f1218 1"/>
              <a:gd name="f1602" fmla="*/ 644509 f1219 1"/>
              <a:gd name="f1603" fmla="*/ 446968 f1218 1"/>
              <a:gd name="f1604" fmla="*/ 659051 f1219 1"/>
              <a:gd name="f1605" fmla="*/ 434572 f1218 1"/>
              <a:gd name="f1606" fmla="*/ 661302 f1219 1"/>
              <a:gd name="f1607" fmla="*/ 398700 f1218 1"/>
              <a:gd name="f1608" fmla="*/ 648214 f1219 1"/>
              <a:gd name="f1609" fmla="*/ 385058 f1218 1"/>
              <a:gd name="f1610" fmla="*/ 398042 f1218 1"/>
              <a:gd name="f1611" fmla="*/ 549977 f1218 1"/>
              <a:gd name="f1612" fmla="*/ 632806 f1219 1"/>
              <a:gd name="f1613" fmla="*/ 572241 f1218 1"/>
              <a:gd name="f1614" fmla="*/ 644163 f1219 1"/>
              <a:gd name="f1615" fmla="*/ 581866 f1218 1"/>
              <a:gd name="f1616" fmla="*/ 654377 f1219 1"/>
              <a:gd name="f1617" fmla="*/ 572864 f1218 1"/>
              <a:gd name="f1618" fmla="*/ 655035 f1219 1"/>
              <a:gd name="f1619" fmla="*/ 530067 f1218 1"/>
              <a:gd name="f1620" fmla="*/ 643366 f1219 1"/>
              <a:gd name="f1621" fmla="*/ 520615 f1218 1"/>
              <a:gd name="f1622" fmla="*/ 632771 f1219 1"/>
              <a:gd name="f1623" fmla="*/ 531106 f1218 1"/>
              <a:gd name="f1624" fmla="*/ 549942 f1218 1"/>
              <a:gd name="f1625" fmla="*/ 632875 f1219 1"/>
              <a:gd name="f1626" fmla="*/ 215985 f1218 1"/>
              <a:gd name="f1627" fmla="*/ 648352 f1219 1"/>
              <a:gd name="f1628" fmla="*/ 235479 f1218 1"/>
              <a:gd name="f1629" fmla="*/ 665388 f1219 1"/>
              <a:gd name="f1630" fmla="*/ 218235 f1218 1"/>
              <a:gd name="f1631" fmla="*/ 198638 f1218 1"/>
              <a:gd name="f1632" fmla="*/ 632909 f1219 1"/>
              <a:gd name="f1633" fmla="*/ 664903 f1219 1"/>
              <a:gd name="f1634" fmla="*/ 83059 f1218 1"/>
              <a:gd name="f1635" fmla="*/ 649218 f1219 1"/>
              <a:gd name="f1636" fmla="*/ 63427 f1218 1"/>
              <a:gd name="f1637" fmla="*/ 632425 f1219 1"/>
              <a:gd name="f1638" fmla="*/ 81882 f1218 1"/>
              <a:gd name="f1639" fmla="*/ 649045 f1219 1"/>
              <a:gd name="f1640" fmla="*/ 100199 f1218 1"/>
              <a:gd name="f1641" fmla="*/ 682590 f1218 1"/>
              <a:gd name="f1642" fmla="*/ 701634 f1218 1"/>
              <a:gd name="f1643" fmla="*/ 640112 f1219 1"/>
              <a:gd name="f1644" fmla="*/ 713095 f1218 1"/>
              <a:gd name="f1645" fmla="*/ 650534 f1219 1"/>
              <a:gd name="f1646" fmla="*/ 701876 f1218 1"/>
              <a:gd name="f1647" fmla="*/ 651053 f1219 1"/>
              <a:gd name="f1648" fmla="*/ 662092 f1218 1"/>
              <a:gd name="f1649" fmla="*/ 641220 f1219 1"/>
              <a:gd name="f1650" fmla="*/ 652778 f1218 1"/>
              <a:gd name="f1651" fmla="*/ 661850 f1218 1"/>
              <a:gd name="f1652" fmla="*/ 662029 f1219 1"/>
              <a:gd name="f1653" fmla="*/ 348217 f1218 1"/>
              <a:gd name="f1654" fmla="*/ 648422 f1219 1"/>
              <a:gd name="f1655" fmla="*/ 330489 f1218 1"/>
              <a:gd name="f1656" fmla="*/ 346382 f1218 1"/>
              <a:gd name="f1657" fmla="*/ 647002 f1219 1"/>
              <a:gd name="f1658" fmla="*/ 367157 f1218 1"/>
              <a:gd name="f1659" fmla="*/ 348252 f1218 1"/>
              <a:gd name="f1660" fmla="+- f1220 0 f1"/>
              <a:gd name="f1661" fmla="*/ f1223 1 816436"/>
              <a:gd name="f1662" fmla="*/ f1224 1 912604"/>
              <a:gd name="f1663" fmla="*/ f1225 1 816436"/>
              <a:gd name="f1664" fmla="*/ f1226 1 816436"/>
              <a:gd name="f1665" fmla="*/ f1227 1 912604"/>
              <a:gd name="f1666" fmla="*/ f1228 1 912604"/>
              <a:gd name="f1667" fmla="*/ f1229 1 816436"/>
              <a:gd name="f1668" fmla="*/ f1230 1 912604"/>
              <a:gd name="f1669" fmla="*/ f1231 1 816436"/>
              <a:gd name="f1670" fmla="*/ f1232 1 912604"/>
              <a:gd name="f1671" fmla="*/ f1233 1 816436"/>
              <a:gd name="f1672" fmla="*/ f1234 1 912604"/>
              <a:gd name="f1673" fmla="*/ f1235 1 816436"/>
              <a:gd name="f1674" fmla="*/ f1236 1 912604"/>
              <a:gd name="f1675" fmla="*/ f1237 1 816436"/>
              <a:gd name="f1676" fmla="*/ f1238 1 912604"/>
              <a:gd name="f1677" fmla="*/ f1239 1 816436"/>
              <a:gd name="f1678" fmla="*/ f1240 1 912604"/>
              <a:gd name="f1679" fmla="*/ f1241 1 816436"/>
              <a:gd name="f1680" fmla="*/ f1242 1 912604"/>
              <a:gd name="f1681" fmla="*/ f1243 1 816436"/>
              <a:gd name="f1682" fmla="*/ f1244 1 912604"/>
              <a:gd name="f1683" fmla="*/ f1245 1 816436"/>
              <a:gd name="f1684" fmla="*/ f1246 1 912604"/>
              <a:gd name="f1685" fmla="*/ f1247 1 816436"/>
              <a:gd name="f1686" fmla="*/ f1248 1 912604"/>
              <a:gd name="f1687" fmla="*/ f1249 1 816436"/>
              <a:gd name="f1688" fmla="*/ f1250 1 912604"/>
              <a:gd name="f1689" fmla="*/ f1251 1 816436"/>
              <a:gd name="f1690" fmla="*/ f1252 1 912604"/>
              <a:gd name="f1691" fmla="*/ f1253 1 816436"/>
              <a:gd name="f1692" fmla="*/ f1254 1 912604"/>
              <a:gd name="f1693" fmla="*/ f1255 1 816436"/>
              <a:gd name="f1694" fmla="*/ f1256 1 912604"/>
              <a:gd name="f1695" fmla="*/ f1257 1 816436"/>
              <a:gd name="f1696" fmla="*/ f1258 1 912604"/>
              <a:gd name="f1697" fmla="*/ f1259 1 816436"/>
              <a:gd name="f1698" fmla="*/ f1260 1 912604"/>
              <a:gd name="f1699" fmla="*/ f1261 1 816436"/>
              <a:gd name="f1700" fmla="*/ f1262 1 912604"/>
              <a:gd name="f1701" fmla="*/ f1263 1 816436"/>
              <a:gd name="f1702" fmla="*/ f1264 1 912604"/>
              <a:gd name="f1703" fmla="*/ f1265 1 912604"/>
              <a:gd name="f1704" fmla="*/ f1266 1 816436"/>
              <a:gd name="f1705" fmla="*/ f1267 1 912604"/>
              <a:gd name="f1706" fmla="*/ f1268 1 816436"/>
              <a:gd name="f1707" fmla="*/ f1269 1 912604"/>
              <a:gd name="f1708" fmla="*/ f1270 1 816436"/>
              <a:gd name="f1709" fmla="*/ f1271 1 912604"/>
              <a:gd name="f1710" fmla="*/ f1272 1 816436"/>
              <a:gd name="f1711" fmla="*/ f1273 1 912604"/>
              <a:gd name="f1712" fmla="*/ f1274 1 816436"/>
              <a:gd name="f1713" fmla="*/ f1275 1 912604"/>
              <a:gd name="f1714" fmla="*/ f1276 1 816436"/>
              <a:gd name="f1715" fmla="*/ f1277 1 912604"/>
              <a:gd name="f1716" fmla="*/ f1278 1 816436"/>
              <a:gd name="f1717" fmla="*/ f1279 1 912604"/>
              <a:gd name="f1718" fmla="*/ f1280 1 912604"/>
              <a:gd name="f1719" fmla="*/ f1281 1 912604"/>
              <a:gd name="f1720" fmla="*/ f1282 1 816436"/>
              <a:gd name="f1721" fmla="*/ f1283 1 912604"/>
              <a:gd name="f1722" fmla="*/ f1284 1 816436"/>
              <a:gd name="f1723" fmla="*/ f1285 1 912604"/>
              <a:gd name="f1724" fmla="*/ f1286 1 816436"/>
              <a:gd name="f1725" fmla="*/ f1287 1 912604"/>
              <a:gd name="f1726" fmla="*/ f1288 1 816436"/>
              <a:gd name="f1727" fmla="*/ f1289 1 912604"/>
              <a:gd name="f1728" fmla="*/ f1290 1 816436"/>
              <a:gd name="f1729" fmla="*/ f1291 1 912604"/>
              <a:gd name="f1730" fmla="*/ f1292 1 816436"/>
              <a:gd name="f1731" fmla="*/ f1293 1 912604"/>
              <a:gd name="f1732" fmla="*/ f1294 1 816436"/>
              <a:gd name="f1733" fmla="*/ f1295 1 912604"/>
              <a:gd name="f1734" fmla="*/ f1296 1 912604"/>
              <a:gd name="f1735" fmla="*/ f1297 1 912604"/>
              <a:gd name="f1736" fmla="*/ f1298 1 816436"/>
              <a:gd name="f1737" fmla="*/ f1299 1 912604"/>
              <a:gd name="f1738" fmla="*/ f1300 1 816436"/>
              <a:gd name="f1739" fmla="*/ f1301 1 912604"/>
              <a:gd name="f1740" fmla="*/ f1302 1 816436"/>
              <a:gd name="f1741" fmla="*/ f1303 1 912604"/>
              <a:gd name="f1742" fmla="*/ f1304 1 816436"/>
              <a:gd name="f1743" fmla="*/ f1305 1 912604"/>
              <a:gd name="f1744" fmla="*/ f1306 1 816436"/>
              <a:gd name="f1745" fmla="*/ f1307 1 912604"/>
              <a:gd name="f1746" fmla="*/ f1308 1 816436"/>
              <a:gd name="f1747" fmla="*/ f1309 1 912604"/>
              <a:gd name="f1748" fmla="*/ f1310 1 912604"/>
              <a:gd name="f1749" fmla="*/ f1311 1 912604"/>
              <a:gd name="f1750" fmla="*/ f1312 1 912604"/>
              <a:gd name="f1751" fmla="*/ f1313 1 816436"/>
              <a:gd name="f1752" fmla="*/ f1314 1 912604"/>
              <a:gd name="f1753" fmla="*/ f1315 1 816436"/>
              <a:gd name="f1754" fmla="*/ f1316 1 912604"/>
              <a:gd name="f1755" fmla="*/ f1317 1 816436"/>
              <a:gd name="f1756" fmla="*/ f1318 1 912604"/>
              <a:gd name="f1757" fmla="*/ f1319 1 816436"/>
              <a:gd name="f1758" fmla="*/ f1320 1 912604"/>
              <a:gd name="f1759" fmla="*/ f1321 1 816436"/>
              <a:gd name="f1760" fmla="*/ f1322 1 912604"/>
              <a:gd name="f1761" fmla="*/ f1323 1 816436"/>
              <a:gd name="f1762" fmla="*/ f1324 1 912604"/>
              <a:gd name="f1763" fmla="*/ f1325 1 912604"/>
              <a:gd name="f1764" fmla="*/ f1326 1 816436"/>
              <a:gd name="f1765" fmla="*/ f1327 1 912604"/>
              <a:gd name="f1766" fmla="*/ f1328 1 912604"/>
              <a:gd name="f1767" fmla="*/ f1329 1 816436"/>
              <a:gd name="f1768" fmla="*/ f1330 1 912604"/>
              <a:gd name="f1769" fmla="*/ f1331 1 816436"/>
              <a:gd name="f1770" fmla="*/ f1332 1 912604"/>
              <a:gd name="f1771" fmla="*/ f1333 1 816436"/>
              <a:gd name="f1772" fmla="*/ f1334 1 912604"/>
              <a:gd name="f1773" fmla="*/ f1335 1 816436"/>
              <a:gd name="f1774" fmla="*/ f1336 1 912604"/>
              <a:gd name="f1775" fmla="*/ f1337 1 816436"/>
              <a:gd name="f1776" fmla="*/ f1338 1 912604"/>
              <a:gd name="f1777" fmla="*/ f1339 1 912604"/>
              <a:gd name="f1778" fmla="*/ f1340 1 816436"/>
              <a:gd name="f1779" fmla="*/ f1341 1 912604"/>
              <a:gd name="f1780" fmla="*/ f1342 1 816436"/>
              <a:gd name="f1781" fmla="*/ f1343 1 912604"/>
              <a:gd name="f1782" fmla="*/ f1344 1 816436"/>
              <a:gd name="f1783" fmla="*/ f1345 1 912604"/>
              <a:gd name="f1784" fmla="*/ f1346 1 816436"/>
              <a:gd name="f1785" fmla="*/ f1347 1 912604"/>
              <a:gd name="f1786" fmla="*/ f1348 1 816436"/>
              <a:gd name="f1787" fmla="*/ f1349 1 912604"/>
              <a:gd name="f1788" fmla="*/ f1350 1 816436"/>
              <a:gd name="f1789" fmla="*/ f1351 1 912604"/>
              <a:gd name="f1790" fmla="*/ f1352 1 816436"/>
              <a:gd name="f1791" fmla="*/ f1353 1 912604"/>
              <a:gd name="f1792" fmla="*/ f1354 1 816436"/>
              <a:gd name="f1793" fmla="*/ f1355 1 912604"/>
              <a:gd name="f1794" fmla="*/ f1356 1 816436"/>
              <a:gd name="f1795" fmla="*/ f1357 1 912604"/>
              <a:gd name="f1796" fmla="*/ f1358 1 816436"/>
              <a:gd name="f1797" fmla="*/ f1359 1 912604"/>
              <a:gd name="f1798" fmla="*/ f1360 1 816436"/>
              <a:gd name="f1799" fmla="*/ f1361 1 912604"/>
              <a:gd name="f1800" fmla="*/ f1362 1 816436"/>
              <a:gd name="f1801" fmla="*/ f1363 1 912604"/>
              <a:gd name="f1802" fmla="*/ f1364 1 816436"/>
              <a:gd name="f1803" fmla="*/ f1365 1 912604"/>
              <a:gd name="f1804" fmla="*/ f1366 1 816436"/>
              <a:gd name="f1805" fmla="*/ f1367 1 912604"/>
              <a:gd name="f1806" fmla="*/ f1368 1 816436"/>
              <a:gd name="f1807" fmla="*/ f1369 1 912604"/>
              <a:gd name="f1808" fmla="*/ f1370 1 816436"/>
              <a:gd name="f1809" fmla="*/ f1371 1 912604"/>
              <a:gd name="f1810" fmla="*/ f1372 1 816436"/>
              <a:gd name="f1811" fmla="*/ f1373 1 912604"/>
              <a:gd name="f1812" fmla="*/ f1374 1 816436"/>
              <a:gd name="f1813" fmla="*/ f1375 1 816436"/>
              <a:gd name="f1814" fmla="*/ f1376 1 912604"/>
              <a:gd name="f1815" fmla="*/ f1377 1 816436"/>
              <a:gd name="f1816" fmla="*/ f1378 1 912604"/>
              <a:gd name="f1817" fmla="*/ f1379 1 816436"/>
              <a:gd name="f1818" fmla="*/ f1380 1 912604"/>
              <a:gd name="f1819" fmla="*/ f1381 1 816436"/>
              <a:gd name="f1820" fmla="*/ f1382 1 912604"/>
              <a:gd name="f1821" fmla="*/ f1383 1 816436"/>
              <a:gd name="f1822" fmla="*/ f1384 1 912604"/>
              <a:gd name="f1823" fmla="*/ f1385 1 816436"/>
              <a:gd name="f1824" fmla="*/ f1386 1 912604"/>
              <a:gd name="f1825" fmla="*/ f1387 1 816436"/>
              <a:gd name="f1826" fmla="*/ f1388 1 912604"/>
              <a:gd name="f1827" fmla="*/ f1389 1 912604"/>
              <a:gd name="f1828" fmla="*/ f1390 1 912604"/>
              <a:gd name="f1829" fmla="*/ f1391 1 816436"/>
              <a:gd name="f1830" fmla="*/ f1392 1 912604"/>
              <a:gd name="f1831" fmla="*/ f1393 1 912604"/>
              <a:gd name="f1832" fmla="*/ f1394 1 816436"/>
              <a:gd name="f1833" fmla="*/ f1395 1 912604"/>
              <a:gd name="f1834" fmla="*/ f1396 1 912604"/>
              <a:gd name="f1835" fmla="*/ f1397 1 816436"/>
              <a:gd name="f1836" fmla="*/ f1398 1 912604"/>
              <a:gd name="f1837" fmla="*/ f1399 1 912604"/>
              <a:gd name="f1838" fmla="*/ f1400 1 816436"/>
              <a:gd name="f1839" fmla="*/ f1401 1 912604"/>
              <a:gd name="f1840" fmla="*/ f1402 1 816436"/>
              <a:gd name="f1841" fmla="*/ f1403 1 912604"/>
              <a:gd name="f1842" fmla="*/ f1404 1 816436"/>
              <a:gd name="f1843" fmla="*/ f1405 1 912604"/>
              <a:gd name="f1844" fmla="*/ f1406 1 816436"/>
              <a:gd name="f1845" fmla="*/ f1407 1 912604"/>
              <a:gd name="f1846" fmla="*/ f1408 1 816436"/>
              <a:gd name="f1847" fmla="*/ f1409 1 912604"/>
              <a:gd name="f1848" fmla="*/ f1410 1 816436"/>
              <a:gd name="f1849" fmla="*/ f1411 1 912604"/>
              <a:gd name="f1850" fmla="*/ f1412 1 816436"/>
              <a:gd name="f1851" fmla="*/ f1413 1 912604"/>
              <a:gd name="f1852" fmla="*/ f1414 1 816436"/>
              <a:gd name="f1853" fmla="*/ f1415 1 912604"/>
              <a:gd name="f1854" fmla="*/ f1416 1 816436"/>
              <a:gd name="f1855" fmla="*/ f1417 1 912604"/>
              <a:gd name="f1856" fmla="*/ f1418 1 912604"/>
              <a:gd name="f1857" fmla="*/ f1419 1 816436"/>
              <a:gd name="f1858" fmla="*/ f1420 1 912604"/>
              <a:gd name="f1859" fmla="*/ f1421 1 912604"/>
              <a:gd name="f1860" fmla="*/ f1422 1 816436"/>
              <a:gd name="f1861" fmla="*/ f1423 1 912604"/>
              <a:gd name="f1862" fmla="*/ f1424 1 816436"/>
              <a:gd name="f1863" fmla="*/ f1425 1 912604"/>
              <a:gd name="f1864" fmla="*/ f1426 1 816436"/>
              <a:gd name="f1865" fmla="*/ f1427 1 912604"/>
              <a:gd name="f1866" fmla="*/ f1428 1 816436"/>
              <a:gd name="f1867" fmla="*/ f1429 1 912604"/>
              <a:gd name="f1868" fmla="*/ f1430 1 912604"/>
              <a:gd name="f1869" fmla="*/ f1431 1 912604"/>
              <a:gd name="f1870" fmla="*/ f1432 1 816436"/>
              <a:gd name="f1871" fmla="*/ f1433 1 912604"/>
              <a:gd name="f1872" fmla="*/ f1434 1 816436"/>
              <a:gd name="f1873" fmla="*/ f1435 1 912604"/>
              <a:gd name="f1874" fmla="*/ f1436 1 816436"/>
              <a:gd name="f1875" fmla="*/ f1437 1 912604"/>
              <a:gd name="f1876" fmla="*/ f1438 1 816436"/>
              <a:gd name="f1877" fmla="*/ f1439 1 912604"/>
              <a:gd name="f1878" fmla="*/ f1440 1 816436"/>
              <a:gd name="f1879" fmla="*/ f1441 1 816436"/>
              <a:gd name="f1880" fmla="*/ f1442 1 912604"/>
              <a:gd name="f1881" fmla="*/ f1443 1 912604"/>
              <a:gd name="f1882" fmla="*/ f1444 1 816436"/>
              <a:gd name="f1883" fmla="*/ f1445 1 912604"/>
              <a:gd name="f1884" fmla="*/ f1446 1 816436"/>
              <a:gd name="f1885" fmla="*/ f1447 1 912604"/>
              <a:gd name="f1886" fmla="*/ f1448 1 816436"/>
              <a:gd name="f1887" fmla="*/ f1449 1 912604"/>
              <a:gd name="f1888" fmla="*/ f1450 1 816436"/>
              <a:gd name="f1889" fmla="*/ f1451 1 912604"/>
              <a:gd name="f1890" fmla="*/ f1452 1 816436"/>
              <a:gd name="f1891" fmla="*/ f1453 1 912604"/>
              <a:gd name="f1892" fmla="*/ f1454 1 816436"/>
              <a:gd name="f1893" fmla="*/ f1455 1 912604"/>
              <a:gd name="f1894" fmla="*/ f1456 1 816436"/>
              <a:gd name="f1895" fmla="*/ f1457 1 912604"/>
              <a:gd name="f1896" fmla="*/ f1458 1 816436"/>
              <a:gd name="f1897" fmla="*/ f1459 1 912604"/>
              <a:gd name="f1898" fmla="*/ f1460 1 816436"/>
              <a:gd name="f1899" fmla="*/ f1461 1 912604"/>
              <a:gd name="f1900" fmla="*/ f1462 1 816436"/>
              <a:gd name="f1901" fmla="*/ f1463 1 912604"/>
              <a:gd name="f1902" fmla="*/ f1464 1 816436"/>
              <a:gd name="f1903" fmla="*/ f1465 1 912604"/>
              <a:gd name="f1904" fmla="*/ f1466 1 816436"/>
              <a:gd name="f1905" fmla="*/ f1467 1 912604"/>
              <a:gd name="f1906" fmla="*/ f1468 1 816436"/>
              <a:gd name="f1907" fmla="*/ f1469 1 816436"/>
              <a:gd name="f1908" fmla="*/ f1470 1 912604"/>
              <a:gd name="f1909" fmla="*/ f1471 1 816436"/>
              <a:gd name="f1910" fmla="*/ f1472 1 912604"/>
              <a:gd name="f1911" fmla="*/ f1473 1 816436"/>
              <a:gd name="f1912" fmla="*/ f1474 1 912604"/>
              <a:gd name="f1913" fmla="*/ f1475 1 816436"/>
              <a:gd name="f1914" fmla="*/ f1476 1 912604"/>
              <a:gd name="f1915" fmla="*/ f1477 1 816436"/>
              <a:gd name="f1916" fmla="*/ f1478 1 912604"/>
              <a:gd name="f1917" fmla="*/ f1479 1 816436"/>
              <a:gd name="f1918" fmla="*/ f1480 1 912604"/>
              <a:gd name="f1919" fmla="*/ f1481 1 912604"/>
              <a:gd name="f1920" fmla="*/ f1482 1 816436"/>
              <a:gd name="f1921" fmla="*/ f1483 1 912604"/>
              <a:gd name="f1922" fmla="*/ f1484 1 816436"/>
              <a:gd name="f1923" fmla="*/ f1485 1 912604"/>
              <a:gd name="f1924" fmla="*/ f1486 1 816436"/>
              <a:gd name="f1925" fmla="*/ f1487 1 912604"/>
              <a:gd name="f1926" fmla="*/ f1488 1 816436"/>
              <a:gd name="f1927" fmla="*/ f1489 1 912604"/>
              <a:gd name="f1928" fmla="*/ f1490 1 912604"/>
              <a:gd name="f1929" fmla="*/ f1491 1 816436"/>
              <a:gd name="f1930" fmla="*/ f1492 1 912604"/>
              <a:gd name="f1931" fmla="*/ f1493 1 816436"/>
              <a:gd name="f1932" fmla="*/ f1494 1 912604"/>
              <a:gd name="f1933" fmla="*/ f1495 1 816436"/>
              <a:gd name="f1934" fmla="*/ f1496 1 912604"/>
              <a:gd name="f1935" fmla="*/ f1497 1 816436"/>
              <a:gd name="f1936" fmla="*/ f1498 1 912604"/>
              <a:gd name="f1937" fmla="*/ f1499 1 816436"/>
              <a:gd name="f1938" fmla="*/ f1500 1 912604"/>
              <a:gd name="f1939" fmla="*/ f1501 1 816436"/>
              <a:gd name="f1940" fmla="*/ f1502 1 816436"/>
              <a:gd name="f1941" fmla="*/ f1503 1 912604"/>
              <a:gd name="f1942" fmla="*/ f1504 1 816436"/>
              <a:gd name="f1943" fmla="*/ f1505 1 912604"/>
              <a:gd name="f1944" fmla="*/ f1506 1 816436"/>
              <a:gd name="f1945" fmla="*/ f1507 1 912604"/>
              <a:gd name="f1946" fmla="*/ f1508 1 816436"/>
              <a:gd name="f1947" fmla="*/ f1509 1 912604"/>
              <a:gd name="f1948" fmla="*/ f1510 1 816436"/>
              <a:gd name="f1949" fmla="*/ f1511 1 912604"/>
              <a:gd name="f1950" fmla="*/ f1512 1 816436"/>
              <a:gd name="f1951" fmla="*/ f1513 1 912604"/>
              <a:gd name="f1952" fmla="*/ f1514 1 816436"/>
              <a:gd name="f1953" fmla="*/ f1515 1 912604"/>
              <a:gd name="f1954" fmla="*/ f1516 1 816436"/>
              <a:gd name="f1955" fmla="*/ f1517 1 816436"/>
              <a:gd name="f1956" fmla="*/ f1518 1 912604"/>
              <a:gd name="f1957" fmla="*/ f1519 1 816436"/>
              <a:gd name="f1958" fmla="*/ f1520 1 912604"/>
              <a:gd name="f1959" fmla="*/ f1521 1 816436"/>
              <a:gd name="f1960" fmla="*/ f1522 1 912604"/>
              <a:gd name="f1961" fmla="*/ f1523 1 816436"/>
              <a:gd name="f1962" fmla="*/ f1524 1 912604"/>
              <a:gd name="f1963" fmla="*/ f1525 1 816436"/>
              <a:gd name="f1964" fmla="*/ f1526 1 912604"/>
              <a:gd name="f1965" fmla="*/ f1527 1 816436"/>
              <a:gd name="f1966" fmla="*/ f1528 1 912604"/>
              <a:gd name="f1967" fmla="*/ f1529 1 816436"/>
              <a:gd name="f1968" fmla="*/ f1530 1 912604"/>
              <a:gd name="f1969" fmla="*/ f1531 1 816436"/>
              <a:gd name="f1970" fmla="*/ f1532 1 912604"/>
              <a:gd name="f1971" fmla="*/ f1533 1 816436"/>
              <a:gd name="f1972" fmla="*/ f1534 1 816436"/>
              <a:gd name="f1973" fmla="*/ f1535 1 816436"/>
              <a:gd name="f1974" fmla="*/ f1536 1 912604"/>
              <a:gd name="f1975" fmla="*/ f1537 1 816436"/>
              <a:gd name="f1976" fmla="*/ f1538 1 912604"/>
              <a:gd name="f1977" fmla="*/ f1539 1 912604"/>
              <a:gd name="f1978" fmla="*/ f1540 1 912604"/>
              <a:gd name="f1979" fmla="*/ f1541 1 912604"/>
              <a:gd name="f1980" fmla="*/ f1542 1 816436"/>
              <a:gd name="f1981" fmla="*/ f1543 1 912604"/>
              <a:gd name="f1982" fmla="*/ f1544 1 816436"/>
              <a:gd name="f1983" fmla="*/ f1545 1 912604"/>
              <a:gd name="f1984" fmla="*/ f1546 1 816436"/>
              <a:gd name="f1985" fmla="*/ f1547 1 912604"/>
              <a:gd name="f1986" fmla="*/ f1548 1 912604"/>
              <a:gd name="f1987" fmla="*/ f1549 1 816436"/>
              <a:gd name="f1988" fmla="*/ f1550 1 912604"/>
              <a:gd name="f1989" fmla="*/ f1551 1 816436"/>
              <a:gd name="f1990" fmla="*/ f1552 1 912604"/>
              <a:gd name="f1991" fmla="*/ f1553 1 816436"/>
              <a:gd name="f1992" fmla="*/ f1554 1 816436"/>
              <a:gd name="f1993" fmla="*/ f1555 1 816436"/>
              <a:gd name="f1994" fmla="*/ f1556 1 912604"/>
              <a:gd name="f1995" fmla="*/ f1557 1 912604"/>
              <a:gd name="f1996" fmla="*/ f1558 1 816436"/>
              <a:gd name="f1997" fmla="*/ f1559 1 912604"/>
              <a:gd name="f1998" fmla="*/ f1560 1 912604"/>
              <a:gd name="f1999" fmla="*/ f1561 1 816436"/>
              <a:gd name="f2000" fmla="*/ f1562 1 912604"/>
              <a:gd name="f2001" fmla="*/ f1563 1 912604"/>
              <a:gd name="f2002" fmla="*/ f1564 1 816436"/>
              <a:gd name="f2003" fmla="*/ f1565 1 912604"/>
              <a:gd name="f2004" fmla="*/ f1566 1 816436"/>
              <a:gd name="f2005" fmla="*/ f1567 1 912604"/>
              <a:gd name="f2006" fmla="*/ f1568 1 912604"/>
              <a:gd name="f2007" fmla="*/ f1569 1 816436"/>
              <a:gd name="f2008" fmla="*/ f1570 1 816436"/>
              <a:gd name="f2009" fmla="*/ f1571 1 912604"/>
              <a:gd name="f2010" fmla="*/ f1572 1 816436"/>
              <a:gd name="f2011" fmla="*/ f1573 1 912604"/>
              <a:gd name="f2012" fmla="*/ f1574 1 816436"/>
              <a:gd name="f2013" fmla="*/ f1575 1 912604"/>
              <a:gd name="f2014" fmla="*/ f1576 1 816436"/>
              <a:gd name="f2015" fmla="*/ f1577 1 912604"/>
              <a:gd name="f2016" fmla="*/ f1578 1 816436"/>
              <a:gd name="f2017" fmla="*/ f1579 1 912604"/>
              <a:gd name="f2018" fmla="*/ f1580 1 816436"/>
              <a:gd name="f2019" fmla="*/ f1581 1 912604"/>
              <a:gd name="f2020" fmla="*/ f1582 1 912604"/>
              <a:gd name="f2021" fmla="*/ f1583 1 816436"/>
              <a:gd name="f2022" fmla="*/ f1584 1 912604"/>
              <a:gd name="f2023" fmla="*/ f1585 1 816436"/>
              <a:gd name="f2024" fmla="*/ f1586 1 912604"/>
              <a:gd name="f2025" fmla="*/ f1587 1 816436"/>
              <a:gd name="f2026" fmla="*/ f1588 1 816436"/>
              <a:gd name="f2027" fmla="*/ f1589 1 912604"/>
              <a:gd name="f2028" fmla="*/ f1590 1 816436"/>
              <a:gd name="f2029" fmla="*/ f1591 1 816436"/>
              <a:gd name="f2030" fmla="*/ f1592 1 912604"/>
              <a:gd name="f2031" fmla="*/ f1593 1 912604"/>
              <a:gd name="f2032" fmla="*/ f1594 1 816436"/>
              <a:gd name="f2033" fmla="*/ f1595 1 912604"/>
              <a:gd name="f2034" fmla="*/ f1596 1 816436"/>
              <a:gd name="f2035" fmla="*/ f1597 1 912604"/>
              <a:gd name="f2036" fmla="*/ f1598 1 816436"/>
              <a:gd name="f2037" fmla="*/ f1599 1 912604"/>
              <a:gd name="f2038" fmla="*/ f1600 1 912604"/>
              <a:gd name="f2039" fmla="*/ f1601 1 912604"/>
              <a:gd name="f2040" fmla="*/ f1602 1 816436"/>
              <a:gd name="f2041" fmla="*/ f1603 1 912604"/>
              <a:gd name="f2042" fmla="*/ f1604 1 816436"/>
              <a:gd name="f2043" fmla="*/ f1605 1 912604"/>
              <a:gd name="f2044" fmla="*/ f1606 1 816436"/>
              <a:gd name="f2045" fmla="*/ f1607 1 912604"/>
              <a:gd name="f2046" fmla="*/ f1608 1 816436"/>
              <a:gd name="f2047" fmla="*/ f1609 1 912604"/>
              <a:gd name="f2048" fmla="*/ f1610 1 912604"/>
              <a:gd name="f2049" fmla="*/ f1611 1 912604"/>
              <a:gd name="f2050" fmla="*/ f1612 1 816436"/>
              <a:gd name="f2051" fmla="*/ f1613 1 912604"/>
              <a:gd name="f2052" fmla="*/ f1614 1 816436"/>
              <a:gd name="f2053" fmla="*/ f1615 1 912604"/>
              <a:gd name="f2054" fmla="*/ f1616 1 816436"/>
              <a:gd name="f2055" fmla="*/ f1617 1 912604"/>
              <a:gd name="f2056" fmla="*/ f1618 1 816436"/>
              <a:gd name="f2057" fmla="*/ f1619 1 912604"/>
              <a:gd name="f2058" fmla="*/ f1620 1 816436"/>
              <a:gd name="f2059" fmla="*/ f1621 1 912604"/>
              <a:gd name="f2060" fmla="*/ f1622 1 816436"/>
              <a:gd name="f2061" fmla="*/ f1623 1 912604"/>
              <a:gd name="f2062" fmla="*/ f1624 1 912604"/>
              <a:gd name="f2063" fmla="*/ f1625 1 816436"/>
              <a:gd name="f2064" fmla="*/ f1626 1 912604"/>
              <a:gd name="f2065" fmla="*/ f1627 1 816436"/>
              <a:gd name="f2066" fmla="*/ f1628 1 912604"/>
              <a:gd name="f2067" fmla="*/ f1629 1 816436"/>
              <a:gd name="f2068" fmla="*/ f1630 1 912604"/>
              <a:gd name="f2069" fmla="*/ f1631 1 912604"/>
              <a:gd name="f2070" fmla="*/ f1632 1 816436"/>
              <a:gd name="f2071" fmla="*/ f1633 1 816436"/>
              <a:gd name="f2072" fmla="*/ f1634 1 912604"/>
              <a:gd name="f2073" fmla="*/ f1635 1 816436"/>
              <a:gd name="f2074" fmla="*/ f1636 1 912604"/>
              <a:gd name="f2075" fmla="*/ f1637 1 816436"/>
              <a:gd name="f2076" fmla="*/ f1638 1 912604"/>
              <a:gd name="f2077" fmla="*/ f1639 1 816436"/>
              <a:gd name="f2078" fmla="*/ f1640 1 912604"/>
              <a:gd name="f2079" fmla="*/ f1641 1 912604"/>
              <a:gd name="f2080" fmla="*/ f1642 1 912604"/>
              <a:gd name="f2081" fmla="*/ f1643 1 816436"/>
              <a:gd name="f2082" fmla="*/ f1644 1 912604"/>
              <a:gd name="f2083" fmla="*/ f1645 1 816436"/>
              <a:gd name="f2084" fmla="*/ f1646 1 912604"/>
              <a:gd name="f2085" fmla="*/ f1647 1 816436"/>
              <a:gd name="f2086" fmla="*/ f1648 1 912604"/>
              <a:gd name="f2087" fmla="*/ f1649 1 816436"/>
              <a:gd name="f2088" fmla="*/ f1650 1 912604"/>
              <a:gd name="f2089" fmla="*/ f1651 1 912604"/>
              <a:gd name="f2090" fmla="*/ f1652 1 816436"/>
              <a:gd name="f2091" fmla="*/ f1653 1 912604"/>
              <a:gd name="f2092" fmla="*/ f1654 1 816436"/>
              <a:gd name="f2093" fmla="*/ f1655 1 912604"/>
              <a:gd name="f2094" fmla="*/ f1656 1 912604"/>
              <a:gd name="f2095" fmla="*/ f1657 1 816436"/>
              <a:gd name="f2096" fmla="*/ f1658 1 912604"/>
              <a:gd name="f2097" fmla="*/ f1659 1 912604"/>
              <a:gd name="f2098" fmla="*/ f1214 1 f1221"/>
              <a:gd name="f2099" fmla="*/ f1215 1 f1221"/>
              <a:gd name="f2100" fmla="*/ f1214 1 f1222"/>
              <a:gd name="f2101" fmla="*/ f1216 1 f1222"/>
              <a:gd name="f2102" fmla="*/ f1661 1 f1221"/>
              <a:gd name="f2103" fmla="*/ f1662 1 f1222"/>
              <a:gd name="f2104" fmla="*/ f1663 1 f1221"/>
              <a:gd name="f2105" fmla="*/ f1664 1 f1221"/>
              <a:gd name="f2106" fmla="*/ f1665 1 f1222"/>
              <a:gd name="f2107" fmla="*/ f1666 1 f1222"/>
              <a:gd name="f2108" fmla="*/ f1667 1 f1221"/>
              <a:gd name="f2109" fmla="*/ f1668 1 f1222"/>
              <a:gd name="f2110" fmla="*/ f1669 1 f1221"/>
              <a:gd name="f2111" fmla="*/ f1670 1 f1222"/>
              <a:gd name="f2112" fmla="*/ f1671 1 f1221"/>
              <a:gd name="f2113" fmla="*/ f1672 1 f1222"/>
              <a:gd name="f2114" fmla="*/ f1673 1 f1221"/>
              <a:gd name="f2115" fmla="*/ f1674 1 f1222"/>
              <a:gd name="f2116" fmla="*/ f1675 1 f1221"/>
              <a:gd name="f2117" fmla="*/ f1676 1 f1222"/>
              <a:gd name="f2118" fmla="*/ f1677 1 f1221"/>
              <a:gd name="f2119" fmla="*/ f1678 1 f1222"/>
              <a:gd name="f2120" fmla="*/ f1679 1 f1221"/>
              <a:gd name="f2121" fmla="*/ f1680 1 f1222"/>
              <a:gd name="f2122" fmla="*/ f1681 1 f1221"/>
              <a:gd name="f2123" fmla="*/ f1682 1 f1222"/>
              <a:gd name="f2124" fmla="*/ f1683 1 f1221"/>
              <a:gd name="f2125" fmla="*/ f1684 1 f1222"/>
              <a:gd name="f2126" fmla="*/ f1685 1 f1221"/>
              <a:gd name="f2127" fmla="*/ f1686 1 f1222"/>
              <a:gd name="f2128" fmla="*/ f1687 1 f1221"/>
              <a:gd name="f2129" fmla="*/ f1688 1 f1222"/>
              <a:gd name="f2130" fmla="*/ f1689 1 f1221"/>
              <a:gd name="f2131" fmla="*/ f1690 1 f1222"/>
              <a:gd name="f2132" fmla="*/ f1691 1 f1221"/>
              <a:gd name="f2133" fmla="*/ f1692 1 f1222"/>
              <a:gd name="f2134" fmla="*/ f1693 1 f1221"/>
              <a:gd name="f2135" fmla="*/ f1694 1 f1222"/>
              <a:gd name="f2136" fmla="*/ f1695 1 f1221"/>
              <a:gd name="f2137" fmla="*/ f1696 1 f1222"/>
              <a:gd name="f2138" fmla="*/ f1697 1 f1221"/>
              <a:gd name="f2139" fmla="*/ f1698 1 f1222"/>
              <a:gd name="f2140" fmla="*/ f1699 1 f1221"/>
              <a:gd name="f2141" fmla="*/ f1700 1 f1222"/>
              <a:gd name="f2142" fmla="*/ f1701 1 f1221"/>
              <a:gd name="f2143" fmla="*/ f1702 1 f1222"/>
              <a:gd name="f2144" fmla="*/ f1703 1 f1222"/>
              <a:gd name="f2145" fmla="*/ f1704 1 f1221"/>
              <a:gd name="f2146" fmla="*/ f1705 1 f1222"/>
              <a:gd name="f2147" fmla="*/ f1706 1 f1221"/>
              <a:gd name="f2148" fmla="*/ f1707 1 f1222"/>
              <a:gd name="f2149" fmla="*/ f1708 1 f1221"/>
              <a:gd name="f2150" fmla="*/ f1709 1 f1222"/>
              <a:gd name="f2151" fmla="*/ f1710 1 f1221"/>
              <a:gd name="f2152" fmla="*/ f1711 1 f1222"/>
              <a:gd name="f2153" fmla="*/ f1712 1 f1221"/>
              <a:gd name="f2154" fmla="*/ f1713 1 f1222"/>
              <a:gd name="f2155" fmla="*/ f1714 1 f1221"/>
              <a:gd name="f2156" fmla="*/ f1715 1 f1222"/>
              <a:gd name="f2157" fmla="*/ f1716 1 f1221"/>
              <a:gd name="f2158" fmla="*/ f1717 1 f1222"/>
              <a:gd name="f2159" fmla="*/ f1718 1 f1222"/>
              <a:gd name="f2160" fmla="*/ f1719 1 f1222"/>
              <a:gd name="f2161" fmla="*/ f1720 1 f1221"/>
              <a:gd name="f2162" fmla="*/ f1721 1 f1222"/>
              <a:gd name="f2163" fmla="*/ f1722 1 f1221"/>
              <a:gd name="f2164" fmla="*/ f1723 1 f1222"/>
              <a:gd name="f2165" fmla="*/ f1724 1 f1221"/>
              <a:gd name="f2166" fmla="*/ f1725 1 f1222"/>
              <a:gd name="f2167" fmla="*/ f1726 1 f1221"/>
              <a:gd name="f2168" fmla="*/ f1727 1 f1222"/>
              <a:gd name="f2169" fmla="*/ f1728 1 f1221"/>
              <a:gd name="f2170" fmla="*/ f1729 1 f1222"/>
              <a:gd name="f2171" fmla="*/ f1730 1 f1221"/>
              <a:gd name="f2172" fmla="*/ f1731 1 f1222"/>
              <a:gd name="f2173" fmla="*/ f1732 1 f1221"/>
              <a:gd name="f2174" fmla="*/ f1733 1 f1222"/>
              <a:gd name="f2175" fmla="*/ f1734 1 f1222"/>
              <a:gd name="f2176" fmla="*/ f1735 1 f1222"/>
              <a:gd name="f2177" fmla="*/ f1736 1 f1221"/>
              <a:gd name="f2178" fmla="*/ f1737 1 f1222"/>
              <a:gd name="f2179" fmla="*/ f1738 1 f1221"/>
              <a:gd name="f2180" fmla="*/ f1739 1 f1222"/>
              <a:gd name="f2181" fmla="*/ f1740 1 f1221"/>
              <a:gd name="f2182" fmla="*/ f1741 1 f1222"/>
              <a:gd name="f2183" fmla="*/ f1742 1 f1221"/>
              <a:gd name="f2184" fmla="*/ f1743 1 f1222"/>
              <a:gd name="f2185" fmla="*/ f1744 1 f1221"/>
              <a:gd name="f2186" fmla="*/ f1745 1 f1222"/>
              <a:gd name="f2187" fmla="*/ f1746 1 f1221"/>
              <a:gd name="f2188" fmla="*/ f1747 1 f1222"/>
              <a:gd name="f2189" fmla="*/ f1748 1 f1222"/>
              <a:gd name="f2190" fmla="*/ f1749 1 f1222"/>
              <a:gd name="f2191" fmla="*/ f1750 1 f1222"/>
              <a:gd name="f2192" fmla="*/ f1751 1 f1221"/>
              <a:gd name="f2193" fmla="*/ f1752 1 f1222"/>
              <a:gd name="f2194" fmla="*/ f1753 1 f1221"/>
              <a:gd name="f2195" fmla="*/ f1754 1 f1222"/>
              <a:gd name="f2196" fmla="*/ f1755 1 f1221"/>
              <a:gd name="f2197" fmla="*/ f1756 1 f1222"/>
              <a:gd name="f2198" fmla="*/ f1757 1 f1221"/>
              <a:gd name="f2199" fmla="*/ f1758 1 f1222"/>
              <a:gd name="f2200" fmla="*/ f1759 1 f1221"/>
              <a:gd name="f2201" fmla="*/ f1760 1 f1222"/>
              <a:gd name="f2202" fmla="*/ f1761 1 f1221"/>
              <a:gd name="f2203" fmla="*/ f1762 1 f1222"/>
              <a:gd name="f2204" fmla="*/ f1763 1 f1222"/>
              <a:gd name="f2205" fmla="*/ f1764 1 f1221"/>
              <a:gd name="f2206" fmla="*/ f1765 1 f1222"/>
              <a:gd name="f2207" fmla="*/ f1766 1 f1222"/>
              <a:gd name="f2208" fmla="*/ f1767 1 f1221"/>
              <a:gd name="f2209" fmla="*/ f1768 1 f1222"/>
              <a:gd name="f2210" fmla="*/ f1769 1 f1221"/>
              <a:gd name="f2211" fmla="*/ f1770 1 f1222"/>
              <a:gd name="f2212" fmla="*/ f1771 1 f1221"/>
              <a:gd name="f2213" fmla="*/ f1772 1 f1222"/>
              <a:gd name="f2214" fmla="*/ f1773 1 f1221"/>
              <a:gd name="f2215" fmla="*/ f1774 1 f1222"/>
              <a:gd name="f2216" fmla="*/ f1775 1 f1221"/>
              <a:gd name="f2217" fmla="*/ f1776 1 f1222"/>
              <a:gd name="f2218" fmla="*/ f1777 1 f1222"/>
              <a:gd name="f2219" fmla="*/ f1778 1 f1221"/>
              <a:gd name="f2220" fmla="*/ f1779 1 f1222"/>
              <a:gd name="f2221" fmla="*/ f1780 1 f1221"/>
              <a:gd name="f2222" fmla="*/ f1781 1 f1222"/>
              <a:gd name="f2223" fmla="*/ f1782 1 f1221"/>
              <a:gd name="f2224" fmla="*/ f1783 1 f1222"/>
              <a:gd name="f2225" fmla="*/ f1784 1 f1221"/>
              <a:gd name="f2226" fmla="*/ f1785 1 f1222"/>
              <a:gd name="f2227" fmla="*/ f1786 1 f1221"/>
              <a:gd name="f2228" fmla="*/ f1787 1 f1222"/>
              <a:gd name="f2229" fmla="*/ f1788 1 f1221"/>
              <a:gd name="f2230" fmla="*/ f1789 1 f1222"/>
              <a:gd name="f2231" fmla="*/ f1790 1 f1221"/>
              <a:gd name="f2232" fmla="*/ f1791 1 f1222"/>
              <a:gd name="f2233" fmla="*/ f1792 1 f1221"/>
              <a:gd name="f2234" fmla="*/ f1793 1 f1222"/>
              <a:gd name="f2235" fmla="*/ f1794 1 f1221"/>
              <a:gd name="f2236" fmla="*/ f1795 1 f1222"/>
              <a:gd name="f2237" fmla="*/ f1796 1 f1221"/>
              <a:gd name="f2238" fmla="*/ f1797 1 f1222"/>
              <a:gd name="f2239" fmla="*/ f1798 1 f1221"/>
              <a:gd name="f2240" fmla="*/ f1799 1 f1222"/>
              <a:gd name="f2241" fmla="*/ f1800 1 f1221"/>
              <a:gd name="f2242" fmla="*/ f1801 1 f1222"/>
              <a:gd name="f2243" fmla="*/ f1802 1 f1221"/>
              <a:gd name="f2244" fmla="*/ f1803 1 f1222"/>
              <a:gd name="f2245" fmla="*/ f1804 1 f1221"/>
              <a:gd name="f2246" fmla="*/ f1805 1 f1222"/>
              <a:gd name="f2247" fmla="*/ f1806 1 f1221"/>
              <a:gd name="f2248" fmla="*/ f1807 1 f1222"/>
              <a:gd name="f2249" fmla="*/ f1808 1 f1221"/>
              <a:gd name="f2250" fmla="*/ f1809 1 f1222"/>
              <a:gd name="f2251" fmla="*/ f1810 1 f1221"/>
              <a:gd name="f2252" fmla="*/ f1811 1 f1222"/>
              <a:gd name="f2253" fmla="*/ f1812 1 f1221"/>
              <a:gd name="f2254" fmla="*/ f1813 1 f1221"/>
              <a:gd name="f2255" fmla="*/ f1814 1 f1222"/>
              <a:gd name="f2256" fmla="*/ f1815 1 f1221"/>
              <a:gd name="f2257" fmla="*/ f1816 1 f1222"/>
              <a:gd name="f2258" fmla="*/ f1817 1 f1221"/>
              <a:gd name="f2259" fmla="*/ f1818 1 f1222"/>
              <a:gd name="f2260" fmla="*/ f1819 1 f1221"/>
              <a:gd name="f2261" fmla="*/ f1820 1 f1222"/>
              <a:gd name="f2262" fmla="*/ f1821 1 f1221"/>
              <a:gd name="f2263" fmla="*/ f1822 1 f1222"/>
              <a:gd name="f2264" fmla="*/ f1823 1 f1221"/>
              <a:gd name="f2265" fmla="*/ f1824 1 f1222"/>
              <a:gd name="f2266" fmla="*/ f1825 1 f1221"/>
              <a:gd name="f2267" fmla="*/ f1826 1 f1222"/>
              <a:gd name="f2268" fmla="*/ f1827 1 f1222"/>
              <a:gd name="f2269" fmla="*/ f1828 1 f1222"/>
              <a:gd name="f2270" fmla="*/ f1829 1 f1221"/>
              <a:gd name="f2271" fmla="*/ f1830 1 f1222"/>
              <a:gd name="f2272" fmla="*/ f1831 1 f1222"/>
              <a:gd name="f2273" fmla="*/ f1832 1 f1221"/>
              <a:gd name="f2274" fmla="*/ f1833 1 f1222"/>
              <a:gd name="f2275" fmla="*/ f1834 1 f1222"/>
              <a:gd name="f2276" fmla="*/ f1835 1 f1221"/>
              <a:gd name="f2277" fmla="*/ f1836 1 f1222"/>
              <a:gd name="f2278" fmla="*/ f1837 1 f1222"/>
              <a:gd name="f2279" fmla="*/ f1838 1 f1221"/>
              <a:gd name="f2280" fmla="*/ f1839 1 f1222"/>
              <a:gd name="f2281" fmla="*/ f1840 1 f1221"/>
              <a:gd name="f2282" fmla="*/ f1841 1 f1222"/>
              <a:gd name="f2283" fmla="*/ f1842 1 f1221"/>
              <a:gd name="f2284" fmla="*/ f1843 1 f1222"/>
              <a:gd name="f2285" fmla="*/ f1844 1 f1221"/>
              <a:gd name="f2286" fmla="*/ f1845 1 f1222"/>
              <a:gd name="f2287" fmla="*/ f1846 1 f1221"/>
              <a:gd name="f2288" fmla="*/ f1847 1 f1222"/>
              <a:gd name="f2289" fmla="*/ f1848 1 f1221"/>
              <a:gd name="f2290" fmla="*/ f1849 1 f1222"/>
              <a:gd name="f2291" fmla="*/ f1850 1 f1221"/>
              <a:gd name="f2292" fmla="*/ f1851 1 f1222"/>
              <a:gd name="f2293" fmla="*/ f1852 1 f1221"/>
              <a:gd name="f2294" fmla="*/ f1853 1 f1222"/>
              <a:gd name="f2295" fmla="*/ f1854 1 f1221"/>
              <a:gd name="f2296" fmla="*/ f1855 1 f1222"/>
              <a:gd name="f2297" fmla="*/ f1856 1 f1222"/>
              <a:gd name="f2298" fmla="*/ f1857 1 f1221"/>
              <a:gd name="f2299" fmla="*/ f1858 1 f1222"/>
              <a:gd name="f2300" fmla="*/ f1859 1 f1222"/>
              <a:gd name="f2301" fmla="*/ f1860 1 f1221"/>
              <a:gd name="f2302" fmla="*/ f1861 1 f1222"/>
              <a:gd name="f2303" fmla="*/ f1862 1 f1221"/>
              <a:gd name="f2304" fmla="*/ f1863 1 f1222"/>
              <a:gd name="f2305" fmla="*/ f1864 1 f1221"/>
              <a:gd name="f2306" fmla="*/ f1865 1 f1222"/>
              <a:gd name="f2307" fmla="*/ f1866 1 f1221"/>
              <a:gd name="f2308" fmla="*/ f1867 1 f1222"/>
              <a:gd name="f2309" fmla="*/ f1868 1 f1222"/>
              <a:gd name="f2310" fmla="*/ f1869 1 f1222"/>
              <a:gd name="f2311" fmla="*/ f1870 1 f1221"/>
              <a:gd name="f2312" fmla="*/ f1871 1 f1222"/>
              <a:gd name="f2313" fmla="*/ f1872 1 f1221"/>
              <a:gd name="f2314" fmla="*/ f1873 1 f1222"/>
              <a:gd name="f2315" fmla="*/ f1874 1 f1221"/>
              <a:gd name="f2316" fmla="*/ f1875 1 f1222"/>
              <a:gd name="f2317" fmla="*/ f1876 1 f1221"/>
              <a:gd name="f2318" fmla="*/ f1877 1 f1222"/>
              <a:gd name="f2319" fmla="*/ f1878 1 f1221"/>
              <a:gd name="f2320" fmla="*/ f1879 1 f1221"/>
              <a:gd name="f2321" fmla="*/ f1880 1 f1222"/>
              <a:gd name="f2322" fmla="*/ f1881 1 f1222"/>
              <a:gd name="f2323" fmla="*/ f1882 1 f1221"/>
              <a:gd name="f2324" fmla="*/ f1883 1 f1222"/>
              <a:gd name="f2325" fmla="*/ f1884 1 f1221"/>
              <a:gd name="f2326" fmla="*/ f1885 1 f1222"/>
              <a:gd name="f2327" fmla="*/ f1886 1 f1221"/>
              <a:gd name="f2328" fmla="*/ f1887 1 f1222"/>
              <a:gd name="f2329" fmla="*/ f1888 1 f1221"/>
              <a:gd name="f2330" fmla="*/ f1889 1 f1222"/>
              <a:gd name="f2331" fmla="*/ f1890 1 f1221"/>
              <a:gd name="f2332" fmla="*/ f1891 1 f1222"/>
              <a:gd name="f2333" fmla="*/ f1892 1 f1221"/>
              <a:gd name="f2334" fmla="*/ f1893 1 f1222"/>
              <a:gd name="f2335" fmla="*/ f1894 1 f1221"/>
              <a:gd name="f2336" fmla="*/ f1895 1 f1222"/>
              <a:gd name="f2337" fmla="*/ f1896 1 f1221"/>
              <a:gd name="f2338" fmla="*/ f1897 1 f1222"/>
              <a:gd name="f2339" fmla="*/ f1898 1 f1221"/>
              <a:gd name="f2340" fmla="*/ f1899 1 f1222"/>
              <a:gd name="f2341" fmla="*/ f1900 1 f1221"/>
              <a:gd name="f2342" fmla="*/ f1901 1 f1222"/>
              <a:gd name="f2343" fmla="*/ f1902 1 f1221"/>
              <a:gd name="f2344" fmla="*/ f1903 1 f1222"/>
              <a:gd name="f2345" fmla="*/ f1904 1 f1221"/>
              <a:gd name="f2346" fmla="*/ f1905 1 f1222"/>
              <a:gd name="f2347" fmla="*/ f1906 1 f1221"/>
              <a:gd name="f2348" fmla="*/ f1907 1 f1221"/>
              <a:gd name="f2349" fmla="*/ f1908 1 f1222"/>
              <a:gd name="f2350" fmla="*/ f1909 1 f1221"/>
              <a:gd name="f2351" fmla="*/ f1910 1 f1222"/>
              <a:gd name="f2352" fmla="*/ f1911 1 f1221"/>
              <a:gd name="f2353" fmla="*/ f1912 1 f1222"/>
              <a:gd name="f2354" fmla="*/ f1913 1 f1221"/>
              <a:gd name="f2355" fmla="*/ f1914 1 f1222"/>
              <a:gd name="f2356" fmla="*/ f1915 1 f1221"/>
              <a:gd name="f2357" fmla="*/ f1916 1 f1222"/>
              <a:gd name="f2358" fmla="*/ f1917 1 f1221"/>
              <a:gd name="f2359" fmla="*/ f1918 1 f1222"/>
              <a:gd name="f2360" fmla="*/ f1919 1 f1222"/>
              <a:gd name="f2361" fmla="*/ f1920 1 f1221"/>
              <a:gd name="f2362" fmla="*/ f1921 1 f1222"/>
              <a:gd name="f2363" fmla="*/ f1922 1 f1221"/>
              <a:gd name="f2364" fmla="*/ f1923 1 f1222"/>
              <a:gd name="f2365" fmla="*/ f1924 1 f1221"/>
              <a:gd name="f2366" fmla="*/ f1925 1 f1222"/>
              <a:gd name="f2367" fmla="*/ f1926 1 f1221"/>
              <a:gd name="f2368" fmla="*/ f1927 1 f1222"/>
              <a:gd name="f2369" fmla="*/ f1928 1 f1222"/>
              <a:gd name="f2370" fmla="*/ f1929 1 f1221"/>
              <a:gd name="f2371" fmla="*/ f1930 1 f1222"/>
              <a:gd name="f2372" fmla="*/ f1931 1 f1221"/>
              <a:gd name="f2373" fmla="*/ f1932 1 f1222"/>
              <a:gd name="f2374" fmla="*/ f1933 1 f1221"/>
              <a:gd name="f2375" fmla="*/ f1934 1 f1222"/>
              <a:gd name="f2376" fmla="*/ f1935 1 f1221"/>
              <a:gd name="f2377" fmla="*/ f1936 1 f1222"/>
              <a:gd name="f2378" fmla="*/ f1937 1 f1221"/>
              <a:gd name="f2379" fmla="*/ f1938 1 f1222"/>
              <a:gd name="f2380" fmla="*/ f1939 1 f1221"/>
              <a:gd name="f2381" fmla="*/ f1940 1 f1221"/>
              <a:gd name="f2382" fmla="*/ f1941 1 f1222"/>
              <a:gd name="f2383" fmla="*/ f1942 1 f1221"/>
              <a:gd name="f2384" fmla="*/ f1943 1 f1222"/>
              <a:gd name="f2385" fmla="*/ f1944 1 f1221"/>
              <a:gd name="f2386" fmla="*/ f1945 1 f1222"/>
              <a:gd name="f2387" fmla="*/ f1946 1 f1221"/>
              <a:gd name="f2388" fmla="*/ f1947 1 f1222"/>
              <a:gd name="f2389" fmla="*/ f1948 1 f1221"/>
              <a:gd name="f2390" fmla="*/ f1949 1 f1222"/>
              <a:gd name="f2391" fmla="*/ f1950 1 f1221"/>
              <a:gd name="f2392" fmla="*/ f1951 1 f1222"/>
              <a:gd name="f2393" fmla="*/ f1952 1 f1221"/>
              <a:gd name="f2394" fmla="*/ f1953 1 f1222"/>
              <a:gd name="f2395" fmla="*/ f1954 1 f1221"/>
              <a:gd name="f2396" fmla="*/ f1955 1 f1221"/>
              <a:gd name="f2397" fmla="*/ f1956 1 f1222"/>
              <a:gd name="f2398" fmla="*/ f1957 1 f1221"/>
              <a:gd name="f2399" fmla="*/ f1958 1 f1222"/>
              <a:gd name="f2400" fmla="*/ f1959 1 f1221"/>
              <a:gd name="f2401" fmla="*/ f1960 1 f1222"/>
              <a:gd name="f2402" fmla="*/ f1961 1 f1221"/>
              <a:gd name="f2403" fmla="*/ f1962 1 f1222"/>
              <a:gd name="f2404" fmla="*/ f1963 1 f1221"/>
              <a:gd name="f2405" fmla="*/ f1964 1 f1222"/>
              <a:gd name="f2406" fmla="*/ f1965 1 f1221"/>
              <a:gd name="f2407" fmla="*/ f1966 1 f1222"/>
              <a:gd name="f2408" fmla="*/ f1967 1 f1221"/>
              <a:gd name="f2409" fmla="*/ f1968 1 f1222"/>
              <a:gd name="f2410" fmla="*/ f1969 1 f1221"/>
              <a:gd name="f2411" fmla="*/ f1970 1 f1222"/>
              <a:gd name="f2412" fmla="*/ f1971 1 f1221"/>
              <a:gd name="f2413" fmla="*/ f1972 1 f1221"/>
              <a:gd name="f2414" fmla="*/ f1973 1 f1221"/>
              <a:gd name="f2415" fmla="*/ f1974 1 f1222"/>
              <a:gd name="f2416" fmla="*/ f1975 1 f1221"/>
              <a:gd name="f2417" fmla="*/ f1976 1 f1222"/>
              <a:gd name="f2418" fmla="*/ f1977 1 f1222"/>
              <a:gd name="f2419" fmla="*/ f1978 1 f1222"/>
              <a:gd name="f2420" fmla="*/ f1979 1 f1222"/>
              <a:gd name="f2421" fmla="*/ f1980 1 f1221"/>
              <a:gd name="f2422" fmla="*/ f1981 1 f1222"/>
              <a:gd name="f2423" fmla="*/ f1982 1 f1221"/>
              <a:gd name="f2424" fmla="*/ f1983 1 f1222"/>
              <a:gd name="f2425" fmla="*/ f1984 1 f1221"/>
              <a:gd name="f2426" fmla="*/ f1985 1 f1222"/>
              <a:gd name="f2427" fmla="*/ f1986 1 f1222"/>
              <a:gd name="f2428" fmla="*/ f1987 1 f1221"/>
              <a:gd name="f2429" fmla="*/ f1988 1 f1222"/>
              <a:gd name="f2430" fmla="*/ f1989 1 f1221"/>
              <a:gd name="f2431" fmla="*/ f1990 1 f1222"/>
              <a:gd name="f2432" fmla="*/ f1991 1 f1221"/>
              <a:gd name="f2433" fmla="*/ f1992 1 f1221"/>
              <a:gd name="f2434" fmla="*/ f1993 1 f1221"/>
              <a:gd name="f2435" fmla="*/ f1994 1 f1222"/>
              <a:gd name="f2436" fmla="*/ f1995 1 f1222"/>
              <a:gd name="f2437" fmla="*/ f1996 1 f1221"/>
              <a:gd name="f2438" fmla="*/ f1997 1 f1222"/>
              <a:gd name="f2439" fmla="*/ f1998 1 f1222"/>
              <a:gd name="f2440" fmla="*/ f1999 1 f1221"/>
              <a:gd name="f2441" fmla="*/ f2000 1 f1222"/>
              <a:gd name="f2442" fmla="*/ f2001 1 f1222"/>
              <a:gd name="f2443" fmla="*/ f2002 1 f1221"/>
              <a:gd name="f2444" fmla="*/ f2003 1 f1222"/>
              <a:gd name="f2445" fmla="*/ f2004 1 f1221"/>
              <a:gd name="f2446" fmla="*/ f2005 1 f1222"/>
              <a:gd name="f2447" fmla="*/ f2006 1 f1222"/>
              <a:gd name="f2448" fmla="*/ f2007 1 f1221"/>
              <a:gd name="f2449" fmla="*/ f2008 1 f1221"/>
              <a:gd name="f2450" fmla="*/ f2009 1 f1222"/>
              <a:gd name="f2451" fmla="*/ f2010 1 f1221"/>
              <a:gd name="f2452" fmla="*/ f2011 1 f1222"/>
              <a:gd name="f2453" fmla="*/ f2012 1 f1221"/>
              <a:gd name="f2454" fmla="*/ f2013 1 f1222"/>
              <a:gd name="f2455" fmla="*/ f2014 1 f1221"/>
              <a:gd name="f2456" fmla="*/ f2015 1 f1222"/>
              <a:gd name="f2457" fmla="*/ f2016 1 f1221"/>
              <a:gd name="f2458" fmla="*/ f2017 1 f1222"/>
              <a:gd name="f2459" fmla="*/ f2018 1 f1221"/>
              <a:gd name="f2460" fmla="*/ f2019 1 f1222"/>
              <a:gd name="f2461" fmla="*/ f2020 1 f1222"/>
              <a:gd name="f2462" fmla="*/ f2021 1 f1221"/>
              <a:gd name="f2463" fmla="*/ f2022 1 f1222"/>
              <a:gd name="f2464" fmla="*/ f2023 1 f1221"/>
              <a:gd name="f2465" fmla="*/ f2024 1 f1222"/>
              <a:gd name="f2466" fmla="*/ f2025 1 f1221"/>
              <a:gd name="f2467" fmla="*/ f2026 1 f1221"/>
              <a:gd name="f2468" fmla="*/ f2027 1 f1222"/>
              <a:gd name="f2469" fmla="*/ f2028 1 f1221"/>
              <a:gd name="f2470" fmla="*/ f2029 1 f1221"/>
              <a:gd name="f2471" fmla="*/ f2030 1 f1222"/>
              <a:gd name="f2472" fmla="*/ f2031 1 f1222"/>
              <a:gd name="f2473" fmla="*/ f2032 1 f1221"/>
              <a:gd name="f2474" fmla="*/ f2033 1 f1222"/>
              <a:gd name="f2475" fmla="*/ f2034 1 f1221"/>
              <a:gd name="f2476" fmla="*/ f2035 1 f1222"/>
              <a:gd name="f2477" fmla="*/ f2036 1 f1221"/>
              <a:gd name="f2478" fmla="*/ f2037 1 f1222"/>
              <a:gd name="f2479" fmla="*/ f2038 1 f1222"/>
              <a:gd name="f2480" fmla="*/ f2039 1 f1222"/>
              <a:gd name="f2481" fmla="*/ f2040 1 f1221"/>
              <a:gd name="f2482" fmla="*/ f2041 1 f1222"/>
              <a:gd name="f2483" fmla="*/ f2042 1 f1221"/>
              <a:gd name="f2484" fmla="*/ f2043 1 f1222"/>
              <a:gd name="f2485" fmla="*/ f2044 1 f1221"/>
              <a:gd name="f2486" fmla="*/ f2045 1 f1222"/>
              <a:gd name="f2487" fmla="*/ f2046 1 f1221"/>
              <a:gd name="f2488" fmla="*/ f2047 1 f1222"/>
              <a:gd name="f2489" fmla="*/ f2048 1 f1222"/>
              <a:gd name="f2490" fmla="*/ f2049 1 f1222"/>
              <a:gd name="f2491" fmla="*/ f2050 1 f1221"/>
              <a:gd name="f2492" fmla="*/ f2051 1 f1222"/>
              <a:gd name="f2493" fmla="*/ f2052 1 f1221"/>
              <a:gd name="f2494" fmla="*/ f2053 1 f1222"/>
              <a:gd name="f2495" fmla="*/ f2054 1 f1221"/>
              <a:gd name="f2496" fmla="*/ f2055 1 f1222"/>
              <a:gd name="f2497" fmla="*/ f2056 1 f1221"/>
              <a:gd name="f2498" fmla="*/ f2057 1 f1222"/>
              <a:gd name="f2499" fmla="*/ f2058 1 f1221"/>
              <a:gd name="f2500" fmla="*/ f2059 1 f1222"/>
              <a:gd name="f2501" fmla="*/ f2060 1 f1221"/>
              <a:gd name="f2502" fmla="*/ f2061 1 f1222"/>
              <a:gd name="f2503" fmla="*/ f2062 1 f1222"/>
              <a:gd name="f2504" fmla="*/ f2063 1 f1221"/>
              <a:gd name="f2505" fmla="*/ f2064 1 f1222"/>
              <a:gd name="f2506" fmla="*/ f2065 1 f1221"/>
              <a:gd name="f2507" fmla="*/ f2066 1 f1222"/>
              <a:gd name="f2508" fmla="*/ f2067 1 f1221"/>
              <a:gd name="f2509" fmla="*/ f2068 1 f1222"/>
              <a:gd name="f2510" fmla="*/ f2069 1 f1222"/>
              <a:gd name="f2511" fmla="*/ f2070 1 f1221"/>
              <a:gd name="f2512" fmla="*/ f2071 1 f1221"/>
              <a:gd name="f2513" fmla="*/ f2072 1 f1222"/>
              <a:gd name="f2514" fmla="*/ f2073 1 f1221"/>
              <a:gd name="f2515" fmla="*/ f2074 1 f1222"/>
              <a:gd name="f2516" fmla="*/ f2075 1 f1221"/>
              <a:gd name="f2517" fmla="*/ f2076 1 f1222"/>
              <a:gd name="f2518" fmla="*/ f2077 1 f1221"/>
              <a:gd name="f2519" fmla="*/ f2078 1 f1222"/>
              <a:gd name="f2520" fmla="*/ f2079 1 f1222"/>
              <a:gd name="f2521" fmla="*/ f2080 1 f1222"/>
              <a:gd name="f2522" fmla="*/ f2081 1 f1221"/>
              <a:gd name="f2523" fmla="*/ f2082 1 f1222"/>
              <a:gd name="f2524" fmla="*/ f2083 1 f1221"/>
              <a:gd name="f2525" fmla="*/ f2084 1 f1222"/>
              <a:gd name="f2526" fmla="*/ f2085 1 f1221"/>
              <a:gd name="f2527" fmla="*/ f2086 1 f1222"/>
              <a:gd name="f2528" fmla="*/ f2087 1 f1221"/>
              <a:gd name="f2529" fmla="*/ f2088 1 f1222"/>
              <a:gd name="f2530" fmla="*/ f2089 1 f1222"/>
              <a:gd name="f2531" fmla="*/ f2090 1 f1221"/>
              <a:gd name="f2532" fmla="*/ f2091 1 f1222"/>
              <a:gd name="f2533" fmla="*/ f2092 1 f1221"/>
              <a:gd name="f2534" fmla="*/ f2093 1 f1222"/>
              <a:gd name="f2535" fmla="*/ f2094 1 f1222"/>
              <a:gd name="f2536" fmla="*/ f2095 1 f1221"/>
              <a:gd name="f2537" fmla="*/ f2096 1 f1222"/>
              <a:gd name="f2538" fmla="*/ f2097 1 f1222"/>
              <a:gd name="f2539" fmla="*/ f2098 f1212 1"/>
              <a:gd name="f2540" fmla="*/ f2099 f1212 1"/>
              <a:gd name="f2541" fmla="*/ f2101 f1213 1"/>
              <a:gd name="f2542" fmla="*/ f2100 f1213 1"/>
              <a:gd name="f2543" fmla="*/ f2102 f1212 1"/>
              <a:gd name="f2544" fmla="*/ f2103 f1213 1"/>
              <a:gd name="f2545" fmla="*/ f2104 f1212 1"/>
              <a:gd name="f2546" fmla="*/ f2105 f1212 1"/>
              <a:gd name="f2547" fmla="*/ f2106 f1213 1"/>
              <a:gd name="f2548" fmla="*/ f2107 f1213 1"/>
              <a:gd name="f2549" fmla="*/ f2108 f1212 1"/>
              <a:gd name="f2550" fmla="*/ f2109 f1213 1"/>
              <a:gd name="f2551" fmla="*/ f2110 f1212 1"/>
              <a:gd name="f2552" fmla="*/ f2111 f1213 1"/>
              <a:gd name="f2553" fmla="*/ f2112 f1212 1"/>
              <a:gd name="f2554" fmla="*/ f2113 f1213 1"/>
              <a:gd name="f2555" fmla="*/ f2114 f1212 1"/>
              <a:gd name="f2556" fmla="*/ f2115 f1213 1"/>
              <a:gd name="f2557" fmla="*/ f2116 f1212 1"/>
              <a:gd name="f2558" fmla="*/ f2117 f1213 1"/>
              <a:gd name="f2559" fmla="*/ f2118 f1212 1"/>
              <a:gd name="f2560" fmla="*/ f2119 f1213 1"/>
              <a:gd name="f2561" fmla="*/ f2120 f1212 1"/>
              <a:gd name="f2562" fmla="*/ f2121 f1213 1"/>
              <a:gd name="f2563" fmla="*/ f2122 f1212 1"/>
              <a:gd name="f2564" fmla="*/ f2123 f1213 1"/>
              <a:gd name="f2565" fmla="*/ f2124 f1212 1"/>
              <a:gd name="f2566" fmla="*/ f2125 f1213 1"/>
              <a:gd name="f2567" fmla="*/ f2126 f1212 1"/>
              <a:gd name="f2568" fmla="*/ f2127 f1213 1"/>
              <a:gd name="f2569" fmla="*/ f2128 f1212 1"/>
              <a:gd name="f2570" fmla="*/ f2129 f1213 1"/>
              <a:gd name="f2571" fmla="*/ f2130 f1212 1"/>
              <a:gd name="f2572" fmla="*/ f2131 f1213 1"/>
              <a:gd name="f2573" fmla="*/ f2132 f1212 1"/>
              <a:gd name="f2574" fmla="*/ f2133 f1213 1"/>
              <a:gd name="f2575" fmla="*/ f2134 f1212 1"/>
              <a:gd name="f2576" fmla="*/ f2135 f1213 1"/>
              <a:gd name="f2577" fmla="*/ f2136 f1212 1"/>
              <a:gd name="f2578" fmla="*/ f2137 f1213 1"/>
              <a:gd name="f2579" fmla="*/ f2138 f1212 1"/>
              <a:gd name="f2580" fmla="*/ f2139 f1213 1"/>
              <a:gd name="f2581" fmla="*/ f2140 f1212 1"/>
              <a:gd name="f2582" fmla="*/ f2141 f1213 1"/>
              <a:gd name="f2583" fmla="*/ f2142 f1212 1"/>
              <a:gd name="f2584" fmla="*/ f2143 f1213 1"/>
              <a:gd name="f2585" fmla="*/ f2144 f1213 1"/>
              <a:gd name="f2586" fmla="*/ f2145 f1212 1"/>
              <a:gd name="f2587" fmla="*/ f2146 f1213 1"/>
              <a:gd name="f2588" fmla="*/ f2147 f1212 1"/>
              <a:gd name="f2589" fmla="*/ f2148 f1213 1"/>
              <a:gd name="f2590" fmla="*/ f2149 f1212 1"/>
              <a:gd name="f2591" fmla="*/ f2150 f1213 1"/>
              <a:gd name="f2592" fmla="*/ f2151 f1212 1"/>
              <a:gd name="f2593" fmla="*/ f2152 f1213 1"/>
              <a:gd name="f2594" fmla="*/ f2153 f1212 1"/>
              <a:gd name="f2595" fmla="*/ f2154 f1213 1"/>
              <a:gd name="f2596" fmla="*/ f2155 f1212 1"/>
              <a:gd name="f2597" fmla="*/ f2156 f1213 1"/>
              <a:gd name="f2598" fmla="*/ f2157 f1212 1"/>
              <a:gd name="f2599" fmla="*/ f2158 f1213 1"/>
              <a:gd name="f2600" fmla="*/ f2159 f1213 1"/>
              <a:gd name="f2601" fmla="*/ f2160 f1213 1"/>
              <a:gd name="f2602" fmla="*/ f2161 f1212 1"/>
              <a:gd name="f2603" fmla="*/ f2162 f1213 1"/>
              <a:gd name="f2604" fmla="*/ f2163 f1212 1"/>
              <a:gd name="f2605" fmla="*/ f2164 f1213 1"/>
              <a:gd name="f2606" fmla="*/ f2165 f1212 1"/>
              <a:gd name="f2607" fmla="*/ f2166 f1213 1"/>
              <a:gd name="f2608" fmla="*/ f2167 f1212 1"/>
              <a:gd name="f2609" fmla="*/ f2168 f1213 1"/>
              <a:gd name="f2610" fmla="*/ f2169 f1212 1"/>
              <a:gd name="f2611" fmla="*/ f2170 f1213 1"/>
              <a:gd name="f2612" fmla="*/ f2171 f1212 1"/>
              <a:gd name="f2613" fmla="*/ f2172 f1213 1"/>
              <a:gd name="f2614" fmla="*/ f2173 f1212 1"/>
              <a:gd name="f2615" fmla="*/ f2174 f1213 1"/>
              <a:gd name="f2616" fmla="*/ f2175 f1213 1"/>
              <a:gd name="f2617" fmla="*/ f2176 f1213 1"/>
              <a:gd name="f2618" fmla="*/ f2177 f1212 1"/>
              <a:gd name="f2619" fmla="*/ f2178 f1213 1"/>
              <a:gd name="f2620" fmla="*/ f2179 f1212 1"/>
              <a:gd name="f2621" fmla="*/ f2180 f1213 1"/>
              <a:gd name="f2622" fmla="*/ f2181 f1212 1"/>
              <a:gd name="f2623" fmla="*/ f2182 f1213 1"/>
              <a:gd name="f2624" fmla="*/ f2183 f1212 1"/>
              <a:gd name="f2625" fmla="*/ f2184 f1213 1"/>
              <a:gd name="f2626" fmla="*/ f2185 f1212 1"/>
              <a:gd name="f2627" fmla="*/ f2186 f1213 1"/>
              <a:gd name="f2628" fmla="*/ f2187 f1212 1"/>
              <a:gd name="f2629" fmla="*/ f2188 f1213 1"/>
              <a:gd name="f2630" fmla="*/ f2189 f1213 1"/>
              <a:gd name="f2631" fmla="*/ f2190 f1213 1"/>
              <a:gd name="f2632" fmla="*/ f2191 f1213 1"/>
              <a:gd name="f2633" fmla="*/ f2192 f1212 1"/>
              <a:gd name="f2634" fmla="*/ f2193 f1213 1"/>
              <a:gd name="f2635" fmla="*/ f2194 f1212 1"/>
              <a:gd name="f2636" fmla="*/ f2195 f1213 1"/>
              <a:gd name="f2637" fmla="*/ f2196 f1212 1"/>
              <a:gd name="f2638" fmla="*/ f2197 f1213 1"/>
              <a:gd name="f2639" fmla="*/ f2198 f1212 1"/>
              <a:gd name="f2640" fmla="*/ f2199 f1213 1"/>
              <a:gd name="f2641" fmla="*/ f2200 f1212 1"/>
              <a:gd name="f2642" fmla="*/ f2201 f1213 1"/>
              <a:gd name="f2643" fmla="*/ f2202 f1212 1"/>
              <a:gd name="f2644" fmla="*/ f2203 f1213 1"/>
              <a:gd name="f2645" fmla="*/ f2204 f1213 1"/>
              <a:gd name="f2646" fmla="*/ f2205 f1212 1"/>
              <a:gd name="f2647" fmla="*/ f2206 f1213 1"/>
              <a:gd name="f2648" fmla="*/ f2207 f1213 1"/>
              <a:gd name="f2649" fmla="*/ f2208 f1212 1"/>
              <a:gd name="f2650" fmla="*/ f2209 f1213 1"/>
              <a:gd name="f2651" fmla="*/ f2210 f1212 1"/>
              <a:gd name="f2652" fmla="*/ f2211 f1213 1"/>
              <a:gd name="f2653" fmla="*/ f2212 f1212 1"/>
              <a:gd name="f2654" fmla="*/ f2213 f1213 1"/>
              <a:gd name="f2655" fmla="*/ f2214 f1212 1"/>
              <a:gd name="f2656" fmla="*/ f2215 f1213 1"/>
              <a:gd name="f2657" fmla="*/ f2216 f1212 1"/>
              <a:gd name="f2658" fmla="*/ f2217 f1213 1"/>
              <a:gd name="f2659" fmla="*/ f2218 f1213 1"/>
              <a:gd name="f2660" fmla="*/ f2219 f1212 1"/>
              <a:gd name="f2661" fmla="*/ f2220 f1213 1"/>
              <a:gd name="f2662" fmla="*/ f2221 f1212 1"/>
              <a:gd name="f2663" fmla="*/ f2222 f1213 1"/>
              <a:gd name="f2664" fmla="*/ f2223 f1212 1"/>
              <a:gd name="f2665" fmla="*/ f2224 f1213 1"/>
              <a:gd name="f2666" fmla="*/ f2225 f1212 1"/>
              <a:gd name="f2667" fmla="*/ f2226 f1213 1"/>
              <a:gd name="f2668" fmla="*/ f2227 f1212 1"/>
              <a:gd name="f2669" fmla="*/ f2228 f1213 1"/>
              <a:gd name="f2670" fmla="*/ f2229 f1212 1"/>
              <a:gd name="f2671" fmla="*/ f2230 f1213 1"/>
              <a:gd name="f2672" fmla="*/ f2231 f1212 1"/>
              <a:gd name="f2673" fmla="*/ f2232 f1213 1"/>
              <a:gd name="f2674" fmla="*/ f2233 f1212 1"/>
              <a:gd name="f2675" fmla="*/ f2234 f1213 1"/>
              <a:gd name="f2676" fmla="*/ f2235 f1212 1"/>
              <a:gd name="f2677" fmla="*/ f2236 f1213 1"/>
              <a:gd name="f2678" fmla="*/ f2237 f1212 1"/>
              <a:gd name="f2679" fmla="*/ f2238 f1213 1"/>
              <a:gd name="f2680" fmla="*/ f2239 f1212 1"/>
              <a:gd name="f2681" fmla="*/ f2240 f1213 1"/>
              <a:gd name="f2682" fmla="*/ f2241 f1212 1"/>
              <a:gd name="f2683" fmla="*/ f2242 f1213 1"/>
              <a:gd name="f2684" fmla="*/ f2243 f1212 1"/>
              <a:gd name="f2685" fmla="*/ f2244 f1213 1"/>
              <a:gd name="f2686" fmla="*/ f2245 f1212 1"/>
              <a:gd name="f2687" fmla="*/ f2246 f1213 1"/>
              <a:gd name="f2688" fmla="*/ f2247 f1212 1"/>
              <a:gd name="f2689" fmla="*/ f2248 f1213 1"/>
              <a:gd name="f2690" fmla="*/ f2249 f1212 1"/>
              <a:gd name="f2691" fmla="*/ f2250 f1213 1"/>
              <a:gd name="f2692" fmla="*/ f2251 f1212 1"/>
              <a:gd name="f2693" fmla="*/ f2252 f1213 1"/>
              <a:gd name="f2694" fmla="*/ f2253 f1212 1"/>
              <a:gd name="f2695" fmla="*/ f2254 f1212 1"/>
              <a:gd name="f2696" fmla="*/ f2255 f1213 1"/>
              <a:gd name="f2697" fmla="*/ f2256 f1212 1"/>
              <a:gd name="f2698" fmla="*/ f2257 f1213 1"/>
              <a:gd name="f2699" fmla="*/ f2258 f1212 1"/>
              <a:gd name="f2700" fmla="*/ f2259 f1213 1"/>
              <a:gd name="f2701" fmla="*/ f2260 f1212 1"/>
              <a:gd name="f2702" fmla="*/ f2261 f1213 1"/>
              <a:gd name="f2703" fmla="*/ f2262 f1212 1"/>
              <a:gd name="f2704" fmla="*/ f2263 f1213 1"/>
              <a:gd name="f2705" fmla="*/ f2264 f1212 1"/>
              <a:gd name="f2706" fmla="*/ f2265 f1213 1"/>
              <a:gd name="f2707" fmla="*/ f2266 f1212 1"/>
              <a:gd name="f2708" fmla="*/ f2267 f1213 1"/>
              <a:gd name="f2709" fmla="*/ f2268 f1213 1"/>
              <a:gd name="f2710" fmla="*/ f2269 f1213 1"/>
              <a:gd name="f2711" fmla="*/ f2270 f1212 1"/>
              <a:gd name="f2712" fmla="*/ f2271 f1213 1"/>
              <a:gd name="f2713" fmla="*/ f2272 f1213 1"/>
              <a:gd name="f2714" fmla="*/ f2273 f1212 1"/>
              <a:gd name="f2715" fmla="*/ f2274 f1213 1"/>
              <a:gd name="f2716" fmla="*/ f2275 f1213 1"/>
              <a:gd name="f2717" fmla="*/ f2276 f1212 1"/>
              <a:gd name="f2718" fmla="*/ f2277 f1213 1"/>
              <a:gd name="f2719" fmla="*/ f2278 f1213 1"/>
              <a:gd name="f2720" fmla="*/ f2279 f1212 1"/>
              <a:gd name="f2721" fmla="*/ f2280 f1213 1"/>
              <a:gd name="f2722" fmla="*/ f2281 f1212 1"/>
              <a:gd name="f2723" fmla="*/ f2282 f1213 1"/>
              <a:gd name="f2724" fmla="*/ f2283 f1212 1"/>
              <a:gd name="f2725" fmla="*/ f2284 f1213 1"/>
              <a:gd name="f2726" fmla="*/ f2285 f1212 1"/>
              <a:gd name="f2727" fmla="*/ f2286 f1213 1"/>
              <a:gd name="f2728" fmla="*/ f2287 f1212 1"/>
              <a:gd name="f2729" fmla="*/ f2288 f1213 1"/>
              <a:gd name="f2730" fmla="*/ f2289 f1212 1"/>
              <a:gd name="f2731" fmla="*/ f2290 f1213 1"/>
              <a:gd name="f2732" fmla="*/ f2291 f1212 1"/>
              <a:gd name="f2733" fmla="*/ f2292 f1213 1"/>
              <a:gd name="f2734" fmla="*/ f2293 f1212 1"/>
              <a:gd name="f2735" fmla="*/ f2294 f1213 1"/>
              <a:gd name="f2736" fmla="*/ f2295 f1212 1"/>
              <a:gd name="f2737" fmla="*/ f2296 f1213 1"/>
              <a:gd name="f2738" fmla="*/ f2297 f1213 1"/>
              <a:gd name="f2739" fmla="*/ f2298 f1212 1"/>
              <a:gd name="f2740" fmla="*/ f2299 f1213 1"/>
              <a:gd name="f2741" fmla="*/ f2300 f1213 1"/>
              <a:gd name="f2742" fmla="*/ f2301 f1212 1"/>
              <a:gd name="f2743" fmla="*/ f2302 f1213 1"/>
              <a:gd name="f2744" fmla="*/ f2303 f1212 1"/>
              <a:gd name="f2745" fmla="*/ f2304 f1213 1"/>
              <a:gd name="f2746" fmla="*/ f2305 f1212 1"/>
              <a:gd name="f2747" fmla="*/ f2306 f1213 1"/>
              <a:gd name="f2748" fmla="*/ f2307 f1212 1"/>
              <a:gd name="f2749" fmla="*/ f2308 f1213 1"/>
              <a:gd name="f2750" fmla="*/ f2309 f1213 1"/>
              <a:gd name="f2751" fmla="*/ f2310 f1213 1"/>
              <a:gd name="f2752" fmla="*/ f2311 f1212 1"/>
              <a:gd name="f2753" fmla="*/ f2312 f1213 1"/>
              <a:gd name="f2754" fmla="*/ f2313 f1212 1"/>
              <a:gd name="f2755" fmla="*/ f2314 f1213 1"/>
              <a:gd name="f2756" fmla="*/ f2315 f1212 1"/>
              <a:gd name="f2757" fmla="*/ f2316 f1213 1"/>
              <a:gd name="f2758" fmla="*/ f2317 f1212 1"/>
              <a:gd name="f2759" fmla="*/ f2318 f1213 1"/>
              <a:gd name="f2760" fmla="*/ f2319 f1212 1"/>
              <a:gd name="f2761" fmla="*/ f2320 f1212 1"/>
              <a:gd name="f2762" fmla="*/ f2321 f1213 1"/>
              <a:gd name="f2763" fmla="*/ f2322 f1213 1"/>
              <a:gd name="f2764" fmla="*/ f2323 f1212 1"/>
              <a:gd name="f2765" fmla="*/ f2324 f1213 1"/>
              <a:gd name="f2766" fmla="*/ f2325 f1212 1"/>
              <a:gd name="f2767" fmla="*/ f2326 f1213 1"/>
              <a:gd name="f2768" fmla="*/ f2327 f1212 1"/>
              <a:gd name="f2769" fmla="*/ f2328 f1213 1"/>
              <a:gd name="f2770" fmla="*/ f2329 f1212 1"/>
              <a:gd name="f2771" fmla="*/ f2330 f1213 1"/>
              <a:gd name="f2772" fmla="*/ f2331 f1212 1"/>
              <a:gd name="f2773" fmla="*/ f2332 f1213 1"/>
              <a:gd name="f2774" fmla="*/ f2333 f1212 1"/>
              <a:gd name="f2775" fmla="*/ f2334 f1213 1"/>
              <a:gd name="f2776" fmla="*/ f2335 f1212 1"/>
              <a:gd name="f2777" fmla="*/ f2336 f1213 1"/>
              <a:gd name="f2778" fmla="*/ f2337 f1212 1"/>
              <a:gd name="f2779" fmla="*/ f2338 f1213 1"/>
              <a:gd name="f2780" fmla="*/ f2339 f1212 1"/>
              <a:gd name="f2781" fmla="*/ f2340 f1213 1"/>
              <a:gd name="f2782" fmla="*/ f2341 f1212 1"/>
              <a:gd name="f2783" fmla="*/ f2342 f1213 1"/>
              <a:gd name="f2784" fmla="*/ f2343 f1212 1"/>
              <a:gd name="f2785" fmla="*/ f2344 f1213 1"/>
              <a:gd name="f2786" fmla="*/ f2345 f1212 1"/>
              <a:gd name="f2787" fmla="*/ f2346 f1213 1"/>
              <a:gd name="f2788" fmla="*/ f2347 f1212 1"/>
              <a:gd name="f2789" fmla="*/ f2348 f1212 1"/>
              <a:gd name="f2790" fmla="*/ f2349 f1213 1"/>
              <a:gd name="f2791" fmla="*/ f2350 f1212 1"/>
              <a:gd name="f2792" fmla="*/ f2351 f1213 1"/>
              <a:gd name="f2793" fmla="*/ f2352 f1212 1"/>
              <a:gd name="f2794" fmla="*/ f2353 f1213 1"/>
              <a:gd name="f2795" fmla="*/ f2354 f1212 1"/>
              <a:gd name="f2796" fmla="*/ f2355 f1213 1"/>
              <a:gd name="f2797" fmla="*/ f2356 f1212 1"/>
              <a:gd name="f2798" fmla="*/ f2357 f1213 1"/>
              <a:gd name="f2799" fmla="*/ f2358 f1212 1"/>
              <a:gd name="f2800" fmla="*/ f2359 f1213 1"/>
              <a:gd name="f2801" fmla="*/ f2360 f1213 1"/>
              <a:gd name="f2802" fmla="*/ f2361 f1212 1"/>
              <a:gd name="f2803" fmla="*/ f2362 f1213 1"/>
              <a:gd name="f2804" fmla="*/ f2363 f1212 1"/>
              <a:gd name="f2805" fmla="*/ f2364 f1213 1"/>
              <a:gd name="f2806" fmla="*/ f2365 f1212 1"/>
              <a:gd name="f2807" fmla="*/ f2366 f1213 1"/>
              <a:gd name="f2808" fmla="*/ f2367 f1212 1"/>
              <a:gd name="f2809" fmla="*/ f2368 f1213 1"/>
              <a:gd name="f2810" fmla="*/ f2369 f1213 1"/>
              <a:gd name="f2811" fmla="*/ f2370 f1212 1"/>
              <a:gd name="f2812" fmla="*/ f2371 f1213 1"/>
              <a:gd name="f2813" fmla="*/ f2372 f1212 1"/>
              <a:gd name="f2814" fmla="*/ f2373 f1213 1"/>
              <a:gd name="f2815" fmla="*/ f2374 f1212 1"/>
              <a:gd name="f2816" fmla="*/ f2375 f1213 1"/>
              <a:gd name="f2817" fmla="*/ f2376 f1212 1"/>
              <a:gd name="f2818" fmla="*/ f2377 f1213 1"/>
              <a:gd name="f2819" fmla="*/ f2378 f1212 1"/>
              <a:gd name="f2820" fmla="*/ f2379 f1213 1"/>
              <a:gd name="f2821" fmla="*/ f2380 f1212 1"/>
              <a:gd name="f2822" fmla="*/ f2381 f1212 1"/>
              <a:gd name="f2823" fmla="*/ f2382 f1213 1"/>
              <a:gd name="f2824" fmla="*/ f2383 f1212 1"/>
              <a:gd name="f2825" fmla="*/ f2384 f1213 1"/>
              <a:gd name="f2826" fmla="*/ f2385 f1212 1"/>
              <a:gd name="f2827" fmla="*/ f2386 f1213 1"/>
              <a:gd name="f2828" fmla="*/ f2387 f1212 1"/>
              <a:gd name="f2829" fmla="*/ f2388 f1213 1"/>
              <a:gd name="f2830" fmla="*/ f2389 f1212 1"/>
              <a:gd name="f2831" fmla="*/ f2390 f1213 1"/>
              <a:gd name="f2832" fmla="*/ f2391 f1212 1"/>
              <a:gd name="f2833" fmla="*/ f2392 f1213 1"/>
              <a:gd name="f2834" fmla="*/ f2393 f1212 1"/>
              <a:gd name="f2835" fmla="*/ f2394 f1213 1"/>
              <a:gd name="f2836" fmla="*/ f2395 f1212 1"/>
              <a:gd name="f2837" fmla="*/ f2396 f1212 1"/>
              <a:gd name="f2838" fmla="*/ f2397 f1213 1"/>
              <a:gd name="f2839" fmla="*/ f2398 f1212 1"/>
              <a:gd name="f2840" fmla="*/ f2399 f1213 1"/>
              <a:gd name="f2841" fmla="*/ f2400 f1212 1"/>
              <a:gd name="f2842" fmla="*/ f2401 f1213 1"/>
              <a:gd name="f2843" fmla="*/ f2402 f1212 1"/>
              <a:gd name="f2844" fmla="*/ f2403 f1213 1"/>
              <a:gd name="f2845" fmla="*/ f2404 f1212 1"/>
              <a:gd name="f2846" fmla="*/ f2405 f1213 1"/>
              <a:gd name="f2847" fmla="*/ f2406 f1212 1"/>
              <a:gd name="f2848" fmla="*/ f2407 f1213 1"/>
              <a:gd name="f2849" fmla="*/ f2408 f1212 1"/>
              <a:gd name="f2850" fmla="*/ f2409 f1213 1"/>
              <a:gd name="f2851" fmla="*/ f2410 f1212 1"/>
              <a:gd name="f2852" fmla="*/ f2411 f1213 1"/>
              <a:gd name="f2853" fmla="*/ f2412 f1212 1"/>
              <a:gd name="f2854" fmla="*/ f2413 f1212 1"/>
              <a:gd name="f2855" fmla="*/ f2414 f1212 1"/>
              <a:gd name="f2856" fmla="*/ f2415 f1213 1"/>
              <a:gd name="f2857" fmla="*/ f2416 f1212 1"/>
              <a:gd name="f2858" fmla="*/ f2417 f1213 1"/>
              <a:gd name="f2859" fmla="*/ f2418 f1213 1"/>
              <a:gd name="f2860" fmla="*/ f2419 f1213 1"/>
              <a:gd name="f2861" fmla="*/ f2420 f1213 1"/>
              <a:gd name="f2862" fmla="*/ f2421 f1212 1"/>
              <a:gd name="f2863" fmla="*/ f2422 f1213 1"/>
              <a:gd name="f2864" fmla="*/ f2423 f1212 1"/>
              <a:gd name="f2865" fmla="*/ f2424 f1213 1"/>
              <a:gd name="f2866" fmla="*/ f2425 f1212 1"/>
              <a:gd name="f2867" fmla="*/ f2426 f1213 1"/>
              <a:gd name="f2868" fmla="*/ f2427 f1213 1"/>
              <a:gd name="f2869" fmla="*/ f2428 f1212 1"/>
              <a:gd name="f2870" fmla="*/ f2429 f1213 1"/>
              <a:gd name="f2871" fmla="*/ f2430 f1212 1"/>
              <a:gd name="f2872" fmla="*/ f2431 f1213 1"/>
              <a:gd name="f2873" fmla="*/ f2432 f1212 1"/>
              <a:gd name="f2874" fmla="*/ f2433 f1212 1"/>
              <a:gd name="f2875" fmla="*/ f2434 f1212 1"/>
              <a:gd name="f2876" fmla="*/ f2435 f1213 1"/>
              <a:gd name="f2877" fmla="*/ f2436 f1213 1"/>
              <a:gd name="f2878" fmla="*/ f2437 f1212 1"/>
              <a:gd name="f2879" fmla="*/ f2438 f1213 1"/>
              <a:gd name="f2880" fmla="*/ f2439 f1213 1"/>
              <a:gd name="f2881" fmla="*/ f2440 f1212 1"/>
              <a:gd name="f2882" fmla="*/ f2441 f1213 1"/>
              <a:gd name="f2883" fmla="*/ f2442 f1213 1"/>
              <a:gd name="f2884" fmla="*/ f2443 f1212 1"/>
              <a:gd name="f2885" fmla="*/ f2444 f1213 1"/>
              <a:gd name="f2886" fmla="*/ f2445 f1212 1"/>
              <a:gd name="f2887" fmla="*/ f2446 f1213 1"/>
              <a:gd name="f2888" fmla="*/ f2447 f1213 1"/>
              <a:gd name="f2889" fmla="*/ f2448 f1212 1"/>
              <a:gd name="f2890" fmla="*/ f2449 f1212 1"/>
              <a:gd name="f2891" fmla="*/ f2450 f1213 1"/>
              <a:gd name="f2892" fmla="*/ f2451 f1212 1"/>
              <a:gd name="f2893" fmla="*/ f2452 f1213 1"/>
              <a:gd name="f2894" fmla="*/ f2453 f1212 1"/>
              <a:gd name="f2895" fmla="*/ f2454 f1213 1"/>
              <a:gd name="f2896" fmla="*/ f2455 f1212 1"/>
              <a:gd name="f2897" fmla="*/ f2456 f1213 1"/>
              <a:gd name="f2898" fmla="*/ f2457 f1212 1"/>
              <a:gd name="f2899" fmla="*/ f2458 f1213 1"/>
              <a:gd name="f2900" fmla="*/ f2459 f1212 1"/>
              <a:gd name="f2901" fmla="*/ f2460 f1213 1"/>
              <a:gd name="f2902" fmla="*/ f2461 f1213 1"/>
              <a:gd name="f2903" fmla="*/ f2462 f1212 1"/>
              <a:gd name="f2904" fmla="*/ f2463 f1213 1"/>
              <a:gd name="f2905" fmla="*/ f2464 f1212 1"/>
              <a:gd name="f2906" fmla="*/ f2465 f1213 1"/>
              <a:gd name="f2907" fmla="*/ f2466 f1212 1"/>
              <a:gd name="f2908" fmla="*/ f2467 f1212 1"/>
              <a:gd name="f2909" fmla="*/ f2468 f1213 1"/>
              <a:gd name="f2910" fmla="*/ f2469 f1212 1"/>
              <a:gd name="f2911" fmla="*/ f2470 f1212 1"/>
              <a:gd name="f2912" fmla="*/ f2471 f1213 1"/>
              <a:gd name="f2913" fmla="*/ f2472 f1213 1"/>
              <a:gd name="f2914" fmla="*/ f2473 f1212 1"/>
              <a:gd name="f2915" fmla="*/ f2474 f1213 1"/>
              <a:gd name="f2916" fmla="*/ f2475 f1212 1"/>
              <a:gd name="f2917" fmla="*/ f2476 f1213 1"/>
              <a:gd name="f2918" fmla="*/ f2477 f1212 1"/>
              <a:gd name="f2919" fmla="*/ f2478 f1213 1"/>
              <a:gd name="f2920" fmla="*/ f2479 f1213 1"/>
              <a:gd name="f2921" fmla="*/ f2480 f1213 1"/>
              <a:gd name="f2922" fmla="*/ f2481 f1212 1"/>
              <a:gd name="f2923" fmla="*/ f2482 f1213 1"/>
              <a:gd name="f2924" fmla="*/ f2483 f1212 1"/>
              <a:gd name="f2925" fmla="*/ f2484 f1213 1"/>
              <a:gd name="f2926" fmla="*/ f2485 f1212 1"/>
              <a:gd name="f2927" fmla="*/ f2486 f1213 1"/>
              <a:gd name="f2928" fmla="*/ f2487 f1212 1"/>
              <a:gd name="f2929" fmla="*/ f2488 f1213 1"/>
              <a:gd name="f2930" fmla="*/ f2489 f1213 1"/>
              <a:gd name="f2931" fmla="*/ f2490 f1213 1"/>
              <a:gd name="f2932" fmla="*/ f2491 f1212 1"/>
              <a:gd name="f2933" fmla="*/ f2492 f1213 1"/>
              <a:gd name="f2934" fmla="*/ f2493 f1212 1"/>
              <a:gd name="f2935" fmla="*/ f2494 f1213 1"/>
              <a:gd name="f2936" fmla="*/ f2495 f1212 1"/>
              <a:gd name="f2937" fmla="*/ f2496 f1213 1"/>
              <a:gd name="f2938" fmla="*/ f2497 f1212 1"/>
              <a:gd name="f2939" fmla="*/ f2498 f1213 1"/>
              <a:gd name="f2940" fmla="*/ f2499 f1212 1"/>
              <a:gd name="f2941" fmla="*/ f2500 f1213 1"/>
              <a:gd name="f2942" fmla="*/ f2501 f1212 1"/>
              <a:gd name="f2943" fmla="*/ f2502 f1213 1"/>
              <a:gd name="f2944" fmla="*/ f2503 f1213 1"/>
              <a:gd name="f2945" fmla="*/ f2504 f1212 1"/>
              <a:gd name="f2946" fmla="*/ f2505 f1213 1"/>
              <a:gd name="f2947" fmla="*/ f2506 f1212 1"/>
              <a:gd name="f2948" fmla="*/ f2507 f1213 1"/>
              <a:gd name="f2949" fmla="*/ f2508 f1212 1"/>
              <a:gd name="f2950" fmla="*/ f2509 f1213 1"/>
              <a:gd name="f2951" fmla="*/ f2510 f1213 1"/>
              <a:gd name="f2952" fmla="*/ f2511 f1212 1"/>
              <a:gd name="f2953" fmla="*/ f2512 f1212 1"/>
              <a:gd name="f2954" fmla="*/ f2513 f1213 1"/>
              <a:gd name="f2955" fmla="*/ f2514 f1212 1"/>
              <a:gd name="f2956" fmla="*/ f2515 f1213 1"/>
              <a:gd name="f2957" fmla="*/ f2516 f1212 1"/>
              <a:gd name="f2958" fmla="*/ f2517 f1213 1"/>
              <a:gd name="f2959" fmla="*/ f2518 f1212 1"/>
              <a:gd name="f2960" fmla="*/ f2519 f1213 1"/>
              <a:gd name="f2961" fmla="*/ f2520 f1213 1"/>
              <a:gd name="f2962" fmla="*/ f2521 f1213 1"/>
              <a:gd name="f2963" fmla="*/ f2522 f1212 1"/>
              <a:gd name="f2964" fmla="*/ f2523 f1213 1"/>
              <a:gd name="f2965" fmla="*/ f2524 f1212 1"/>
              <a:gd name="f2966" fmla="*/ f2525 f1213 1"/>
              <a:gd name="f2967" fmla="*/ f2526 f1212 1"/>
              <a:gd name="f2968" fmla="*/ f2527 f1213 1"/>
              <a:gd name="f2969" fmla="*/ f2528 f1212 1"/>
              <a:gd name="f2970" fmla="*/ f2529 f1213 1"/>
              <a:gd name="f2971" fmla="*/ f2530 f1213 1"/>
              <a:gd name="f2972" fmla="*/ f2531 f1212 1"/>
              <a:gd name="f2973" fmla="*/ f2532 f1213 1"/>
              <a:gd name="f2974" fmla="*/ f2533 f1212 1"/>
              <a:gd name="f2975" fmla="*/ f2534 f1213 1"/>
              <a:gd name="f2976" fmla="*/ f2535 f1213 1"/>
              <a:gd name="f2977" fmla="*/ f2536 f1212 1"/>
              <a:gd name="f2978" fmla="*/ f2537 f1213 1"/>
              <a:gd name="f2979" fmla="*/ f2538 f121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0">
                <a:pos x="f2543" y="f2544"/>
              </a:cxn>
              <a:cxn ang="f1660">
                <a:pos x="f2545" y="f2544"/>
              </a:cxn>
              <a:cxn ang="f1660">
                <a:pos x="f2546" y="f2547"/>
              </a:cxn>
              <a:cxn ang="f1660">
                <a:pos x="f2546" y="f2548"/>
              </a:cxn>
              <a:cxn ang="f1660">
                <a:pos x="f2549" y="f2550"/>
              </a:cxn>
              <a:cxn ang="f1660">
                <a:pos x="f2551" y="f2552"/>
              </a:cxn>
              <a:cxn ang="f1660">
                <a:pos x="f2553" y="f2554"/>
              </a:cxn>
              <a:cxn ang="f1660">
                <a:pos x="f2555" y="f2556"/>
              </a:cxn>
              <a:cxn ang="f1660">
                <a:pos x="f2557" y="f2558"/>
              </a:cxn>
              <a:cxn ang="f1660">
                <a:pos x="f2559" y="f2560"/>
              </a:cxn>
              <a:cxn ang="f1660">
                <a:pos x="f2561" y="f2562"/>
              </a:cxn>
              <a:cxn ang="f1660">
                <a:pos x="f2563" y="f2564"/>
              </a:cxn>
              <a:cxn ang="f1660">
                <a:pos x="f2565" y="f2566"/>
              </a:cxn>
              <a:cxn ang="f1660">
                <a:pos x="f2567" y="f2568"/>
              </a:cxn>
              <a:cxn ang="f1660">
                <a:pos x="f2569" y="f2570"/>
              </a:cxn>
              <a:cxn ang="f1660">
                <a:pos x="f2571" y="f2572"/>
              </a:cxn>
              <a:cxn ang="f1660">
                <a:pos x="f2573" y="f2574"/>
              </a:cxn>
              <a:cxn ang="f1660">
                <a:pos x="f2575" y="f2576"/>
              </a:cxn>
              <a:cxn ang="f1660">
                <a:pos x="f2577" y="f2578"/>
              </a:cxn>
              <a:cxn ang="f1660">
                <a:pos x="f2579" y="f2580"/>
              </a:cxn>
              <a:cxn ang="f1660">
                <a:pos x="f2581" y="f2582"/>
              </a:cxn>
              <a:cxn ang="f1660">
                <a:pos x="f2583" y="f2584"/>
              </a:cxn>
              <a:cxn ang="f1660">
                <a:pos x="f2583" y="f2585"/>
              </a:cxn>
              <a:cxn ang="f1660">
                <a:pos x="f2586" y="f2587"/>
              </a:cxn>
              <a:cxn ang="f1660">
                <a:pos x="f2588" y="f2589"/>
              </a:cxn>
              <a:cxn ang="f1660">
                <a:pos x="f2590" y="f2591"/>
              </a:cxn>
              <a:cxn ang="f1660">
                <a:pos x="f2592" y="f2593"/>
              </a:cxn>
              <a:cxn ang="f1660">
                <a:pos x="f2594" y="f2595"/>
              </a:cxn>
              <a:cxn ang="f1660">
                <a:pos x="f2596" y="f2597"/>
              </a:cxn>
              <a:cxn ang="f1660">
                <a:pos x="f2598" y="f2599"/>
              </a:cxn>
              <a:cxn ang="f1660">
                <a:pos x="f2583" y="f2600"/>
              </a:cxn>
              <a:cxn ang="f1660">
                <a:pos x="f2583" y="f2601"/>
              </a:cxn>
              <a:cxn ang="f1660">
                <a:pos x="f2602" y="f2603"/>
              </a:cxn>
              <a:cxn ang="f1660">
                <a:pos x="f2604" y="f2605"/>
              </a:cxn>
              <a:cxn ang="f1660">
                <a:pos x="f2606" y="f2607"/>
              </a:cxn>
              <a:cxn ang="f1660">
                <a:pos x="f2608" y="f2609"/>
              </a:cxn>
              <a:cxn ang="f1660">
                <a:pos x="f2610" y="f2611"/>
              </a:cxn>
              <a:cxn ang="f1660">
                <a:pos x="f2612" y="f2613"/>
              </a:cxn>
              <a:cxn ang="f1660">
                <a:pos x="f2614" y="f2615"/>
              </a:cxn>
              <a:cxn ang="f1660">
                <a:pos x="f2583" y="f2616"/>
              </a:cxn>
              <a:cxn ang="f1660">
                <a:pos x="f2583" y="f2617"/>
              </a:cxn>
              <a:cxn ang="f1660">
                <a:pos x="f2618" y="f2619"/>
              </a:cxn>
              <a:cxn ang="f1660">
                <a:pos x="f2620" y="f2621"/>
              </a:cxn>
              <a:cxn ang="f1660">
                <a:pos x="f2622" y="f2623"/>
              </a:cxn>
              <a:cxn ang="f1660">
                <a:pos x="f2624" y="f2625"/>
              </a:cxn>
              <a:cxn ang="f1660">
                <a:pos x="f2626" y="f2627"/>
              </a:cxn>
              <a:cxn ang="f1660">
                <a:pos x="f2628" y="f2629"/>
              </a:cxn>
              <a:cxn ang="f1660">
                <a:pos x="f2586" y="f2630"/>
              </a:cxn>
              <a:cxn ang="f1660">
                <a:pos x="f2583" y="f2631"/>
              </a:cxn>
              <a:cxn ang="f1660">
                <a:pos x="f2583" y="f2632"/>
              </a:cxn>
              <a:cxn ang="f1660">
                <a:pos x="f2633" y="f2634"/>
              </a:cxn>
              <a:cxn ang="f1660">
                <a:pos x="f2635" y="f2636"/>
              </a:cxn>
              <a:cxn ang="f1660">
                <a:pos x="f2637" y="f2638"/>
              </a:cxn>
              <a:cxn ang="f1660">
                <a:pos x="f2639" y="f2640"/>
              </a:cxn>
              <a:cxn ang="f1660">
                <a:pos x="f2641" y="f2642"/>
              </a:cxn>
              <a:cxn ang="f1660">
                <a:pos x="f2643" y="f2644"/>
              </a:cxn>
              <a:cxn ang="f1660">
                <a:pos x="f2586" y="f2645"/>
              </a:cxn>
              <a:cxn ang="f1660">
                <a:pos x="f2646" y="f2647"/>
              </a:cxn>
              <a:cxn ang="f1660">
                <a:pos x="f2646" y="f2648"/>
              </a:cxn>
              <a:cxn ang="f1660">
                <a:pos x="f2649" y="f2650"/>
              </a:cxn>
              <a:cxn ang="f1660">
                <a:pos x="f2651" y="f2652"/>
              </a:cxn>
              <a:cxn ang="f1660">
                <a:pos x="f2653" y="f2654"/>
              </a:cxn>
              <a:cxn ang="f1660">
                <a:pos x="f2655" y="f2656"/>
              </a:cxn>
              <a:cxn ang="f1660">
                <a:pos x="f2657" y="f2658"/>
              </a:cxn>
              <a:cxn ang="f1660">
                <a:pos x="f2604" y="f2659"/>
              </a:cxn>
              <a:cxn ang="f1660">
                <a:pos x="f2660" y="f2661"/>
              </a:cxn>
              <a:cxn ang="f1660">
                <a:pos x="f2662" y="f2663"/>
              </a:cxn>
              <a:cxn ang="f1660">
                <a:pos x="f2664" y="f2665"/>
              </a:cxn>
              <a:cxn ang="f1660">
                <a:pos x="f2666" y="f2667"/>
              </a:cxn>
              <a:cxn ang="f1660">
                <a:pos x="f2668" y="f2669"/>
              </a:cxn>
              <a:cxn ang="f1660">
                <a:pos x="f2670" y="f2671"/>
              </a:cxn>
              <a:cxn ang="f1660">
                <a:pos x="f2672" y="f2673"/>
              </a:cxn>
              <a:cxn ang="f1660">
                <a:pos x="f2674" y="f2675"/>
              </a:cxn>
              <a:cxn ang="f1660">
                <a:pos x="f2676" y="f2677"/>
              </a:cxn>
              <a:cxn ang="f1660">
                <a:pos x="f2678" y="f2679"/>
              </a:cxn>
              <a:cxn ang="f1660">
                <a:pos x="f2680" y="f2681"/>
              </a:cxn>
              <a:cxn ang="f1660">
                <a:pos x="f2682" y="f2683"/>
              </a:cxn>
              <a:cxn ang="f1660">
                <a:pos x="f2684" y="f2685"/>
              </a:cxn>
              <a:cxn ang="f1660">
                <a:pos x="f2686" y="f2687"/>
              </a:cxn>
              <a:cxn ang="f1660">
                <a:pos x="f2688" y="f2689"/>
              </a:cxn>
              <a:cxn ang="f1660">
                <a:pos x="f2690" y="f2691"/>
              </a:cxn>
              <a:cxn ang="f1660">
                <a:pos x="f2692" y="f2693"/>
              </a:cxn>
              <a:cxn ang="f1660">
                <a:pos x="f2694" y="f2693"/>
              </a:cxn>
              <a:cxn ang="f1660">
                <a:pos x="f2695" y="f2696"/>
              </a:cxn>
              <a:cxn ang="f1660">
                <a:pos x="f2697" y="f2698"/>
              </a:cxn>
              <a:cxn ang="f1660">
                <a:pos x="f2699" y="f2700"/>
              </a:cxn>
              <a:cxn ang="f1660">
                <a:pos x="f2701" y="f2702"/>
              </a:cxn>
              <a:cxn ang="f1660">
                <a:pos x="f2703" y="f2704"/>
              </a:cxn>
              <a:cxn ang="f1660">
                <a:pos x="f2705" y="f2696"/>
              </a:cxn>
              <a:cxn ang="f1660">
                <a:pos x="f2701" y="f2706"/>
              </a:cxn>
              <a:cxn ang="f1660">
                <a:pos x="f2707" y="f2708"/>
              </a:cxn>
              <a:cxn ang="f1660">
                <a:pos x="f2695" y="f2709"/>
              </a:cxn>
              <a:cxn ang="f1660">
                <a:pos x="f2695" y="f2710"/>
              </a:cxn>
              <a:cxn ang="f1660">
                <a:pos x="f2711" y="f2712"/>
              </a:cxn>
              <a:cxn ang="f1660">
                <a:pos x="f2701" y="f2713"/>
              </a:cxn>
              <a:cxn ang="f1660">
                <a:pos x="f2714" y="f2715"/>
              </a:cxn>
              <a:cxn ang="f1660">
                <a:pos x="f2714" y="f2716"/>
              </a:cxn>
              <a:cxn ang="f1660">
                <a:pos x="f2717" y="f2718"/>
              </a:cxn>
              <a:cxn ang="f1660">
                <a:pos x="f2695" y="f2719"/>
              </a:cxn>
              <a:cxn ang="f1660">
                <a:pos x="f2720" y="f2721"/>
              </a:cxn>
              <a:cxn ang="f1660">
                <a:pos x="f2722" y="f2723"/>
              </a:cxn>
              <a:cxn ang="f1660">
                <a:pos x="f2714" y="f2715"/>
              </a:cxn>
              <a:cxn ang="f1660">
                <a:pos x="f2724" y="f2725"/>
              </a:cxn>
              <a:cxn ang="f1660">
                <a:pos x="f2726" y="f2727"/>
              </a:cxn>
              <a:cxn ang="f1660">
                <a:pos x="f2728" y="f2729"/>
              </a:cxn>
              <a:cxn ang="f1660">
                <a:pos x="f2730" y="f2731"/>
              </a:cxn>
              <a:cxn ang="f1660">
                <a:pos x="f2732" y="f2733"/>
              </a:cxn>
              <a:cxn ang="f1660">
                <a:pos x="f2734" y="f2735"/>
              </a:cxn>
              <a:cxn ang="f1660">
                <a:pos x="f2736" y="f2725"/>
              </a:cxn>
              <a:cxn ang="f1660">
                <a:pos x="f2726" y="f2737"/>
              </a:cxn>
              <a:cxn ang="f1660">
                <a:pos x="f2726" y="f2738"/>
              </a:cxn>
              <a:cxn ang="f1660">
                <a:pos x="f2739" y="f2740"/>
              </a:cxn>
              <a:cxn ang="f1660">
                <a:pos x="f2730" y="f2741"/>
              </a:cxn>
              <a:cxn ang="f1660">
                <a:pos x="f2742" y="f2743"/>
              </a:cxn>
              <a:cxn ang="f1660">
                <a:pos x="f2744" y="f2745"/>
              </a:cxn>
              <a:cxn ang="f1660">
                <a:pos x="f2746" y="f2747"/>
              </a:cxn>
              <a:cxn ang="f1660">
                <a:pos x="f2748" y="f2749"/>
              </a:cxn>
              <a:cxn ang="f1660">
                <a:pos x="f2732" y="f2750"/>
              </a:cxn>
              <a:cxn ang="f1660">
                <a:pos x="f2742" y="f2751"/>
              </a:cxn>
              <a:cxn ang="f1660">
                <a:pos x="f2752" y="f2753"/>
              </a:cxn>
              <a:cxn ang="f1660">
                <a:pos x="f2754" y="f2755"/>
              </a:cxn>
              <a:cxn ang="f1660">
                <a:pos x="f2756" y="f2757"/>
              </a:cxn>
              <a:cxn ang="f1660">
                <a:pos x="f2758" y="f2759"/>
              </a:cxn>
              <a:cxn ang="f1660">
                <a:pos x="f2760" y="f2750"/>
              </a:cxn>
              <a:cxn ang="f1660">
                <a:pos x="f2761" y="f2762"/>
              </a:cxn>
              <a:cxn ang="f1660">
                <a:pos x="f2761" y="f2763"/>
              </a:cxn>
              <a:cxn ang="f1660">
                <a:pos x="f2764" y="f2765"/>
              </a:cxn>
              <a:cxn ang="f1660">
                <a:pos x="f2766" y="f2767"/>
              </a:cxn>
              <a:cxn ang="f1660">
                <a:pos x="f2768" y="f2769"/>
              </a:cxn>
              <a:cxn ang="f1660">
                <a:pos x="f2770" y="f2771"/>
              </a:cxn>
              <a:cxn ang="f1660">
                <a:pos x="f2772" y="f2773"/>
              </a:cxn>
              <a:cxn ang="f1660">
                <a:pos x="f2774" y="f2775"/>
              </a:cxn>
              <a:cxn ang="f1660">
                <a:pos x="f2776" y="f2777"/>
              </a:cxn>
              <a:cxn ang="f1660">
                <a:pos x="f2778" y="f2779"/>
              </a:cxn>
              <a:cxn ang="f1660">
                <a:pos x="f2780" y="f2781"/>
              </a:cxn>
              <a:cxn ang="f1660">
                <a:pos x="f2782" y="f2783"/>
              </a:cxn>
              <a:cxn ang="f1660">
                <a:pos x="f2784" y="f2785"/>
              </a:cxn>
              <a:cxn ang="f1660">
                <a:pos x="f2786" y="f2787"/>
              </a:cxn>
              <a:cxn ang="f1660">
                <a:pos x="f2788" y="f2609"/>
              </a:cxn>
              <a:cxn ang="f1660">
                <a:pos x="f2789" y="f2790"/>
              </a:cxn>
              <a:cxn ang="f1660">
                <a:pos x="f2791" y="f2792"/>
              </a:cxn>
              <a:cxn ang="f1660">
                <a:pos x="f2793" y="f2794"/>
              </a:cxn>
              <a:cxn ang="f1660">
                <a:pos x="f2795" y="f2796"/>
              </a:cxn>
              <a:cxn ang="f1660">
                <a:pos x="f2797" y="f2798"/>
              </a:cxn>
              <a:cxn ang="f1660">
                <a:pos x="f2799" y="f2800"/>
              </a:cxn>
              <a:cxn ang="f1660">
                <a:pos x="f2789" y="f2790"/>
              </a:cxn>
              <a:cxn ang="f1660">
                <a:pos x="f2776" y="f2801"/>
              </a:cxn>
              <a:cxn ang="f1660">
                <a:pos x="f2802" y="f2803"/>
              </a:cxn>
              <a:cxn ang="f1660">
                <a:pos x="f2804" y="f2805"/>
              </a:cxn>
              <a:cxn ang="f1660">
                <a:pos x="f2806" y="f2807"/>
              </a:cxn>
              <a:cxn ang="f1660">
                <a:pos x="f2808" y="f2809"/>
              </a:cxn>
              <a:cxn ang="f1660">
                <a:pos x="f2776" y="f2801"/>
              </a:cxn>
              <a:cxn ang="f1660">
                <a:pos x="f2730" y="f2810"/>
              </a:cxn>
              <a:cxn ang="f1660">
                <a:pos x="f2811" y="f2812"/>
              </a:cxn>
              <a:cxn ang="f1660">
                <a:pos x="f2813" y="f2814"/>
              </a:cxn>
              <a:cxn ang="f1660">
                <a:pos x="f2815" y="f2816"/>
              </a:cxn>
              <a:cxn ang="f1660">
                <a:pos x="f2817" y="f2818"/>
              </a:cxn>
              <a:cxn ang="f1660">
                <a:pos x="f2819" y="f2820"/>
              </a:cxn>
              <a:cxn ang="f1660">
                <a:pos x="f2821" y="f2810"/>
              </a:cxn>
              <a:cxn ang="f1660">
                <a:pos x="f2822" y="f2823"/>
              </a:cxn>
              <a:cxn ang="f1660">
                <a:pos x="f2824" y="f2825"/>
              </a:cxn>
              <a:cxn ang="f1660">
                <a:pos x="f2826" y="f2827"/>
              </a:cxn>
              <a:cxn ang="f1660">
                <a:pos x="f2828" y="f2829"/>
              </a:cxn>
              <a:cxn ang="f1660">
                <a:pos x="f2830" y="f2831"/>
              </a:cxn>
              <a:cxn ang="f1660">
                <a:pos x="f2832" y="f2833"/>
              </a:cxn>
              <a:cxn ang="f1660">
                <a:pos x="f2834" y="f2835"/>
              </a:cxn>
              <a:cxn ang="f1660">
                <a:pos x="f2836" y="f2708"/>
              </a:cxn>
              <a:cxn ang="f1660">
                <a:pos x="f2837" y="f2838"/>
              </a:cxn>
              <a:cxn ang="f1660">
                <a:pos x="f2839" y="f2840"/>
              </a:cxn>
              <a:cxn ang="f1660">
                <a:pos x="f2841" y="f2842"/>
              </a:cxn>
              <a:cxn ang="f1660">
                <a:pos x="f2843" y="f2844"/>
              </a:cxn>
              <a:cxn ang="f1660">
                <a:pos x="f2845" y="f2846"/>
              </a:cxn>
              <a:cxn ang="f1660">
                <a:pos x="f2847" y="f2848"/>
              </a:cxn>
              <a:cxn ang="f1660">
                <a:pos x="f2849" y="f2850"/>
              </a:cxn>
              <a:cxn ang="f1660">
                <a:pos x="f2851" y="f2852"/>
              </a:cxn>
              <a:cxn ang="f1660">
                <a:pos x="f2853" y="f2846"/>
              </a:cxn>
              <a:cxn ang="f1660">
                <a:pos x="f2854" y="f2846"/>
              </a:cxn>
              <a:cxn ang="f1660">
                <a:pos x="f2855" y="f2856"/>
              </a:cxn>
              <a:cxn ang="f1660">
                <a:pos x="f2857" y="f2858"/>
              </a:cxn>
              <a:cxn ang="f1660">
                <a:pos x="f2837" y="f2859"/>
              </a:cxn>
              <a:cxn ang="f1660">
                <a:pos x="f2854" y="f2860"/>
              </a:cxn>
              <a:cxn ang="f1660">
                <a:pos x="f2692" y="f2861"/>
              </a:cxn>
              <a:cxn ang="f1660">
                <a:pos x="f2862" y="f2863"/>
              </a:cxn>
              <a:cxn ang="f1660">
                <a:pos x="f2864" y="f2865"/>
              </a:cxn>
              <a:cxn ang="f1660">
                <a:pos x="f2866" y="f2867"/>
              </a:cxn>
              <a:cxn ang="f1660">
                <a:pos x="f2692" y="f2868"/>
              </a:cxn>
              <a:cxn ang="f1660">
                <a:pos x="f2869" y="f2870"/>
              </a:cxn>
              <a:cxn ang="f1660">
                <a:pos x="f2871" y="f2872"/>
              </a:cxn>
              <a:cxn ang="f1660">
                <a:pos x="f2873" y="f2863"/>
              </a:cxn>
              <a:cxn ang="f1660">
                <a:pos x="f2874" y="f2865"/>
              </a:cxn>
              <a:cxn ang="f1660">
                <a:pos x="f2875" y="f2876"/>
              </a:cxn>
              <a:cxn ang="f1660">
                <a:pos x="f2692" y="f2877"/>
              </a:cxn>
              <a:cxn ang="f1660">
                <a:pos x="f2878" y="f2879"/>
              </a:cxn>
              <a:cxn ang="f1660">
                <a:pos x="f2847" y="f2880"/>
              </a:cxn>
              <a:cxn ang="f1660">
                <a:pos x="f2881" y="f2882"/>
              </a:cxn>
              <a:cxn ang="f1660">
                <a:pos x="f2851" y="f2877"/>
              </a:cxn>
              <a:cxn ang="f1660">
                <a:pos x="f2855" y="f2883"/>
              </a:cxn>
              <a:cxn ang="f1660">
                <a:pos x="f2884" y="f2882"/>
              </a:cxn>
              <a:cxn ang="f1660">
                <a:pos x="f2837" y="f2885"/>
              </a:cxn>
              <a:cxn ang="f1660">
                <a:pos x="f2886" y="f2887"/>
              </a:cxn>
              <a:cxn ang="f1660">
                <a:pos x="f2855" y="f2888"/>
              </a:cxn>
              <a:cxn ang="f1660">
                <a:pos x="f2889" y="f2840"/>
              </a:cxn>
              <a:cxn ang="f1660">
                <a:pos x="f2890" y="f2891"/>
              </a:cxn>
              <a:cxn ang="f1660">
                <a:pos x="f2892" y="f2844"/>
              </a:cxn>
              <a:cxn ang="f1660">
                <a:pos x="f2851" y="f2893"/>
              </a:cxn>
              <a:cxn ang="f1660">
                <a:pos x="f2889" y="f2840"/>
              </a:cxn>
              <a:cxn ang="f1660">
                <a:pos x="f2894" y="f2895"/>
              </a:cxn>
              <a:cxn ang="f1660">
                <a:pos x="f2896" y="f2897"/>
              </a:cxn>
              <a:cxn ang="f1660">
                <a:pos x="f2898" y="f2899"/>
              </a:cxn>
              <a:cxn ang="f1660">
                <a:pos x="f2900" y="f2901"/>
              </a:cxn>
              <a:cxn ang="f1660">
                <a:pos x="f2900" y="f2902"/>
              </a:cxn>
              <a:cxn ang="f1660">
                <a:pos x="f2903" y="f2904"/>
              </a:cxn>
              <a:cxn ang="f1660">
                <a:pos x="f2905" y="f2906"/>
              </a:cxn>
              <a:cxn ang="f1660">
                <a:pos x="f2907" y="f2895"/>
              </a:cxn>
              <a:cxn ang="f1660">
                <a:pos x="f2908" y="f2909"/>
              </a:cxn>
              <a:cxn ang="f1660">
                <a:pos x="f2910" y="f2909"/>
              </a:cxn>
              <a:cxn ang="f1660">
                <a:pos x="f2910" y="f2632"/>
              </a:cxn>
              <a:cxn ang="f1660">
                <a:pos x="f2911" y="f2912"/>
              </a:cxn>
              <a:cxn ang="f1660">
                <a:pos x="f2905" y="f2913"/>
              </a:cxn>
              <a:cxn ang="f1660">
                <a:pos x="f2914" y="f2915"/>
              </a:cxn>
              <a:cxn ang="f1660">
                <a:pos x="f2916" y="f2917"/>
              </a:cxn>
              <a:cxn ang="f1660">
                <a:pos x="f2918" y="f2919"/>
              </a:cxn>
              <a:cxn ang="f1660">
                <a:pos x="f2908" y="f2909"/>
              </a:cxn>
              <a:cxn ang="f1660">
                <a:pos x="f2907" y="f2920"/>
              </a:cxn>
              <a:cxn ang="f1660">
                <a:pos x="f2894" y="f2921"/>
              </a:cxn>
              <a:cxn ang="f1660">
                <a:pos x="f2922" y="f2923"/>
              </a:cxn>
              <a:cxn ang="f1660">
                <a:pos x="f2924" y="f2925"/>
              </a:cxn>
              <a:cxn ang="f1660">
                <a:pos x="f2926" y="f2927"/>
              </a:cxn>
              <a:cxn ang="f1660">
                <a:pos x="f2928" y="f2929"/>
              </a:cxn>
              <a:cxn ang="f1660">
                <a:pos x="f2905" y="f2930"/>
              </a:cxn>
              <a:cxn ang="f1660">
                <a:pos x="f2905" y="f2920"/>
              </a:cxn>
              <a:cxn ang="f1660">
                <a:pos x="f2670" y="f2931"/>
              </a:cxn>
              <a:cxn ang="f1660">
                <a:pos x="f2932" y="f2931"/>
              </a:cxn>
              <a:cxn ang="f1660">
                <a:pos x="f2668" y="f2933"/>
              </a:cxn>
              <a:cxn ang="f1660">
                <a:pos x="f2934" y="f2935"/>
              </a:cxn>
              <a:cxn ang="f1660">
                <a:pos x="f2936" y="f2937"/>
              </a:cxn>
              <a:cxn ang="f1660">
                <a:pos x="f2938" y="f2939"/>
              </a:cxn>
              <a:cxn ang="f1660">
                <a:pos x="f2940" y="f2941"/>
              </a:cxn>
              <a:cxn ang="f1660">
                <a:pos x="f2942" y="f2943"/>
              </a:cxn>
              <a:cxn ang="f1660">
                <a:pos x="f2942" y="f2944"/>
              </a:cxn>
              <a:cxn ang="f1660">
                <a:pos x="f2945" y="f2946"/>
              </a:cxn>
              <a:cxn ang="f1660">
                <a:pos x="f2947" y="f2948"/>
              </a:cxn>
              <a:cxn ang="f1660">
                <a:pos x="f2949" y="f2950"/>
              </a:cxn>
              <a:cxn ang="f1660">
                <a:pos x="f2672" y="f2951"/>
              </a:cxn>
              <a:cxn ang="f1660">
                <a:pos x="f2952" y="f2946"/>
              </a:cxn>
              <a:cxn ang="f1660">
                <a:pos x="f2953" y="f2954"/>
              </a:cxn>
              <a:cxn ang="f1660">
                <a:pos x="f2955" y="f2956"/>
              </a:cxn>
              <a:cxn ang="f1660">
                <a:pos x="f2957" y="f2958"/>
              </a:cxn>
              <a:cxn ang="f1660">
                <a:pos x="f2959" y="f2960"/>
              </a:cxn>
              <a:cxn ang="f1660">
                <a:pos x="f2953" y="f2954"/>
              </a:cxn>
              <a:cxn ang="f1660">
                <a:pos x="f2668" y="f2961"/>
              </a:cxn>
              <a:cxn ang="f1660">
                <a:pos x="f2907" y="f2961"/>
              </a:cxn>
              <a:cxn ang="f1660">
                <a:pos x="f2907" y="f2962"/>
              </a:cxn>
              <a:cxn ang="f1660">
                <a:pos x="f2963" y="f2964"/>
              </a:cxn>
              <a:cxn ang="f1660">
                <a:pos x="f2965" y="f2966"/>
              </a:cxn>
              <a:cxn ang="f1660">
                <a:pos x="f2967" y="f2968"/>
              </a:cxn>
              <a:cxn ang="f1660">
                <a:pos x="f2969" y="f2970"/>
              </a:cxn>
              <a:cxn ang="f1660">
                <a:pos x="f2945" y="f2971"/>
              </a:cxn>
              <a:cxn ang="f1660">
                <a:pos x="f2668" y="f2961"/>
              </a:cxn>
              <a:cxn ang="f1660">
                <a:pos x="f2972" y="f2973"/>
              </a:cxn>
              <a:cxn ang="f1660">
                <a:pos x="f2974" y="f2975"/>
              </a:cxn>
              <a:cxn ang="f1660">
                <a:pos x="f2914" y="f2976"/>
              </a:cxn>
              <a:cxn ang="f1660">
                <a:pos x="f2977" y="f2978"/>
              </a:cxn>
              <a:cxn ang="f1660">
                <a:pos x="f2972" y="f2979"/>
              </a:cxn>
            </a:cxnLst>
            <a:rect l="f2539" t="f2542" r="f2540" b="f2541"/>
            <a:pathLst>
              <a:path w="816436" h="912604">
                <a:moveTo>
                  <a:pt x="f8" y="f9"/>
                </a:moveTo>
                <a:cubicBezTo>
                  <a:pt x="f10" y="f9"/>
                  <a:pt x="f11" y="f9"/>
                  <a:pt x="f12" y="f9"/>
                </a:cubicBezTo>
                <a:cubicBezTo>
                  <a:pt x="f13" y="f9"/>
                  <a:pt x="f5" y="f14"/>
                  <a:pt x="f5" y="f15"/>
                </a:cubicBezTo>
                <a:cubicBezTo>
                  <a:pt x="f5" y="f16"/>
                  <a:pt x="f5" y="f17"/>
                  <a:pt x="f5" y="f18"/>
                </a:cubicBezTo>
                <a:cubicBezTo>
                  <a:pt x="f5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58" y="f60"/>
                  <a:pt x="f61" y="f62"/>
                  <a:pt x="f63" y="f64"/>
                </a:cubicBezTo>
                <a:cubicBezTo>
                  <a:pt x="f65" y="f66"/>
                  <a:pt x="f67" y="f68"/>
                  <a:pt x="f67" y="f69"/>
                </a:cubicBezTo>
                <a:cubicBezTo>
                  <a:pt x="f67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1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6" y="f138"/>
                </a:cubicBezTo>
                <a:cubicBezTo>
                  <a:pt x="f136" y="f139"/>
                  <a:pt x="f140" y="f141"/>
                  <a:pt x="f142" y="f143"/>
                </a:cubicBezTo>
                <a:cubicBezTo>
                  <a:pt x="f144" y="f145"/>
                  <a:pt x="f121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28" y="f169"/>
                  <a:pt x="f121" y="f170"/>
                </a:cubicBezTo>
                <a:cubicBezTo>
                  <a:pt x="f123" y="f171"/>
                  <a:pt x="f172" y="f173"/>
                  <a:pt x="f121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83" y="f184"/>
                  <a:pt x="f185" y="f186"/>
                </a:cubicBezTo>
                <a:cubicBezTo>
                  <a:pt x="f87" y="f187"/>
                  <a:pt x="f188" y="f189"/>
                  <a:pt x="f190" y="f191"/>
                </a:cubicBezTo>
                <a:cubicBezTo>
                  <a:pt x="f192" y="f193"/>
                  <a:pt x="f194" y="f195"/>
                  <a:pt x="f196" y="f197"/>
                </a:cubicBezTo>
                <a:cubicBezTo>
                  <a:pt x="f198" y="f199"/>
                  <a:pt x="f200" y="f201"/>
                  <a:pt x="f202" y="f203"/>
                </a:cubicBezTo>
                <a:cubicBezTo>
                  <a:pt x="f204" y="f205"/>
                  <a:pt x="f206" y="f207"/>
                  <a:pt x="f208" y="f209"/>
                </a:cubicBezTo>
                <a:cubicBezTo>
                  <a:pt x="f210" y="f211"/>
                  <a:pt x="f179" y="f211"/>
                  <a:pt x="f212" y="f213"/>
                </a:cubicBezTo>
                <a:cubicBezTo>
                  <a:pt x="f214" y="f215"/>
                  <a:pt x="f216" y="f217"/>
                  <a:pt x="f121" y="f218"/>
                </a:cubicBezTo>
                <a:cubicBezTo>
                  <a:pt x="f219" y="f220"/>
                  <a:pt x="f221" y="f222"/>
                  <a:pt x="f121" y="f223"/>
                </a:cubicBezTo>
                <a:cubicBezTo>
                  <a:pt x="f224" y="f225"/>
                  <a:pt x="f95" y="f226"/>
                  <a:pt x="f227" y="f228"/>
                </a:cubicBezTo>
                <a:cubicBezTo>
                  <a:pt x="f229" y="f230"/>
                  <a:pt x="f231" y="f232"/>
                  <a:pt x="f231" y="f233"/>
                </a:cubicBezTo>
                <a:cubicBezTo>
                  <a:pt x="f231" y="f234"/>
                  <a:pt x="f235" y="f234"/>
                  <a:pt x="f236" y="f237"/>
                </a:cubicBezTo>
                <a:cubicBezTo>
                  <a:pt x="f238" y="f239"/>
                  <a:pt x="f240" y="f241"/>
                  <a:pt x="f242" y="f243"/>
                </a:cubicBezTo>
                <a:cubicBezTo>
                  <a:pt x="f244" y="f245"/>
                  <a:pt x="f101" y="f246"/>
                  <a:pt x="f247" y="f248"/>
                </a:cubicBezTo>
                <a:cubicBezTo>
                  <a:pt x="f249" y="f250"/>
                  <a:pt x="f251" y="f252"/>
                  <a:pt x="f83" y="f253"/>
                </a:cubicBezTo>
                <a:cubicBezTo>
                  <a:pt x="f254" y="f255"/>
                  <a:pt x="f256" y="f257"/>
                  <a:pt x="f132" y="f258"/>
                </a:cubicBezTo>
                <a:cubicBezTo>
                  <a:pt x="f259" y="f260"/>
                  <a:pt x="f261" y="f262"/>
                  <a:pt x="f121" y="f263"/>
                </a:cubicBezTo>
                <a:cubicBezTo>
                  <a:pt x="f123" y="f264"/>
                  <a:pt x="f99" y="f265"/>
                  <a:pt x="f121" y="f266"/>
                </a:cubicBezTo>
                <a:cubicBezTo>
                  <a:pt x="f175" y="f267"/>
                  <a:pt x="f268" y="f269"/>
                  <a:pt x="f270" y="f271"/>
                </a:cubicBezTo>
                <a:cubicBezTo>
                  <a:pt x="f272" y="f273"/>
                  <a:pt x="f274" y="f275"/>
                  <a:pt x="f276" y="f277"/>
                </a:cubicBezTo>
                <a:cubicBezTo>
                  <a:pt x="f278" y="f279"/>
                  <a:pt x="f280" y="f281"/>
                  <a:pt x="f282" y="f283"/>
                </a:cubicBezTo>
                <a:cubicBezTo>
                  <a:pt x="f284" y="f285"/>
                  <a:pt x="f286" y="f287"/>
                  <a:pt x="f240" y="f288"/>
                </a:cubicBezTo>
                <a:cubicBezTo>
                  <a:pt x="f242" y="f289"/>
                  <a:pt x="f290" y="f291"/>
                  <a:pt x="f292" y="f293"/>
                </a:cubicBezTo>
                <a:cubicBezTo>
                  <a:pt x="f294" y="f295"/>
                  <a:pt x="f296" y="f297"/>
                  <a:pt x="f87" y="f298"/>
                </a:cubicBezTo>
                <a:cubicBezTo>
                  <a:pt x="f276" y="f299"/>
                  <a:pt x="f300" y="f299"/>
                  <a:pt x="f132" y="f301"/>
                </a:cubicBez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06" y="f312"/>
                </a:cubicBezTo>
                <a:cubicBezTo>
                  <a:pt x="f313" y="f314"/>
                  <a:pt x="f315" y="f316"/>
                  <a:pt x="f317" y="f318"/>
                </a:cubicBezTo>
                <a:cubicBezTo>
                  <a:pt x="f319" y="f320"/>
                  <a:pt x="f321" y="f322"/>
                  <a:pt x="f183" y="f323"/>
                </a:cubicBezTo>
                <a:cubicBezTo>
                  <a:pt x="f183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221" y="f335"/>
                  <a:pt x="f336" y="f337"/>
                  <a:pt x="f338" y="f339"/>
                </a:cubicBezTo>
                <a:cubicBezTo>
                  <a:pt x="f340" y="f341"/>
                  <a:pt x="f83" y="f342"/>
                  <a:pt x="f185" y="f343"/>
                </a:cubicBezTo>
                <a:cubicBezTo>
                  <a:pt x="f344" y="f345"/>
                  <a:pt x="f346" y="f347"/>
                  <a:pt x="f348" y="f349"/>
                </a:cubicBezTo>
                <a:cubicBezTo>
                  <a:pt x="f71" y="f350"/>
                  <a:pt x="f351" y="f352"/>
                  <a:pt x="f353" y="f354"/>
                </a:cubicBezTo>
                <a:cubicBezTo>
                  <a:pt x="f99" y="f355"/>
                  <a:pt x="f356" y="f357"/>
                  <a:pt x="f358" y="f359"/>
                </a:cubicBezTo>
                <a:cubicBezTo>
                  <a:pt x="f242" y="f360"/>
                  <a:pt x="f361" y="f362"/>
                  <a:pt x="f363" y="f364"/>
                </a:cubicBezTo>
                <a:cubicBezTo>
                  <a:pt x="f365" y="f366"/>
                  <a:pt x="f367" y="f368"/>
                  <a:pt x="f369" y="f370"/>
                </a:cubicBezTo>
                <a:cubicBezTo>
                  <a:pt x="f371" y="f372"/>
                  <a:pt x="f373" y="f374"/>
                  <a:pt x="f375" y="f376"/>
                </a:cubicBezTo>
                <a:cubicBezTo>
                  <a:pt x="f377" y="f378"/>
                  <a:pt x="f379" y="f380"/>
                  <a:pt x="f381" y="f382"/>
                </a:cubicBezTo>
                <a:cubicBezTo>
                  <a:pt x="f383" y="f384"/>
                  <a:pt x="f385" y="f386"/>
                  <a:pt x="f387" y="f388"/>
                </a:cubicBezTo>
                <a:cubicBezTo>
                  <a:pt x="f389" y="f390"/>
                  <a:pt x="f391" y="f392"/>
                  <a:pt x="f393" y="f394"/>
                </a:cubicBezTo>
                <a:cubicBezTo>
                  <a:pt x="f395" y="f396"/>
                  <a:pt x="f397" y="f398"/>
                  <a:pt x="f399" y="f400"/>
                </a:cubicBezTo>
                <a:cubicBezTo>
                  <a:pt x="f401" y="f402"/>
                  <a:pt x="f403" y="f404"/>
                  <a:pt x="f405" y="f406"/>
                </a:cubicBezTo>
                <a:cubicBezTo>
                  <a:pt x="f407" y="f408"/>
                  <a:pt x="f409" y="f410"/>
                  <a:pt x="f411" y="f412"/>
                </a:cubicBezTo>
                <a:cubicBezTo>
                  <a:pt x="f413" y="f414"/>
                  <a:pt x="f415" y="f416"/>
                  <a:pt x="f417" y="f418"/>
                </a:cubicBezTo>
                <a:cubicBezTo>
                  <a:pt x="f419" y="f420"/>
                  <a:pt x="f421" y="f422"/>
                  <a:pt x="f423" y="f424"/>
                </a:cubicBezTo>
                <a:cubicBezTo>
                  <a:pt x="f425" y="f426"/>
                  <a:pt x="f427" y="f428"/>
                  <a:pt x="f429" y="f430"/>
                </a:cubicBezTo>
                <a:cubicBezTo>
                  <a:pt x="f431" y="f432"/>
                  <a:pt x="f433" y="f434"/>
                  <a:pt x="f435" y="f7"/>
                </a:cubicBezTo>
                <a:cubicBezTo>
                  <a:pt x="f436" y="f437"/>
                  <a:pt x="f438" y="f439"/>
                  <a:pt x="f440" y="f439"/>
                </a:cubicBezTo>
                <a:lnTo>
                  <a:pt x="f441" y="f439"/>
                </a:lnTo>
                <a:close/>
                <a:moveTo>
                  <a:pt x="f442" y="f443"/>
                </a:moveTo>
                <a:cubicBezTo>
                  <a:pt x="f442" y="f444"/>
                  <a:pt x="f442" y="f445"/>
                  <a:pt x="f446" y="f447"/>
                </a:cubicBezTo>
                <a:cubicBezTo>
                  <a:pt x="f448" y="f447"/>
                  <a:pt x="f449" y="f131"/>
                  <a:pt x="f450" y="f451"/>
                </a:cubicBezTo>
                <a:cubicBezTo>
                  <a:pt x="f450" y="f452"/>
                  <a:pt x="f453" y="f454"/>
                  <a:pt x="f455" y="f456"/>
                </a:cubicBezTo>
                <a:cubicBezTo>
                  <a:pt x="f457" y="f458"/>
                  <a:pt x="f459" y="f460"/>
                  <a:pt x="f461" y="f462"/>
                </a:cubicBezTo>
                <a:cubicBezTo>
                  <a:pt x="f463" y="f464"/>
                  <a:pt x="f465" y="f466"/>
                  <a:pt x="f467" y="f443"/>
                </a:cubicBezTo>
                <a:close/>
                <a:moveTo>
                  <a:pt x="f455" y="f468"/>
                </a:moveTo>
                <a:cubicBezTo>
                  <a:pt x="f455" y="f469"/>
                  <a:pt x="f470" y="f471"/>
                  <a:pt x="f472" y="f473"/>
                </a:cubicBezTo>
                <a:cubicBezTo>
                  <a:pt x="f474" y="f475"/>
                  <a:pt x="f442" y="f476"/>
                  <a:pt x="f442" y="f477"/>
                </a:cubicBezTo>
                <a:cubicBezTo>
                  <a:pt x="f442" y="f478"/>
                  <a:pt x="f479" y="f480"/>
                  <a:pt x="f442" y="f481"/>
                </a:cubicBezTo>
                <a:cubicBezTo>
                  <a:pt x="f482" y="f483"/>
                  <a:pt x="f484" y="f485"/>
                  <a:pt x="f486" y="f487"/>
                </a:cubicBezTo>
                <a:cubicBezTo>
                  <a:pt x="f488" y="f489"/>
                  <a:pt x="f455" y="f490"/>
                  <a:pt x="f455" y="f491"/>
                </a:cubicBezTo>
                <a:close/>
                <a:moveTo>
                  <a:pt x="f492" y="f493"/>
                </a:moveTo>
                <a:cubicBezTo>
                  <a:pt x="f492" y="f494"/>
                  <a:pt x="f492" y="f495"/>
                  <a:pt x="f492" y="f496"/>
                </a:cubicBezTo>
                <a:cubicBezTo>
                  <a:pt x="f492" y="f497"/>
                  <a:pt x="f498" y="f499"/>
                  <a:pt x="f500" y="f501"/>
                </a:cubicBezTo>
                <a:cubicBezTo>
                  <a:pt x="f502" y="f503"/>
                  <a:pt x="f504" y="f505"/>
                  <a:pt x="f442" y="f162"/>
                </a:cubicBezTo>
                <a:cubicBezTo>
                  <a:pt x="f442" y="f506"/>
                  <a:pt x="f507" y="f508"/>
                  <a:pt x="f509" y="f510"/>
                </a:cubicBezTo>
                <a:cubicBezTo>
                  <a:pt x="f511" y="f512"/>
                  <a:pt x="f513" y="f514"/>
                  <a:pt x="f515" y="f516"/>
                </a:cubicBezTo>
                <a:cubicBezTo>
                  <a:pt x="f517" y="f518"/>
                  <a:pt x="f519" y="f520"/>
                  <a:pt x="f492" y="f493"/>
                </a:cubicBezTo>
                <a:close/>
                <a:moveTo>
                  <a:pt x="f521" y="f522"/>
                </a:moveTo>
                <a:cubicBezTo>
                  <a:pt x="f521" y="f523"/>
                  <a:pt x="f524" y="f525"/>
                  <a:pt x="f526" y="f527"/>
                </a:cubicBezTo>
                <a:cubicBezTo>
                  <a:pt x="f528" y="f529"/>
                  <a:pt x="f530" y="f531"/>
                  <a:pt x="f532" y="f533"/>
                </a:cubicBezTo>
                <a:cubicBezTo>
                  <a:pt x="f534" y="f445"/>
                  <a:pt x="f535" y="f536"/>
                  <a:pt x="f537" y="f538"/>
                </a:cubicBezTo>
                <a:cubicBezTo>
                  <a:pt x="f539" y="f540"/>
                  <a:pt x="f537" y="f541"/>
                  <a:pt x="f542" y="f543"/>
                </a:cubicBezTo>
                <a:cubicBezTo>
                  <a:pt x="f544" y="f545"/>
                  <a:pt x="f546" y="f547"/>
                  <a:pt x="f548" y="f549"/>
                </a:cubicBezTo>
                <a:cubicBezTo>
                  <a:pt x="f550" y="f551"/>
                  <a:pt x="f521" y="f552"/>
                  <a:pt x="f553" y="f522"/>
                </a:cubicBezTo>
                <a:close/>
                <a:moveTo>
                  <a:pt x="f526" y="f554"/>
                </a:moveTo>
                <a:cubicBezTo>
                  <a:pt x="f526" y="f555"/>
                  <a:pt x="f556" y="f557"/>
                  <a:pt x="f526" y="f558"/>
                </a:cubicBezTo>
                <a:cubicBezTo>
                  <a:pt x="f559" y="f560"/>
                  <a:pt x="f561" y="f487"/>
                  <a:pt x="f562" y="f563"/>
                </a:cubicBezTo>
                <a:cubicBezTo>
                  <a:pt x="f564" y="f565"/>
                  <a:pt x="f566" y="f567"/>
                  <a:pt x="f537" y="f568"/>
                </a:cubicBezTo>
                <a:cubicBezTo>
                  <a:pt x="f537" y="f569"/>
                  <a:pt x="f570" y="f571"/>
                  <a:pt x="f572" y="f573"/>
                </a:cubicBezTo>
                <a:cubicBezTo>
                  <a:pt x="f544" y="f186"/>
                  <a:pt x="f574" y="f575"/>
                  <a:pt x="f576" y="f577"/>
                </a:cubicBezTo>
                <a:cubicBezTo>
                  <a:pt x="f578" y="f579"/>
                  <a:pt x="f580" y="f180"/>
                  <a:pt x="f581" y="f582"/>
                </a:cubicBezTo>
                <a:cubicBezTo>
                  <a:pt x="f583" y="f584"/>
                  <a:pt x="f585" y="f586"/>
                  <a:pt x="f556" y="f587"/>
                </a:cubicBezTo>
                <a:close/>
                <a:moveTo>
                  <a:pt x="f542" y="f164"/>
                </a:moveTo>
                <a:cubicBezTo>
                  <a:pt x="f542" y="f588"/>
                  <a:pt x="f570" y="f589"/>
                  <a:pt x="f572" y="f590"/>
                </a:cubicBezTo>
                <a:cubicBezTo>
                  <a:pt x="f544" y="f591"/>
                  <a:pt x="f592" y="f593"/>
                  <a:pt x="f594" y="f505"/>
                </a:cubicBezTo>
                <a:cubicBezTo>
                  <a:pt x="f595" y="f596"/>
                  <a:pt x="f597" y="f598"/>
                  <a:pt x="f599" y="f600"/>
                </a:cubicBezTo>
                <a:cubicBezTo>
                  <a:pt x="f601" y="f602"/>
                  <a:pt x="f603" y="f604"/>
                  <a:pt x="f605" y="f606"/>
                </a:cubicBezTo>
                <a:cubicBezTo>
                  <a:pt x="f607" y="f608"/>
                  <a:pt x="f609" y="f610"/>
                  <a:pt x="f611" y="f612"/>
                </a:cubicBezTo>
                <a:cubicBezTo>
                  <a:pt x="f613" y="f614"/>
                  <a:pt x="f615" y="f616"/>
                  <a:pt x="f617" y="f164"/>
                </a:cubicBezTo>
                <a:close/>
                <a:moveTo>
                  <a:pt x="f618" y="f619"/>
                </a:moveTo>
                <a:cubicBezTo>
                  <a:pt x="f618" y="f620"/>
                  <a:pt x="f621" y="f622"/>
                  <a:pt x="f618" y="f623"/>
                </a:cubicBezTo>
                <a:cubicBezTo>
                  <a:pt x="f624" y="f625"/>
                  <a:pt x="f626" y="f627"/>
                  <a:pt x="f628" y="f629"/>
                </a:cubicBezTo>
                <a:cubicBezTo>
                  <a:pt x="f630" y="f631"/>
                  <a:pt x="f632" y="f633"/>
                  <a:pt x="f634" y="f635"/>
                </a:cubicBezTo>
                <a:cubicBezTo>
                  <a:pt x="f636" y="f637"/>
                  <a:pt x="f638" y="f639"/>
                  <a:pt x="f640" y="f641"/>
                </a:cubicBezTo>
                <a:cubicBezTo>
                  <a:pt x="f642" y="f643"/>
                  <a:pt x="f644" y="f645"/>
                  <a:pt x="f646" y="f647"/>
                </a:cubicBezTo>
                <a:cubicBezTo>
                  <a:pt x="f648" y="f649"/>
                  <a:pt x="f650" y="f651"/>
                  <a:pt x="f652" y="f653"/>
                </a:cubicBezTo>
                <a:cubicBezTo>
                  <a:pt x="f654" y="f655"/>
                  <a:pt x="f656" y="f657"/>
                  <a:pt x="f621" y="f658"/>
                </a:cubicBezTo>
                <a:close/>
                <a:moveTo>
                  <a:pt x="f659" y="f660"/>
                </a:moveTo>
                <a:cubicBezTo>
                  <a:pt x="f659" y="f661"/>
                  <a:pt x="f659" y="f662"/>
                  <a:pt x="f663" y="f664"/>
                </a:cubicBezTo>
                <a:cubicBezTo>
                  <a:pt x="f665" y="f579"/>
                  <a:pt x="f666" y="f667"/>
                  <a:pt x="f668" y="f669"/>
                </a:cubicBezTo>
                <a:cubicBezTo>
                  <a:pt x="f670" y="f671"/>
                  <a:pt x="f672" y="f673"/>
                  <a:pt x="f674" y="f675"/>
                </a:cubicBezTo>
                <a:cubicBezTo>
                  <a:pt x="f676" y="f677"/>
                  <a:pt x="f678" y="f679"/>
                  <a:pt x="f680" y="f681"/>
                </a:cubicBezTo>
                <a:cubicBezTo>
                  <a:pt x="f682" y="f683"/>
                  <a:pt x="f684" y="f685"/>
                  <a:pt x="f686" y="f687"/>
                </a:cubicBezTo>
                <a:cubicBezTo>
                  <a:pt x="f688" y="f689"/>
                  <a:pt x="f690" y="f691"/>
                  <a:pt x="f692" y="f197"/>
                </a:cubicBezTo>
                <a:close/>
                <a:moveTo>
                  <a:pt x="f693" y="f694"/>
                </a:moveTo>
                <a:cubicBezTo>
                  <a:pt x="f693" y="f695"/>
                  <a:pt x="f696" y="f697"/>
                  <a:pt x="f698" y="f699"/>
                </a:cubicBezTo>
                <a:cubicBezTo>
                  <a:pt x="f700" y="f701"/>
                  <a:pt x="f702" y="f703"/>
                  <a:pt x="f704" y="f705"/>
                </a:cubicBezTo>
                <a:cubicBezTo>
                  <a:pt x="f692" y="f706"/>
                  <a:pt x="f707" y="f516"/>
                  <a:pt x="f707" y="f708"/>
                </a:cubicBezTo>
                <a:cubicBezTo>
                  <a:pt x="f707" y="f709"/>
                  <a:pt x="f659" y="f710"/>
                  <a:pt x="f711" y="f712"/>
                </a:cubicBezTo>
                <a:cubicBezTo>
                  <a:pt x="f713" y="f714"/>
                  <a:pt x="f715" y="f716"/>
                  <a:pt x="f717" y="f718"/>
                </a:cubicBezTo>
                <a:cubicBezTo>
                  <a:pt x="f719" y="f720"/>
                  <a:pt x="f672" y="f721"/>
                  <a:pt x="f693" y="f694"/>
                </a:cubicBezTo>
                <a:close/>
                <a:moveTo>
                  <a:pt x="f659" y="f722"/>
                </a:moveTo>
                <a:cubicBezTo>
                  <a:pt x="f659" y="f723"/>
                  <a:pt x="f659" y="f724"/>
                  <a:pt x="f725" y="f726"/>
                </a:cubicBezTo>
                <a:cubicBezTo>
                  <a:pt x="f727" y="f728"/>
                  <a:pt x="f729" y="f730"/>
                  <a:pt x="f731" y="f732"/>
                </a:cubicBezTo>
                <a:cubicBezTo>
                  <a:pt x="f733" y="f734"/>
                  <a:pt x="f672" y="f735"/>
                  <a:pt x="f676" y="f736"/>
                </a:cubicBezTo>
                <a:cubicBezTo>
                  <a:pt x="f737" y="f738"/>
                  <a:pt x="f739" y="f740"/>
                  <a:pt x="f741" y="f742"/>
                </a:cubicBezTo>
                <a:cubicBezTo>
                  <a:pt x="f743" y="f744"/>
                  <a:pt x="f659" y="f745"/>
                  <a:pt x="f659" y="f722"/>
                </a:cubicBezTo>
                <a:close/>
                <a:moveTo>
                  <a:pt x="f537" y="f746"/>
                </a:moveTo>
                <a:cubicBezTo>
                  <a:pt x="f747" y="f748"/>
                  <a:pt x="f749" y="f750"/>
                  <a:pt x="f751" y="f752"/>
                </a:cubicBezTo>
                <a:cubicBezTo>
                  <a:pt x="f753" y="f754"/>
                  <a:pt x="f755" y="f756"/>
                  <a:pt x="f757" y="f758"/>
                </a:cubicBezTo>
                <a:cubicBezTo>
                  <a:pt x="f759" y="f760"/>
                  <a:pt x="f761" y="f762"/>
                  <a:pt x="f559" y="f763"/>
                </a:cubicBezTo>
                <a:cubicBezTo>
                  <a:pt x="f764" y="f765"/>
                  <a:pt x="f556" y="f766"/>
                  <a:pt x="f767" y="f768"/>
                </a:cubicBezTo>
                <a:cubicBezTo>
                  <a:pt x="f769" y="f770"/>
                  <a:pt x="f771" y="f772"/>
                  <a:pt x="f615" y="f773"/>
                </a:cubicBezTo>
                <a:cubicBezTo>
                  <a:pt x="f544" y="f774"/>
                  <a:pt x="f775" y="f776"/>
                  <a:pt x="f775" y="f746"/>
                </a:cubicBezTo>
                <a:close/>
                <a:moveTo>
                  <a:pt x="f777" y="f778"/>
                </a:moveTo>
                <a:cubicBezTo>
                  <a:pt x="f777" y="f779"/>
                  <a:pt x="f780" y="f781"/>
                  <a:pt x="f782" y="f783"/>
                </a:cubicBezTo>
                <a:cubicBezTo>
                  <a:pt x="f696" y="f784"/>
                  <a:pt x="f785" y="f786"/>
                  <a:pt x="f787" y="f788"/>
                </a:cubicBezTo>
                <a:cubicBezTo>
                  <a:pt x="f789" y="f790"/>
                  <a:pt x="f791" y="f792"/>
                  <a:pt x="f793" y="f794"/>
                </a:cubicBezTo>
                <a:cubicBezTo>
                  <a:pt x="f795" y="f796"/>
                  <a:pt x="f797" y="f798"/>
                  <a:pt x="f799" y="f800"/>
                </a:cubicBezTo>
                <a:cubicBezTo>
                  <a:pt x="f801" y="f802"/>
                  <a:pt x="f803" y="f804"/>
                  <a:pt x="f805" y="f806"/>
                </a:cubicBezTo>
                <a:cubicBezTo>
                  <a:pt x="f807" y="f808"/>
                  <a:pt x="f672" y="f809"/>
                  <a:pt x="f810" y="f811"/>
                </a:cubicBezTo>
                <a:close/>
                <a:moveTo>
                  <a:pt x="f812" y="f473"/>
                </a:moveTo>
                <a:cubicBezTo>
                  <a:pt x="f813" y="f814"/>
                  <a:pt x="f815" y="f816"/>
                  <a:pt x="f817" y="f818"/>
                </a:cubicBezTo>
                <a:cubicBezTo>
                  <a:pt x="f819" y="f820"/>
                  <a:pt x="f821" y="f822"/>
                  <a:pt x="f823" y="f824"/>
                </a:cubicBezTo>
                <a:cubicBezTo>
                  <a:pt x="f825" y="f824"/>
                  <a:pt x="f826" y="f827"/>
                  <a:pt x="f828" y="f829"/>
                </a:cubicBezTo>
                <a:cubicBezTo>
                  <a:pt x="f830" y="f831"/>
                  <a:pt x="f832" y="f833"/>
                  <a:pt x="f834" y="f835"/>
                </a:cubicBezTo>
                <a:close/>
                <a:moveTo>
                  <a:pt x="f836" y="f837"/>
                </a:moveTo>
                <a:cubicBezTo>
                  <a:pt x="f838" y="f839"/>
                  <a:pt x="f840" y="f841"/>
                  <a:pt x="f842" y="f843"/>
                </a:cubicBezTo>
                <a:cubicBezTo>
                  <a:pt x="f844" y="f845"/>
                  <a:pt x="f846" y="f847"/>
                  <a:pt x="f848" y="f849"/>
                </a:cubicBezTo>
                <a:cubicBezTo>
                  <a:pt x="f850" y="f851"/>
                  <a:pt x="f852" y="f853"/>
                  <a:pt x="f854" y="f855"/>
                </a:cubicBezTo>
                <a:cubicBezTo>
                  <a:pt x="f856" y="f857"/>
                  <a:pt x="f858" y="f859"/>
                  <a:pt x="f860" y="f837"/>
                </a:cubicBezTo>
                <a:close/>
                <a:moveTo>
                  <a:pt x="f861" y="f837"/>
                </a:moveTo>
                <a:cubicBezTo>
                  <a:pt x="f862" y="f839"/>
                  <a:pt x="f863" y="f864"/>
                  <a:pt x="f865" y="f866"/>
                </a:cubicBezTo>
                <a:cubicBezTo>
                  <a:pt x="f867" y="f868"/>
                  <a:pt x="f869" y="f870"/>
                  <a:pt x="f871" y="f872"/>
                </a:cubicBezTo>
                <a:cubicBezTo>
                  <a:pt x="f873" y="f874"/>
                  <a:pt x="f815" y="f875"/>
                  <a:pt x="f817" y="f876"/>
                </a:cubicBezTo>
                <a:cubicBezTo>
                  <a:pt x="f819" y="f877"/>
                  <a:pt x="f878" y="f879"/>
                  <a:pt x="f861" y="f880"/>
                </a:cubicBezTo>
                <a:close/>
                <a:moveTo>
                  <a:pt x="f440" y="f881"/>
                </a:moveTo>
                <a:cubicBezTo>
                  <a:pt x="f440" y="f882"/>
                  <a:pt x="f883" y="f884"/>
                  <a:pt x="f885" y="f884"/>
                </a:cubicBezTo>
                <a:cubicBezTo>
                  <a:pt x="f886" y="f884"/>
                  <a:pt x="f887" y="f888"/>
                  <a:pt x="f887" y="f889"/>
                </a:cubicBezTo>
                <a:cubicBezTo>
                  <a:pt x="f887" y="f890"/>
                  <a:pt x="f891" y="f892"/>
                  <a:pt x="f893" y="f892"/>
                </a:cubicBezTo>
                <a:cubicBezTo>
                  <a:pt x="f894" y="f892"/>
                  <a:pt x="f440" y="f895"/>
                  <a:pt x="f440" y="f896"/>
                </a:cubicBezTo>
                <a:close/>
                <a:moveTo>
                  <a:pt x="f897" y="f898"/>
                </a:moveTo>
                <a:cubicBezTo>
                  <a:pt x="f899" y="f898"/>
                  <a:pt x="f900" y="f901"/>
                  <a:pt x="f902" y="f903"/>
                </a:cubicBezTo>
                <a:cubicBezTo>
                  <a:pt x="f904" y="f905"/>
                  <a:pt x="f906" y="f907"/>
                  <a:pt x="f908" y="f884"/>
                </a:cubicBezTo>
                <a:cubicBezTo>
                  <a:pt x="f909" y="f884"/>
                  <a:pt x="f910" y="f888"/>
                  <a:pt x="f910" y="f889"/>
                </a:cubicBezTo>
                <a:cubicBezTo>
                  <a:pt x="f910" y="f911"/>
                  <a:pt x="f912" y="f913"/>
                  <a:pt x="f914" y="f915"/>
                </a:cubicBezTo>
                <a:close/>
                <a:moveTo>
                  <a:pt x="f440" y="f916"/>
                </a:moveTo>
                <a:cubicBezTo>
                  <a:pt x="f917" y="f918"/>
                  <a:pt x="f919" y="f920"/>
                  <a:pt x="f921" y="f922"/>
                </a:cubicBezTo>
                <a:cubicBezTo>
                  <a:pt x="f846" y="f923"/>
                  <a:pt x="f887" y="f924"/>
                  <a:pt x="f842" y="f925"/>
                </a:cubicBezTo>
                <a:cubicBezTo>
                  <a:pt x="f926" y="f927"/>
                  <a:pt x="f928" y="f929"/>
                  <a:pt x="f930" y="f931"/>
                </a:cubicBezTo>
                <a:cubicBezTo>
                  <a:pt x="f932" y="f933"/>
                  <a:pt x="f934" y="f935"/>
                  <a:pt x="f854" y="f916"/>
                </a:cubicBezTo>
                <a:close/>
                <a:moveTo>
                  <a:pt x="f865" y="f936"/>
                </a:moveTo>
                <a:cubicBezTo>
                  <a:pt x="f865" y="f937"/>
                  <a:pt x="f938" y="f931"/>
                  <a:pt x="f939" y="f931"/>
                </a:cubicBezTo>
                <a:cubicBezTo>
                  <a:pt x="f940" y="f931"/>
                  <a:pt x="f817" y="f941"/>
                  <a:pt x="f817" y="f942"/>
                </a:cubicBezTo>
                <a:cubicBezTo>
                  <a:pt x="f817" y="f943"/>
                  <a:pt x="f944" y="f945"/>
                  <a:pt x="f946" y="f947"/>
                </a:cubicBezTo>
                <a:cubicBezTo>
                  <a:pt x="f948" y="f947"/>
                  <a:pt x="f865" y="f949"/>
                  <a:pt x="f865" y="f950"/>
                </a:cubicBezTo>
                <a:close/>
                <a:moveTo>
                  <a:pt x="f951" y="f824"/>
                </a:moveTo>
                <a:cubicBezTo>
                  <a:pt x="f952" y="f953"/>
                  <a:pt x="f954" y="f955"/>
                  <a:pt x="f956" y="f957"/>
                </a:cubicBezTo>
                <a:cubicBezTo>
                  <a:pt x="f958" y="f959"/>
                  <a:pt x="f960" y="f833"/>
                  <a:pt x="f961" y="f835"/>
                </a:cubicBezTo>
                <a:cubicBezTo>
                  <a:pt x="f962" y="f835"/>
                  <a:pt x="f963" y="f964"/>
                  <a:pt x="f854" y="f965"/>
                </a:cubicBezTo>
                <a:cubicBezTo>
                  <a:pt x="f966" y="f967"/>
                  <a:pt x="f968" y="f969"/>
                  <a:pt x="f951" y="f824"/>
                </a:cubicBezTo>
                <a:close/>
                <a:moveTo>
                  <a:pt x="f970" y="f971"/>
                </a:moveTo>
                <a:cubicBezTo>
                  <a:pt x="f970" y="f972"/>
                  <a:pt x="f973" y="f974"/>
                  <a:pt x="f975" y="f976"/>
                </a:cubicBezTo>
                <a:cubicBezTo>
                  <a:pt x="f977" y="f978"/>
                  <a:pt x="f979" y="f980"/>
                  <a:pt x="f981" y="f982"/>
                </a:cubicBezTo>
                <a:cubicBezTo>
                  <a:pt x="f983" y="f984"/>
                  <a:pt x="f985" y="f986"/>
                  <a:pt x="f987" y="f988"/>
                </a:cubicBezTo>
                <a:cubicBezTo>
                  <a:pt x="f989" y="f990"/>
                  <a:pt x="f991" y="f992"/>
                  <a:pt x="f987" y="f993"/>
                </a:cubicBezTo>
                <a:cubicBezTo>
                  <a:pt x="f994" y="f995"/>
                  <a:pt x="f996" y="f997"/>
                  <a:pt x="f998" y="f999"/>
                </a:cubicBezTo>
                <a:cubicBezTo>
                  <a:pt x="f1000" y="f1001"/>
                  <a:pt x="f1002" y="f1003"/>
                  <a:pt x="f1004" y="f1005"/>
                </a:cubicBezTo>
                <a:cubicBezTo>
                  <a:pt x="f1006" y="f1007"/>
                  <a:pt x="f1008" y="f1009"/>
                  <a:pt x="f1008" y="f971"/>
                </a:cubicBezTo>
                <a:close/>
                <a:moveTo>
                  <a:pt x="f1010" y="f1011"/>
                </a:moveTo>
                <a:lnTo>
                  <a:pt x="f1012" y="f1011"/>
                </a:lnTo>
                <a:cubicBezTo>
                  <a:pt x="f1012" y="f1013"/>
                  <a:pt x="f1014" y="f1015"/>
                  <a:pt x="f1012" y="f266"/>
                </a:cubicBezTo>
                <a:cubicBezTo>
                  <a:pt x="f1016" y="f1017"/>
                  <a:pt x="f1018" y="f1019"/>
                  <a:pt x="f1020" y="f1021"/>
                </a:cubicBezTo>
                <a:cubicBezTo>
                  <a:pt x="f1022" y="f1023"/>
                  <a:pt x="f1024" y="f1025"/>
                  <a:pt x="f1004" y="f1026"/>
                </a:cubicBezTo>
                <a:cubicBezTo>
                  <a:pt x="f1027" y="f1028"/>
                  <a:pt x="f1029" y="f1030"/>
                  <a:pt x="f1031" y="f1032"/>
                </a:cubicBezTo>
                <a:cubicBezTo>
                  <a:pt x="f1033" y="f1034"/>
                  <a:pt x="f1035" y="f258"/>
                  <a:pt x="f1036" y="f1037"/>
                </a:cubicBezTo>
                <a:cubicBezTo>
                  <a:pt x="f1038" y="f1039"/>
                  <a:pt x="f1040" y="f1041"/>
                  <a:pt x="f1014" y="f1042"/>
                </a:cubicBezTo>
                <a:cubicBezTo>
                  <a:pt x="f1043" y="f1044"/>
                  <a:pt x="f1010" y="f1045"/>
                  <a:pt x="f1010" y="f1011"/>
                </a:cubicBezTo>
                <a:close/>
                <a:moveTo>
                  <a:pt x="f1008" y="f1046"/>
                </a:moveTo>
                <a:cubicBezTo>
                  <a:pt x="f1008" y="f1047"/>
                  <a:pt x="f371" y="f1048"/>
                  <a:pt x="f970" y="f1049"/>
                </a:cubicBezTo>
                <a:cubicBezTo>
                  <a:pt x="f1050" y="f1051"/>
                  <a:pt x="f1052" y="f1053"/>
                  <a:pt x="f1054" y="f1055"/>
                </a:cubicBezTo>
                <a:cubicBezTo>
                  <a:pt x="f1056" y="f1057"/>
                  <a:pt x="f1058" y="f1059"/>
                  <a:pt x="f1060" y="f1061"/>
                </a:cubicBezTo>
                <a:cubicBezTo>
                  <a:pt x="f1062" y="f1063"/>
                  <a:pt x="f1064" y="f1065"/>
                  <a:pt x="f1066" y="f1067"/>
                </a:cubicBezTo>
                <a:cubicBezTo>
                  <a:pt x="f1068" y="f1069"/>
                  <a:pt x="f1070" y="f1071"/>
                  <a:pt x="f1072" y="f1073"/>
                </a:cubicBezTo>
                <a:cubicBezTo>
                  <a:pt x="f1074" y="f1075"/>
                  <a:pt x="f1076" y="f1077"/>
                  <a:pt x="f1004" y="f1078"/>
                </a:cubicBezTo>
                <a:cubicBezTo>
                  <a:pt x="f371" y="f1079"/>
                  <a:pt x="f970" y="f1080"/>
                  <a:pt x="f1004" y="f1046"/>
                </a:cubicBezTo>
                <a:close/>
                <a:moveTo>
                  <a:pt x="f375" y="f1081"/>
                </a:moveTo>
                <a:lnTo>
                  <a:pt x="f371" y="f1081"/>
                </a:lnTo>
                <a:cubicBezTo>
                  <a:pt x="f371" y="f610"/>
                  <a:pt x="f1008" y="f170"/>
                  <a:pt x="f369" y="f1082"/>
                </a:cubicBezTo>
                <a:cubicBezTo>
                  <a:pt x="f1006" y="f1083"/>
                  <a:pt x="f1084" y="f1085"/>
                  <a:pt x="f1086" y="f1087"/>
                </a:cubicBezTo>
                <a:cubicBezTo>
                  <a:pt x="f1088" y="f1089"/>
                  <a:pt x="f1090" y="f1091"/>
                  <a:pt x="f1092" y="f1093"/>
                </a:cubicBezTo>
                <a:cubicBezTo>
                  <a:pt x="f1094" y="f1095"/>
                  <a:pt x="f1096" y="f1097"/>
                  <a:pt x="f1098" y="f1099"/>
                </a:cubicBezTo>
                <a:cubicBezTo>
                  <a:pt x="f1100" y="f1101"/>
                  <a:pt x="f1102" y="f1103"/>
                  <a:pt x="f1104" y="f1103"/>
                </a:cubicBezTo>
                <a:cubicBezTo>
                  <a:pt x="f1105" y="f1103"/>
                  <a:pt x="f369" y="f1106"/>
                  <a:pt x="f1107" y="f1108"/>
                </a:cubicBezTo>
                <a:cubicBezTo>
                  <a:pt x="f1027" y="f1109"/>
                  <a:pt x="f1107" y="f1110"/>
                  <a:pt x="f1107" y="f1111"/>
                </a:cubicBezTo>
                <a:close/>
                <a:moveTo>
                  <a:pt x="f1112" y="f1113"/>
                </a:moveTo>
                <a:cubicBezTo>
                  <a:pt x="f1114" y="f1115"/>
                  <a:pt x="f1116" y="f1117"/>
                  <a:pt x="f1118" y="f1119"/>
                </a:cubicBezTo>
                <a:cubicBezTo>
                  <a:pt x="f1120" y="f279"/>
                  <a:pt x="f1121" y="f1122"/>
                  <a:pt x="f1123" y="f1124"/>
                </a:cubicBezTo>
                <a:cubicBezTo>
                  <a:pt x="f1125" y="f1126"/>
                  <a:pt x="f1127" y="f1128"/>
                  <a:pt x="f381" y="f1129"/>
                </a:cubicBezTo>
                <a:cubicBezTo>
                  <a:pt x="f1130" y="f1131"/>
                  <a:pt x="f1132" y="f1133"/>
                  <a:pt x="f1134" y="f1113"/>
                </a:cubicBezTo>
                <a:close/>
                <a:moveTo>
                  <a:pt x="f1135" y="f1136"/>
                </a:moveTo>
                <a:cubicBezTo>
                  <a:pt x="f1137" y="f1138"/>
                  <a:pt x="f1139" y="f1140"/>
                  <a:pt x="f1141" y="f1142"/>
                </a:cubicBezTo>
                <a:cubicBezTo>
                  <a:pt x="f979" y="f1143"/>
                  <a:pt x="f371" y="f1144"/>
                  <a:pt x="f1145" y="f1146"/>
                </a:cubicBezTo>
                <a:cubicBezTo>
                  <a:pt x="f1147" y="f1148"/>
                  <a:pt x="f1149" y="f1150"/>
                  <a:pt x="f1151" y="f1152"/>
                </a:cubicBezTo>
                <a:cubicBezTo>
                  <a:pt x="f1153" y="f1154"/>
                  <a:pt x="f1155" y="f1156"/>
                  <a:pt x="f1135" y="f1136"/>
                </a:cubicBezTo>
                <a:close/>
                <a:moveTo>
                  <a:pt x="f369" y="f1157"/>
                </a:moveTo>
                <a:cubicBezTo>
                  <a:pt x="f369" y="f1157"/>
                  <a:pt x="f375" y="f1157"/>
                  <a:pt x="f1008" y="f1157"/>
                </a:cubicBezTo>
                <a:cubicBezTo>
                  <a:pt x="f1008" y="f1158"/>
                  <a:pt x="f1004" y="f1159"/>
                  <a:pt x="f1008" y="f1160"/>
                </a:cubicBezTo>
                <a:cubicBezTo>
                  <a:pt x="f375" y="f1161"/>
                  <a:pt x="f1006" y="f1162"/>
                  <a:pt x="f1163" y="f1164"/>
                </a:cubicBezTo>
                <a:cubicBezTo>
                  <a:pt x="f1165" y="f1166"/>
                  <a:pt x="f1167" y="f1168"/>
                  <a:pt x="f1169" y="f1170"/>
                </a:cubicBezTo>
                <a:cubicBezTo>
                  <a:pt x="f1171" y="f1172"/>
                  <a:pt x="f1173" y="f1174"/>
                  <a:pt x="f1175" y="f1176"/>
                </a:cubicBezTo>
                <a:cubicBezTo>
                  <a:pt x="f1171" y="f1177"/>
                  <a:pt x="f1178" y="f1179"/>
                  <a:pt x="f1180" y="f1181"/>
                </a:cubicBezTo>
                <a:cubicBezTo>
                  <a:pt x="f1182" y="f1183"/>
                  <a:pt x="f373" y="f1184"/>
                  <a:pt x="f1112" y="f1185"/>
                </a:cubicBezTo>
                <a:cubicBezTo>
                  <a:pt x="f1008" y="f1186"/>
                  <a:pt x="f369" y="f1187"/>
                  <a:pt x="f369" y="f1157"/>
                </a:cubicBezTo>
                <a:close/>
                <a:moveTo>
                  <a:pt x="f1188" y="f1189"/>
                </a:moveTo>
                <a:cubicBezTo>
                  <a:pt x="f1190" y="f1191"/>
                  <a:pt x="f1192" y="f1193"/>
                  <a:pt x="f1194" y="f1195"/>
                </a:cubicBezTo>
                <a:cubicBezTo>
                  <a:pt x="f1196" y="f1197"/>
                  <a:pt x="f1198" y="f1199"/>
                  <a:pt x="f1031" y="f1200"/>
                </a:cubicBezTo>
                <a:cubicBezTo>
                  <a:pt x="f1201" y="f1202"/>
                  <a:pt x="f1203" y="f1204"/>
                  <a:pt x="f1205" y="f1206"/>
                </a:cubicBezTo>
                <a:cubicBezTo>
                  <a:pt x="f1066" y="f1207"/>
                  <a:pt x="f1208" y="f1209"/>
                  <a:pt x="f1188" y="f1210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50" name="Forma libre: forma 928">
            <a:extLst>
              <a:ext uri="{FF2B5EF4-FFF2-40B4-BE49-F238E27FC236}">
                <a16:creationId xmlns:a16="http://schemas.microsoft.com/office/drawing/2014/main" id="{19EB557B-814C-409C-8EB7-896E4C7F82AA}"/>
              </a:ext>
            </a:extLst>
          </p:cNvPr>
          <p:cNvSpPr/>
          <p:nvPr/>
        </p:nvSpPr>
        <p:spPr>
          <a:xfrm>
            <a:off x="5313752" y="1026706"/>
            <a:ext cx="955182" cy="60416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55185"/>
              <a:gd name="f7" fmla="val 604159"/>
              <a:gd name="f8" fmla="val 741181"/>
              <a:gd name="f9" fmla="val 534855"/>
              <a:gd name="f10" fmla="val 710019"/>
              <a:gd name="f11" fmla="val 536863"/>
              <a:gd name="f12" fmla="val 681695"/>
              <a:gd name="f13" fmla="val 526856"/>
              <a:gd name="f14" fmla="val 653892"/>
              <a:gd name="f15" fmla="val 515499"/>
              <a:gd name="f16" fmla="val 642881"/>
              <a:gd name="f17" fmla="val 511033"/>
              <a:gd name="f18" fmla="val 636441"/>
              <a:gd name="f19" fmla="val 627923"/>
              <a:gd name="f20" fmla="val 521732"/>
              <a:gd name="f21" fmla="val 592294"/>
              <a:gd name="f22" fmla="val 566433"/>
              <a:gd name="f23" fmla="val 542884"/>
              <a:gd name="f24" fmla="val 588212"/>
              <a:gd name="f25" fmla="val 488246"/>
              <a:gd name="f26" fmla="val 597838"/>
              <a:gd name="f27" fmla="val 402688"/>
              <a:gd name="f28" fmla="val 612899"/>
              <a:gd name="f29" fmla="val 321457"/>
              <a:gd name="f30" fmla="val 602685"/>
              <a:gd name="f31" fmla="val 249541"/>
              <a:gd name="f32" fmla="val 549397"/>
              <a:gd name="f33" fmla="val 221703"/>
              <a:gd name="f34" fmla="val 528761"/>
              <a:gd name="f35" fmla="val 202244"/>
              <a:gd name="f36" fmla="val 502030"/>
              <a:gd name="f37" fmla="val 196981"/>
              <a:gd name="f38" fmla="val 466990"/>
              <a:gd name="f39" fmla="val 194903"/>
              <a:gd name="f40" fmla="val 453174"/>
              <a:gd name="f41" fmla="val 188913"/>
              <a:gd name="f42" fmla="val 451478"/>
              <a:gd name="f43" fmla="val 175790"/>
              <a:gd name="f44" fmla="val 453244"/>
              <a:gd name="f45" fmla="val 121671"/>
              <a:gd name="f46" fmla="val 460446"/>
              <a:gd name="f47" fmla="val 72262"/>
              <a:gd name="f48" fmla="val 450024"/>
              <a:gd name="f49" fmla="val 33032"/>
              <a:gd name="f50" fmla="val 408855"/>
              <a:gd name="f51" fmla="val -17313"/>
              <a:gd name="f52" fmla="val 356052"/>
              <a:gd name="f53" fmla="val -9765"/>
              <a:gd name="f54" fmla="val 275549"/>
              <a:gd name="f55" fmla="val 53322"/>
              <a:gd name="f56" fmla="val 237738"/>
              <a:gd name="f57" fmla="val 82026"/>
              <a:gd name="f58" fmla="val 220529"/>
              <a:gd name="f59" fmla="val 96534"/>
              <a:gd name="f60" fmla="val 200863"/>
              <a:gd name="f61" fmla="val 107683"/>
              <a:gd name="f62" fmla="val 169804"/>
              <a:gd name="f63" fmla="val 145182"/>
              <a:gd name="f64" fmla="val 65479"/>
              <a:gd name="f65" fmla="val 258856"/>
              <a:gd name="f66" fmla="val 16831"/>
              <a:gd name="f67" fmla="val 362523"/>
              <a:gd name="f68" fmla="val 57204"/>
              <a:gd name="f69" fmla="val 375161"/>
              <a:gd name="f70" fmla="val 62120"/>
              <a:gd name="f71" fmla="val 383194"/>
              <a:gd name="f72" fmla="val 61670"/>
              <a:gd name="f73" fmla="val 394481"/>
              <a:gd name="f74" fmla="val 52321"/>
              <a:gd name="f75" fmla="val 515046"/>
              <a:gd name="f76" fmla="val -47398"/>
              <a:gd name="f77" fmla="val 701916"/>
              <a:gd name="f78" fmla="val 1527"/>
              <a:gd name="f79" fmla="val 752884"/>
              <a:gd name="f80" fmla="val 147332"/>
              <a:gd name="f81" fmla="val 762025"/>
              <a:gd name="f82" fmla="val 173440"/>
              <a:gd name="f83" fmla="val 773417"/>
              <a:gd name="f84" fmla="val 182823"/>
              <a:gd name="f85" fmla="val 799870"/>
              <a:gd name="f86" fmla="val 188121"/>
              <a:gd name="f87" fmla="val 862784"/>
              <a:gd name="f88" fmla="val 200724"/>
              <a:gd name="f89" fmla="val 912748"/>
              <a:gd name="f90" fmla="val 234691"/>
              <a:gd name="f91" fmla="val 940344"/>
              <a:gd name="f92" fmla="val 294869"/>
              <a:gd name="f93" fmla="val 964408"/>
              <a:gd name="f94" fmla="val 347326"/>
              <a:gd name="f95" fmla="val 958799"/>
              <a:gd name="f96" fmla="val 398571"/>
              <a:gd name="f97" fmla="val 926494"/>
              <a:gd name="f98" fmla="val 445972"/>
              <a:gd name="f99" fmla="val 882036"/>
              <a:gd name="f100" fmla="val 511137"/>
              <a:gd name="f101" fmla="val 815867"/>
              <a:gd name="f102" fmla="val 532327"/>
              <a:gd name="f103" fmla="val 741216"/>
              <a:gd name="f104" fmla="val 407674"/>
              <a:gd name="f105" fmla="val 306122"/>
              <a:gd name="f106" fmla="val 309412"/>
              <a:gd name="f107" fmla="val 407189"/>
              <a:gd name="f108" fmla="val 316925"/>
              <a:gd name="f109" fmla="val 407743"/>
              <a:gd name="f110" fmla="val 324370"/>
              <a:gd name="f111" fmla="val 411690"/>
              <a:gd name="f112" fmla="val 375615"/>
              <a:gd name="f113" fmla="val 449085"/>
              <a:gd name="f114" fmla="val 418550"/>
              <a:gd name="f115" fmla="val 494686"/>
              <a:gd name="f116" fmla="val 425163"/>
              <a:gd name="f117" fmla="val 557738"/>
              <a:gd name="f118" fmla="val 434304"/>
              <a:gd name="f119" fmla="val 601296"/>
              <a:gd name="f120" fmla="val 401999"/>
              <a:gd name="f121" fmla="val 618055"/>
              <a:gd name="f122" fmla="val 354113"/>
              <a:gd name="f123" fmla="val 630035"/>
              <a:gd name="f124" fmla="val 319903"/>
              <a:gd name="f125" fmla="val 630520"/>
              <a:gd name="f126" fmla="val 285070"/>
              <a:gd name="f127" fmla="val 619128"/>
              <a:gd name="f128" fmla="val 250584"/>
              <a:gd name="f129" fmla="val 604586"/>
              <a:gd name="f130" fmla="val 206472"/>
              <a:gd name="f131" fmla="val 569995"/>
              <a:gd name="f132" fmla="val 179672"/>
              <a:gd name="f133" fmla="val 526056"/>
              <a:gd name="f134" fmla="val 177664"/>
              <a:gd name="f135" fmla="val 477443"/>
              <a:gd name="f136" fmla="val 175413"/>
              <a:gd name="f137" fmla="val 438282"/>
              <a:gd name="f138" fmla="val 198889"/>
              <a:gd name="f139" fmla="val 419135"/>
              <a:gd name="f140" fmla="val 241512"/>
              <a:gd name="f141" fmla="val 410478"/>
              <a:gd name="f142" fmla="val 260764"/>
              <a:gd name="f143" fmla="val 405596"/>
              <a:gd name="f144" fmla="val 280673"/>
              <a:gd name="f145" fmla="val 407708"/>
              <a:gd name="f146" fmla="val 330321"/>
              <a:gd name="f147" fmla="val 404146"/>
              <a:gd name="f148" fmla="val 318964"/>
              <a:gd name="f149" fmla="val 402276"/>
              <a:gd name="f150" fmla="val 307400"/>
              <a:gd name="f151" fmla="val 403488"/>
              <a:gd name="f152" fmla="val 296008"/>
              <a:gd name="f153" fmla="val 400441"/>
              <a:gd name="f154" fmla="val 218240"/>
              <a:gd name="f155" fmla="val 379666"/>
              <a:gd name="f156" fmla="val 217894"/>
              <a:gd name="f157" fmla="val 269039"/>
              <a:gd name="f158" fmla="val 256743"/>
              <a:gd name="f159" fmla="val 229290"/>
              <a:gd name="f160" fmla="val 263668"/>
              <a:gd name="f161" fmla="val 222226"/>
              <a:gd name="f162" fmla="val 271113"/>
              <a:gd name="f163" fmla="val 216132"/>
              <a:gd name="f164" fmla="val 279977"/>
              <a:gd name="f165" fmla="val 211562"/>
              <a:gd name="f166" fmla="val 307711"/>
              <a:gd name="f167" fmla="val 197227"/>
              <a:gd name="f168" fmla="val 336519"/>
              <a:gd name="f169" fmla="val 197123"/>
              <a:gd name="f170" fmla="val 365812"/>
              <a:gd name="f171" fmla="val 204914"/>
              <a:gd name="f172" fmla="val 374364"/>
              <a:gd name="f173" fmla="val 207199"/>
              <a:gd name="f174" fmla="val 378658"/>
              <a:gd name="f175" fmla="val 205017"/>
              <a:gd name="f176" fmla="val 381428"/>
              <a:gd name="f177" fmla="val 196707"/>
              <a:gd name="f178" fmla="val 384267"/>
              <a:gd name="f179" fmla="val 188190"/>
              <a:gd name="f180" fmla="val 380147"/>
              <a:gd name="f181" fmla="val 185108"/>
              <a:gd name="f182" fmla="val 373049"/>
              <a:gd name="f183" fmla="val 183238"/>
              <a:gd name="f184" fmla="val 304145"/>
              <a:gd name="f185" fmla="val 164922"/>
              <a:gd name="f186" fmla="val 224369"/>
              <a:gd name="f187" fmla="val 188986"/>
              <a:gd name="f188" fmla="val 205464"/>
              <a:gd name="f189" fmla="val 273021"/>
              <a:gd name="f190" fmla="val 201482"/>
              <a:gd name="f191" fmla="val 290714"/>
              <a:gd name="f192" fmla="val 202140"/>
              <a:gd name="f193" fmla="val 308615"/>
              <a:gd name="f194" fmla="val 203560"/>
              <a:gd name="f195" fmla="val 326447"/>
              <a:gd name="f196" fmla="val 209619"/>
              <a:gd name="f197" fmla="val 402207"/>
              <a:gd name="f198" fmla="val 307296"/>
              <a:gd name="f199" fmla="val 455217"/>
              <a:gd name="f200" fmla="val 374503"/>
              <a:gd name="f201" fmla="val 419623"/>
              <a:gd name="f202" fmla="val 381947"/>
              <a:gd name="f203" fmla="val 415676"/>
              <a:gd name="f204" fmla="val 382224"/>
              <a:gd name="f205" fmla="val 410343"/>
              <a:gd name="f206" fmla="val 380216"/>
              <a:gd name="f207" fmla="val 403765"/>
              <a:gd name="f208" fmla="val 378208"/>
              <a:gd name="f209" fmla="val 397186"/>
              <a:gd name="f210" fmla="val 373533"/>
              <a:gd name="f211" fmla="val 396805"/>
              <a:gd name="f212" fmla="val 367820"/>
              <a:gd name="f213" fmla="val 398813"/>
              <a:gd name="f214" fmla="val 355667"/>
              <a:gd name="f215" fmla="val 403141"/>
              <a:gd name="f216" fmla="val 342925"/>
              <a:gd name="f217" fmla="val 403315"/>
              <a:gd name="f218" fmla="val 330287"/>
              <a:gd name="f219" fmla="val 662202"/>
              <a:gd name="f220" fmla="val 310312"/>
              <a:gd name="f221" fmla="val 669854"/>
              <a:gd name="f222" fmla="val 313186"/>
              <a:gd name="f223" fmla="val 675013"/>
              <a:gd name="f224" fmla="val 306642"/>
              <a:gd name="f225" fmla="val 681522"/>
              <a:gd name="f226" fmla="val 305430"/>
              <a:gd name="f227" fmla="val 705760"/>
              <a:gd name="f228" fmla="val 300894"/>
              <a:gd name="f229" fmla="val 722622"/>
              <a:gd name="f230" fmla="val 319072"/>
              <a:gd name="f231" fmla="val 715109"/>
              <a:gd name="f232" fmla="val 342444"/>
              <a:gd name="f233" fmla="val 712096"/>
              <a:gd name="f234" fmla="val 351827"/>
              <a:gd name="f235" fmla="val 707768"/>
              <a:gd name="f236" fmla="val 360553"/>
              <a:gd name="f237" fmla="val 700878"/>
              <a:gd name="f238" fmla="val 367789"/>
              <a:gd name="f239" fmla="val 688170"/>
              <a:gd name="f240" fmla="val 381085"/>
              <a:gd name="f241" fmla="val 675463"/>
              <a:gd name="f242" fmla="val 394416"/>
              <a:gd name="f243" fmla="val 662894"/>
              <a:gd name="f244" fmla="val 407816"/>
              <a:gd name="f245" fmla="val 660228"/>
              <a:gd name="f246" fmla="val 410655"/>
              <a:gd name="f247" fmla="val 656558"/>
              <a:gd name="f248" fmla="val 413633"/>
              <a:gd name="f249" fmla="val 658497"/>
              <a:gd name="f250" fmla="val 418203"/>
              <a:gd name="f251" fmla="val 660436"/>
              <a:gd name="f252" fmla="val 422739"/>
              <a:gd name="f253" fmla="val 665110"/>
              <a:gd name="f254" fmla="val 422185"/>
              <a:gd name="f255" fmla="val 669057"/>
              <a:gd name="f256" fmla="val 422220"/>
              <a:gd name="f257" fmla="val 686301"/>
              <a:gd name="f258" fmla="val 422428"/>
              <a:gd name="f259" fmla="val 703578"/>
              <a:gd name="f260" fmla="val 422601"/>
              <a:gd name="f261" fmla="val 720822"/>
              <a:gd name="f262" fmla="val 422462"/>
              <a:gd name="f263" fmla="val 725184"/>
              <a:gd name="f264" fmla="val 730309"/>
              <a:gd name="f265" fmla="val 422843"/>
              <a:gd name="f266" fmla="val 732560"/>
              <a:gd name="f267" fmla="val 415433"/>
              <a:gd name="f268" fmla="val 725738"/>
              <a:gd name="f269" fmla="val 412179"/>
              <a:gd name="f270" fmla="val 718329"/>
              <a:gd name="f271" fmla="val 413494"/>
              <a:gd name="f272" fmla="val 711265"/>
              <a:gd name="f273" fmla="val 412733"/>
              <a:gd name="f274" fmla="val 700808"/>
              <a:gd name="f275" fmla="val 411590"/>
              <a:gd name="f276" fmla="val 685193"/>
              <a:gd name="f277" fmla="val 418723"/>
              <a:gd name="f278" fmla="val 681280"/>
              <a:gd name="f279" fmla="val 677956"/>
              <a:gd name="f280" fmla="val 400475"/>
              <a:gd name="f281" fmla="val 692914"/>
              <a:gd name="f282" fmla="val 392719"/>
              <a:gd name="f283" fmla="val 700255"/>
              <a:gd name="f284" fmla="val 385136"/>
              <a:gd name="f285" fmla="val 714416"/>
              <a:gd name="f286" fmla="val 370525"/>
              <a:gd name="f287" fmla="val 727574"/>
              <a:gd name="f288" fmla="val 355394"/>
              <a:gd name="f289" fmla="val 729547"/>
              <a:gd name="f290" fmla="val 333857"/>
              <a:gd name="f291" fmla="val 731071"/>
              <a:gd name="f292" fmla="val 316995"/>
              <a:gd name="f293" fmla="val 720614"/>
              <a:gd name="f294" fmla="val 300963"/>
              <a:gd name="f295" fmla="val 705206"/>
              <a:gd name="f296" fmla="val 296462"/>
              <a:gd name="f297" fmla="val 687443"/>
              <a:gd name="f298" fmla="val 291268"/>
              <a:gd name="f299" fmla="val 669992"/>
              <a:gd name="f300" fmla="val 296774"/>
              <a:gd name="f301" fmla="val 662236"/>
              <a:gd name="f302" fmla="val 310277"/>
              <a:gd name="f303" fmla="+- 0 0 -90"/>
              <a:gd name="f304" fmla="*/ f3 1 955185"/>
              <a:gd name="f305" fmla="*/ f4 1 604159"/>
              <a:gd name="f306" fmla="val f5"/>
              <a:gd name="f307" fmla="val f6"/>
              <a:gd name="f308" fmla="val f7"/>
              <a:gd name="f309" fmla="*/ f303 f0 1"/>
              <a:gd name="f310" fmla="+- f308 0 f306"/>
              <a:gd name="f311" fmla="+- f307 0 f306"/>
              <a:gd name="f312" fmla="*/ f309 1 f2"/>
              <a:gd name="f313" fmla="*/ f311 1 955185"/>
              <a:gd name="f314" fmla="*/ f310 1 604159"/>
              <a:gd name="f315" fmla="*/ 741181 f311 1"/>
              <a:gd name="f316" fmla="*/ 534855 f310 1"/>
              <a:gd name="f317" fmla="*/ 653892 f311 1"/>
              <a:gd name="f318" fmla="*/ 515499 f310 1"/>
              <a:gd name="f319" fmla="*/ 627923 f311 1"/>
              <a:gd name="f320" fmla="*/ 521732 f310 1"/>
              <a:gd name="f321" fmla="*/ 488246 f311 1"/>
              <a:gd name="f322" fmla="*/ 597838 f310 1"/>
              <a:gd name="f323" fmla="*/ 249541 f311 1"/>
              <a:gd name="f324" fmla="*/ 549397 f310 1"/>
              <a:gd name="f325" fmla="*/ 196981 f311 1"/>
              <a:gd name="f326" fmla="*/ 466990 f310 1"/>
              <a:gd name="f327" fmla="*/ 175790 f311 1"/>
              <a:gd name="f328" fmla="*/ 453244 f310 1"/>
              <a:gd name="f329" fmla="*/ 33032 f311 1"/>
              <a:gd name="f330" fmla="*/ 408855 f310 1"/>
              <a:gd name="f331" fmla="*/ 53322 f311 1"/>
              <a:gd name="f332" fmla="*/ 237738 f310 1"/>
              <a:gd name="f333" fmla="*/ 107683 f311 1"/>
              <a:gd name="f334" fmla="*/ 169804 f310 1"/>
              <a:gd name="f335" fmla="*/ 362523 f311 1"/>
              <a:gd name="f336" fmla="*/ 57204 f310 1"/>
              <a:gd name="f337" fmla="*/ 394481 f311 1"/>
              <a:gd name="f338" fmla="*/ 52321 f310 1"/>
              <a:gd name="f339" fmla="*/ 752884 f311 1"/>
              <a:gd name="f340" fmla="*/ 147332 f310 1"/>
              <a:gd name="f341" fmla="*/ 799870 f311 1"/>
              <a:gd name="f342" fmla="*/ 188121 f310 1"/>
              <a:gd name="f343" fmla="*/ 940344 f311 1"/>
              <a:gd name="f344" fmla="*/ 294869 f310 1"/>
              <a:gd name="f345" fmla="*/ 926494 f311 1"/>
              <a:gd name="f346" fmla="*/ 445972 f310 1"/>
              <a:gd name="f347" fmla="*/ 741216 f311 1"/>
              <a:gd name="f348" fmla="*/ 407674 f311 1"/>
              <a:gd name="f349" fmla="*/ 306122 f310 1"/>
              <a:gd name="f350" fmla="*/ 407743 f311 1"/>
              <a:gd name="f351" fmla="*/ 324370 f310 1"/>
              <a:gd name="f352" fmla="*/ 494686 f311 1"/>
              <a:gd name="f353" fmla="*/ 425163 f310 1"/>
              <a:gd name="f354" fmla="*/ 618055 f311 1"/>
              <a:gd name="f355" fmla="*/ 354113 f310 1"/>
              <a:gd name="f356" fmla="*/ 619128 f311 1"/>
              <a:gd name="f357" fmla="*/ 250584 f310 1"/>
              <a:gd name="f358" fmla="*/ 526056 f311 1"/>
              <a:gd name="f359" fmla="*/ 177664 f310 1"/>
              <a:gd name="f360" fmla="*/ 419135 f311 1"/>
              <a:gd name="f361" fmla="*/ 241512 f310 1"/>
              <a:gd name="f362" fmla="*/ 407708 f311 1"/>
              <a:gd name="f363" fmla="*/ 330321 f311 1"/>
              <a:gd name="f364" fmla="*/ 404146 f310 1"/>
              <a:gd name="f365" fmla="*/ 296008 f311 1"/>
              <a:gd name="f366" fmla="*/ 400441 f310 1"/>
              <a:gd name="f367" fmla="*/ 256743 f311 1"/>
              <a:gd name="f368" fmla="*/ 229290 f310 1"/>
              <a:gd name="f369" fmla="*/ 279977 f311 1"/>
              <a:gd name="f370" fmla="*/ 211562 f310 1"/>
              <a:gd name="f371" fmla="*/ 365812 f311 1"/>
              <a:gd name="f372" fmla="*/ 204914 f310 1"/>
              <a:gd name="f373" fmla="*/ 381428 f311 1"/>
              <a:gd name="f374" fmla="*/ 196707 f310 1"/>
              <a:gd name="f375" fmla="*/ 373049 f311 1"/>
              <a:gd name="f376" fmla="*/ 183238 f310 1"/>
              <a:gd name="f377" fmla="*/ 205464 f311 1"/>
              <a:gd name="f378" fmla="*/ 273021 f310 1"/>
              <a:gd name="f379" fmla="*/ 203560 f311 1"/>
              <a:gd name="f380" fmla="*/ 326447 f310 1"/>
              <a:gd name="f381" fmla="*/ 374503 f311 1"/>
              <a:gd name="f382" fmla="*/ 419623 f310 1"/>
              <a:gd name="f383" fmla="*/ 380216 f311 1"/>
              <a:gd name="f384" fmla="*/ 403765 f310 1"/>
              <a:gd name="f385" fmla="*/ 367820 f311 1"/>
              <a:gd name="f386" fmla="*/ 398813 f310 1"/>
              <a:gd name="f387" fmla="*/ 330287 f311 1"/>
              <a:gd name="f388" fmla="*/ 662202 f311 1"/>
              <a:gd name="f389" fmla="*/ 310312 f310 1"/>
              <a:gd name="f390" fmla="*/ 681522 f311 1"/>
              <a:gd name="f391" fmla="*/ 305430 f310 1"/>
              <a:gd name="f392" fmla="*/ 715109 f311 1"/>
              <a:gd name="f393" fmla="*/ 342444 f310 1"/>
              <a:gd name="f394" fmla="*/ 700878 f311 1"/>
              <a:gd name="f395" fmla="*/ 367789 f310 1"/>
              <a:gd name="f396" fmla="*/ 662894 f311 1"/>
              <a:gd name="f397" fmla="*/ 407816 f310 1"/>
              <a:gd name="f398" fmla="*/ 658497 f311 1"/>
              <a:gd name="f399" fmla="*/ 418203 f310 1"/>
              <a:gd name="f400" fmla="*/ 669057 f311 1"/>
              <a:gd name="f401" fmla="*/ 422220 f310 1"/>
              <a:gd name="f402" fmla="*/ 720822 f311 1"/>
              <a:gd name="f403" fmla="*/ 422462 f310 1"/>
              <a:gd name="f404" fmla="*/ 732560 f311 1"/>
              <a:gd name="f405" fmla="*/ 415433 f310 1"/>
              <a:gd name="f406" fmla="*/ 711265 f311 1"/>
              <a:gd name="f407" fmla="*/ 412733 f310 1"/>
              <a:gd name="f408" fmla="*/ 681280 f311 1"/>
              <a:gd name="f409" fmla="*/ 700255 f311 1"/>
              <a:gd name="f410" fmla="*/ 385136 f310 1"/>
              <a:gd name="f411" fmla="*/ 729547 f311 1"/>
              <a:gd name="f412" fmla="*/ 333857 f310 1"/>
              <a:gd name="f413" fmla="*/ 705206 f311 1"/>
              <a:gd name="f414" fmla="*/ 296462 f310 1"/>
              <a:gd name="f415" fmla="*/ 662236 f311 1"/>
              <a:gd name="f416" fmla="*/ 310277 f310 1"/>
              <a:gd name="f417" fmla="+- f312 0 f1"/>
              <a:gd name="f418" fmla="*/ f315 1 955185"/>
              <a:gd name="f419" fmla="*/ f316 1 604159"/>
              <a:gd name="f420" fmla="*/ f317 1 955185"/>
              <a:gd name="f421" fmla="*/ f318 1 604159"/>
              <a:gd name="f422" fmla="*/ f319 1 955185"/>
              <a:gd name="f423" fmla="*/ f320 1 604159"/>
              <a:gd name="f424" fmla="*/ f321 1 955185"/>
              <a:gd name="f425" fmla="*/ f322 1 604159"/>
              <a:gd name="f426" fmla="*/ f323 1 955185"/>
              <a:gd name="f427" fmla="*/ f324 1 604159"/>
              <a:gd name="f428" fmla="*/ f325 1 955185"/>
              <a:gd name="f429" fmla="*/ f326 1 604159"/>
              <a:gd name="f430" fmla="*/ f327 1 955185"/>
              <a:gd name="f431" fmla="*/ f328 1 604159"/>
              <a:gd name="f432" fmla="*/ f329 1 955185"/>
              <a:gd name="f433" fmla="*/ f330 1 604159"/>
              <a:gd name="f434" fmla="*/ f331 1 955185"/>
              <a:gd name="f435" fmla="*/ f332 1 604159"/>
              <a:gd name="f436" fmla="*/ f333 1 955185"/>
              <a:gd name="f437" fmla="*/ f334 1 604159"/>
              <a:gd name="f438" fmla="*/ f335 1 955185"/>
              <a:gd name="f439" fmla="*/ f336 1 604159"/>
              <a:gd name="f440" fmla="*/ f337 1 955185"/>
              <a:gd name="f441" fmla="*/ f338 1 604159"/>
              <a:gd name="f442" fmla="*/ f339 1 955185"/>
              <a:gd name="f443" fmla="*/ f340 1 604159"/>
              <a:gd name="f444" fmla="*/ f341 1 955185"/>
              <a:gd name="f445" fmla="*/ f342 1 604159"/>
              <a:gd name="f446" fmla="*/ f343 1 955185"/>
              <a:gd name="f447" fmla="*/ f344 1 604159"/>
              <a:gd name="f448" fmla="*/ f345 1 955185"/>
              <a:gd name="f449" fmla="*/ f346 1 604159"/>
              <a:gd name="f450" fmla="*/ f347 1 955185"/>
              <a:gd name="f451" fmla="*/ f348 1 955185"/>
              <a:gd name="f452" fmla="*/ f349 1 604159"/>
              <a:gd name="f453" fmla="*/ f350 1 955185"/>
              <a:gd name="f454" fmla="*/ f351 1 604159"/>
              <a:gd name="f455" fmla="*/ f352 1 955185"/>
              <a:gd name="f456" fmla="*/ f353 1 604159"/>
              <a:gd name="f457" fmla="*/ f354 1 955185"/>
              <a:gd name="f458" fmla="*/ f355 1 604159"/>
              <a:gd name="f459" fmla="*/ f356 1 955185"/>
              <a:gd name="f460" fmla="*/ f357 1 604159"/>
              <a:gd name="f461" fmla="*/ f358 1 955185"/>
              <a:gd name="f462" fmla="*/ f359 1 604159"/>
              <a:gd name="f463" fmla="*/ f360 1 955185"/>
              <a:gd name="f464" fmla="*/ f361 1 604159"/>
              <a:gd name="f465" fmla="*/ f362 1 955185"/>
              <a:gd name="f466" fmla="*/ f363 1 955185"/>
              <a:gd name="f467" fmla="*/ f364 1 604159"/>
              <a:gd name="f468" fmla="*/ f365 1 955185"/>
              <a:gd name="f469" fmla="*/ f366 1 604159"/>
              <a:gd name="f470" fmla="*/ f367 1 955185"/>
              <a:gd name="f471" fmla="*/ f368 1 604159"/>
              <a:gd name="f472" fmla="*/ f369 1 955185"/>
              <a:gd name="f473" fmla="*/ f370 1 604159"/>
              <a:gd name="f474" fmla="*/ f371 1 955185"/>
              <a:gd name="f475" fmla="*/ f372 1 604159"/>
              <a:gd name="f476" fmla="*/ f373 1 955185"/>
              <a:gd name="f477" fmla="*/ f374 1 604159"/>
              <a:gd name="f478" fmla="*/ f375 1 955185"/>
              <a:gd name="f479" fmla="*/ f376 1 604159"/>
              <a:gd name="f480" fmla="*/ f377 1 955185"/>
              <a:gd name="f481" fmla="*/ f378 1 604159"/>
              <a:gd name="f482" fmla="*/ f379 1 955185"/>
              <a:gd name="f483" fmla="*/ f380 1 604159"/>
              <a:gd name="f484" fmla="*/ f381 1 955185"/>
              <a:gd name="f485" fmla="*/ f382 1 604159"/>
              <a:gd name="f486" fmla="*/ f383 1 955185"/>
              <a:gd name="f487" fmla="*/ f384 1 604159"/>
              <a:gd name="f488" fmla="*/ f385 1 955185"/>
              <a:gd name="f489" fmla="*/ f386 1 604159"/>
              <a:gd name="f490" fmla="*/ f387 1 955185"/>
              <a:gd name="f491" fmla="*/ f388 1 955185"/>
              <a:gd name="f492" fmla="*/ f389 1 604159"/>
              <a:gd name="f493" fmla="*/ f390 1 955185"/>
              <a:gd name="f494" fmla="*/ f391 1 604159"/>
              <a:gd name="f495" fmla="*/ f392 1 955185"/>
              <a:gd name="f496" fmla="*/ f393 1 604159"/>
              <a:gd name="f497" fmla="*/ f394 1 955185"/>
              <a:gd name="f498" fmla="*/ f395 1 604159"/>
              <a:gd name="f499" fmla="*/ f396 1 955185"/>
              <a:gd name="f500" fmla="*/ f397 1 604159"/>
              <a:gd name="f501" fmla="*/ f398 1 955185"/>
              <a:gd name="f502" fmla="*/ f399 1 604159"/>
              <a:gd name="f503" fmla="*/ f400 1 955185"/>
              <a:gd name="f504" fmla="*/ f401 1 604159"/>
              <a:gd name="f505" fmla="*/ f402 1 955185"/>
              <a:gd name="f506" fmla="*/ f403 1 604159"/>
              <a:gd name="f507" fmla="*/ f404 1 955185"/>
              <a:gd name="f508" fmla="*/ f405 1 604159"/>
              <a:gd name="f509" fmla="*/ f406 1 955185"/>
              <a:gd name="f510" fmla="*/ f407 1 604159"/>
              <a:gd name="f511" fmla="*/ f408 1 955185"/>
              <a:gd name="f512" fmla="*/ f409 1 955185"/>
              <a:gd name="f513" fmla="*/ f410 1 604159"/>
              <a:gd name="f514" fmla="*/ f411 1 955185"/>
              <a:gd name="f515" fmla="*/ f412 1 604159"/>
              <a:gd name="f516" fmla="*/ f413 1 955185"/>
              <a:gd name="f517" fmla="*/ f414 1 604159"/>
              <a:gd name="f518" fmla="*/ f415 1 955185"/>
              <a:gd name="f519" fmla="*/ f416 1 604159"/>
              <a:gd name="f520" fmla="*/ f306 1 f313"/>
              <a:gd name="f521" fmla="*/ f307 1 f313"/>
              <a:gd name="f522" fmla="*/ f306 1 f314"/>
              <a:gd name="f523" fmla="*/ f308 1 f314"/>
              <a:gd name="f524" fmla="*/ f418 1 f313"/>
              <a:gd name="f525" fmla="*/ f419 1 f314"/>
              <a:gd name="f526" fmla="*/ f420 1 f313"/>
              <a:gd name="f527" fmla="*/ f421 1 f314"/>
              <a:gd name="f528" fmla="*/ f422 1 f313"/>
              <a:gd name="f529" fmla="*/ f423 1 f314"/>
              <a:gd name="f530" fmla="*/ f424 1 f313"/>
              <a:gd name="f531" fmla="*/ f425 1 f314"/>
              <a:gd name="f532" fmla="*/ f426 1 f313"/>
              <a:gd name="f533" fmla="*/ f427 1 f314"/>
              <a:gd name="f534" fmla="*/ f428 1 f313"/>
              <a:gd name="f535" fmla="*/ f429 1 f314"/>
              <a:gd name="f536" fmla="*/ f430 1 f313"/>
              <a:gd name="f537" fmla="*/ f431 1 f314"/>
              <a:gd name="f538" fmla="*/ f432 1 f313"/>
              <a:gd name="f539" fmla="*/ f433 1 f314"/>
              <a:gd name="f540" fmla="*/ f434 1 f313"/>
              <a:gd name="f541" fmla="*/ f435 1 f314"/>
              <a:gd name="f542" fmla="*/ f436 1 f313"/>
              <a:gd name="f543" fmla="*/ f437 1 f314"/>
              <a:gd name="f544" fmla="*/ f438 1 f313"/>
              <a:gd name="f545" fmla="*/ f439 1 f314"/>
              <a:gd name="f546" fmla="*/ f440 1 f313"/>
              <a:gd name="f547" fmla="*/ f441 1 f314"/>
              <a:gd name="f548" fmla="*/ f442 1 f313"/>
              <a:gd name="f549" fmla="*/ f443 1 f314"/>
              <a:gd name="f550" fmla="*/ f444 1 f313"/>
              <a:gd name="f551" fmla="*/ f445 1 f314"/>
              <a:gd name="f552" fmla="*/ f446 1 f313"/>
              <a:gd name="f553" fmla="*/ f447 1 f314"/>
              <a:gd name="f554" fmla="*/ f448 1 f313"/>
              <a:gd name="f555" fmla="*/ f449 1 f314"/>
              <a:gd name="f556" fmla="*/ f450 1 f313"/>
              <a:gd name="f557" fmla="*/ f451 1 f313"/>
              <a:gd name="f558" fmla="*/ f452 1 f314"/>
              <a:gd name="f559" fmla="*/ f453 1 f313"/>
              <a:gd name="f560" fmla="*/ f454 1 f314"/>
              <a:gd name="f561" fmla="*/ f455 1 f313"/>
              <a:gd name="f562" fmla="*/ f456 1 f314"/>
              <a:gd name="f563" fmla="*/ f457 1 f313"/>
              <a:gd name="f564" fmla="*/ f458 1 f314"/>
              <a:gd name="f565" fmla="*/ f459 1 f313"/>
              <a:gd name="f566" fmla="*/ f460 1 f314"/>
              <a:gd name="f567" fmla="*/ f461 1 f313"/>
              <a:gd name="f568" fmla="*/ f462 1 f314"/>
              <a:gd name="f569" fmla="*/ f463 1 f313"/>
              <a:gd name="f570" fmla="*/ f464 1 f314"/>
              <a:gd name="f571" fmla="*/ f465 1 f313"/>
              <a:gd name="f572" fmla="*/ f466 1 f313"/>
              <a:gd name="f573" fmla="*/ f467 1 f314"/>
              <a:gd name="f574" fmla="*/ f468 1 f313"/>
              <a:gd name="f575" fmla="*/ f469 1 f314"/>
              <a:gd name="f576" fmla="*/ f470 1 f313"/>
              <a:gd name="f577" fmla="*/ f471 1 f314"/>
              <a:gd name="f578" fmla="*/ f472 1 f313"/>
              <a:gd name="f579" fmla="*/ f473 1 f314"/>
              <a:gd name="f580" fmla="*/ f474 1 f313"/>
              <a:gd name="f581" fmla="*/ f475 1 f314"/>
              <a:gd name="f582" fmla="*/ f476 1 f313"/>
              <a:gd name="f583" fmla="*/ f477 1 f314"/>
              <a:gd name="f584" fmla="*/ f478 1 f313"/>
              <a:gd name="f585" fmla="*/ f479 1 f314"/>
              <a:gd name="f586" fmla="*/ f480 1 f313"/>
              <a:gd name="f587" fmla="*/ f481 1 f314"/>
              <a:gd name="f588" fmla="*/ f482 1 f313"/>
              <a:gd name="f589" fmla="*/ f483 1 f314"/>
              <a:gd name="f590" fmla="*/ f484 1 f313"/>
              <a:gd name="f591" fmla="*/ f485 1 f314"/>
              <a:gd name="f592" fmla="*/ f486 1 f313"/>
              <a:gd name="f593" fmla="*/ f487 1 f314"/>
              <a:gd name="f594" fmla="*/ f488 1 f313"/>
              <a:gd name="f595" fmla="*/ f489 1 f314"/>
              <a:gd name="f596" fmla="*/ f490 1 f313"/>
              <a:gd name="f597" fmla="*/ f491 1 f313"/>
              <a:gd name="f598" fmla="*/ f492 1 f314"/>
              <a:gd name="f599" fmla="*/ f493 1 f313"/>
              <a:gd name="f600" fmla="*/ f494 1 f314"/>
              <a:gd name="f601" fmla="*/ f495 1 f313"/>
              <a:gd name="f602" fmla="*/ f496 1 f314"/>
              <a:gd name="f603" fmla="*/ f497 1 f313"/>
              <a:gd name="f604" fmla="*/ f498 1 f314"/>
              <a:gd name="f605" fmla="*/ f499 1 f313"/>
              <a:gd name="f606" fmla="*/ f500 1 f314"/>
              <a:gd name="f607" fmla="*/ f501 1 f313"/>
              <a:gd name="f608" fmla="*/ f502 1 f314"/>
              <a:gd name="f609" fmla="*/ f503 1 f313"/>
              <a:gd name="f610" fmla="*/ f504 1 f314"/>
              <a:gd name="f611" fmla="*/ f505 1 f313"/>
              <a:gd name="f612" fmla="*/ f506 1 f314"/>
              <a:gd name="f613" fmla="*/ f507 1 f313"/>
              <a:gd name="f614" fmla="*/ f508 1 f314"/>
              <a:gd name="f615" fmla="*/ f509 1 f313"/>
              <a:gd name="f616" fmla="*/ f510 1 f314"/>
              <a:gd name="f617" fmla="*/ f511 1 f313"/>
              <a:gd name="f618" fmla="*/ f512 1 f313"/>
              <a:gd name="f619" fmla="*/ f513 1 f314"/>
              <a:gd name="f620" fmla="*/ f514 1 f313"/>
              <a:gd name="f621" fmla="*/ f515 1 f314"/>
              <a:gd name="f622" fmla="*/ f516 1 f313"/>
              <a:gd name="f623" fmla="*/ f517 1 f314"/>
              <a:gd name="f624" fmla="*/ f518 1 f313"/>
              <a:gd name="f625" fmla="*/ f519 1 f314"/>
              <a:gd name="f626" fmla="*/ f520 f304 1"/>
              <a:gd name="f627" fmla="*/ f521 f304 1"/>
              <a:gd name="f628" fmla="*/ f523 f305 1"/>
              <a:gd name="f629" fmla="*/ f522 f305 1"/>
              <a:gd name="f630" fmla="*/ f524 f304 1"/>
              <a:gd name="f631" fmla="*/ f525 f305 1"/>
              <a:gd name="f632" fmla="*/ f526 f304 1"/>
              <a:gd name="f633" fmla="*/ f527 f305 1"/>
              <a:gd name="f634" fmla="*/ f528 f304 1"/>
              <a:gd name="f635" fmla="*/ f529 f305 1"/>
              <a:gd name="f636" fmla="*/ f530 f304 1"/>
              <a:gd name="f637" fmla="*/ f531 f305 1"/>
              <a:gd name="f638" fmla="*/ f532 f304 1"/>
              <a:gd name="f639" fmla="*/ f533 f305 1"/>
              <a:gd name="f640" fmla="*/ f534 f304 1"/>
              <a:gd name="f641" fmla="*/ f535 f305 1"/>
              <a:gd name="f642" fmla="*/ f536 f304 1"/>
              <a:gd name="f643" fmla="*/ f537 f305 1"/>
              <a:gd name="f644" fmla="*/ f538 f304 1"/>
              <a:gd name="f645" fmla="*/ f539 f305 1"/>
              <a:gd name="f646" fmla="*/ f540 f304 1"/>
              <a:gd name="f647" fmla="*/ f541 f305 1"/>
              <a:gd name="f648" fmla="*/ f542 f304 1"/>
              <a:gd name="f649" fmla="*/ f543 f305 1"/>
              <a:gd name="f650" fmla="*/ f544 f304 1"/>
              <a:gd name="f651" fmla="*/ f545 f305 1"/>
              <a:gd name="f652" fmla="*/ f546 f304 1"/>
              <a:gd name="f653" fmla="*/ f547 f305 1"/>
              <a:gd name="f654" fmla="*/ f548 f304 1"/>
              <a:gd name="f655" fmla="*/ f549 f305 1"/>
              <a:gd name="f656" fmla="*/ f550 f304 1"/>
              <a:gd name="f657" fmla="*/ f551 f305 1"/>
              <a:gd name="f658" fmla="*/ f552 f304 1"/>
              <a:gd name="f659" fmla="*/ f553 f305 1"/>
              <a:gd name="f660" fmla="*/ f554 f304 1"/>
              <a:gd name="f661" fmla="*/ f555 f305 1"/>
              <a:gd name="f662" fmla="*/ f556 f304 1"/>
              <a:gd name="f663" fmla="*/ f557 f304 1"/>
              <a:gd name="f664" fmla="*/ f558 f305 1"/>
              <a:gd name="f665" fmla="*/ f559 f304 1"/>
              <a:gd name="f666" fmla="*/ f560 f305 1"/>
              <a:gd name="f667" fmla="*/ f561 f304 1"/>
              <a:gd name="f668" fmla="*/ f562 f305 1"/>
              <a:gd name="f669" fmla="*/ f563 f304 1"/>
              <a:gd name="f670" fmla="*/ f564 f305 1"/>
              <a:gd name="f671" fmla="*/ f565 f304 1"/>
              <a:gd name="f672" fmla="*/ f566 f305 1"/>
              <a:gd name="f673" fmla="*/ f567 f304 1"/>
              <a:gd name="f674" fmla="*/ f568 f305 1"/>
              <a:gd name="f675" fmla="*/ f569 f304 1"/>
              <a:gd name="f676" fmla="*/ f570 f305 1"/>
              <a:gd name="f677" fmla="*/ f571 f304 1"/>
              <a:gd name="f678" fmla="*/ f572 f304 1"/>
              <a:gd name="f679" fmla="*/ f573 f305 1"/>
              <a:gd name="f680" fmla="*/ f574 f304 1"/>
              <a:gd name="f681" fmla="*/ f575 f305 1"/>
              <a:gd name="f682" fmla="*/ f576 f304 1"/>
              <a:gd name="f683" fmla="*/ f577 f305 1"/>
              <a:gd name="f684" fmla="*/ f578 f304 1"/>
              <a:gd name="f685" fmla="*/ f579 f305 1"/>
              <a:gd name="f686" fmla="*/ f580 f304 1"/>
              <a:gd name="f687" fmla="*/ f581 f305 1"/>
              <a:gd name="f688" fmla="*/ f582 f304 1"/>
              <a:gd name="f689" fmla="*/ f583 f305 1"/>
              <a:gd name="f690" fmla="*/ f584 f304 1"/>
              <a:gd name="f691" fmla="*/ f585 f305 1"/>
              <a:gd name="f692" fmla="*/ f586 f304 1"/>
              <a:gd name="f693" fmla="*/ f587 f305 1"/>
              <a:gd name="f694" fmla="*/ f588 f304 1"/>
              <a:gd name="f695" fmla="*/ f589 f305 1"/>
              <a:gd name="f696" fmla="*/ f590 f304 1"/>
              <a:gd name="f697" fmla="*/ f591 f305 1"/>
              <a:gd name="f698" fmla="*/ f592 f304 1"/>
              <a:gd name="f699" fmla="*/ f593 f305 1"/>
              <a:gd name="f700" fmla="*/ f594 f304 1"/>
              <a:gd name="f701" fmla="*/ f595 f305 1"/>
              <a:gd name="f702" fmla="*/ f596 f304 1"/>
              <a:gd name="f703" fmla="*/ f597 f304 1"/>
              <a:gd name="f704" fmla="*/ f598 f305 1"/>
              <a:gd name="f705" fmla="*/ f599 f304 1"/>
              <a:gd name="f706" fmla="*/ f600 f305 1"/>
              <a:gd name="f707" fmla="*/ f601 f304 1"/>
              <a:gd name="f708" fmla="*/ f602 f305 1"/>
              <a:gd name="f709" fmla="*/ f603 f304 1"/>
              <a:gd name="f710" fmla="*/ f604 f305 1"/>
              <a:gd name="f711" fmla="*/ f605 f304 1"/>
              <a:gd name="f712" fmla="*/ f606 f305 1"/>
              <a:gd name="f713" fmla="*/ f607 f304 1"/>
              <a:gd name="f714" fmla="*/ f608 f305 1"/>
              <a:gd name="f715" fmla="*/ f609 f304 1"/>
              <a:gd name="f716" fmla="*/ f610 f305 1"/>
              <a:gd name="f717" fmla="*/ f611 f304 1"/>
              <a:gd name="f718" fmla="*/ f612 f305 1"/>
              <a:gd name="f719" fmla="*/ f613 f304 1"/>
              <a:gd name="f720" fmla="*/ f614 f305 1"/>
              <a:gd name="f721" fmla="*/ f615 f304 1"/>
              <a:gd name="f722" fmla="*/ f616 f305 1"/>
              <a:gd name="f723" fmla="*/ f617 f304 1"/>
              <a:gd name="f724" fmla="*/ f618 f304 1"/>
              <a:gd name="f725" fmla="*/ f619 f305 1"/>
              <a:gd name="f726" fmla="*/ f620 f304 1"/>
              <a:gd name="f727" fmla="*/ f621 f305 1"/>
              <a:gd name="f728" fmla="*/ f622 f304 1"/>
              <a:gd name="f729" fmla="*/ f623 f305 1"/>
              <a:gd name="f730" fmla="*/ f624 f304 1"/>
              <a:gd name="f731" fmla="*/ f625 f3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17">
                <a:pos x="f630" y="f631"/>
              </a:cxn>
              <a:cxn ang="f417">
                <a:pos x="f632" y="f633"/>
              </a:cxn>
              <a:cxn ang="f417">
                <a:pos x="f634" y="f635"/>
              </a:cxn>
              <a:cxn ang="f417">
                <a:pos x="f636" y="f637"/>
              </a:cxn>
              <a:cxn ang="f417">
                <a:pos x="f638" y="f639"/>
              </a:cxn>
              <a:cxn ang="f417">
                <a:pos x="f640" y="f641"/>
              </a:cxn>
              <a:cxn ang="f417">
                <a:pos x="f642" y="f643"/>
              </a:cxn>
              <a:cxn ang="f417">
                <a:pos x="f644" y="f645"/>
              </a:cxn>
              <a:cxn ang="f417">
                <a:pos x="f646" y="f647"/>
              </a:cxn>
              <a:cxn ang="f417">
                <a:pos x="f648" y="f649"/>
              </a:cxn>
              <a:cxn ang="f417">
                <a:pos x="f650" y="f651"/>
              </a:cxn>
              <a:cxn ang="f417">
                <a:pos x="f652" y="f653"/>
              </a:cxn>
              <a:cxn ang="f417">
                <a:pos x="f654" y="f655"/>
              </a:cxn>
              <a:cxn ang="f417">
                <a:pos x="f656" y="f657"/>
              </a:cxn>
              <a:cxn ang="f417">
                <a:pos x="f658" y="f659"/>
              </a:cxn>
              <a:cxn ang="f417">
                <a:pos x="f660" y="f661"/>
              </a:cxn>
              <a:cxn ang="f417">
                <a:pos x="f662" y="f631"/>
              </a:cxn>
              <a:cxn ang="f417">
                <a:pos x="f663" y="f664"/>
              </a:cxn>
              <a:cxn ang="f417">
                <a:pos x="f665" y="f666"/>
              </a:cxn>
              <a:cxn ang="f417">
                <a:pos x="f667" y="f668"/>
              </a:cxn>
              <a:cxn ang="f417">
                <a:pos x="f669" y="f670"/>
              </a:cxn>
              <a:cxn ang="f417">
                <a:pos x="f671" y="f672"/>
              </a:cxn>
              <a:cxn ang="f417">
                <a:pos x="f673" y="f674"/>
              </a:cxn>
              <a:cxn ang="f417">
                <a:pos x="f675" y="f676"/>
              </a:cxn>
              <a:cxn ang="f417">
                <a:pos x="f677" y="f664"/>
              </a:cxn>
              <a:cxn ang="f417">
                <a:pos x="f678" y="f679"/>
              </a:cxn>
              <a:cxn ang="f417">
                <a:pos x="f680" y="f681"/>
              </a:cxn>
              <a:cxn ang="f417">
                <a:pos x="f682" y="f683"/>
              </a:cxn>
              <a:cxn ang="f417">
                <a:pos x="f684" y="f685"/>
              </a:cxn>
              <a:cxn ang="f417">
                <a:pos x="f686" y="f687"/>
              </a:cxn>
              <a:cxn ang="f417">
                <a:pos x="f688" y="f689"/>
              </a:cxn>
              <a:cxn ang="f417">
                <a:pos x="f690" y="f691"/>
              </a:cxn>
              <a:cxn ang="f417">
                <a:pos x="f692" y="f693"/>
              </a:cxn>
              <a:cxn ang="f417">
                <a:pos x="f694" y="f695"/>
              </a:cxn>
              <a:cxn ang="f417">
                <a:pos x="f696" y="f697"/>
              </a:cxn>
              <a:cxn ang="f417">
                <a:pos x="f698" y="f699"/>
              </a:cxn>
              <a:cxn ang="f417">
                <a:pos x="f700" y="f701"/>
              </a:cxn>
              <a:cxn ang="f417">
                <a:pos x="f702" y="f679"/>
              </a:cxn>
              <a:cxn ang="f417">
                <a:pos x="f703" y="f704"/>
              </a:cxn>
              <a:cxn ang="f417">
                <a:pos x="f705" y="f706"/>
              </a:cxn>
              <a:cxn ang="f417">
                <a:pos x="f707" y="f708"/>
              </a:cxn>
              <a:cxn ang="f417">
                <a:pos x="f709" y="f710"/>
              </a:cxn>
              <a:cxn ang="f417">
                <a:pos x="f711" y="f712"/>
              </a:cxn>
              <a:cxn ang="f417">
                <a:pos x="f713" y="f714"/>
              </a:cxn>
              <a:cxn ang="f417">
                <a:pos x="f715" y="f716"/>
              </a:cxn>
              <a:cxn ang="f417">
                <a:pos x="f717" y="f718"/>
              </a:cxn>
              <a:cxn ang="f417">
                <a:pos x="f719" y="f720"/>
              </a:cxn>
              <a:cxn ang="f417">
                <a:pos x="f721" y="f722"/>
              </a:cxn>
              <a:cxn ang="f417">
                <a:pos x="f723" y="f645"/>
              </a:cxn>
              <a:cxn ang="f417">
                <a:pos x="f724" y="f725"/>
              </a:cxn>
              <a:cxn ang="f417">
                <a:pos x="f726" y="f727"/>
              </a:cxn>
              <a:cxn ang="f417">
                <a:pos x="f728" y="f729"/>
              </a:cxn>
              <a:cxn ang="f417">
                <a:pos x="f730" y="f731"/>
              </a:cxn>
            </a:cxnLst>
            <a:rect l="f626" t="f629" r="f627" b="f628"/>
            <a:pathLst>
              <a:path w="955185" h="60415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7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9"/>
                </a:cubicBezTo>
                <a:close/>
                <a:moveTo>
                  <a:pt x="f104" y="f105"/>
                </a:moveTo>
                <a:cubicBezTo>
                  <a:pt x="f104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05"/>
                </a:cubicBezTo>
                <a:close/>
                <a:moveTo>
                  <a:pt x="f146" y="f147"/>
                </a:moveTo>
                <a:cubicBezTo>
                  <a:pt x="f148" y="f149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201"/>
                </a:cubicBezTo>
                <a:cubicBezTo>
                  <a:pt x="f202" y="f203"/>
                  <a:pt x="f204" y="f205"/>
                  <a:pt x="f206" y="f207"/>
                </a:cubicBezTo>
                <a:cubicBezTo>
                  <a:pt x="f208" y="f209"/>
                  <a:pt x="f210" y="f211"/>
                  <a:pt x="f212" y="f213"/>
                </a:cubicBezTo>
                <a:cubicBezTo>
                  <a:pt x="f214" y="f215"/>
                  <a:pt x="f216" y="f217"/>
                  <a:pt x="f218" y="f147"/>
                </a:cubicBezTo>
                <a:close/>
                <a:moveTo>
                  <a:pt x="f219" y="f220"/>
                </a:move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31" y="f232"/>
                </a:cubicBez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49" y="f250"/>
                </a:cubicBezTo>
                <a:cubicBezTo>
                  <a:pt x="f251" y="f252"/>
                  <a:pt x="f253" y="f254"/>
                  <a:pt x="f255" y="f256"/>
                </a:cubicBezTo>
                <a:cubicBezTo>
                  <a:pt x="f257" y="f258"/>
                  <a:pt x="f259" y="f260"/>
                  <a:pt x="f261" y="f262"/>
                </a:cubicBezTo>
                <a:cubicBezTo>
                  <a:pt x="f263" y="f262"/>
                  <a:pt x="f264" y="f265"/>
                  <a:pt x="f266" y="f267"/>
                </a:cubicBezTo>
                <a:cubicBezTo>
                  <a:pt x="f268" y="f269"/>
                  <a:pt x="f270" y="f271"/>
                  <a:pt x="f272" y="f273"/>
                </a:cubicBezTo>
                <a:cubicBezTo>
                  <a:pt x="f274" y="f275"/>
                  <a:pt x="f276" y="f277"/>
                  <a:pt x="f278" y="f50"/>
                </a:cubicBezTo>
                <a:cubicBezTo>
                  <a:pt x="f279" y="f280"/>
                  <a:pt x="f281" y="f282"/>
                  <a:pt x="f283" y="f284"/>
                </a:cubicBezTo>
                <a:cubicBezTo>
                  <a:pt x="f285" y="f286"/>
                  <a:pt x="f287" y="f288"/>
                  <a:pt x="f289" y="f290"/>
                </a:cubicBezTo>
                <a:cubicBezTo>
                  <a:pt x="f291" y="f292"/>
                  <a:pt x="f293" y="f294"/>
                  <a:pt x="f295" y="f296"/>
                </a:cubicBezTo>
                <a:cubicBezTo>
                  <a:pt x="f297" y="f298"/>
                  <a:pt x="f299" y="f300"/>
                  <a:pt x="f301" y="f302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51" name="Forma libre: forma 929">
            <a:extLst>
              <a:ext uri="{FF2B5EF4-FFF2-40B4-BE49-F238E27FC236}">
                <a16:creationId xmlns:a16="http://schemas.microsoft.com/office/drawing/2014/main" id="{E4E30D84-7074-4025-851B-6AE11042BC88}"/>
              </a:ext>
            </a:extLst>
          </p:cNvPr>
          <p:cNvSpPr/>
          <p:nvPr/>
        </p:nvSpPr>
        <p:spPr>
          <a:xfrm>
            <a:off x="4632917" y="4003160"/>
            <a:ext cx="709546" cy="57337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09551"/>
              <a:gd name="f7" fmla="val 573371"/>
              <a:gd name="f8" fmla="val 353939"/>
              <a:gd name="f9" fmla="val 573369"/>
              <a:gd name="f10" fmla="val 254704"/>
              <a:gd name="f11" fmla="val 155503"/>
              <a:gd name="f12" fmla="val 56268"/>
              <a:gd name="f13" fmla="val 573335"/>
              <a:gd name="f14" fmla="val 49378"/>
              <a:gd name="f15" fmla="val 42349"/>
              <a:gd name="f16" fmla="val 35597"/>
              <a:gd name="f17" fmla="val 572054"/>
              <a:gd name="f18" fmla="val 16553"/>
              <a:gd name="f19" fmla="val 568453"/>
              <a:gd name="f20" fmla="val 2322"/>
              <a:gd name="f21" fmla="val 552871"/>
              <a:gd name="f22" fmla="val 245"/>
              <a:gd name="f23" fmla="val 534278"/>
              <a:gd name="f24" fmla="val -1798"/>
              <a:gd name="f25" fmla="val 516100"/>
              <a:gd name="f26" fmla="val 9074"/>
              <a:gd name="f27" fmla="val 496537"/>
              <a:gd name="f28" fmla="val 28152"/>
              <a:gd name="f29" fmla="val 491447"/>
              <a:gd name="f30" fmla="val 43007"/>
              <a:gd name="f31" fmla="val 487465"/>
              <a:gd name="f32" fmla="val 44842"/>
              <a:gd name="f33" fmla="val 479674"/>
              <a:gd name="f34" fmla="val 44738"/>
              <a:gd name="f35" fmla="val 466828"/>
              <a:gd name="f36" fmla="val 44253"/>
              <a:gd name="f37" fmla="val 412017"/>
              <a:gd name="f38" fmla="val 44980"/>
              <a:gd name="f39" fmla="val 357206"/>
              <a:gd name="f40" fmla="val 302429"/>
              <a:gd name="f41" fmla="val 44045"/>
              <a:gd name="f42" fmla="val 286675"/>
              <a:gd name="f43" fmla="val 49204"/>
              <a:gd name="f44" fmla="val 280892"/>
              <a:gd name="f45" fmla="val 65097"/>
              <a:gd name="f46" fmla="val 281239"/>
              <a:gd name="f47" fmla="val 88746"/>
              <a:gd name="f48" fmla="val 281724"/>
              <a:gd name="f49" fmla="val 88296"/>
              <a:gd name="f50" fmla="val 280858"/>
              <a:gd name="f51" fmla="val 89369"/>
              <a:gd name="f52" fmla="val 257694"/>
              <a:gd name="f53" fmla="val 92901"/>
              <a:gd name="f54" fmla="val 181103"/>
              <a:gd name="f55" fmla="val 96606"/>
              <a:gd name="f56" fmla="val 104548"/>
              <a:gd name="f57" fmla="val 100553"/>
              <a:gd name="f58" fmla="val 27957"/>
              <a:gd name="f59" fmla="val 101904"/>
              <a:gd name="f60" fmla="val 1573"/>
              <a:gd name="f61" fmla="val 103635"/>
              <a:gd name="f62" fmla="val 430"/>
              <a:gd name="f63" fmla="val 130608"/>
              <a:gd name="f64" fmla="val 135801"/>
              <a:gd name="f65" fmla="val 140995"/>
              <a:gd name="f66" fmla="val 146189"/>
              <a:gd name="f67" fmla="val 189678"/>
              <a:gd name="f68" fmla="val 742"/>
              <a:gd name="f69" fmla="val 183895"/>
              <a:gd name="f70" fmla="val -3898"/>
              <a:gd name="f71" fmla="val 186942"/>
              <a:gd name="f72" fmla="val 39972"/>
              <a:gd name="f73" fmla="val 192067"/>
              <a:gd name="f74" fmla="val 114139"/>
              <a:gd name="f75" fmla="val 194837"/>
              <a:gd name="f76" fmla="val 188478"/>
              <a:gd name="f77" fmla="val 197815"/>
              <a:gd name="f78" fmla="val 262784"/>
              <a:gd name="f79" fmla="val 198369"/>
              <a:gd name="f80" fmla="val 276772"/>
              <a:gd name="f81" fmla="val 202766"/>
              <a:gd name="f82" fmla="val 282312"/>
              <a:gd name="f83" fmla="val 217101"/>
              <a:gd name="f84" fmla="val 281689"/>
              <a:gd name="f85" fmla="val 238395"/>
              <a:gd name="f86" fmla="val 280789"/>
              <a:gd name="f87" fmla="val 259793"/>
              <a:gd name="f88" fmla="val 281100"/>
              <a:gd name="f89" fmla="val 281122"/>
              <a:gd name="f90" fmla="val 281585"/>
              <a:gd name="f91" fmla="val 292618"/>
              <a:gd name="f92" fmla="val 281827"/>
              <a:gd name="f93" fmla="val 297604"/>
              <a:gd name="f94" fmla="val 277776"/>
              <a:gd name="f95" fmla="val 298192"/>
              <a:gd name="f96" fmla="val 265727"/>
              <a:gd name="f97" fmla="val 300893"/>
              <a:gd name="f98" fmla="val 211054"/>
              <a:gd name="f99" fmla="val 304425"/>
              <a:gd name="f100" fmla="val 156416"/>
              <a:gd name="f101" fmla="val 307403"/>
              <a:gd name="f102" fmla="val 101743"/>
              <a:gd name="f103" fmla="val 308926"/>
              <a:gd name="f104" fmla="val 74112"/>
              <a:gd name="f105" fmla="val 310138"/>
              <a:gd name="f106" fmla="val 46482"/>
              <a:gd name="f107" fmla="val 311073"/>
              <a:gd name="f108" fmla="val 18816"/>
              <a:gd name="f109" fmla="val 311523"/>
              <a:gd name="f110" fmla="val 5001"/>
              <a:gd name="f111" fmla="val 317582"/>
              <a:gd name="f112" fmla="val -781"/>
              <a:gd name="f113" fmla="val 331675"/>
              <a:gd name="f114" fmla="val 84"/>
              <a:gd name="f115" fmla="val 346633"/>
              <a:gd name="f116" fmla="val 984"/>
              <a:gd name="f117" fmla="val 361660"/>
              <a:gd name="f118" fmla="val 707"/>
              <a:gd name="f119" fmla="val 376653"/>
              <a:gd name="f120" fmla="val 292"/>
              <a:gd name="f121" fmla="val 389845"/>
              <a:gd name="f122" fmla="val -54"/>
              <a:gd name="f123" fmla="val 395177"/>
              <a:gd name="f124" fmla="val 6005"/>
              <a:gd name="f125" fmla="val 395731"/>
              <a:gd name="f126" fmla="val 18920"/>
              <a:gd name="f127" fmla="val 397878"/>
              <a:gd name="f128" fmla="val 70754"/>
              <a:gd name="f129" fmla="val 400336"/>
              <a:gd name="f130" fmla="val 122587"/>
              <a:gd name="f131" fmla="val 403037"/>
              <a:gd name="f132" fmla="val 174386"/>
              <a:gd name="f133" fmla="val 404664"/>
              <a:gd name="f134" fmla="val 205445"/>
              <a:gd name="f135" fmla="val 407157"/>
              <a:gd name="f136" fmla="val 236469"/>
              <a:gd name="f137" fmla="val 408819"/>
              <a:gd name="f138" fmla="val 267527"/>
              <a:gd name="f139" fmla="val 409373"/>
              <a:gd name="f140" fmla="val 277845"/>
              <a:gd name="f141" fmla="val 414082"/>
              <a:gd name="f142" fmla="val 281654"/>
              <a:gd name="f143" fmla="val 424089"/>
              <a:gd name="f144" fmla="val 281516"/>
              <a:gd name="f145" fmla="val 447738"/>
              <a:gd name="f146" fmla="val 281204"/>
              <a:gd name="f147" fmla="val 471421"/>
              <a:gd name="f148" fmla="val 280927"/>
              <a:gd name="f149" fmla="val 495035"/>
              <a:gd name="f150" fmla="val 281620"/>
              <a:gd name="f151" fmla="val 508020"/>
              <a:gd name="f152" fmla="val 282000"/>
              <a:gd name="f153" fmla="val 511551"/>
              <a:gd name="f154" fmla="val 276564"/>
              <a:gd name="f155" fmla="val 512071"/>
              <a:gd name="f156" fmla="val 264238"/>
              <a:gd name="f157" fmla="val 515256"/>
              <a:gd name="f158" fmla="val 188790"/>
              <a:gd name="f159" fmla="val 519134"/>
              <a:gd name="f160" fmla="val 113377"/>
              <a:gd name="f161" fmla="val 522978"/>
              <a:gd name="f162" fmla="val 37964"/>
              <a:gd name="f163" fmla="val 524847"/>
              <a:gd name="f164" fmla="val 1261"/>
              <a:gd name="f165" fmla="val 527063"/>
              <a:gd name="f166" fmla="val -470"/>
              <a:gd name="f167" fmla="val 564181"/>
              <a:gd name="f168" fmla="val 2127"/>
              <a:gd name="f169" fmla="val 567644"/>
              <a:gd name="f170" fmla="val 2369"/>
              <a:gd name="f171" fmla="val 571072"/>
              <a:gd name="f172" fmla="val 2923"/>
              <a:gd name="f173" fmla="val 574500"/>
              <a:gd name="f174" fmla="val 3131"/>
              <a:gd name="f175" fmla="val 609055"/>
              <a:gd name="f176" fmla="val 5555"/>
              <a:gd name="f177" fmla="val 608467"/>
              <a:gd name="f178" fmla="val 609990"/>
              <a:gd name="f179" fmla="val 41530"/>
              <a:gd name="f180" fmla="val 613176"/>
              <a:gd name="f181" fmla="val 116389"/>
              <a:gd name="f182" fmla="val 617331"/>
              <a:gd name="f183" fmla="val 191214"/>
              <a:gd name="f184" fmla="val 620516"/>
              <a:gd name="f185" fmla="val 266073"/>
              <a:gd name="f186" fmla="val 621036"/>
              <a:gd name="f187" fmla="val 278503"/>
              <a:gd name="f188" fmla="val 626506"/>
              <a:gd name="f189" fmla="val 281447"/>
              <a:gd name="f190" fmla="val 637690"/>
              <a:gd name="f191" fmla="val 665702"/>
              <a:gd name="f192" fmla="val 282070"/>
              <a:gd name="f193" fmla="val 665494"/>
              <a:gd name="f194" fmla="val 282451"/>
              <a:gd name="f195" fmla="val 665425"/>
              <a:gd name="f196" fmla="val 310705"/>
              <a:gd name="f197" fmla="val 665286"/>
              <a:gd name="f198" fmla="val 363785"/>
              <a:gd name="f199" fmla="val 665598"/>
              <a:gd name="f200" fmla="val 416865"/>
              <a:gd name="f201" fmla="val 665252"/>
              <a:gd name="f202" fmla="val 469910"/>
              <a:gd name="f203" fmla="val 665182"/>
              <a:gd name="f204" fmla="val 481094"/>
              <a:gd name="f205" fmla="val 667537"/>
              <a:gd name="f206" fmla="val 487396"/>
              <a:gd name="f207" fmla="val 679967"/>
              <a:gd name="f208" fmla="val 490650"/>
              <a:gd name="f209" fmla="val 698422"/>
              <a:gd name="f210" fmla="val 495463"/>
              <a:gd name="f211" fmla="val 710022"/>
              <a:gd name="f212" fmla="val 513191"/>
              <a:gd name="f213" fmla="val 709537"/>
              <a:gd name="f214" fmla="val 530815"/>
              <a:gd name="f215" fmla="val 709018"/>
              <a:gd name="f216" fmla="val 550067"/>
              <a:gd name="f217" fmla="val 696656"/>
              <a:gd name="f218" fmla="val 565129"/>
              <a:gd name="f219" fmla="val 677301"/>
              <a:gd name="f220" fmla="val 570980"/>
              <a:gd name="f221" fmla="val 668783"/>
              <a:gd name="f222" fmla="val 573543"/>
              <a:gd name="f223" fmla="val 660231"/>
              <a:gd name="f224" fmla="val 651575"/>
              <a:gd name="f225" fmla="val 552340"/>
              <a:gd name="f226" fmla="val 453139"/>
              <a:gd name="f227" fmla="val 353904"/>
              <a:gd name="f228" fmla="val 573300"/>
              <a:gd name="f229" fmla="+- 0 0 -90"/>
              <a:gd name="f230" fmla="*/ f3 1 709551"/>
              <a:gd name="f231" fmla="*/ f4 1 573371"/>
              <a:gd name="f232" fmla="val f5"/>
              <a:gd name="f233" fmla="val f6"/>
              <a:gd name="f234" fmla="val f7"/>
              <a:gd name="f235" fmla="*/ f229 f0 1"/>
              <a:gd name="f236" fmla="+- f234 0 f232"/>
              <a:gd name="f237" fmla="+- f233 0 f232"/>
              <a:gd name="f238" fmla="*/ f235 1 f2"/>
              <a:gd name="f239" fmla="*/ f237 1 709551"/>
              <a:gd name="f240" fmla="*/ f236 1 573371"/>
              <a:gd name="f241" fmla="*/ 353939 f237 1"/>
              <a:gd name="f242" fmla="*/ 573369 f236 1"/>
              <a:gd name="f243" fmla="*/ 56268 f237 1"/>
              <a:gd name="f244" fmla="*/ 573335 f236 1"/>
              <a:gd name="f245" fmla="*/ 35597 f237 1"/>
              <a:gd name="f246" fmla="*/ 572054 f236 1"/>
              <a:gd name="f247" fmla="*/ 245 f237 1"/>
              <a:gd name="f248" fmla="*/ 534278 f236 1"/>
              <a:gd name="f249" fmla="*/ 28152 f237 1"/>
              <a:gd name="f250" fmla="*/ 491447 f236 1"/>
              <a:gd name="f251" fmla="*/ 44738 f237 1"/>
              <a:gd name="f252" fmla="*/ 466828 f236 1"/>
              <a:gd name="f253" fmla="*/ 44253 f237 1"/>
              <a:gd name="f254" fmla="*/ 302429 f236 1"/>
              <a:gd name="f255" fmla="*/ 65097 f237 1"/>
              <a:gd name="f256" fmla="*/ 281239 f236 1"/>
              <a:gd name="f257" fmla="*/ 89369 f237 1"/>
              <a:gd name="f258" fmla="*/ 257694 f236 1"/>
              <a:gd name="f259" fmla="*/ 100553 f237 1"/>
              <a:gd name="f260" fmla="*/ 27957 f236 1"/>
              <a:gd name="f261" fmla="*/ 130608 f237 1"/>
              <a:gd name="f262" fmla="*/ 430 f236 1"/>
              <a:gd name="f263" fmla="*/ 146189 f237 1"/>
              <a:gd name="f264" fmla="*/ 186942 f237 1"/>
              <a:gd name="f265" fmla="*/ 39972 f236 1"/>
              <a:gd name="f266" fmla="*/ 197815 f237 1"/>
              <a:gd name="f267" fmla="*/ 262784 f236 1"/>
              <a:gd name="f268" fmla="*/ 217101 f237 1"/>
              <a:gd name="f269" fmla="*/ 281689 f236 1"/>
              <a:gd name="f270" fmla="*/ 281122 f237 1"/>
              <a:gd name="f271" fmla="*/ 281585 f236 1"/>
              <a:gd name="f272" fmla="*/ 298192 f237 1"/>
              <a:gd name="f273" fmla="*/ 265727 f236 1"/>
              <a:gd name="f274" fmla="*/ 307403 f237 1"/>
              <a:gd name="f275" fmla="*/ 101743 f236 1"/>
              <a:gd name="f276" fmla="*/ 311073 f237 1"/>
              <a:gd name="f277" fmla="*/ 18816 f236 1"/>
              <a:gd name="f278" fmla="*/ 331675 f237 1"/>
              <a:gd name="f279" fmla="*/ 84 f236 1"/>
              <a:gd name="f280" fmla="*/ 376653 f237 1"/>
              <a:gd name="f281" fmla="*/ 292 f236 1"/>
              <a:gd name="f282" fmla="*/ 395731 f237 1"/>
              <a:gd name="f283" fmla="*/ 18920 f236 1"/>
              <a:gd name="f284" fmla="*/ 403037 f237 1"/>
              <a:gd name="f285" fmla="*/ 174386 f236 1"/>
              <a:gd name="f286" fmla="*/ 408819 f237 1"/>
              <a:gd name="f287" fmla="*/ 267527 f236 1"/>
              <a:gd name="f288" fmla="*/ 424089 f237 1"/>
              <a:gd name="f289" fmla="*/ 281516 f236 1"/>
              <a:gd name="f290" fmla="*/ 495035 f237 1"/>
              <a:gd name="f291" fmla="*/ 281620 f236 1"/>
              <a:gd name="f292" fmla="*/ 512071 f237 1"/>
              <a:gd name="f293" fmla="*/ 264238 f236 1"/>
              <a:gd name="f294" fmla="*/ 522978 f237 1"/>
              <a:gd name="f295" fmla="*/ 37964 f236 1"/>
              <a:gd name="f296" fmla="*/ 564181 f237 1"/>
              <a:gd name="f297" fmla="*/ 2127 f236 1"/>
              <a:gd name="f298" fmla="*/ 574500 f237 1"/>
              <a:gd name="f299" fmla="*/ 3131 f236 1"/>
              <a:gd name="f300" fmla="*/ 609990 f237 1"/>
              <a:gd name="f301" fmla="*/ 41530 f236 1"/>
              <a:gd name="f302" fmla="*/ 620516 f237 1"/>
              <a:gd name="f303" fmla="*/ 266073 f236 1"/>
              <a:gd name="f304" fmla="*/ 637690 f237 1"/>
              <a:gd name="f305" fmla="*/ 665425 f237 1"/>
              <a:gd name="f306" fmla="*/ 310705 f236 1"/>
              <a:gd name="f307" fmla="*/ 665252 f237 1"/>
              <a:gd name="f308" fmla="*/ 469910 f236 1"/>
              <a:gd name="f309" fmla="*/ 679967 f237 1"/>
              <a:gd name="f310" fmla="*/ 490650 f236 1"/>
              <a:gd name="f311" fmla="*/ 709537 f237 1"/>
              <a:gd name="f312" fmla="*/ 530815 f236 1"/>
              <a:gd name="f313" fmla="*/ 677301 f237 1"/>
              <a:gd name="f314" fmla="*/ 570980 f236 1"/>
              <a:gd name="f315" fmla="*/ 651575 f237 1"/>
              <a:gd name="f316" fmla="*/ 353904 f237 1"/>
              <a:gd name="f317" fmla="*/ 573300 f236 1"/>
              <a:gd name="f318" fmla="+- f238 0 f1"/>
              <a:gd name="f319" fmla="*/ f241 1 709551"/>
              <a:gd name="f320" fmla="*/ f242 1 573371"/>
              <a:gd name="f321" fmla="*/ f243 1 709551"/>
              <a:gd name="f322" fmla="*/ f244 1 573371"/>
              <a:gd name="f323" fmla="*/ f245 1 709551"/>
              <a:gd name="f324" fmla="*/ f246 1 573371"/>
              <a:gd name="f325" fmla="*/ f247 1 709551"/>
              <a:gd name="f326" fmla="*/ f248 1 573371"/>
              <a:gd name="f327" fmla="*/ f249 1 709551"/>
              <a:gd name="f328" fmla="*/ f250 1 573371"/>
              <a:gd name="f329" fmla="*/ f251 1 709551"/>
              <a:gd name="f330" fmla="*/ f252 1 573371"/>
              <a:gd name="f331" fmla="*/ f253 1 709551"/>
              <a:gd name="f332" fmla="*/ f254 1 573371"/>
              <a:gd name="f333" fmla="*/ f255 1 709551"/>
              <a:gd name="f334" fmla="*/ f256 1 573371"/>
              <a:gd name="f335" fmla="*/ f257 1 709551"/>
              <a:gd name="f336" fmla="*/ f258 1 573371"/>
              <a:gd name="f337" fmla="*/ f259 1 709551"/>
              <a:gd name="f338" fmla="*/ f260 1 573371"/>
              <a:gd name="f339" fmla="*/ f261 1 709551"/>
              <a:gd name="f340" fmla="*/ f262 1 573371"/>
              <a:gd name="f341" fmla="*/ f263 1 709551"/>
              <a:gd name="f342" fmla="*/ f264 1 709551"/>
              <a:gd name="f343" fmla="*/ f265 1 573371"/>
              <a:gd name="f344" fmla="*/ f266 1 709551"/>
              <a:gd name="f345" fmla="*/ f267 1 573371"/>
              <a:gd name="f346" fmla="*/ f268 1 709551"/>
              <a:gd name="f347" fmla="*/ f269 1 573371"/>
              <a:gd name="f348" fmla="*/ f270 1 709551"/>
              <a:gd name="f349" fmla="*/ f271 1 573371"/>
              <a:gd name="f350" fmla="*/ f272 1 709551"/>
              <a:gd name="f351" fmla="*/ f273 1 573371"/>
              <a:gd name="f352" fmla="*/ f274 1 709551"/>
              <a:gd name="f353" fmla="*/ f275 1 573371"/>
              <a:gd name="f354" fmla="*/ f276 1 709551"/>
              <a:gd name="f355" fmla="*/ f277 1 573371"/>
              <a:gd name="f356" fmla="*/ f278 1 709551"/>
              <a:gd name="f357" fmla="*/ f279 1 573371"/>
              <a:gd name="f358" fmla="*/ f280 1 709551"/>
              <a:gd name="f359" fmla="*/ f281 1 573371"/>
              <a:gd name="f360" fmla="*/ f282 1 709551"/>
              <a:gd name="f361" fmla="*/ f283 1 573371"/>
              <a:gd name="f362" fmla="*/ f284 1 709551"/>
              <a:gd name="f363" fmla="*/ f285 1 573371"/>
              <a:gd name="f364" fmla="*/ f286 1 709551"/>
              <a:gd name="f365" fmla="*/ f287 1 573371"/>
              <a:gd name="f366" fmla="*/ f288 1 709551"/>
              <a:gd name="f367" fmla="*/ f289 1 573371"/>
              <a:gd name="f368" fmla="*/ f290 1 709551"/>
              <a:gd name="f369" fmla="*/ f291 1 573371"/>
              <a:gd name="f370" fmla="*/ f292 1 709551"/>
              <a:gd name="f371" fmla="*/ f293 1 573371"/>
              <a:gd name="f372" fmla="*/ f294 1 709551"/>
              <a:gd name="f373" fmla="*/ f295 1 573371"/>
              <a:gd name="f374" fmla="*/ f296 1 709551"/>
              <a:gd name="f375" fmla="*/ f297 1 573371"/>
              <a:gd name="f376" fmla="*/ f298 1 709551"/>
              <a:gd name="f377" fmla="*/ f299 1 573371"/>
              <a:gd name="f378" fmla="*/ f300 1 709551"/>
              <a:gd name="f379" fmla="*/ f301 1 573371"/>
              <a:gd name="f380" fmla="*/ f302 1 709551"/>
              <a:gd name="f381" fmla="*/ f303 1 573371"/>
              <a:gd name="f382" fmla="*/ f304 1 709551"/>
              <a:gd name="f383" fmla="*/ f305 1 709551"/>
              <a:gd name="f384" fmla="*/ f306 1 573371"/>
              <a:gd name="f385" fmla="*/ f307 1 709551"/>
              <a:gd name="f386" fmla="*/ f308 1 573371"/>
              <a:gd name="f387" fmla="*/ f309 1 709551"/>
              <a:gd name="f388" fmla="*/ f310 1 573371"/>
              <a:gd name="f389" fmla="*/ f311 1 709551"/>
              <a:gd name="f390" fmla="*/ f312 1 573371"/>
              <a:gd name="f391" fmla="*/ f313 1 709551"/>
              <a:gd name="f392" fmla="*/ f314 1 573371"/>
              <a:gd name="f393" fmla="*/ f315 1 709551"/>
              <a:gd name="f394" fmla="*/ f316 1 709551"/>
              <a:gd name="f395" fmla="*/ f317 1 573371"/>
              <a:gd name="f396" fmla="*/ f232 1 f239"/>
              <a:gd name="f397" fmla="*/ f233 1 f239"/>
              <a:gd name="f398" fmla="*/ f232 1 f240"/>
              <a:gd name="f399" fmla="*/ f234 1 f240"/>
              <a:gd name="f400" fmla="*/ f319 1 f239"/>
              <a:gd name="f401" fmla="*/ f320 1 f240"/>
              <a:gd name="f402" fmla="*/ f321 1 f239"/>
              <a:gd name="f403" fmla="*/ f322 1 f240"/>
              <a:gd name="f404" fmla="*/ f323 1 f239"/>
              <a:gd name="f405" fmla="*/ f324 1 f240"/>
              <a:gd name="f406" fmla="*/ f325 1 f239"/>
              <a:gd name="f407" fmla="*/ f326 1 f240"/>
              <a:gd name="f408" fmla="*/ f327 1 f239"/>
              <a:gd name="f409" fmla="*/ f328 1 f240"/>
              <a:gd name="f410" fmla="*/ f329 1 f239"/>
              <a:gd name="f411" fmla="*/ f330 1 f240"/>
              <a:gd name="f412" fmla="*/ f331 1 f239"/>
              <a:gd name="f413" fmla="*/ f332 1 f240"/>
              <a:gd name="f414" fmla="*/ f333 1 f239"/>
              <a:gd name="f415" fmla="*/ f334 1 f240"/>
              <a:gd name="f416" fmla="*/ f335 1 f239"/>
              <a:gd name="f417" fmla="*/ f336 1 f240"/>
              <a:gd name="f418" fmla="*/ f337 1 f239"/>
              <a:gd name="f419" fmla="*/ f338 1 f240"/>
              <a:gd name="f420" fmla="*/ f339 1 f239"/>
              <a:gd name="f421" fmla="*/ f340 1 f240"/>
              <a:gd name="f422" fmla="*/ f341 1 f239"/>
              <a:gd name="f423" fmla="*/ f342 1 f239"/>
              <a:gd name="f424" fmla="*/ f343 1 f240"/>
              <a:gd name="f425" fmla="*/ f344 1 f239"/>
              <a:gd name="f426" fmla="*/ f345 1 f240"/>
              <a:gd name="f427" fmla="*/ f346 1 f239"/>
              <a:gd name="f428" fmla="*/ f347 1 f240"/>
              <a:gd name="f429" fmla="*/ f348 1 f239"/>
              <a:gd name="f430" fmla="*/ f349 1 f240"/>
              <a:gd name="f431" fmla="*/ f350 1 f239"/>
              <a:gd name="f432" fmla="*/ f351 1 f240"/>
              <a:gd name="f433" fmla="*/ f352 1 f239"/>
              <a:gd name="f434" fmla="*/ f353 1 f240"/>
              <a:gd name="f435" fmla="*/ f354 1 f239"/>
              <a:gd name="f436" fmla="*/ f355 1 f240"/>
              <a:gd name="f437" fmla="*/ f356 1 f239"/>
              <a:gd name="f438" fmla="*/ f357 1 f240"/>
              <a:gd name="f439" fmla="*/ f358 1 f239"/>
              <a:gd name="f440" fmla="*/ f359 1 f240"/>
              <a:gd name="f441" fmla="*/ f360 1 f239"/>
              <a:gd name="f442" fmla="*/ f361 1 f240"/>
              <a:gd name="f443" fmla="*/ f362 1 f239"/>
              <a:gd name="f444" fmla="*/ f363 1 f240"/>
              <a:gd name="f445" fmla="*/ f364 1 f239"/>
              <a:gd name="f446" fmla="*/ f365 1 f240"/>
              <a:gd name="f447" fmla="*/ f366 1 f239"/>
              <a:gd name="f448" fmla="*/ f367 1 f240"/>
              <a:gd name="f449" fmla="*/ f368 1 f239"/>
              <a:gd name="f450" fmla="*/ f369 1 f240"/>
              <a:gd name="f451" fmla="*/ f370 1 f239"/>
              <a:gd name="f452" fmla="*/ f371 1 f240"/>
              <a:gd name="f453" fmla="*/ f372 1 f239"/>
              <a:gd name="f454" fmla="*/ f373 1 f240"/>
              <a:gd name="f455" fmla="*/ f374 1 f239"/>
              <a:gd name="f456" fmla="*/ f375 1 f240"/>
              <a:gd name="f457" fmla="*/ f376 1 f239"/>
              <a:gd name="f458" fmla="*/ f377 1 f240"/>
              <a:gd name="f459" fmla="*/ f378 1 f239"/>
              <a:gd name="f460" fmla="*/ f379 1 f240"/>
              <a:gd name="f461" fmla="*/ f380 1 f239"/>
              <a:gd name="f462" fmla="*/ f381 1 f240"/>
              <a:gd name="f463" fmla="*/ f382 1 f239"/>
              <a:gd name="f464" fmla="*/ f383 1 f239"/>
              <a:gd name="f465" fmla="*/ f384 1 f240"/>
              <a:gd name="f466" fmla="*/ f385 1 f239"/>
              <a:gd name="f467" fmla="*/ f386 1 f240"/>
              <a:gd name="f468" fmla="*/ f387 1 f239"/>
              <a:gd name="f469" fmla="*/ f388 1 f240"/>
              <a:gd name="f470" fmla="*/ f389 1 f239"/>
              <a:gd name="f471" fmla="*/ f390 1 f240"/>
              <a:gd name="f472" fmla="*/ f391 1 f239"/>
              <a:gd name="f473" fmla="*/ f392 1 f240"/>
              <a:gd name="f474" fmla="*/ f393 1 f239"/>
              <a:gd name="f475" fmla="*/ f394 1 f239"/>
              <a:gd name="f476" fmla="*/ f395 1 f240"/>
              <a:gd name="f477" fmla="*/ f396 f230 1"/>
              <a:gd name="f478" fmla="*/ f397 f230 1"/>
              <a:gd name="f479" fmla="*/ f399 f231 1"/>
              <a:gd name="f480" fmla="*/ f398 f231 1"/>
              <a:gd name="f481" fmla="*/ f400 f230 1"/>
              <a:gd name="f482" fmla="*/ f401 f231 1"/>
              <a:gd name="f483" fmla="*/ f402 f230 1"/>
              <a:gd name="f484" fmla="*/ f403 f231 1"/>
              <a:gd name="f485" fmla="*/ f404 f230 1"/>
              <a:gd name="f486" fmla="*/ f405 f231 1"/>
              <a:gd name="f487" fmla="*/ f406 f230 1"/>
              <a:gd name="f488" fmla="*/ f407 f231 1"/>
              <a:gd name="f489" fmla="*/ f408 f230 1"/>
              <a:gd name="f490" fmla="*/ f409 f231 1"/>
              <a:gd name="f491" fmla="*/ f410 f230 1"/>
              <a:gd name="f492" fmla="*/ f411 f231 1"/>
              <a:gd name="f493" fmla="*/ f412 f230 1"/>
              <a:gd name="f494" fmla="*/ f413 f231 1"/>
              <a:gd name="f495" fmla="*/ f414 f230 1"/>
              <a:gd name="f496" fmla="*/ f415 f231 1"/>
              <a:gd name="f497" fmla="*/ f416 f230 1"/>
              <a:gd name="f498" fmla="*/ f417 f231 1"/>
              <a:gd name="f499" fmla="*/ f418 f230 1"/>
              <a:gd name="f500" fmla="*/ f419 f231 1"/>
              <a:gd name="f501" fmla="*/ f420 f230 1"/>
              <a:gd name="f502" fmla="*/ f421 f231 1"/>
              <a:gd name="f503" fmla="*/ f422 f230 1"/>
              <a:gd name="f504" fmla="*/ f423 f230 1"/>
              <a:gd name="f505" fmla="*/ f424 f231 1"/>
              <a:gd name="f506" fmla="*/ f425 f230 1"/>
              <a:gd name="f507" fmla="*/ f426 f231 1"/>
              <a:gd name="f508" fmla="*/ f427 f230 1"/>
              <a:gd name="f509" fmla="*/ f428 f231 1"/>
              <a:gd name="f510" fmla="*/ f429 f230 1"/>
              <a:gd name="f511" fmla="*/ f430 f231 1"/>
              <a:gd name="f512" fmla="*/ f431 f230 1"/>
              <a:gd name="f513" fmla="*/ f432 f231 1"/>
              <a:gd name="f514" fmla="*/ f433 f230 1"/>
              <a:gd name="f515" fmla="*/ f434 f231 1"/>
              <a:gd name="f516" fmla="*/ f435 f230 1"/>
              <a:gd name="f517" fmla="*/ f436 f231 1"/>
              <a:gd name="f518" fmla="*/ f437 f230 1"/>
              <a:gd name="f519" fmla="*/ f438 f231 1"/>
              <a:gd name="f520" fmla="*/ f439 f230 1"/>
              <a:gd name="f521" fmla="*/ f440 f231 1"/>
              <a:gd name="f522" fmla="*/ f441 f230 1"/>
              <a:gd name="f523" fmla="*/ f442 f231 1"/>
              <a:gd name="f524" fmla="*/ f443 f230 1"/>
              <a:gd name="f525" fmla="*/ f444 f231 1"/>
              <a:gd name="f526" fmla="*/ f445 f230 1"/>
              <a:gd name="f527" fmla="*/ f446 f231 1"/>
              <a:gd name="f528" fmla="*/ f447 f230 1"/>
              <a:gd name="f529" fmla="*/ f448 f231 1"/>
              <a:gd name="f530" fmla="*/ f449 f230 1"/>
              <a:gd name="f531" fmla="*/ f450 f231 1"/>
              <a:gd name="f532" fmla="*/ f451 f230 1"/>
              <a:gd name="f533" fmla="*/ f452 f231 1"/>
              <a:gd name="f534" fmla="*/ f453 f230 1"/>
              <a:gd name="f535" fmla="*/ f454 f231 1"/>
              <a:gd name="f536" fmla="*/ f455 f230 1"/>
              <a:gd name="f537" fmla="*/ f456 f231 1"/>
              <a:gd name="f538" fmla="*/ f457 f230 1"/>
              <a:gd name="f539" fmla="*/ f458 f231 1"/>
              <a:gd name="f540" fmla="*/ f459 f230 1"/>
              <a:gd name="f541" fmla="*/ f460 f231 1"/>
              <a:gd name="f542" fmla="*/ f461 f230 1"/>
              <a:gd name="f543" fmla="*/ f462 f231 1"/>
              <a:gd name="f544" fmla="*/ f463 f230 1"/>
              <a:gd name="f545" fmla="*/ f464 f230 1"/>
              <a:gd name="f546" fmla="*/ f465 f231 1"/>
              <a:gd name="f547" fmla="*/ f466 f230 1"/>
              <a:gd name="f548" fmla="*/ f467 f231 1"/>
              <a:gd name="f549" fmla="*/ f468 f230 1"/>
              <a:gd name="f550" fmla="*/ f469 f231 1"/>
              <a:gd name="f551" fmla="*/ f470 f230 1"/>
              <a:gd name="f552" fmla="*/ f471 f231 1"/>
              <a:gd name="f553" fmla="*/ f472 f230 1"/>
              <a:gd name="f554" fmla="*/ f473 f231 1"/>
              <a:gd name="f555" fmla="*/ f474 f230 1"/>
              <a:gd name="f556" fmla="*/ f475 f230 1"/>
              <a:gd name="f557" fmla="*/ f476 f2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18">
                <a:pos x="f481" y="f482"/>
              </a:cxn>
              <a:cxn ang="f318">
                <a:pos x="f483" y="f484"/>
              </a:cxn>
              <a:cxn ang="f318">
                <a:pos x="f485" y="f486"/>
              </a:cxn>
              <a:cxn ang="f318">
                <a:pos x="f487" y="f488"/>
              </a:cxn>
              <a:cxn ang="f318">
                <a:pos x="f489" y="f490"/>
              </a:cxn>
              <a:cxn ang="f318">
                <a:pos x="f491" y="f492"/>
              </a:cxn>
              <a:cxn ang="f318">
                <a:pos x="f493" y="f494"/>
              </a:cxn>
              <a:cxn ang="f318">
                <a:pos x="f495" y="f496"/>
              </a:cxn>
              <a:cxn ang="f318">
                <a:pos x="f497" y="f498"/>
              </a:cxn>
              <a:cxn ang="f318">
                <a:pos x="f499" y="f500"/>
              </a:cxn>
              <a:cxn ang="f318">
                <a:pos x="f501" y="f502"/>
              </a:cxn>
              <a:cxn ang="f318">
                <a:pos x="f503" y="f502"/>
              </a:cxn>
              <a:cxn ang="f318">
                <a:pos x="f504" y="f505"/>
              </a:cxn>
              <a:cxn ang="f318">
                <a:pos x="f506" y="f507"/>
              </a:cxn>
              <a:cxn ang="f318">
                <a:pos x="f508" y="f509"/>
              </a:cxn>
              <a:cxn ang="f318">
                <a:pos x="f510" y="f511"/>
              </a:cxn>
              <a:cxn ang="f318">
                <a:pos x="f512" y="f513"/>
              </a:cxn>
              <a:cxn ang="f318">
                <a:pos x="f514" y="f515"/>
              </a:cxn>
              <a:cxn ang="f318">
                <a:pos x="f516" y="f517"/>
              </a:cxn>
              <a:cxn ang="f318">
                <a:pos x="f518" y="f519"/>
              </a:cxn>
              <a:cxn ang="f318">
                <a:pos x="f520" y="f521"/>
              </a:cxn>
              <a:cxn ang="f318">
                <a:pos x="f522" y="f523"/>
              </a:cxn>
              <a:cxn ang="f318">
                <a:pos x="f524" y="f525"/>
              </a:cxn>
              <a:cxn ang="f318">
                <a:pos x="f526" y="f527"/>
              </a:cxn>
              <a:cxn ang="f318">
                <a:pos x="f528" y="f529"/>
              </a:cxn>
              <a:cxn ang="f318">
                <a:pos x="f530" y="f531"/>
              </a:cxn>
              <a:cxn ang="f318">
                <a:pos x="f532" y="f533"/>
              </a:cxn>
              <a:cxn ang="f318">
                <a:pos x="f534" y="f535"/>
              </a:cxn>
              <a:cxn ang="f318">
                <a:pos x="f536" y="f537"/>
              </a:cxn>
              <a:cxn ang="f318">
                <a:pos x="f538" y="f539"/>
              </a:cxn>
              <a:cxn ang="f318">
                <a:pos x="f540" y="f541"/>
              </a:cxn>
              <a:cxn ang="f318">
                <a:pos x="f542" y="f543"/>
              </a:cxn>
              <a:cxn ang="f318">
                <a:pos x="f544" y="f531"/>
              </a:cxn>
              <a:cxn ang="f318">
                <a:pos x="f545" y="f546"/>
              </a:cxn>
              <a:cxn ang="f318">
                <a:pos x="f547" y="f548"/>
              </a:cxn>
              <a:cxn ang="f318">
                <a:pos x="f549" y="f550"/>
              </a:cxn>
              <a:cxn ang="f318">
                <a:pos x="f551" y="f552"/>
              </a:cxn>
              <a:cxn ang="f318">
                <a:pos x="f553" y="f554"/>
              </a:cxn>
              <a:cxn ang="f318">
                <a:pos x="f555" y="f482"/>
              </a:cxn>
              <a:cxn ang="f318">
                <a:pos x="f556" y="f482"/>
              </a:cxn>
              <a:cxn ang="f318">
                <a:pos x="f556" y="f557"/>
              </a:cxn>
            </a:cxnLst>
            <a:rect l="f477" t="f480" r="f478" b="f479"/>
            <a:pathLst>
              <a:path w="709551" h="573371">
                <a:moveTo>
                  <a:pt x="f8" y="f9"/>
                </a:moveTo>
                <a:cubicBezTo>
                  <a:pt x="f10" y="f9"/>
                  <a:pt x="f11" y="f9"/>
                  <a:pt x="f12" y="f13"/>
                </a:cubicBezTo>
                <a:cubicBezTo>
                  <a:pt x="f14" y="f13"/>
                  <a:pt x="f15" y="f13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36" y="f40"/>
                </a:cubicBez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ubicBezTo>
                  <a:pt x="f59" y="f60"/>
                  <a:pt x="f61" y="f62"/>
                  <a:pt x="f63" y="f62"/>
                </a:cubicBezTo>
                <a:cubicBezTo>
                  <a:pt x="f64" y="f62"/>
                  <a:pt x="f65" y="f62"/>
                  <a:pt x="f66" y="f62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6"/>
                  <a:pt x="f178" y="f179"/>
                </a:cubicBezTo>
                <a:cubicBezTo>
                  <a:pt x="f180" y="f181"/>
                  <a:pt x="f182" y="f183"/>
                  <a:pt x="f184" y="f185"/>
                </a:cubicBezTo>
                <a:cubicBezTo>
                  <a:pt x="f186" y="f187"/>
                  <a:pt x="f188" y="f189"/>
                  <a:pt x="f190" y="f150"/>
                </a:cubicBezTo>
                <a:cubicBezTo>
                  <a:pt x="f191" y="f192"/>
                  <a:pt x="f193" y="f194"/>
                  <a:pt x="f195" y="f196"/>
                </a:cubicBez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9"/>
                  <a:pt x="f224" y="f9"/>
                </a:cubicBezTo>
                <a:cubicBezTo>
                  <a:pt x="f225" y="f9"/>
                  <a:pt x="f226" y="f9"/>
                  <a:pt x="f227" y="f9"/>
                </a:cubicBezTo>
                <a:lnTo>
                  <a:pt x="f227" y="f228"/>
                </a:ln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52" name="Forma libre: forma 930">
            <a:extLst>
              <a:ext uri="{FF2B5EF4-FFF2-40B4-BE49-F238E27FC236}">
                <a16:creationId xmlns:a16="http://schemas.microsoft.com/office/drawing/2014/main" id="{AEE12948-B3C1-4D8F-8861-AA89AFADF5C8}"/>
              </a:ext>
            </a:extLst>
          </p:cNvPr>
          <p:cNvSpPr/>
          <p:nvPr/>
        </p:nvSpPr>
        <p:spPr>
          <a:xfrm>
            <a:off x="7998695" y="1697766"/>
            <a:ext cx="936665" cy="452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36668"/>
              <a:gd name="f7" fmla="val 452860"/>
              <a:gd name="f8" fmla="val 843825"/>
              <a:gd name="f9" fmla="val 275520"/>
              <a:gd name="f10" fmla="val 860168"/>
              <a:gd name="f11" fmla="val 280333"/>
              <a:gd name="f12" fmla="val 876060"/>
              <a:gd name="f13" fmla="val 280160"/>
              <a:gd name="f14" fmla="val 886794"/>
              <a:gd name="f15" fmla="val 294875"/>
              <a:gd name="f16" fmla="val 890361"/>
              <a:gd name="f17" fmla="val 299757"/>
              <a:gd name="f18" fmla="val 901683"/>
              <a:gd name="f19" fmla="val 299099"/>
              <a:gd name="f20" fmla="val 909543"/>
              <a:gd name="f21" fmla="val 300727"/>
              <a:gd name="f22" fmla="val 912901"/>
              <a:gd name="f23" fmla="val 301419"/>
              <a:gd name="f24" fmla="val 916572"/>
              <a:gd name="f25" fmla="val 301004"/>
              <a:gd name="f26" fmla="val 919826"/>
              <a:gd name="f27" fmla="val 301973"/>
              <a:gd name="f28" fmla="val 926647"/>
              <a:gd name="f29" fmla="val 303981"/>
              <a:gd name="f30" fmla="val 937104"/>
              <a:gd name="f31" fmla="val 303670"/>
              <a:gd name="f32" fmla="val 936654"/>
              <a:gd name="f33" fmla="val 313122"/>
              <a:gd name="f34" fmla="val 936273"/>
              <a:gd name="f35" fmla="val 321086"/>
              <a:gd name="f36" fmla="val 926371"/>
              <a:gd name="f37" fmla="val 321467"/>
              <a:gd name="f38" fmla="val 919930"/>
              <a:gd name="f39" fmla="val 322540"/>
              <a:gd name="f40" fmla="val 902860"/>
              <a:gd name="f41" fmla="val 325310"/>
              <a:gd name="f42" fmla="val 885652"/>
              <a:gd name="f43" fmla="val 326938"/>
              <a:gd name="f44" fmla="val 868512"/>
              <a:gd name="f45" fmla="val 329154"/>
              <a:gd name="f46" fmla="val 861864"/>
              <a:gd name="f47" fmla="val 330019"/>
              <a:gd name="f48" fmla="val 855528"/>
              <a:gd name="f49" fmla="val 331508"/>
              <a:gd name="f50" fmla="val 857328"/>
              <a:gd name="f51" fmla="val 340718"/>
              <a:gd name="f52" fmla="val 865638"/>
              <a:gd name="f53" fmla="val 383134"/>
              <a:gd name="f54" fmla="val 843028"/>
              <a:gd name="f55" fmla="val 408341"/>
              <a:gd name="f56" fmla="val 808957"/>
              <a:gd name="f57" fmla="val 426831"/>
              <a:gd name="f58" fmla="val 759444"/>
              <a:gd name="f59" fmla="val 453700"/>
              <a:gd name="f60" fmla="val 681953"/>
              <a:gd name="f61" fmla="val 443381"/>
              <a:gd name="f62" fmla="val 647744"/>
              <a:gd name="f63" fmla="val 405675"/>
              <a:gd name="f64" fmla="val 633236"/>
              <a:gd name="f65" fmla="val 389644"/>
              <a:gd name="f66" fmla="val 623748"/>
              <a:gd name="f67" fmla="val 371535"/>
              <a:gd name="f68" fmla="val 627003"/>
              <a:gd name="f69" fmla="val 349202"/>
              <a:gd name="f70" fmla="val 628284"/>
              <a:gd name="f71" fmla="val 340476"/>
              <a:gd name="f72" fmla="val 624787"/>
              <a:gd name="f73" fmla="val 338087"/>
              <a:gd name="f74" fmla="val 617170"/>
              <a:gd name="f75" fmla="val 337014"/>
              <a:gd name="f76" fmla="val 593036"/>
              <a:gd name="f77" fmla="val 333620"/>
              <a:gd name="f78" fmla="val 571465"/>
              <a:gd name="f79" fmla="val 325033"/>
              <a:gd name="f80" fmla="val 556091"/>
              <a:gd name="f81" fmla="val 304847"/>
              <a:gd name="f82" fmla="val 551071"/>
              <a:gd name="f83" fmla="val 298234"/>
              <a:gd name="f84" fmla="val 543799"/>
              <a:gd name="f85" fmla="val 299446"/>
              <a:gd name="f86" fmla="val 536978"/>
              <a:gd name="f87" fmla="val 299653"/>
              <a:gd name="f88" fmla="val 511633"/>
              <a:gd name="f89" fmla="val 300484"/>
              <a:gd name="f90" fmla="val 487326"/>
              <a:gd name="f91" fmla="val 297541"/>
              <a:gd name="f92" fmla="val 466655"/>
              <a:gd name="f93" fmla="val 280956"/>
              <a:gd name="f94" fmla="val 461150"/>
              <a:gd name="f95" fmla="val 276524"/>
              <a:gd name="f96" fmla="val 456371"/>
              <a:gd name="f97" fmla="val 278117"/>
              <a:gd name="f98" fmla="val 450832"/>
              <a:gd name="f99" fmla="val 281164"/>
              <a:gd name="f100" fmla="val 423824"/>
              <a:gd name="f101" fmla="val 295983"/>
              <a:gd name="f102" fmla="val 395085"/>
              <a:gd name="f103" fmla="val 299411"/>
              <a:gd name="f104" fmla="val 365446"/>
              <a:gd name="f105" fmla="val 291586"/>
              <a:gd name="f106" fmla="val 353604"/>
              <a:gd name="f107" fmla="val 288469"/>
              <a:gd name="f108" fmla="val 345952"/>
              <a:gd name="f109" fmla="val 290339"/>
              <a:gd name="f110" fmla="val 339824"/>
              <a:gd name="f111" fmla="val 301765"/>
              <a:gd name="f112" fmla="val 330545"/>
              <a:gd name="f113" fmla="val 319113"/>
              <a:gd name="f114" fmla="val 314098"/>
              <a:gd name="f115" fmla="val 327699"/>
              <a:gd name="f116" fmla="val 295850"/>
              <a:gd name="f117" fmla="val 332789"/>
              <a:gd name="f118" fmla="val 277326"/>
              <a:gd name="f119" fmla="val 337949"/>
              <a:gd name="f120" fmla="val 276218"/>
              <a:gd name="f121" fmla="val 358343"/>
              <a:gd name="f122" fmla="val 263649"/>
              <a:gd name="f123" fmla="val 368661"/>
              <a:gd name="f124" fmla="val 263026"/>
              <a:gd name="f125" fmla="val 369146"/>
              <a:gd name="f126" fmla="val 264895"/>
              <a:gd name="f127" fmla="val 372747"/>
              <a:gd name="f128" fmla="val 265692"/>
              <a:gd name="f129" fmla="val 374859"/>
              <a:gd name="f130" fmla="val 275179"/>
              <a:gd name="f131" fmla="val 399685"/>
              <a:gd name="f132" fmla="val 270643"/>
              <a:gd name="f133" fmla="val 417586"/>
              <a:gd name="f134" fmla="val 251011"/>
              <a:gd name="f135" fmla="val 432994"/>
              <a:gd name="f136" fmla="val 213235"/>
              <a:gd name="f137" fmla="val 462598"/>
              <a:gd name="f138" fmla="val 138480"/>
              <a:gd name="f139" fmla="val 458478"/>
              <a:gd name="f140" fmla="val 104686"/>
              <a:gd name="f141" fmla="val 424892"/>
              <a:gd name="f142" fmla="val 86438"/>
              <a:gd name="f143" fmla="val 406783"/>
              <a:gd name="f144" fmla="val 81072"/>
              <a:gd name="f145" fmla="val 379464"/>
              <a:gd name="f146" fmla="val 93225"/>
              <a:gd name="f147" fmla="val 354672"/>
              <a:gd name="f148" fmla="val 99180"/>
              <a:gd name="f149" fmla="val 342519"/>
              <a:gd name="f150" fmla="val 95095"/>
              <a:gd name="f151" fmla="val 341515"/>
              <a:gd name="f152" fmla="val 84707"/>
              <a:gd name="f153" fmla="val 341134"/>
              <a:gd name="f154" fmla="val 62686"/>
              <a:gd name="f155" fmla="val 340338"/>
              <a:gd name="f156" fmla="val 41184"/>
              <a:gd name="f157" fmla="val 335871"/>
              <a:gd name="f158" fmla="val 20201"/>
              <a:gd name="f159" fmla="val 329362"/>
              <a:gd name="f160" fmla="val 11787"/>
              <a:gd name="f161" fmla="val 326730"/>
              <a:gd name="f162" fmla="val 499"/>
              <a:gd name="f163" fmla="val 324410"/>
              <a:gd name="f164" fmla="val 15"/>
              <a:gd name="f165" fmla="val 313192"/>
              <a:gd name="f166" fmla="val -470"/>
              <a:gd name="f167" fmla="val 301281"/>
              <a:gd name="f168" fmla="val 11198"/>
              <a:gd name="f169" fmla="val 299792"/>
              <a:gd name="f170" fmla="val 19543"/>
              <a:gd name="f171" fmla="val 296953"/>
              <a:gd name="f172" fmla="val 46412"/>
              <a:gd name="f173" fmla="val 287846"/>
              <a:gd name="f174" fmla="val 74458"/>
              <a:gd name="f175" fmla="val 285422"/>
              <a:gd name="f176" fmla="val 103439"/>
              <a:gd name="f177" fmla="val 283207"/>
              <a:gd name="f178" fmla="val 86231"/>
              <a:gd name="f179" fmla="val 279882"/>
              <a:gd name="f180" fmla="val 69438"/>
              <a:gd name="f181" fmla="val 278497"/>
              <a:gd name="f182" fmla="val 53925"/>
              <a:gd name="f183" fmla="val 271849"/>
              <a:gd name="f184" fmla="val 48109"/>
              <a:gd name="f185" fmla="val 269357"/>
              <a:gd name="f186" fmla="val 41599"/>
              <a:gd name="f187" fmla="val 266136"/>
              <a:gd name="f188" fmla="val 42015"/>
              <a:gd name="f189" fmla="val 258657"/>
              <a:gd name="f190" fmla="val 42361"/>
              <a:gd name="f191" fmla="val 252113"/>
              <a:gd name="f192" fmla="val 48593"/>
              <a:gd name="f193" fmla="val 249620"/>
              <a:gd name="f194" fmla="val 53787"/>
              <a:gd name="f195" fmla="val 247162"/>
              <a:gd name="f196" fmla="val 68503"/>
              <a:gd name="f197" fmla="val 240168"/>
              <a:gd name="f198" fmla="val 84880"/>
              <a:gd name="f199" fmla="val 239371"/>
              <a:gd name="f200" fmla="val 101985"/>
              <a:gd name="f201" fmla="val 235355"/>
              <a:gd name="f202" fmla="val 94818"/>
              <a:gd name="f203" fmla="val 228776"/>
              <a:gd name="f204" fmla="val 88343"/>
              <a:gd name="f205" fmla="val 223409"/>
              <a:gd name="f206" fmla="val 82595"/>
              <a:gd name="f207" fmla="val 217419"/>
              <a:gd name="f208" fmla="val 60504"/>
              <a:gd name="f209" fmla="val 194497"/>
              <a:gd name="f210" fmla="val 60054"/>
              <a:gd name="f211" fmla="val 166867"/>
              <a:gd name="f212" fmla="val 81176"/>
              <a:gd name="f213" fmla="val 142906"/>
              <a:gd name="f214" fmla="val 93294"/>
              <a:gd name="f215" fmla="val 129160"/>
              <a:gd name="f216" fmla="val 108598"/>
              <a:gd name="f217" fmla="val 120158"/>
              <a:gd name="f218" fmla="val 125530"/>
              <a:gd name="f219" fmla="val 113683"/>
              <a:gd name="f220" fmla="val 131035"/>
              <a:gd name="f221" fmla="val 111571"/>
              <a:gd name="f222" fmla="val 135641"/>
              <a:gd name="f223" fmla="val 110428"/>
              <a:gd name="f224" fmla="val 132663"/>
              <a:gd name="f225" fmla="val 101633"/>
              <a:gd name="f226" fmla="val 122691"/>
              <a:gd name="f227" fmla="val 72167"/>
              <a:gd name="f228" fmla="val 135433"/>
              <a:gd name="f229" fmla="val 48934"/>
              <a:gd name="f230" fmla="val 165972"/>
              <a:gd name="f231" fmla="val 38824"/>
              <a:gd name="f232" fmla="val 182211"/>
              <a:gd name="f233" fmla="val 33457"/>
              <a:gd name="f234" fmla="val 198866"/>
              <a:gd name="f235" fmla="val 32903"/>
              <a:gd name="f236" fmla="val 215520"/>
              <a:gd name="f237" fmla="val 36538"/>
              <a:gd name="f238" fmla="val 222688"/>
              <a:gd name="f239" fmla="val 38096"/>
              <a:gd name="f240" fmla="val 228678"/>
              <a:gd name="f241" fmla="val 37439"/>
              <a:gd name="f242" fmla="val 235118"/>
              <a:gd name="f243" fmla="val 33353"/>
              <a:gd name="f244" fmla="val 10673"/>
              <a:gd name="f245" fmla="val 309181"/>
              <a:gd name="f246" fmla="val 5999"/>
              <a:gd name="f247" fmla="val 349554"/>
              <a:gd name="f248" fmla="val 16317"/>
              <a:gd name="f249" fmla="val 359145"/>
              <a:gd name="f250" fmla="val 18776"/>
              <a:gd name="f251" fmla="val 366935"/>
              <a:gd name="f252" fmla="val 18360"/>
              <a:gd name="f253" fmla="val 375799"/>
              <a:gd name="f254" fmla="val 13859"/>
              <a:gd name="f255" fmla="val 389442"/>
              <a:gd name="f256" fmla="val 6934"/>
              <a:gd name="f257" fmla="val 404954"/>
              <a:gd name="f258" fmla="val 4199"/>
              <a:gd name="f259" fmla="val 419634"/>
              <a:gd name="f260" fmla="val 7211"/>
              <a:gd name="f261" fmla="val 441967"/>
              <a:gd name="f262" fmla="val 11816"/>
              <a:gd name="f263" fmla="val 462846"/>
              <a:gd name="f264" fmla="val 6726"/>
              <a:gd name="f265" fmla="val 484348"/>
              <a:gd name="f266" fmla="val 3056"/>
              <a:gd name="f267" fmla="val 532997"/>
              <a:gd name="f268" fmla="val -5254"/>
              <a:gd name="f269" fmla="val 578632"/>
              <a:gd name="f270" fmla="val 3091"/>
              <a:gd name="f271" fmla="val 619455"/>
              <a:gd name="f272" fmla="val 31691"/>
              <a:gd name="f273" fmla="val 629704"/>
              <a:gd name="f274" fmla="val 38858"/>
              <a:gd name="f275" fmla="val 638568"/>
              <a:gd name="f276" fmla="val 41005"/>
              <a:gd name="f277" fmla="val 651171"/>
              <a:gd name="f278" fmla="val 37335"/>
              <a:gd name="f279" fmla="val 689536"/>
              <a:gd name="f280" fmla="val 26151"/>
              <a:gd name="f281" fmla="val 722776"/>
              <a:gd name="f282" fmla="val 40728"/>
              <a:gd name="f283" fmla="val 740850"/>
              <a:gd name="f284" fmla="val 75734"/>
              <a:gd name="f285" fmla="val 745559"/>
              <a:gd name="f286" fmla="val 84840"/>
              <a:gd name="f287" fmla="val 753350"/>
              <a:gd name="f288" fmla="val 84944"/>
              <a:gd name="f289" fmla="val 760967"/>
              <a:gd name="f290" fmla="val 86502"/>
              <a:gd name="f291" fmla="val 787525"/>
              <a:gd name="f292" fmla="val 91938"/>
              <a:gd name="f293" fmla="val 811554"/>
              <a:gd name="f294" fmla="val 102083"/>
              <a:gd name="f295" fmla="val 830632"/>
              <a:gd name="f296" fmla="val 122200"/>
              <a:gd name="f297" fmla="val 851165"/>
              <a:gd name="f298" fmla="val 143876"/>
              <a:gd name="f299" fmla="val 854974"/>
              <a:gd name="f300" fmla="val 166174"/>
              <a:gd name="f301" fmla="val 839635"/>
              <a:gd name="f302" fmla="val 191381"/>
              <a:gd name="f303" fmla="val 831671"/>
              <a:gd name="f304" fmla="val 204469"/>
              <a:gd name="f305" fmla="val 835826"/>
              <a:gd name="f306" fmla="val 207066"/>
              <a:gd name="f307" fmla="val 848464"/>
              <a:gd name="f308" fmla="val 207689"/>
              <a:gd name="f309" fmla="val 865916"/>
              <a:gd name="f310" fmla="val 208555"/>
              <a:gd name="f311" fmla="val 882501"/>
              <a:gd name="f312" fmla="val 213610"/>
              <a:gd name="f313" fmla="val 898671"/>
              <a:gd name="f314" fmla="val 219981"/>
              <a:gd name="f315" fmla="val 908608"/>
              <a:gd name="f316" fmla="val 223894"/>
              <a:gd name="f317" fmla="val 917991"/>
              <a:gd name="f318" fmla="val 228880"/>
              <a:gd name="f319" fmla="val 918649"/>
              <a:gd name="f320" fmla="val 241310"/>
              <a:gd name="f321" fmla="val 919342"/>
              <a:gd name="f322" fmla="val 254121"/>
              <a:gd name="f323" fmla="val 908504"/>
              <a:gd name="f324" fmla="val 256961"/>
              <a:gd name="f325" fmla="val 899882"/>
              <a:gd name="f326" fmla="val 261046"/>
              <a:gd name="f327" fmla="val 882709"/>
              <a:gd name="f328" fmla="val 269183"/>
              <a:gd name="f329" fmla="val 864080"/>
              <a:gd name="f330" fmla="val 272438"/>
              <a:gd name="f331" fmla="val 843790"/>
              <a:gd name="f332" fmla="val 275589"/>
              <a:gd name="f333" fmla="val 165522"/>
              <a:gd name="f334" fmla="val 215307"/>
              <a:gd name="f335" fmla="val 168292"/>
              <a:gd name="f336" fmla="val 214753"/>
              <a:gd name="f337" fmla="val 170023"/>
              <a:gd name="f338" fmla="val 214891"/>
              <a:gd name="f339" fmla="val 170369"/>
              <a:gd name="f340" fmla="val 214234"/>
              <a:gd name="f341" fmla="val 182904"/>
              <a:gd name="f342" fmla="val 191520"/>
              <a:gd name="f343" fmla="val 203332"/>
              <a:gd name="f344" fmla="val 183625"/>
              <a:gd name="f345" fmla="val 227916"/>
              <a:gd name="f346" fmla="val 183314"/>
              <a:gd name="f347" fmla="val 232279"/>
              <a:gd name="f348" fmla="val 183244"/>
              <a:gd name="f349" fmla="val 235049"/>
              <a:gd name="f350" fmla="val 181375"/>
              <a:gd name="f351" fmla="val 237369"/>
              <a:gd name="f352" fmla="val 177254"/>
              <a:gd name="f353" fmla="val 253746"/>
              <a:gd name="f354" fmla="val 147996"/>
              <a:gd name="f355" fmla="val 267215"/>
              <a:gd name="f356" fmla="val 141002"/>
              <a:gd name="f357" fmla="val 299970"/>
              <a:gd name="f358" fmla="val 145226"/>
              <a:gd name="f359" fmla="val 308384"/>
              <a:gd name="f360" fmla="val 146299"/>
              <a:gd name="f361" fmla="val 312885"/>
              <a:gd name="f362" fmla="val 146819"/>
              <a:gd name="f363" fmla="val 314409"/>
              <a:gd name="f364" fmla="val 135531"/>
              <a:gd name="f365" fmla="val 317248"/>
              <a:gd name="f366" fmla="val 114618"/>
              <a:gd name="f367" fmla="val 331756"/>
              <a:gd name="f368" fmla="val 102256"/>
              <a:gd name="f369" fmla="val 351423"/>
              <a:gd name="f370" fmla="val 96439"/>
              <a:gd name="f371" fmla="val 373202"/>
              <a:gd name="f372" fmla="val 89999"/>
              <a:gd name="f373" fmla="val 394947"/>
              <a:gd name="f374" fmla="val 90934"/>
              <a:gd name="f375" fmla="val 410597"/>
              <a:gd name="f376" fmla="val 108766"/>
              <a:gd name="f377" fmla="val 419357"/>
              <a:gd name="f378" fmla="val 118738"/>
              <a:gd name="f379" fmla="val 425244"/>
              <a:gd name="f380" fmla="val 119050"/>
              <a:gd name="f381" fmla="val 436427"/>
              <a:gd name="f382" fmla="val 114410"/>
              <a:gd name="f383" fmla="val 460284"/>
              <a:gd name="f384" fmla="val 104472"/>
              <a:gd name="f385" fmla="val 484314"/>
              <a:gd name="f386" fmla="val 109528"/>
              <a:gd name="f387" fmla="val 493697"/>
              <a:gd name="f388" fmla="val 127152"/>
              <a:gd name="f389" fmla="val 499653"/>
              <a:gd name="f390" fmla="val 138336"/>
              <a:gd name="f391" fmla="val 504916"/>
              <a:gd name="f392" fmla="val 136674"/>
              <a:gd name="f393" fmla="val 513953"/>
              <a:gd name="f394" fmla="val 132969"/>
              <a:gd name="f395" fmla="val 531300"/>
              <a:gd name="f396" fmla="val 125871"/>
              <a:gd name="f397" fmla="val 548612"/>
              <a:gd name="f398" fmla="val 124797"/>
              <a:gd name="f399" fmla="val 564713"/>
              <a:gd name="f400" fmla="val 137158"/>
              <a:gd name="f401" fmla="val 567829"/>
              <a:gd name="f402" fmla="val 139548"/>
              <a:gd name="f403" fmla="val 570253"/>
              <a:gd name="f404" fmla="val 147546"/>
              <a:gd name="f405" fmla="val 575135"/>
              <a:gd name="f406" fmla="val 142110"/>
              <a:gd name="f407" fmla="val 579671"/>
              <a:gd name="f408" fmla="val 137089"/>
              <a:gd name="f409" fmla="val 573335"/>
              <a:gd name="f410" fmla="val 132692"/>
              <a:gd name="f411" fmla="val 569699"/>
              <a:gd name="f412" fmla="val 129506"/>
              <a:gd name="f413" fmla="val 554602"/>
              <a:gd name="f414" fmla="val 116314"/>
              <a:gd name="f415" fmla="val 536771"/>
              <a:gd name="f416" fmla="val 117734"/>
              <a:gd name="f417" fmla="val 518869"/>
              <a:gd name="f418" fmla="val 121162"/>
              <a:gd name="f419" fmla="val 512256"/>
              <a:gd name="f420" fmla="val 122408"/>
              <a:gd name="f421" fmla="val 505885"/>
              <a:gd name="f422" fmla="val 126390"/>
              <a:gd name="f423" fmla="val 500137"/>
              <a:gd name="f424" fmla="val 118807"/>
              <a:gd name="f425" fmla="val 483829"/>
              <a:gd name="f426" fmla="val 97374"/>
              <a:gd name="f427" fmla="val 460769"/>
              <a:gd name="f428" fmla="val 98759"/>
              <a:gd name="f429" fmla="val 438540"/>
              <a:gd name="f430" fmla="val 103503"/>
              <a:gd name="f431" fmla="val 427563"/>
              <a:gd name="f432" fmla="val 105857"/>
              <a:gd name="f433" fmla="val 420916"/>
              <a:gd name="f434" fmla="val 104507"/>
              <a:gd name="f435" fmla="val 412259"/>
              <a:gd name="f436" fmla="val 97790"/>
              <a:gd name="f437" fmla="val 378396"/>
              <a:gd name="f438" fmla="val 71440"/>
              <a:gd name="f439" fmla="val 325281"/>
              <a:gd name="f440" fmla="val 83940"/>
              <a:gd name="f441" fmla="val 307623"/>
              <a:gd name="f442" fmla="val 303502"/>
              <a:gd name="f443" fmla="val 131411"/>
              <a:gd name="f444" fmla="val 298759"/>
              <a:gd name="f445" fmla="val 133834"/>
              <a:gd name="f446" fmla="val 289445"/>
              <a:gd name="f447" fmla="val 133800"/>
              <a:gd name="f448" fmla="val 267631"/>
              <a:gd name="f449" fmla="val 133731"/>
              <a:gd name="f450" fmla="val 247998"/>
              <a:gd name="f451" fmla="val 141071"/>
              <a:gd name="f452" fmla="val 235395"/>
              <a:gd name="f453" fmla="val 159388"/>
              <a:gd name="f454" fmla="val 228504"/>
              <a:gd name="f455" fmla="val 169429"/>
              <a:gd name="f456" fmla="val 221268"/>
              <a:gd name="f457" fmla="val 173965"/>
              <a:gd name="f458" fmla="val 209357"/>
              <a:gd name="f459" fmla="val 175661"/>
              <a:gd name="f460" fmla="val 183804"/>
              <a:gd name="f461" fmla="val 179332"/>
              <a:gd name="f462" fmla="val 168604"/>
              <a:gd name="f463" fmla="val 193805"/>
              <a:gd name="f464" fmla="+- 0 0 -90"/>
              <a:gd name="f465" fmla="*/ f3 1 936668"/>
              <a:gd name="f466" fmla="*/ f4 1 452860"/>
              <a:gd name="f467" fmla="val f5"/>
              <a:gd name="f468" fmla="val f6"/>
              <a:gd name="f469" fmla="val f7"/>
              <a:gd name="f470" fmla="*/ f464 f0 1"/>
              <a:gd name="f471" fmla="+- f469 0 f467"/>
              <a:gd name="f472" fmla="+- f468 0 f467"/>
              <a:gd name="f473" fmla="*/ f470 1 f2"/>
              <a:gd name="f474" fmla="*/ f472 1 936668"/>
              <a:gd name="f475" fmla="*/ f471 1 452860"/>
              <a:gd name="f476" fmla="*/ 843825 f472 1"/>
              <a:gd name="f477" fmla="*/ 275520 f471 1"/>
              <a:gd name="f478" fmla="*/ 886794 f472 1"/>
              <a:gd name="f479" fmla="*/ 294875 f471 1"/>
              <a:gd name="f480" fmla="*/ 909543 f472 1"/>
              <a:gd name="f481" fmla="*/ 300727 f471 1"/>
              <a:gd name="f482" fmla="*/ 919826 f472 1"/>
              <a:gd name="f483" fmla="*/ 301973 f471 1"/>
              <a:gd name="f484" fmla="*/ 936654 f472 1"/>
              <a:gd name="f485" fmla="*/ 313122 f471 1"/>
              <a:gd name="f486" fmla="*/ 919930 f472 1"/>
              <a:gd name="f487" fmla="*/ 322540 f471 1"/>
              <a:gd name="f488" fmla="*/ 868512 f472 1"/>
              <a:gd name="f489" fmla="*/ 329154 f471 1"/>
              <a:gd name="f490" fmla="*/ 857328 f472 1"/>
              <a:gd name="f491" fmla="*/ 340718 f471 1"/>
              <a:gd name="f492" fmla="*/ 808957 f472 1"/>
              <a:gd name="f493" fmla="*/ 426831 f471 1"/>
              <a:gd name="f494" fmla="*/ 647744 f472 1"/>
              <a:gd name="f495" fmla="*/ 405675 f471 1"/>
              <a:gd name="f496" fmla="*/ 627003 f472 1"/>
              <a:gd name="f497" fmla="*/ 349202 f471 1"/>
              <a:gd name="f498" fmla="*/ 617170 f472 1"/>
              <a:gd name="f499" fmla="*/ 337014 f471 1"/>
              <a:gd name="f500" fmla="*/ 556091 f472 1"/>
              <a:gd name="f501" fmla="*/ 304847 f471 1"/>
              <a:gd name="f502" fmla="*/ 536978 f472 1"/>
              <a:gd name="f503" fmla="*/ 299653 f471 1"/>
              <a:gd name="f504" fmla="*/ 466655 f472 1"/>
              <a:gd name="f505" fmla="*/ 280956 f471 1"/>
              <a:gd name="f506" fmla="*/ 450832 f472 1"/>
              <a:gd name="f507" fmla="*/ 281164 f471 1"/>
              <a:gd name="f508" fmla="*/ 365446 f472 1"/>
              <a:gd name="f509" fmla="*/ 291586 f471 1"/>
              <a:gd name="f510" fmla="*/ 339824 f472 1"/>
              <a:gd name="f511" fmla="*/ 301765 f471 1"/>
              <a:gd name="f512" fmla="*/ 295850 f472 1"/>
              <a:gd name="f513" fmla="*/ 332789 f471 1"/>
              <a:gd name="f514" fmla="*/ 263649 f472 1"/>
              <a:gd name="f515" fmla="*/ 368661 f471 1"/>
              <a:gd name="f516" fmla="*/ 265692 f472 1"/>
              <a:gd name="f517" fmla="*/ 374859 f471 1"/>
              <a:gd name="f518" fmla="*/ 251011 f472 1"/>
              <a:gd name="f519" fmla="*/ 432994 f471 1"/>
              <a:gd name="f520" fmla="*/ 104686 f472 1"/>
              <a:gd name="f521" fmla="*/ 424892 f471 1"/>
              <a:gd name="f522" fmla="*/ 93225 f472 1"/>
              <a:gd name="f523" fmla="*/ 354672 f471 1"/>
              <a:gd name="f524" fmla="*/ 84707 f472 1"/>
              <a:gd name="f525" fmla="*/ 341134 f471 1"/>
              <a:gd name="f526" fmla="*/ 20201 f472 1"/>
              <a:gd name="f527" fmla="*/ 329362 f471 1"/>
              <a:gd name="f528" fmla="*/ 15 f472 1"/>
              <a:gd name="f529" fmla="*/ 313192 f471 1"/>
              <a:gd name="f530" fmla="*/ 19543 f472 1"/>
              <a:gd name="f531" fmla="*/ 296953 f471 1"/>
              <a:gd name="f532" fmla="*/ 103439 f472 1"/>
              <a:gd name="f533" fmla="*/ 283207 f471 1"/>
              <a:gd name="f534" fmla="*/ 53925 f472 1"/>
              <a:gd name="f535" fmla="*/ 271849 f471 1"/>
              <a:gd name="f536" fmla="*/ 42015 f472 1"/>
              <a:gd name="f537" fmla="*/ 258657 f471 1"/>
              <a:gd name="f538" fmla="*/ 53787 f472 1"/>
              <a:gd name="f539" fmla="*/ 247162 f471 1"/>
              <a:gd name="f540" fmla="*/ 101985 f472 1"/>
              <a:gd name="f541" fmla="*/ 235355 f471 1"/>
              <a:gd name="f542" fmla="*/ 82595 f472 1"/>
              <a:gd name="f543" fmla="*/ 217419 f471 1"/>
              <a:gd name="f544" fmla="*/ 81176 f472 1"/>
              <a:gd name="f545" fmla="*/ 142906 f471 1"/>
              <a:gd name="f546" fmla="*/ 125530 f472 1"/>
              <a:gd name="f547" fmla="*/ 113683 f471 1"/>
              <a:gd name="f548" fmla="*/ 132663 f472 1"/>
              <a:gd name="f549" fmla="*/ 101633 f471 1"/>
              <a:gd name="f550" fmla="*/ 165972 f472 1"/>
              <a:gd name="f551" fmla="*/ 38824 f471 1"/>
              <a:gd name="f552" fmla="*/ 215520 f472 1"/>
              <a:gd name="f553" fmla="*/ 36538 f471 1"/>
              <a:gd name="f554" fmla="*/ 235118 f472 1"/>
              <a:gd name="f555" fmla="*/ 33353 f471 1"/>
              <a:gd name="f556" fmla="*/ 349554 f472 1"/>
              <a:gd name="f557" fmla="*/ 16317 f471 1"/>
              <a:gd name="f558" fmla="*/ 375799 f472 1"/>
              <a:gd name="f559" fmla="*/ 13859 f471 1"/>
              <a:gd name="f560" fmla="*/ 419634 f472 1"/>
              <a:gd name="f561" fmla="*/ 7211 f471 1"/>
              <a:gd name="f562" fmla="*/ 484348 f472 1"/>
              <a:gd name="f563" fmla="*/ 3056 f471 1"/>
              <a:gd name="f564" fmla="*/ 619455 f472 1"/>
              <a:gd name="f565" fmla="*/ 31691 f471 1"/>
              <a:gd name="f566" fmla="*/ 651171 f472 1"/>
              <a:gd name="f567" fmla="*/ 37335 f471 1"/>
              <a:gd name="f568" fmla="*/ 740850 f472 1"/>
              <a:gd name="f569" fmla="*/ 75734 f471 1"/>
              <a:gd name="f570" fmla="*/ 760967 f472 1"/>
              <a:gd name="f571" fmla="*/ 86502 f471 1"/>
              <a:gd name="f572" fmla="*/ 830632 f472 1"/>
              <a:gd name="f573" fmla="*/ 122200 f471 1"/>
              <a:gd name="f574" fmla="*/ 839635 f472 1"/>
              <a:gd name="f575" fmla="*/ 191381 f471 1"/>
              <a:gd name="f576" fmla="*/ 848464 f472 1"/>
              <a:gd name="f577" fmla="*/ 207689 f471 1"/>
              <a:gd name="f578" fmla="*/ 898671 f472 1"/>
              <a:gd name="f579" fmla="*/ 219981 f471 1"/>
              <a:gd name="f580" fmla="*/ 918649 f472 1"/>
              <a:gd name="f581" fmla="*/ 241310 f471 1"/>
              <a:gd name="f582" fmla="*/ 899882 f472 1"/>
              <a:gd name="f583" fmla="*/ 261046 f471 1"/>
              <a:gd name="f584" fmla="*/ 843790 f472 1"/>
              <a:gd name="f585" fmla="*/ 275589 f471 1"/>
              <a:gd name="f586" fmla="*/ 165522 f472 1"/>
              <a:gd name="f587" fmla="*/ 215307 f471 1"/>
              <a:gd name="f588" fmla="*/ 170369 f472 1"/>
              <a:gd name="f589" fmla="*/ 214234 f471 1"/>
              <a:gd name="f590" fmla="*/ 227916 f472 1"/>
              <a:gd name="f591" fmla="*/ 183314 f471 1"/>
              <a:gd name="f592" fmla="*/ 237369 f472 1"/>
              <a:gd name="f593" fmla="*/ 177254 f471 1"/>
              <a:gd name="f594" fmla="*/ 299970 f472 1"/>
              <a:gd name="f595" fmla="*/ 145226 f471 1"/>
              <a:gd name="f596" fmla="*/ 314409 f472 1"/>
              <a:gd name="f597" fmla="*/ 135531 f471 1"/>
              <a:gd name="f598" fmla="*/ 351423 f472 1"/>
              <a:gd name="f599" fmla="*/ 96439 f471 1"/>
              <a:gd name="f600" fmla="*/ 410597 f472 1"/>
              <a:gd name="f601" fmla="*/ 108766 f471 1"/>
              <a:gd name="f602" fmla="*/ 436427 f472 1"/>
              <a:gd name="f603" fmla="*/ 114410 f471 1"/>
              <a:gd name="f604" fmla="*/ 493697 f472 1"/>
              <a:gd name="f605" fmla="*/ 127152 f471 1"/>
              <a:gd name="f606" fmla="*/ 513953 f472 1"/>
              <a:gd name="f607" fmla="*/ 132969 f471 1"/>
              <a:gd name="f608" fmla="*/ 564713 f472 1"/>
              <a:gd name="f609" fmla="*/ 137158 f471 1"/>
              <a:gd name="f610" fmla="*/ 575135 f472 1"/>
              <a:gd name="f611" fmla="*/ 142110 f471 1"/>
              <a:gd name="f612" fmla="*/ 569699 f472 1"/>
              <a:gd name="f613" fmla="*/ 129506 f471 1"/>
              <a:gd name="f614" fmla="*/ 518869 f472 1"/>
              <a:gd name="f615" fmla="*/ 121162 f471 1"/>
              <a:gd name="f616" fmla="*/ 500137 f472 1"/>
              <a:gd name="f617" fmla="*/ 118807 f471 1"/>
              <a:gd name="f618" fmla="*/ 438540 f472 1"/>
              <a:gd name="f619" fmla="*/ 103503 f471 1"/>
              <a:gd name="f620" fmla="*/ 412259 f472 1"/>
              <a:gd name="f621" fmla="*/ 97790 f471 1"/>
              <a:gd name="f622" fmla="*/ 307623 f472 1"/>
              <a:gd name="f623" fmla="*/ 122408 f471 1"/>
              <a:gd name="f624" fmla="*/ 289445 f472 1"/>
              <a:gd name="f625" fmla="*/ 133800 f471 1"/>
              <a:gd name="f626" fmla="*/ 235395 f472 1"/>
              <a:gd name="f627" fmla="*/ 159388 f471 1"/>
              <a:gd name="f628" fmla="*/ 209357 f472 1"/>
              <a:gd name="f629" fmla="*/ 175661 f471 1"/>
              <a:gd name="f630" fmla="+- f473 0 f1"/>
              <a:gd name="f631" fmla="*/ f476 1 936668"/>
              <a:gd name="f632" fmla="*/ f477 1 452860"/>
              <a:gd name="f633" fmla="*/ f478 1 936668"/>
              <a:gd name="f634" fmla="*/ f479 1 452860"/>
              <a:gd name="f635" fmla="*/ f480 1 936668"/>
              <a:gd name="f636" fmla="*/ f481 1 452860"/>
              <a:gd name="f637" fmla="*/ f482 1 936668"/>
              <a:gd name="f638" fmla="*/ f483 1 452860"/>
              <a:gd name="f639" fmla="*/ f484 1 936668"/>
              <a:gd name="f640" fmla="*/ f485 1 452860"/>
              <a:gd name="f641" fmla="*/ f486 1 936668"/>
              <a:gd name="f642" fmla="*/ f487 1 452860"/>
              <a:gd name="f643" fmla="*/ f488 1 936668"/>
              <a:gd name="f644" fmla="*/ f489 1 452860"/>
              <a:gd name="f645" fmla="*/ f490 1 936668"/>
              <a:gd name="f646" fmla="*/ f491 1 452860"/>
              <a:gd name="f647" fmla="*/ f492 1 936668"/>
              <a:gd name="f648" fmla="*/ f493 1 452860"/>
              <a:gd name="f649" fmla="*/ f494 1 936668"/>
              <a:gd name="f650" fmla="*/ f495 1 452860"/>
              <a:gd name="f651" fmla="*/ f496 1 936668"/>
              <a:gd name="f652" fmla="*/ f497 1 452860"/>
              <a:gd name="f653" fmla="*/ f498 1 936668"/>
              <a:gd name="f654" fmla="*/ f499 1 452860"/>
              <a:gd name="f655" fmla="*/ f500 1 936668"/>
              <a:gd name="f656" fmla="*/ f501 1 452860"/>
              <a:gd name="f657" fmla="*/ f502 1 936668"/>
              <a:gd name="f658" fmla="*/ f503 1 452860"/>
              <a:gd name="f659" fmla="*/ f504 1 936668"/>
              <a:gd name="f660" fmla="*/ f505 1 452860"/>
              <a:gd name="f661" fmla="*/ f506 1 936668"/>
              <a:gd name="f662" fmla="*/ f507 1 452860"/>
              <a:gd name="f663" fmla="*/ f508 1 936668"/>
              <a:gd name="f664" fmla="*/ f509 1 452860"/>
              <a:gd name="f665" fmla="*/ f510 1 936668"/>
              <a:gd name="f666" fmla="*/ f511 1 452860"/>
              <a:gd name="f667" fmla="*/ f512 1 936668"/>
              <a:gd name="f668" fmla="*/ f513 1 452860"/>
              <a:gd name="f669" fmla="*/ f514 1 936668"/>
              <a:gd name="f670" fmla="*/ f515 1 452860"/>
              <a:gd name="f671" fmla="*/ f516 1 936668"/>
              <a:gd name="f672" fmla="*/ f517 1 452860"/>
              <a:gd name="f673" fmla="*/ f518 1 936668"/>
              <a:gd name="f674" fmla="*/ f519 1 452860"/>
              <a:gd name="f675" fmla="*/ f520 1 936668"/>
              <a:gd name="f676" fmla="*/ f521 1 452860"/>
              <a:gd name="f677" fmla="*/ f522 1 936668"/>
              <a:gd name="f678" fmla="*/ f523 1 452860"/>
              <a:gd name="f679" fmla="*/ f524 1 936668"/>
              <a:gd name="f680" fmla="*/ f525 1 452860"/>
              <a:gd name="f681" fmla="*/ f526 1 936668"/>
              <a:gd name="f682" fmla="*/ f527 1 452860"/>
              <a:gd name="f683" fmla="*/ f528 1 936668"/>
              <a:gd name="f684" fmla="*/ f529 1 452860"/>
              <a:gd name="f685" fmla="*/ f530 1 936668"/>
              <a:gd name="f686" fmla="*/ f531 1 452860"/>
              <a:gd name="f687" fmla="*/ f532 1 936668"/>
              <a:gd name="f688" fmla="*/ f533 1 452860"/>
              <a:gd name="f689" fmla="*/ f534 1 936668"/>
              <a:gd name="f690" fmla="*/ f535 1 452860"/>
              <a:gd name="f691" fmla="*/ f536 1 936668"/>
              <a:gd name="f692" fmla="*/ f537 1 452860"/>
              <a:gd name="f693" fmla="*/ f538 1 936668"/>
              <a:gd name="f694" fmla="*/ f539 1 452860"/>
              <a:gd name="f695" fmla="*/ f540 1 936668"/>
              <a:gd name="f696" fmla="*/ f541 1 452860"/>
              <a:gd name="f697" fmla="*/ f542 1 936668"/>
              <a:gd name="f698" fmla="*/ f543 1 452860"/>
              <a:gd name="f699" fmla="*/ f544 1 936668"/>
              <a:gd name="f700" fmla="*/ f545 1 452860"/>
              <a:gd name="f701" fmla="*/ f546 1 936668"/>
              <a:gd name="f702" fmla="*/ f547 1 452860"/>
              <a:gd name="f703" fmla="*/ f548 1 936668"/>
              <a:gd name="f704" fmla="*/ f549 1 452860"/>
              <a:gd name="f705" fmla="*/ f550 1 936668"/>
              <a:gd name="f706" fmla="*/ f551 1 452860"/>
              <a:gd name="f707" fmla="*/ f552 1 936668"/>
              <a:gd name="f708" fmla="*/ f553 1 452860"/>
              <a:gd name="f709" fmla="*/ f554 1 936668"/>
              <a:gd name="f710" fmla="*/ f555 1 452860"/>
              <a:gd name="f711" fmla="*/ f556 1 936668"/>
              <a:gd name="f712" fmla="*/ f557 1 452860"/>
              <a:gd name="f713" fmla="*/ f558 1 936668"/>
              <a:gd name="f714" fmla="*/ f559 1 452860"/>
              <a:gd name="f715" fmla="*/ f560 1 936668"/>
              <a:gd name="f716" fmla="*/ f561 1 452860"/>
              <a:gd name="f717" fmla="*/ f562 1 936668"/>
              <a:gd name="f718" fmla="*/ f563 1 452860"/>
              <a:gd name="f719" fmla="*/ f564 1 936668"/>
              <a:gd name="f720" fmla="*/ f565 1 452860"/>
              <a:gd name="f721" fmla="*/ f566 1 936668"/>
              <a:gd name="f722" fmla="*/ f567 1 452860"/>
              <a:gd name="f723" fmla="*/ f568 1 936668"/>
              <a:gd name="f724" fmla="*/ f569 1 452860"/>
              <a:gd name="f725" fmla="*/ f570 1 936668"/>
              <a:gd name="f726" fmla="*/ f571 1 452860"/>
              <a:gd name="f727" fmla="*/ f572 1 936668"/>
              <a:gd name="f728" fmla="*/ f573 1 452860"/>
              <a:gd name="f729" fmla="*/ f574 1 936668"/>
              <a:gd name="f730" fmla="*/ f575 1 452860"/>
              <a:gd name="f731" fmla="*/ f576 1 936668"/>
              <a:gd name="f732" fmla="*/ f577 1 452860"/>
              <a:gd name="f733" fmla="*/ f578 1 936668"/>
              <a:gd name="f734" fmla="*/ f579 1 452860"/>
              <a:gd name="f735" fmla="*/ f580 1 936668"/>
              <a:gd name="f736" fmla="*/ f581 1 452860"/>
              <a:gd name="f737" fmla="*/ f582 1 936668"/>
              <a:gd name="f738" fmla="*/ f583 1 452860"/>
              <a:gd name="f739" fmla="*/ f584 1 936668"/>
              <a:gd name="f740" fmla="*/ f585 1 452860"/>
              <a:gd name="f741" fmla="*/ f586 1 936668"/>
              <a:gd name="f742" fmla="*/ f587 1 452860"/>
              <a:gd name="f743" fmla="*/ f588 1 936668"/>
              <a:gd name="f744" fmla="*/ f589 1 452860"/>
              <a:gd name="f745" fmla="*/ f590 1 936668"/>
              <a:gd name="f746" fmla="*/ f591 1 452860"/>
              <a:gd name="f747" fmla="*/ f592 1 936668"/>
              <a:gd name="f748" fmla="*/ f593 1 452860"/>
              <a:gd name="f749" fmla="*/ f594 1 936668"/>
              <a:gd name="f750" fmla="*/ f595 1 452860"/>
              <a:gd name="f751" fmla="*/ f596 1 936668"/>
              <a:gd name="f752" fmla="*/ f597 1 452860"/>
              <a:gd name="f753" fmla="*/ f598 1 936668"/>
              <a:gd name="f754" fmla="*/ f599 1 452860"/>
              <a:gd name="f755" fmla="*/ f600 1 936668"/>
              <a:gd name="f756" fmla="*/ f601 1 452860"/>
              <a:gd name="f757" fmla="*/ f602 1 936668"/>
              <a:gd name="f758" fmla="*/ f603 1 452860"/>
              <a:gd name="f759" fmla="*/ f604 1 936668"/>
              <a:gd name="f760" fmla="*/ f605 1 452860"/>
              <a:gd name="f761" fmla="*/ f606 1 936668"/>
              <a:gd name="f762" fmla="*/ f607 1 452860"/>
              <a:gd name="f763" fmla="*/ f608 1 936668"/>
              <a:gd name="f764" fmla="*/ f609 1 452860"/>
              <a:gd name="f765" fmla="*/ f610 1 936668"/>
              <a:gd name="f766" fmla="*/ f611 1 452860"/>
              <a:gd name="f767" fmla="*/ f612 1 936668"/>
              <a:gd name="f768" fmla="*/ f613 1 452860"/>
              <a:gd name="f769" fmla="*/ f614 1 936668"/>
              <a:gd name="f770" fmla="*/ f615 1 452860"/>
              <a:gd name="f771" fmla="*/ f616 1 936668"/>
              <a:gd name="f772" fmla="*/ f617 1 452860"/>
              <a:gd name="f773" fmla="*/ f618 1 936668"/>
              <a:gd name="f774" fmla="*/ f619 1 452860"/>
              <a:gd name="f775" fmla="*/ f620 1 936668"/>
              <a:gd name="f776" fmla="*/ f621 1 452860"/>
              <a:gd name="f777" fmla="*/ f622 1 936668"/>
              <a:gd name="f778" fmla="*/ f623 1 452860"/>
              <a:gd name="f779" fmla="*/ f624 1 936668"/>
              <a:gd name="f780" fmla="*/ f625 1 452860"/>
              <a:gd name="f781" fmla="*/ f626 1 936668"/>
              <a:gd name="f782" fmla="*/ f627 1 452860"/>
              <a:gd name="f783" fmla="*/ f628 1 936668"/>
              <a:gd name="f784" fmla="*/ f629 1 452860"/>
              <a:gd name="f785" fmla="*/ f467 1 f474"/>
              <a:gd name="f786" fmla="*/ f468 1 f474"/>
              <a:gd name="f787" fmla="*/ f467 1 f475"/>
              <a:gd name="f788" fmla="*/ f469 1 f475"/>
              <a:gd name="f789" fmla="*/ f631 1 f474"/>
              <a:gd name="f790" fmla="*/ f632 1 f475"/>
              <a:gd name="f791" fmla="*/ f633 1 f474"/>
              <a:gd name="f792" fmla="*/ f634 1 f475"/>
              <a:gd name="f793" fmla="*/ f635 1 f474"/>
              <a:gd name="f794" fmla="*/ f636 1 f475"/>
              <a:gd name="f795" fmla="*/ f637 1 f474"/>
              <a:gd name="f796" fmla="*/ f638 1 f475"/>
              <a:gd name="f797" fmla="*/ f639 1 f474"/>
              <a:gd name="f798" fmla="*/ f640 1 f475"/>
              <a:gd name="f799" fmla="*/ f641 1 f474"/>
              <a:gd name="f800" fmla="*/ f642 1 f475"/>
              <a:gd name="f801" fmla="*/ f643 1 f474"/>
              <a:gd name="f802" fmla="*/ f644 1 f475"/>
              <a:gd name="f803" fmla="*/ f645 1 f474"/>
              <a:gd name="f804" fmla="*/ f646 1 f475"/>
              <a:gd name="f805" fmla="*/ f647 1 f474"/>
              <a:gd name="f806" fmla="*/ f648 1 f475"/>
              <a:gd name="f807" fmla="*/ f649 1 f474"/>
              <a:gd name="f808" fmla="*/ f650 1 f475"/>
              <a:gd name="f809" fmla="*/ f651 1 f474"/>
              <a:gd name="f810" fmla="*/ f652 1 f475"/>
              <a:gd name="f811" fmla="*/ f653 1 f474"/>
              <a:gd name="f812" fmla="*/ f654 1 f475"/>
              <a:gd name="f813" fmla="*/ f655 1 f474"/>
              <a:gd name="f814" fmla="*/ f656 1 f475"/>
              <a:gd name="f815" fmla="*/ f657 1 f474"/>
              <a:gd name="f816" fmla="*/ f658 1 f475"/>
              <a:gd name="f817" fmla="*/ f659 1 f474"/>
              <a:gd name="f818" fmla="*/ f660 1 f475"/>
              <a:gd name="f819" fmla="*/ f661 1 f474"/>
              <a:gd name="f820" fmla="*/ f662 1 f475"/>
              <a:gd name="f821" fmla="*/ f663 1 f474"/>
              <a:gd name="f822" fmla="*/ f664 1 f475"/>
              <a:gd name="f823" fmla="*/ f665 1 f474"/>
              <a:gd name="f824" fmla="*/ f666 1 f475"/>
              <a:gd name="f825" fmla="*/ f667 1 f474"/>
              <a:gd name="f826" fmla="*/ f668 1 f475"/>
              <a:gd name="f827" fmla="*/ f669 1 f474"/>
              <a:gd name="f828" fmla="*/ f670 1 f475"/>
              <a:gd name="f829" fmla="*/ f671 1 f474"/>
              <a:gd name="f830" fmla="*/ f672 1 f475"/>
              <a:gd name="f831" fmla="*/ f673 1 f474"/>
              <a:gd name="f832" fmla="*/ f674 1 f475"/>
              <a:gd name="f833" fmla="*/ f675 1 f474"/>
              <a:gd name="f834" fmla="*/ f676 1 f475"/>
              <a:gd name="f835" fmla="*/ f677 1 f474"/>
              <a:gd name="f836" fmla="*/ f678 1 f475"/>
              <a:gd name="f837" fmla="*/ f679 1 f474"/>
              <a:gd name="f838" fmla="*/ f680 1 f475"/>
              <a:gd name="f839" fmla="*/ f681 1 f474"/>
              <a:gd name="f840" fmla="*/ f682 1 f475"/>
              <a:gd name="f841" fmla="*/ f683 1 f474"/>
              <a:gd name="f842" fmla="*/ f684 1 f475"/>
              <a:gd name="f843" fmla="*/ f685 1 f474"/>
              <a:gd name="f844" fmla="*/ f686 1 f475"/>
              <a:gd name="f845" fmla="*/ f687 1 f474"/>
              <a:gd name="f846" fmla="*/ f688 1 f475"/>
              <a:gd name="f847" fmla="*/ f689 1 f474"/>
              <a:gd name="f848" fmla="*/ f690 1 f475"/>
              <a:gd name="f849" fmla="*/ f691 1 f474"/>
              <a:gd name="f850" fmla="*/ f692 1 f475"/>
              <a:gd name="f851" fmla="*/ f693 1 f474"/>
              <a:gd name="f852" fmla="*/ f694 1 f475"/>
              <a:gd name="f853" fmla="*/ f695 1 f474"/>
              <a:gd name="f854" fmla="*/ f696 1 f475"/>
              <a:gd name="f855" fmla="*/ f697 1 f474"/>
              <a:gd name="f856" fmla="*/ f698 1 f475"/>
              <a:gd name="f857" fmla="*/ f699 1 f474"/>
              <a:gd name="f858" fmla="*/ f700 1 f475"/>
              <a:gd name="f859" fmla="*/ f701 1 f474"/>
              <a:gd name="f860" fmla="*/ f702 1 f475"/>
              <a:gd name="f861" fmla="*/ f703 1 f474"/>
              <a:gd name="f862" fmla="*/ f704 1 f475"/>
              <a:gd name="f863" fmla="*/ f705 1 f474"/>
              <a:gd name="f864" fmla="*/ f706 1 f475"/>
              <a:gd name="f865" fmla="*/ f707 1 f474"/>
              <a:gd name="f866" fmla="*/ f708 1 f475"/>
              <a:gd name="f867" fmla="*/ f709 1 f474"/>
              <a:gd name="f868" fmla="*/ f710 1 f475"/>
              <a:gd name="f869" fmla="*/ f711 1 f474"/>
              <a:gd name="f870" fmla="*/ f712 1 f475"/>
              <a:gd name="f871" fmla="*/ f713 1 f474"/>
              <a:gd name="f872" fmla="*/ f714 1 f475"/>
              <a:gd name="f873" fmla="*/ f715 1 f474"/>
              <a:gd name="f874" fmla="*/ f716 1 f475"/>
              <a:gd name="f875" fmla="*/ f717 1 f474"/>
              <a:gd name="f876" fmla="*/ f718 1 f475"/>
              <a:gd name="f877" fmla="*/ f719 1 f474"/>
              <a:gd name="f878" fmla="*/ f720 1 f475"/>
              <a:gd name="f879" fmla="*/ f721 1 f474"/>
              <a:gd name="f880" fmla="*/ f722 1 f475"/>
              <a:gd name="f881" fmla="*/ f723 1 f474"/>
              <a:gd name="f882" fmla="*/ f724 1 f475"/>
              <a:gd name="f883" fmla="*/ f725 1 f474"/>
              <a:gd name="f884" fmla="*/ f726 1 f475"/>
              <a:gd name="f885" fmla="*/ f727 1 f474"/>
              <a:gd name="f886" fmla="*/ f728 1 f475"/>
              <a:gd name="f887" fmla="*/ f729 1 f474"/>
              <a:gd name="f888" fmla="*/ f730 1 f475"/>
              <a:gd name="f889" fmla="*/ f731 1 f474"/>
              <a:gd name="f890" fmla="*/ f732 1 f475"/>
              <a:gd name="f891" fmla="*/ f733 1 f474"/>
              <a:gd name="f892" fmla="*/ f734 1 f475"/>
              <a:gd name="f893" fmla="*/ f735 1 f474"/>
              <a:gd name="f894" fmla="*/ f736 1 f475"/>
              <a:gd name="f895" fmla="*/ f737 1 f474"/>
              <a:gd name="f896" fmla="*/ f738 1 f475"/>
              <a:gd name="f897" fmla="*/ f739 1 f474"/>
              <a:gd name="f898" fmla="*/ f740 1 f475"/>
              <a:gd name="f899" fmla="*/ f741 1 f474"/>
              <a:gd name="f900" fmla="*/ f742 1 f475"/>
              <a:gd name="f901" fmla="*/ f743 1 f474"/>
              <a:gd name="f902" fmla="*/ f744 1 f475"/>
              <a:gd name="f903" fmla="*/ f745 1 f474"/>
              <a:gd name="f904" fmla="*/ f746 1 f475"/>
              <a:gd name="f905" fmla="*/ f747 1 f474"/>
              <a:gd name="f906" fmla="*/ f748 1 f475"/>
              <a:gd name="f907" fmla="*/ f749 1 f474"/>
              <a:gd name="f908" fmla="*/ f750 1 f475"/>
              <a:gd name="f909" fmla="*/ f751 1 f474"/>
              <a:gd name="f910" fmla="*/ f752 1 f475"/>
              <a:gd name="f911" fmla="*/ f753 1 f474"/>
              <a:gd name="f912" fmla="*/ f754 1 f475"/>
              <a:gd name="f913" fmla="*/ f755 1 f474"/>
              <a:gd name="f914" fmla="*/ f756 1 f475"/>
              <a:gd name="f915" fmla="*/ f757 1 f474"/>
              <a:gd name="f916" fmla="*/ f758 1 f475"/>
              <a:gd name="f917" fmla="*/ f759 1 f474"/>
              <a:gd name="f918" fmla="*/ f760 1 f475"/>
              <a:gd name="f919" fmla="*/ f761 1 f474"/>
              <a:gd name="f920" fmla="*/ f762 1 f475"/>
              <a:gd name="f921" fmla="*/ f763 1 f474"/>
              <a:gd name="f922" fmla="*/ f764 1 f475"/>
              <a:gd name="f923" fmla="*/ f765 1 f474"/>
              <a:gd name="f924" fmla="*/ f766 1 f475"/>
              <a:gd name="f925" fmla="*/ f767 1 f474"/>
              <a:gd name="f926" fmla="*/ f768 1 f475"/>
              <a:gd name="f927" fmla="*/ f769 1 f474"/>
              <a:gd name="f928" fmla="*/ f770 1 f475"/>
              <a:gd name="f929" fmla="*/ f771 1 f474"/>
              <a:gd name="f930" fmla="*/ f772 1 f475"/>
              <a:gd name="f931" fmla="*/ f773 1 f474"/>
              <a:gd name="f932" fmla="*/ f774 1 f475"/>
              <a:gd name="f933" fmla="*/ f775 1 f474"/>
              <a:gd name="f934" fmla="*/ f776 1 f475"/>
              <a:gd name="f935" fmla="*/ f777 1 f474"/>
              <a:gd name="f936" fmla="*/ f778 1 f475"/>
              <a:gd name="f937" fmla="*/ f779 1 f474"/>
              <a:gd name="f938" fmla="*/ f780 1 f475"/>
              <a:gd name="f939" fmla="*/ f781 1 f474"/>
              <a:gd name="f940" fmla="*/ f782 1 f475"/>
              <a:gd name="f941" fmla="*/ f783 1 f474"/>
              <a:gd name="f942" fmla="*/ f784 1 f475"/>
              <a:gd name="f943" fmla="*/ f785 f465 1"/>
              <a:gd name="f944" fmla="*/ f786 f465 1"/>
              <a:gd name="f945" fmla="*/ f788 f466 1"/>
              <a:gd name="f946" fmla="*/ f787 f466 1"/>
              <a:gd name="f947" fmla="*/ f789 f465 1"/>
              <a:gd name="f948" fmla="*/ f790 f466 1"/>
              <a:gd name="f949" fmla="*/ f791 f465 1"/>
              <a:gd name="f950" fmla="*/ f792 f466 1"/>
              <a:gd name="f951" fmla="*/ f793 f465 1"/>
              <a:gd name="f952" fmla="*/ f794 f466 1"/>
              <a:gd name="f953" fmla="*/ f795 f465 1"/>
              <a:gd name="f954" fmla="*/ f796 f466 1"/>
              <a:gd name="f955" fmla="*/ f797 f465 1"/>
              <a:gd name="f956" fmla="*/ f798 f466 1"/>
              <a:gd name="f957" fmla="*/ f799 f465 1"/>
              <a:gd name="f958" fmla="*/ f800 f466 1"/>
              <a:gd name="f959" fmla="*/ f801 f465 1"/>
              <a:gd name="f960" fmla="*/ f802 f466 1"/>
              <a:gd name="f961" fmla="*/ f803 f465 1"/>
              <a:gd name="f962" fmla="*/ f804 f466 1"/>
              <a:gd name="f963" fmla="*/ f805 f465 1"/>
              <a:gd name="f964" fmla="*/ f806 f466 1"/>
              <a:gd name="f965" fmla="*/ f807 f465 1"/>
              <a:gd name="f966" fmla="*/ f808 f466 1"/>
              <a:gd name="f967" fmla="*/ f809 f465 1"/>
              <a:gd name="f968" fmla="*/ f810 f466 1"/>
              <a:gd name="f969" fmla="*/ f811 f465 1"/>
              <a:gd name="f970" fmla="*/ f812 f466 1"/>
              <a:gd name="f971" fmla="*/ f813 f465 1"/>
              <a:gd name="f972" fmla="*/ f814 f466 1"/>
              <a:gd name="f973" fmla="*/ f815 f465 1"/>
              <a:gd name="f974" fmla="*/ f816 f466 1"/>
              <a:gd name="f975" fmla="*/ f817 f465 1"/>
              <a:gd name="f976" fmla="*/ f818 f466 1"/>
              <a:gd name="f977" fmla="*/ f819 f465 1"/>
              <a:gd name="f978" fmla="*/ f820 f466 1"/>
              <a:gd name="f979" fmla="*/ f821 f465 1"/>
              <a:gd name="f980" fmla="*/ f822 f466 1"/>
              <a:gd name="f981" fmla="*/ f823 f465 1"/>
              <a:gd name="f982" fmla="*/ f824 f466 1"/>
              <a:gd name="f983" fmla="*/ f825 f465 1"/>
              <a:gd name="f984" fmla="*/ f826 f466 1"/>
              <a:gd name="f985" fmla="*/ f827 f465 1"/>
              <a:gd name="f986" fmla="*/ f828 f466 1"/>
              <a:gd name="f987" fmla="*/ f829 f465 1"/>
              <a:gd name="f988" fmla="*/ f830 f466 1"/>
              <a:gd name="f989" fmla="*/ f831 f465 1"/>
              <a:gd name="f990" fmla="*/ f832 f466 1"/>
              <a:gd name="f991" fmla="*/ f833 f465 1"/>
              <a:gd name="f992" fmla="*/ f834 f466 1"/>
              <a:gd name="f993" fmla="*/ f835 f465 1"/>
              <a:gd name="f994" fmla="*/ f836 f466 1"/>
              <a:gd name="f995" fmla="*/ f837 f465 1"/>
              <a:gd name="f996" fmla="*/ f838 f466 1"/>
              <a:gd name="f997" fmla="*/ f839 f465 1"/>
              <a:gd name="f998" fmla="*/ f840 f466 1"/>
              <a:gd name="f999" fmla="*/ f841 f465 1"/>
              <a:gd name="f1000" fmla="*/ f842 f466 1"/>
              <a:gd name="f1001" fmla="*/ f843 f465 1"/>
              <a:gd name="f1002" fmla="*/ f844 f466 1"/>
              <a:gd name="f1003" fmla="*/ f845 f465 1"/>
              <a:gd name="f1004" fmla="*/ f846 f466 1"/>
              <a:gd name="f1005" fmla="*/ f847 f465 1"/>
              <a:gd name="f1006" fmla="*/ f848 f466 1"/>
              <a:gd name="f1007" fmla="*/ f849 f465 1"/>
              <a:gd name="f1008" fmla="*/ f850 f466 1"/>
              <a:gd name="f1009" fmla="*/ f851 f465 1"/>
              <a:gd name="f1010" fmla="*/ f852 f466 1"/>
              <a:gd name="f1011" fmla="*/ f853 f465 1"/>
              <a:gd name="f1012" fmla="*/ f854 f466 1"/>
              <a:gd name="f1013" fmla="*/ f855 f465 1"/>
              <a:gd name="f1014" fmla="*/ f856 f466 1"/>
              <a:gd name="f1015" fmla="*/ f857 f465 1"/>
              <a:gd name="f1016" fmla="*/ f858 f466 1"/>
              <a:gd name="f1017" fmla="*/ f859 f465 1"/>
              <a:gd name="f1018" fmla="*/ f860 f466 1"/>
              <a:gd name="f1019" fmla="*/ f861 f465 1"/>
              <a:gd name="f1020" fmla="*/ f862 f466 1"/>
              <a:gd name="f1021" fmla="*/ f863 f465 1"/>
              <a:gd name="f1022" fmla="*/ f864 f466 1"/>
              <a:gd name="f1023" fmla="*/ f865 f465 1"/>
              <a:gd name="f1024" fmla="*/ f866 f466 1"/>
              <a:gd name="f1025" fmla="*/ f867 f465 1"/>
              <a:gd name="f1026" fmla="*/ f868 f466 1"/>
              <a:gd name="f1027" fmla="*/ f869 f465 1"/>
              <a:gd name="f1028" fmla="*/ f870 f466 1"/>
              <a:gd name="f1029" fmla="*/ f871 f465 1"/>
              <a:gd name="f1030" fmla="*/ f872 f466 1"/>
              <a:gd name="f1031" fmla="*/ f873 f465 1"/>
              <a:gd name="f1032" fmla="*/ f874 f466 1"/>
              <a:gd name="f1033" fmla="*/ f875 f465 1"/>
              <a:gd name="f1034" fmla="*/ f876 f466 1"/>
              <a:gd name="f1035" fmla="*/ f877 f465 1"/>
              <a:gd name="f1036" fmla="*/ f878 f466 1"/>
              <a:gd name="f1037" fmla="*/ f879 f465 1"/>
              <a:gd name="f1038" fmla="*/ f880 f466 1"/>
              <a:gd name="f1039" fmla="*/ f881 f465 1"/>
              <a:gd name="f1040" fmla="*/ f882 f466 1"/>
              <a:gd name="f1041" fmla="*/ f883 f465 1"/>
              <a:gd name="f1042" fmla="*/ f884 f466 1"/>
              <a:gd name="f1043" fmla="*/ f885 f465 1"/>
              <a:gd name="f1044" fmla="*/ f886 f466 1"/>
              <a:gd name="f1045" fmla="*/ f887 f465 1"/>
              <a:gd name="f1046" fmla="*/ f888 f466 1"/>
              <a:gd name="f1047" fmla="*/ f889 f465 1"/>
              <a:gd name="f1048" fmla="*/ f890 f466 1"/>
              <a:gd name="f1049" fmla="*/ f891 f465 1"/>
              <a:gd name="f1050" fmla="*/ f892 f466 1"/>
              <a:gd name="f1051" fmla="*/ f893 f465 1"/>
              <a:gd name="f1052" fmla="*/ f894 f466 1"/>
              <a:gd name="f1053" fmla="*/ f895 f465 1"/>
              <a:gd name="f1054" fmla="*/ f896 f466 1"/>
              <a:gd name="f1055" fmla="*/ f897 f465 1"/>
              <a:gd name="f1056" fmla="*/ f898 f466 1"/>
              <a:gd name="f1057" fmla="*/ f899 f465 1"/>
              <a:gd name="f1058" fmla="*/ f900 f466 1"/>
              <a:gd name="f1059" fmla="*/ f901 f465 1"/>
              <a:gd name="f1060" fmla="*/ f902 f466 1"/>
              <a:gd name="f1061" fmla="*/ f903 f465 1"/>
              <a:gd name="f1062" fmla="*/ f904 f466 1"/>
              <a:gd name="f1063" fmla="*/ f905 f465 1"/>
              <a:gd name="f1064" fmla="*/ f906 f466 1"/>
              <a:gd name="f1065" fmla="*/ f907 f465 1"/>
              <a:gd name="f1066" fmla="*/ f908 f466 1"/>
              <a:gd name="f1067" fmla="*/ f909 f465 1"/>
              <a:gd name="f1068" fmla="*/ f910 f466 1"/>
              <a:gd name="f1069" fmla="*/ f911 f465 1"/>
              <a:gd name="f1070" fmla="*/ f912 f466 1"/>
              <a:gd name="f1071" fmla="*/ f913 f465 1"/>
              <a:gd name="f1072" fmla="*/ f914 f466 1"/>
              <a:gd name="f1073" fmla="*/ f915 f465 1"/>
              <a:gd name="f1074" fmla="*/ f916 f466 1"/>
              <a:gd name="f1075" fmla="*/ f917 f465 1"/>
              <a:gd name="f1076" fmla="*/ f918 f466 1"/>
              <a:gd name="f1077" fmla="*/ f919 f465 1"/>
              <a:gd name="f1078" fmla="*/ f920 f466 1"/>
              <a:gd name="f1079" fmla="*/ f921 f465 1"/>
              <a:gd name="f1080" fmla="*/ f922 f466 1"/>
              <a:gd name="f1081" fmla="*/ f923 f465 1"/>
              <a:gd name="f1082" fmla="*/ f924 f466 1"/>
              <a:gd name="f1083" fmla="*/ f925 f465 1"/>
              <a:gd name="f1084" fmla="*/ f926 f466 1"/>
              <a:gd name="f1085" fmla="*/ f927 f465 1"/>
              <a:gd name="f1086" fmla="*/ f928 f466 1"/>
              <a:gd name="f1087" fmla="*/ f929 f465 1"/>
              <a:gd name="f1088" fmla="*/ f930 f466 1"/>
              <a:gd name="f1089" fmla="*/ f931 f465 1"/>
              <a:gd name="f1090" fmla="*/ f932 f466 1"/>
              <a:gd name="f1091" fmla="*/ f933 f465 1"/>
              <a:gd name="f1092" fmla="*/ f934 f466 1"/>
              <a:gd name="f1093" fmla="*/ f935 f465 1"/>
              <a:gd name="f1094" fmla="*/ f936 f466 1"/>
              <a:gd name="f1095" fmla="*/ f937 f465 1"/>
              <a:gd name="f1096" fmla="*/ f938 f466 1"/>
              <a:gd name="f1097" fmla="*/ f939 f465 1"/>
              <a:gd name="f1098" fmla="*/ f940 f466 1"/>
              <a:gd name="f1099" fmla="*/ f941 f465 1"/>
              <a:gd name="f1100" fmla="*/ f942 f46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30">
                <a:pos x="f947" y="f948"/>
              </a:cxn>
              <a:cxn ang="f630">
                <a:pos x="f949" y="f950"/>
              </a:cxn>
              <a:cxn ang="f630">
                <a:pos x="f951" y="f952"/>
              </a:cxn>
              <a:cxn ang="f630">
                <a:pos x="f953" y="f954"/>
              </a:cxn>
              <a:cxn ang="f630">
                <a:pos x="f955" y="f956"/>
              </a:cxn>
              <a:cxn ang="f630">
                <a:pos x="f957" y="f958"/>
              </a:cxn>
              <a:cxn ang="f630">
                <a:pos x="f959" y="f960"/>
              </a:cxn>
              <a:cxn ang="f630">
                <a:pos x="f961" y="f962"/>
              </a:cxn>
              <a:cxn ang="f630">
                <a:pos x="f963" y="f964"/>
              </a:cxn>
              <a:cxn ang="f630">
                <a:pos x="f965" y="f966"/>
              </a:cxn>
              <a:cxn ang="f630">
                <a:pos x="f967" y="f968"/>
              </a:cxn>
              <a:cxn ang="f630">
                <a:pos x="f969" y="f970"/>
              </a:cxn>
              <a:cxn ang="f630">
                <a:pos x="f971" y="f972"/>
              </a:cxn>
              <a:cxn ang="f630">
                <a:pos x="f973" y="f974"/>
              </a:cxn>
              <a:cxn ang="f630">
                <a:pos x="f975" y="f976"/>
              </a:cxn>
              <a:cxn ang="f630">
                <a:pos x="f977" y="f978"/>
              </a:cxn>
              <a:cxn ang="f630">
                <a:pos x="f979" y="f980"/>
              </a:cxn>
              <a:cxn ang="f630">
                <a:pos x="f981" y="f982"/>
              </a:cxn>
              <a:cxn ang="f630">
                <a:pos x="f983" y="f984"/>
              </a:cxn>
              <a:cxn ang="f630">
                <a:pos x="f985" y="f986"/>
              </a:cxn>
              <a:cxn ang="f630">
                <a:pos x="f987" y="f988"/>
              </a:cxn>
              <a:cxn ang="f630">
                <a:pos x="f989" y="f990"/>
              </a:cxn>
              <a:cxn ang="f630">
                <a:pos x="f991" y="f992"/>
              </a:cxn>
              <a:cxn ang="f630">
                <a:pos x="f993" y="f994"/>
              </a:cxn>
              <a:cxn ang="f630">
                <a:pos x="f995" y="f996"/>
              </a:cxn>
              <a:cxn ang="f630">
                <a:pos x="f997" y="f998"/>
              </a:cxn>
              <a:cxn ang="f630">
                <a:pos x="f999" y="f1000"/>
              </a:cxn>
              <a:cxn ang="f630">
                <a:pos x="f1001" y="f1002"/>
              </a:cxn>
              <a:cxn ang="f630">
                <a:pos x="f1003" y="f1004"/>
              </a:cxn>
              <a:cxn ang="f630">
                <a:pos x="f1005" y="f1006"/>
              </a:cxn>
              <a:cxn ang="f630">
                <a:pos x="f1007" y="f1008"/>
              </a:cxn>
              <a:cxn ang="f630">
                <a:pos x="f1009" y="f1010"/>
              </a:cxn>
              <a:cxn ang="f630">
                <a:pos x="f1011" y="f1012"/>
              </a:cxn>
              <a:cxn ang="f630">
                <a:pos x="f1013" y="f1014"/>
              </a:cxn>
              <a:cxn ang="f630">
                <a:pos x="f1015" y="f1016"/>
              </a:cxn>
              <a:cxn ang="f630">
                <a:pos x="f1017" y="f1018"/>
              </a:cxn>
              <a:cxn ang="f630">
                <a:pos x="f1019" y="f1020"/>
              </a:cxn>
              <a:cxn ang="f630">
                <a:pos x="f1021" y="f1022"/>
              </a:cxn>
              <a:cxn ang="f630">
                <a:pos x="f1023" y="f1024"/>
              </a:cxn>
              <a:cxn ang="f630">
                <a:pos x="f1025" y="f1026"/>
              </a:cxn>
              <a:cxn ang="f630">
                <a:pos x="f1027" y="f1028"/>
              </a:cxn>
              <a:cxn ang="f630">
                <a:pos x="f1029" y="f1030"/>
              </a:cxn>
              <a:cxn ang="f630">
                <a:pos x="f1031" y="f1032"/>
              </a:cxn>
              <a:cxn ang="f630">
                <a:pos x="f1033" y="f1034"/>
              </a:cxn>
              <a:cxn ang="f630">
                <a:pos x="f1035" y="f1036"/>
              </a:cxn>
              <a:cxn ang="f630">
                <a:pos x="f1037" y="f1038"/>
              </a:cxn>
              <a:cxn ang="f630">
                <a:pos x="f1039" y="f1040"/>
              </a:cxn>
              <a:cxn ang="f630">
                <a:pos x="f1041" y="f1042"/>
              </a:cxn>
              <a:cxn ang="f630">
                <a:pos x="f1043" y="f1044"/>
              </a:cxn>
              <a:cxn ang="f630">
                <a:pos x="f1045" y="f1046"/>
              </a:cxn>
              <a:cxn ang="f630">
                <a:pos x="f1047" y="f1048"/>
              </a:cxn>
              <a:cxn ang="f630">
                <a:pos x="f1049" y="f1050"/>
              </a:cxn>
              <a:cxn ang="f630">
                <a:pos x="f1051" y="f1052"/>
              </a:cxn>
              <a:cxn ang="f630">
                <a:pos x="f1053" y="f1054"/>
              </a:cxn>
              <a:cxn ang="f630">
                <a:pos x="f1055" y="f1056"/>
              </a:cxn>
              <a:cxn ang="f630">
                <a:pos x="f1057" y="f1058"/>
              </a:cxn>
              <a:cxn ang="f630">
                <a:pos x="f1059" y="f1060"/>
              </a:cxn>
              <a:cxn ang="f630">
                <a:pos x="f1061" y="f1062"/>
              </a:cxn>
              <a:cxn ang="f630">
                <a:pos x="f1063" y="f1064"/>
              </a:cxn>
              <a:cxn ang="f630">
                <a:pos x="f1065" y="f1066"/>
              </a:cxn>
              <a:cxn ang="f630">
                <a:pos x="f1067" y="f1068"/>
              </a:cxn>
              <a:cxn ang="f630">
                <a:pos x="f1069" y="f1070"/>
              </a:cxn>
              <a:cxn ang="f630">
                <a:pos x="f1071" y="f1072"/>
              </a:cxn>
              <a:cxn ang="f630">
                <a:pos x="f1073" y="f1074"/>
              </a:cxn>
              <a:cxn ang="f630">
                <a:pos x="f1075" y="f1076"/>
              </a:cxn>
              <a:cxn ang="f630">
                <a:pos x="f1077" y="f1078"/>
              </a:cxn>
              <a:cxn ang="f630">
                <a:pos x="f1079" y="f1080"/>
              </a:cxn>
              <a:cxn ang="f630">
                <a:pos x="f1081" y="f1082"/>
              </a:cxn>
              <a:cxn ang="f630">
                <a:pos x="f1083" y="f1084"/>
              </a:cxn>
              <a:cxn ang="f630">
                <a:pos x="f1085" y="f1086"/>
              </a:cxn>
              <a:cxn ang="f630">
                <a:pos x="f1087" y="f1088"/>
              </a:cxn>
              <a:cxn ang="f630">
                <a:pos x="f1089" y="f1090"/>
              </a:cxn>
              <a:cxn ang="f630">
                <a:pos x="f1091" y="f1092"/>
              </a:cxn>
              <a:cxn ang="f630">
                <a:pos x="f1093" y="f1094"/>
              </a:cxn>
              <a:cxn ang="f630">
                <a:pos x="f1095" y="f1096"/>
              </a:cxn>
              <a:cxn ang="f630">
                <a:pos x="f1097" y="f1098"/>
              </a:cxn>
              <a:cxn ang="f630">
                <a:pos x="f1099" y="f1100"/>
              </a:cxn>
              <a:cxn ang="f630">
                <a:pos x="f1057" y="f1058"/>
              </a:cxn>
            </a:cxnLst>
            <a:rect l="f943" t="f946" r="f944" b="f945"/>
            <a:pathLst>
              <a:path w="936668" h="45286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135"/>
                </a:cubicBezTo>
                <a:cubicBezTo>
                  <a:pt x="f136" y="f137"/>
                  <a:pt x="f138" y="f139"/>
                  <a:pt x="f140" y="f141"/>
                </a:cubicBezTo>
                <a:cubicBezTo>
                  <a:pt x="f142" y="f143"/>
                  <a:pt x="f144" y="f145"/>
                  <a:pt x="f146" y="f147"/>
                </a:cubicBezTo>
                <a:cubicBezTo>
                  <a:pt x="f148" y="f149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201"/>
                </a:cubicBezTo>
                <a:cubicBezTo>
                  <a:pt x="f202" y="f203"/>
                  <a:pt x="f204" y="f205"/>
                  <a:pt x="f206" y="f207"/>
                </a:cubicBezTo>
                <a:cubicBezTo>
                  <a:pt x="f208" y="f209"/>
                  <a:pt x="f210" y="f211"/>
                  <a:pt x="f212" y="f213"/>
                </a:cubicBezTo>
                <a:cubicBezTo>
                  <a:pt x="f214" y="f215"/>
                  <a:pt x="f216" y="f217"/>
                  <a:pt x="f218" y="f219"/>
                </a:cubicBezTo>
                <a:cubicBezTo>
                  <a:pt x="f220" y="f221"/>
                  <a:pt x="f222" y="f223"/>
                  <a:pt x="f224" y="f225"/>
                </a:cubicBezTo>
                <a:cubicBezTo>
                  <a:pt x="f226" y="f227"/>
                  <a:pt x="f228" y="f229"/>
                  <a:pt x="f230" y="f231"/>
                </a:cubicBezTo>
                <a:cubicBezTo>
                  <a:pt x="f232" y="f233"/>
                  <a:pt x="f234" y="f235"/>
                  <a:pt x="f236" y="f237"/>
                </a:cubicBezTo>
                <a:cubicBezTo>
                  <a:pt x="f238" y="f239"/>
                  <a:pt x="f240" y="f241"/>
                  <a:pt x="f242" y="f243"/>
                </a:cubicBezTo>
                <a:cubicBezTo>
                  <a:pt x="f132" y="f244"/>
                  <a:pt x="f245" y="f246"/>
                  <a:pt x="f247" y="f248"/>
                </a:cubicBezTo>
                <a:cubicBezTo>
                  <a:pt x="f249" y="f250"/>
                  <a:pt x="f251" y="f252"/>
                  <a:pt x="f253" y="f254"/>
                </a:cubicBezTo>
                <a:cubicBezTo>
                  <a:pt x="f255" y="f256"/>
                  <a:pt x="f257" y="f258"/>
                  <a:pt x="f259" y="f260"/>
                </a:cubicBezTo>
                <a:cubicBezTo>
                  <a:pt x="f261" y="f262"/>
                  <a:pt x="f263" y="f264"/>
                  <a:pt x="f265" y="f266"/>
                </a:cubicBezTo>
                <a:cubicBezTo>
                  <a:pt x="f267" y="f268"/>
                  <a:pt x="f269" y="f270"/>
                  <a:pt x="f271" y="f272"/>
                </a:cubicBezTo>
                <a:cubicBezTo>
                  <a:pt x="f273" y="f274"/>
                  <a:pt x="f275" y="f276"/>
                  <a:pt x="f277" y="f278"/>
                </a:cubicBezTo>
                <a:cubicBezTo>
                  <a:pt x="f279" y="f280"/>
                  <a:pt x="f281" y="f282"/>
                  <a:pt x="f283" y="f284"/>
                </a:cubicBezTo>
                <a:cubicBezTo>
                  <a:pt x="f285" y="f286"/>
                  <a:pt x="f287" y="f288"/>
                  <a:pt x="f289" y="f290"/>
                </a:cubicBezTo>
                <a:cubicBezTo>
                  <a:pt x="f291" y="f292"/>
                  <a:pt x="f293" y="f294"/>
                  <a:pt x="f295" y="f296"/>
                </a:cubicBezTo>
                <a:cubicBezTo>
                  <a:pt x="f297" y="f298"/>
                  <a:pt x="f299" y="f300"/>
                  <a:pt x="f301" y="f302"/>
                </a:cubicBezTo>
                <a:cubicBezTo>
                  <a:pt x="f303" y="f304"/>
                  <a:pt x="f305" y="f306"/>
                  <a:pt x="f307" y="f308"/>
                </a:cubicBez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319" y="f320"/>
                </a:cubicBezTo>
                <a:cubicBezTo>
                  <a:pt x="f321" y="f322"/>
                  <a:pt x="f323" y="f324"/>
                  <a:pt x="f325" y="f326"/>
                </a:cubicBezTo>
                <a:cubicBezTo>
                  <a:pt x="f327" y="f328"/>
                  <a:pt x="f329" y="f330"/>
                  <a:pt x="f331" y="f332"/>
                </a:cubicBezTo>
                <a:close/>
                <a:moveTo>
                  <a:pt x="f333" y="f334"/>
                </a:moveTo>
                <a:cubicBezTo>
                  <a:pt x="f335" y="f336"/>
                  <a:pt x="f337" y="f338"/>
                  <a:pt x="f339" y="f340"/>
                </a:cubicBezTo>
                <a:cubicBezTo>
                  <a:pt x="f341" y="f342"/>
                  <a:pt x="f343" y="f344"/>
                  <a:pt x="f345" y="f346"/>
                </a:cubicBezTo>
                <a:cubicBezTo>
                  <a:pt x="f347" y="f348"/>
                  <a:pt x="f349" y="f350"/>
                  <a:pt x="f351" y="f352"/>
                </a:cubicBezTo>
                <a:cubicBezTo>
                  <a:pt x="f353" y="f354"/>
                  <a:pt x="f355" y="f356"/>
                  <a:pt x="f357" y="f358"/>
                </a:cubicBezTo>
                <a:cubicBezTo>
                  <a:pt x="f359" y="f360"/>
                  <a:pt x="f361" y="f362"/>
                  <a:pt x="f363" y="f364"/>
                </a:cubicBezTo>
                <a:cubicBezTo>
                  <a:pt x="f365" y="f366"/>
                  <a:pt x="f367" y="f368"/>
                  <a:pt x="f369" y="f370"/>
                </a:cubicBezTo>
                <a:cubicBezTo>
                  <a:pt x="f371" y="f372"/>
                  <a:pt x="f373" y="f374"/>
                  <a:pt x="f375" y="f376"/>
                </a:cubicBezTo>
                <a:cubicBezTo>
                  <a:pt x="f377" y="f378"/>
                  <a:pt x="f379" y="f380"/>
                  <a:pt x="f381" y="f382"/>
                </a:cubicBezTo>
                <a:cubicBezTo>
                  <a:pt x="f383" y="f384"/>
                  <a:pt x="f385" y="f386"/>
                  <a:pt x="f387" y="f388"/>
                </a:cubicBezTo>
                <a:cubicBezTo>
                  <a:pt x="f389" y="f390"/>
                  <a:pt x="f391" y="f392"/>
                  <a:pt x="f393" y="f394"/>
                </a:cubicBezTo>
                <a:cubicBezTo>
                  <a:pt x="f395" y="f396"/>
                  <a:pt x="f397" y="f398"/>
                  <a:pt x="f399" y="f400"/>
                </a:cubicBezTo>
                <a:cubicBezTo>
                  <a:pt x="f401" y="f402"/>
                  <a:pt x="f403" y="f404"/>
                  <a:pt x="f405" y="f406"/>
                </a:cubicBezTo>
                <a:cubicBezTo>
                  <a:pt x="f407" y="f408"/>
                  <a:pt x="f409" y="f410"/>
                  <a:pt x="f411" y="f412"/>
                </a:cubicBezTo>
                <a:cubicBezTo>
                  <a:pt x="f413" y="f414"/>
                  <a:pt x="f415" y="f416"/>
                  <a:pt x="f417" y="f418"/>
                </a:cubicBezTo>
                <a:cubicBezTo>
                  <a:pt x="f419" y="f420"/>
                  <a:pt x="f421" y="f422"/>
                  <a:pt x="f423" y="f424"/>
                </a:cubicBezTo>
                <a:cubicBezTo>
                  <a:pt x="f425" y="f426"/>
                  <a:pt x="f427" y="f428"/>
                  <a:pt x="f429" y="f430"/>
                </a:cubicBezTo>
                <a:cubicBezTo>
                  <a:pt x="f431" y="f432"/>
                  <a:pt x="f433" y="f434"/>
                  <a:pt x="f435" y="f436"/>
                </a:cubicBezTo>
                <a:cubicBezTo>
                  <a:pt x="f437" y="f438"/>
                  <a:pt x="f439" y="f440"/>
                  <a:pt x="f441" y="f420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cubicBezTo>
                  <a:pt x="f460" y="f461"/>
                  <a:pt x="f462" y="f463"/>
                  <a:pt x="f333" y="f334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53" name="Forma libre: forma 931">
            <a:extLst>
              <a:ext uri="{FF2B5EF4-FFF2-40B4-BE49-F238E27FC236}">
                <a16:creationId xmlns:a16="http://schemas.microsoft.com/office/drawing/2014/main" id="{3F952EC0-970D-4F81-9270-EFCA5C4F6F39}"/>
              </a:ext>
            </a:extLst>
          </p:cNvPr>
          <p:cNvSpPr/>
          <p:nvPr/>
        </p:nvSpPr>
        <p:spPr>
          <a:xfrm>
            <a:off x="7197498" y="1842936"/>
            <a:ext cx="762563" cy="6317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62566"/>
              <a:gd name="f7" fmla="val 631769"/>
              <a:gd name="f8" fmla="val 225740"/>
              <a:gd name="f9" fmla="val 403265"/>
              <a:gd name="f10" fmla="val 228129"/>
              <a:gd name="f11" fmla="val 387407"/>
              <a:gd name="f12" fmla="val 222866"/>
              <a:gd name="f13" fmla="val 375011"/>
              <a:gd name="f14" fmla="val 213101"/>
              <a:gd name="f15" fmla="val 361992"/>
              <a:gd name="f16" fmla="val 187860"/>
              <a:gd name="f17" fmla="val 328406"/>
              <a:gd name="f18" fmla="val 186302"/>
              <a:gd name="f19" fmla="val 290561"/>
              <a:gd name="f20" fmla="val 200082"/>
              <a:gd name="f21" fmla="val 251850"/>
              <a:gd name="f22" fmla="val 203372"/>
              <a:gd name="f23" fmla="val 242605"/>
              <a:gd name="f24" fmla="val 203995"/>
              <a:gd name="f25" fmla="val 235299"/>
              <a:gd name="f26" fmla="val 199909"/>
              <a:gd name="f27" fmla="val 225743"/>
              <a:gd name="f28" fmla="val 195062"/>
              <a:gd name="f29" fmla="val 214317"/>
              <a:gd name="f30" fmla="val 193192"/>
              <a:gd name="f31" fmla="val 201298"/>
              <a:gd name="f32" fmla="val 191946"/>
              <a:gd name="f33" fmla="val 188798"/>
              <a:gd name="f34" fmla="val 190907"/>
              <a:gd name="f35" fmla="val 178411"/>
              <a:gd name="f36" fmla="val 187271"/>
              <a:gd name="f37" fmla="val 171867"/>
              <a:gd name="f38" fmla="val 177611"/>
              <a:gd name="f39" fmla="val 167469"/>
              <a:gd name="f40" fmla="val 161857"/>
              <a:gd name="f41" fmla="val 160336"/>
              <a:gd name="f42" fmla="val 146310"/>
              <a:gd name="f43" fmla="val 152650"/>
              <a:gd name="f44" fmla="val 131214"/>
              <a:gd name="f45" fmla="val 144270"/>
              <a:gd name="f46" fmla="val 121761"/>
              <a:gd name="f47" fmla="val 139042"/>
              <a:gd name="f48" fmla="val 116948"/>
              <a:gd name="f49" fmla="val 140150"/>
              <a:gd name="f50" fmla="val 110958"/>
              <a:gd name="f51" fmla="val 149984"/>
              <a:gd name="f52" fmla="val 94961"/>
              <a:gd name="f53" fmla="val 176229"/>
              <a:gd name="f54" fmla="val 66292"/>
              <a:gd name="f55" fmla="val 185993"/>
              <a:gd name="f56" fmla="val 39215"/>
              <a:gd name="f57" fmla="val -1885"/>
              <a:gd name="f58" fmla="val 161444"/>
              <a:gd name="f59" fmla="val -13553"/>
              <a:gd name="f60" fmla="val 108122"/>
              <a:gd name="f61" fmla="val 18059"/>
              <a:gd name="f62" fmla="val 77063"/>
              <a:gd name="f63" fmla="val 24672"/>
              <a:gd name="f64" fmla="val 70589"/>
              <a:gd name="f65" fmla="val 28066"/>
              <a:gd name="f66" fmla="val 64183"/>
              <a:gd name="f67" fmla="val 29589"/>
              <a:gd name="f68" fmla="val 55111"/>
              <a:gd name="f69" fmla="val 36029"/>
              <a:gd name="f70" fmla="val 16262"/>
              <a:gd name="f71" fmla="val 68300"/>
              <a:gd name="f72" fmla="val -6937"/>
              <a:gd name="f73" fmla="val 102406"/>
              <a:gd name="f74" fmla="val 1858"/>
              <a:gd name="f75" fmla="val 139766"/>
              <a:gd name="f76" fmla="val 11518"/>
              <a:gd name="f77" fmla="val 157459"/>
              <a:gd name="f78" fmla="val 46594"/>
              <a:gd name="f79" fmla="val 143332"/>
              <a:gd name="f80" fmla="val 84750"/>
              <a:gd name="f81" fmla="val 140320"/>
              <a:gd name="f82" fmla="val 92887"/>
              <a:gd name="f83" fmla="val 140354"/>
              <a:gd name="f84" fmla="val 97007"/>
              <a:gd name="f85" fmla="val 148837"/>
              <a:gd name="f86" fmla="val 100816"/>
              <a:gd name="f87" fmla="val 164107"/>
              <a:gd name="f88" fmla="val 107637"/>
              <a:gd name="f89" fmla="val 178961"/>
              <a:gd name="f90" fmla="val 115393"/>
              <a:gd name="f91" fmla="val 193885"/>
              <a:gd name="f92" fmla="val 122907"/>
              <a:gd name="f93" fmla="val 200152"/>
              <a:gd name="f94" fmla="val 126058"/>
              <a:gd name="f95" fmla="val 204826"/>
              <a:gd name="f96" fmla="val 127304"/>
              <a:gd name="f97" fmla="val 209639"/>
              <a:gd name="f98" fmla="val 119618"/>
              <a:gd name="f99" fmla="val 251223"/>
              <a:gd name="f100" fmla="val 53276"/>
              <a:gd name="f101" fmla="val 315660"/>
              <a:gd name="f102" fmla="val 31566"/>
              <a:gd name="f103" fmla="val 389100"/>
              <a:gd name="f104" fmla="val 32882"/>
              <a:gd name="f105" fmla="val 446993"/>
              <a:gd name="f106" fmla="val 33921"/>
              <a:gd name="f107" fmla="val 498411"/>
              <a:gd name="f108" fmla="val 54073"/>
              <a:gd name="f109" fmla="val 538368"/>
              <a:gd name="f110" fmla="val 98635"/>
              <a:gd name="f111" fmla="val 546159"/>
              <a:gd name="f112" fmla="val 107360"/>
              <a:gd name="f113" fmla="val 548202"/>
              <a:gd name="f114" fmla="val 124119"/>
              <a:gd name="f115" fmla="val 560909"/>
              <a:gd name="f116" fmla="val 124326"/>
              <a:gd name="f117" fmla="val 571262"/>
              <a:gd name="f118" fmla="val 124500"/>
              <a:gd name="f119" fmla="val 581719"/>
              <a:gd name="f120" fmla="val 115532"/>
              <a:gd name="f121" fmla="val 592141"/>
              <a:gd name="f122" fmla="val 110615"/>
              <a:gd name="f123" fmla="val 595257"/>
              <a:gd name="f124" fmla="val 109126"/>
              <a:gd name="f125" fmla="val 598339"/>
              <a:gd name="f126" fmla="val 107499"/>
              <a:gd name="f127" fmla="val 601593"/>
              <a:gd name="f128" fmla="val 106322"/>
              <a:gd name="f129" fmla="val 616240"/>
              <a:gd name="f130" fmla="val 100920"/>
              <a:gd name="f131" fmla="val 622888"/>
              <a:gd name="f132" fmla="val 94653"/>
              <a:gd name="f133" fmla="val 615997"/>
              <a:gd name="f134" fmla="val 76163"/>
              <a:gd name="f135" fmla="val 604190"/>
              <a:gd name="f136" fmla="val 44481"/>
              <a:gd name="f137" fmla="val 624169"/>
              <a:gd name="f138" fmla="val 12384"/>
              <a:gd name="f139" fmla="val 657790"/>
              <a:gd name="f140" fmla="val 2758"/>
              <a:gd name="f141" fmla="val 688987"/>
              <a:gd name="f142" fmla="val -6175"/>
              <a:gd name="f143" fmla="val 721292"/>
              <a:gd name="f144" fmla="val 10895"/>
              <a:gd name="f145" fmla="val 729117"/>
              <a:gd name="f146" fmla="val 43200"/>
              <a:gd name="f147" fmla="val 733030"/>
              <a:gd name="f148" fmla="val 59335"/>
              <a:gd name="f149" fmla="val 739678"/>
              <a:gd name="f150" fmla="val 72147"/>
              <a:gd name="f151" fmla="val 749788"/>
              <a:gd name="f152" fmla="val 85096"/>
              <a:gd name="f153" fmla="val 772052"/>
              <a:gd name="f154" fmla="val 113558"/>
              <a:gd name="f155" fmla="val 764261"/>
              <a:gd name="f156" fmla="val 150711"/>
              <a:gd name="f157" fmla="val 733895"/>
              <a:gd name="f158" fmla="val 170759"/>
              <a:gd name="f159" fmla="val 706715"/>
              <a:gd name="f160" fmla="val 188694"/>
              <a:gd name="f161" fmla="val 667658"/>
              <a:gd name="f162" fmla="val 179865"/>
              <a:gd name="f163" fmla="val 651038"/>
              <a:gd name="f164" fmla="val 645394"/>
              <a:gd name="f165" fmla="val 140843"/>
              <a:gd name="f166" fmla="val 640927"/>
              <a:gd name="f167" fmla="val 138869"/>
              <a:gd name="f168" fmla="val 631163"/>
              <a:gd name="f169" fmla="val 144201"/>
              <a:gd name="f170" fmla="val 614959"/>
              <a:gd name="f171" fmla="val 153031"/>
              <a:gd name="f172" fmla="val 598373"/>
              <a:gd name="f173" fmla="val 161202"/>
              <a:gd name="f174" fmla="val 581649"/>
              <a:gd name="f175" fmla="val 168993"/>
              <a:gd name="f176" fmla="val 573166"/>
              <a:gd name="f177" fmla="val 172940"/>
              <a:gd name="f178" fmla="val 569219"/>
              <a:gd name="f179" fmla="val 178722"/>
              <a:gd name="f180" fmla="val 570015"/>
              <a:gd name="f181" fmla="val 187932"/>
              <a:gd name="f182" fmla="val 570119"/>
              <a:gd name="f183" fmla="val 189075"/>
              <a:gd name="f184" fmla="val 570223"/>
              <a:gd name="f185" fmla="val 190356"/>
              <a:gd name="f186" fmla="val 569842"/>
              <a:gd name="f187" fmla="val 191360"/>
              <a:gd name="f188" fmla="val 557897"/>
              <a:gd name="f189" fmla="val 222419"/>
              <a:gd name="f190" fmla="val 561878"/>
              <a:gd name="f191" fmla="val 252750"/>
              <a:gd name="f192" fmla="val 568873"/>
              <a:gd name="f193" fmla="val 284778"/>
              <a:gd name="f194" fmla="val 575625"/>
              <a:gd name="f195" fmla="val 315664"/>
              <a:gd name="f196" fmla="val 564199"/>
              <a:gd name="f197" fmla="val 345026"/>
              <a:gd name="f198" fmla="val 543770"/>
              <a:gd name="f199" fmla="val 370060"/>
              <a:gd name="f200" fmla="val 527288"/>
              <a:gd name="f201" fmla="val 390246"/>
              <a:gd name="f202" fmla="val 532690"/>
              <a:gd name="f203" fmla="val 427606"/>
              <a:gd name="f204" fmla="val 553534"/>
              <a:gd name="f205" fmla="val 442184"/>
              <a:gd name="f206" fmla="val 571020"/>
              <a:gd name="f207" fmla="val 454406"/>
              <a:gd name="f208" fmla="val 588747"/>
              <a:gd name="f209" fmla="val 466352"/>
              <a:gd name="f210" fmla="val 605610"/>
              <a:gd name="f211" fmla="val 479440"/>
              <a:gd name="f212" fmla="val 616344"/>
              <a:gd name="f213" fmla="val 487785"/>
              <a:gd name="f214" fmla="val 623096"/>
              <a:gd name="f215" fmla="val 487438"/>
              <a:gd name="f216" fmla="val 632687"/>
              <a:gd name="f217" fmla="val 476808"/>
              <a:gd name="f218" fmla="val 652215"/>
              <a:gd name="f219" fmla="val 455133"/>
              <a:gd name="f220" fmla="val 679811"/>
              <a:gd name="f221" fmla="val 451117"/>
              <a:gd name="f222" fmla="val 705364"/>
              <a:gd name="f223" fmla="val 463616"/>
              <a:gd name="f224" fmla="val 727767"/>
              <a:gd name="f225" fmla="val 474558"/>
              <a:gd name="f226" fmla="val 739885"/>
              <a:gd name="f227" fmla="val 498518"/>
              <a:gd name="f228" fmla="val 736181"/>
              <a:gd name="f229" fmla="val 525941"/>
              <a:gd name="f230" fmla="val 733999"/>
              <a:gd name="f231" fmla="val 542111"/>
              <a:gd name="f232" fmla="val 726174"/>
              <a:gd name="f233" fmla="val 555546"/>
              <a:gd name="f234" fmla="val 712532"/>
              <a:gd name="f235" fmla="val 564583"/>
              <a:gd name="f236" fmla="val 704360"/>
              <a:gd name="f237" fmla="val 569984"/>
              <a:gd name="f238" fmla="val 699444"/>
              <a:gd name="f239" fmla="val 576044"/>
              <a:gd name="f240" fmla="val 697054"/>
              <a:gd name="f241" fmla="val 585946"/>
              <a:gd name="f242" fmla="val 690856"/>
              <a:gd name="f243" fmla="val 611638"/>
              <a:gd name="f244" fmla="val 672990"/>
              <a:gd name="f245" fmla="val 626284"/>
              <a:gd name="f246" fmla="val 647610"/>
              <a:gd name="f247" fmla="val 630786"/>
              <a:gd name="f248" fmla="val 623511"/>
              <a:gd name="f249" fmla="val 635079"/>
              <a:gd name="f250" fmla="val 604467"/>
              <a:gd name="f251" fmla="val 624449"/>
              <a:gd name="f252" fmla="val 590652"/>
              <a:gd name="f253" fmla="val 605579"/>
              <a:gd name="f254" fmla="val 576456"/>
              <a:gd name="f255" fmla="val 586223"/>
              <a:gd name="f256" fmla="val 574967"/>
              <a:gd name="f257" fmla="val 564340"/>
              <a:gd name="f258" fmla="val 587120"/>
              <a:gd name="f259" fmla="val 543704"/>
              <a:gd name="f260" fmla="val 594530"/>
              <a:gd name="f261" fmla="val 531170"/>
              <a:gd name="f262" fmla="val 592591"/>
              <a:gd name="f263" fmla="val 524972"/>
              <a:gd name="f264" fmla="val 580541"/>
              <a:gd name="f265" fmla="val 518047"/>
              <a:gd name="f266" fmla="val 566588"/>
              <a:gd name="f267" fmla="val 510014"/>
              <a:gd name="f268" fmla="val 553396"/>
              <a:gd name="f269" fmla="val 500526"/>
              <a:gd name="f270" fmla="val 540446"/>
              <a:gd name="f271" fmla="val 490901"/>
              <a:gd name="f272" fmla="val 532032"/>
              <a:gd name="f273" fmla="val 484668"/>
              <a:gd name="f274" fmla="val 527150"/>
              <a:gd name="f275" fmla="val 484287"/>
              <a:gd name="f276" fmla="val 522268"/>
              <a:gd name="f277" fmla="val 495021"/>
              <a:gd name="f278" fmla="val 511049"/>
              <a:gd name="f279" fmla="val 519674"/>
              <a:gd name="f280" fmla="val 498342"/>
              <a:gd name="f281" fmla="val 543669"/>
              <a:gd name="f282" fmla="val 487158"/>
              <a:gd name="f283" fmla="val 568322"/>
              <a:gd name="f284" fmla="val 481860"/>
              <a:gd name="f285" fmla="val 579956"/>
              <a:gd name="f286" fmla="val 474381"/>
              <a:gd name="f287" fmla="val 584077"/>
              <a:gd name="f288" fmla="val 461709"/>
              <a:gd name="f289" fmla="val 583973"/>
              <a:gd name="f290" fmla="val 406309"/>
              <a:gd name="f291" fmla="val 583453"/>
              <a:gd name="f292" fmla="val 350909"/>
              <a:gd name="f293" fmla="val 583592"/>
              <a:gd name="f294" fmla="val 295509"/>
              <a:gd name="f295" fmla="val 584146"/>
              <a:gd name="f296" fmla="val 285744"/>
              <a:gd name="f297" fmla="val 584250"/>
              <a:gd name="f298" fmla="val 280966"/>
              <a:gd name="f299" fmla="val 580372"/>
              <a:gd name="f300" fmla="val 277158"/>
              <a:gd name="f301" fmla="val 572096"/>
              <a:gd name="f302" fmla="val 265316"/>
              <a:gd name="f303" fmla="val 546439"/>
              <a:gd name="f304" fmla="val 252574"/>
              <a:gd name="f305" fmla="val 521198"/>
              <a:gd name="f306" fmla="val 240836"/>
              <a:gd name="f307" fmla="val 495471"/>
              <a:gd name="f308" fmla="val 236508"/>
              <a:gd name="f309" fmla="val 485984"/>
              <a:gd name="f310" fmla="val 232630"/>
              <a:gd name="f311" fmla="val 483006"/>
              <a:gd name="f312" fmla="val 223177"/>
              <a:gd name="f313" fmla="val 490243"/>
              <a:gd name="f314" fmla="val 208981"/>
              <a:gd name="f315" fmla="val 501115"/>
              <a:gd name="f316" fmla="val 194231"/>
              <a:gd name="f317" fmla="val 511330"/>
              <a:gd name="f318" fmla="val 178996"/>
              <a:gd name="f319" fmla="val 520644"/>
              <a:gd name="f320" fmla="val 169059"/>
              <a:gd name="f321" fmla="val 526703"/>
              <a:gd name="f322" fmla="val 167500"/>
              <a:gd name="f323" fmla="val 531343"/>
              <a:gd name="f324" fmla="val 173975"/>
              <a:gd name="f325" fmla="val 541973"/>
              <a:gd name="f326" fmla="val 187133"/>
              <a:gd name="f327" fmla="val 563613"/>
              <a:gd name="f328" fmla="val 185782"/>
              <a:gd name="f329" fmla="val 586258"/>
              <a:gd name="f330" fmla="val 170755"/>
              <a:gd name="f331" fmla="val 606860"/>
              <a:gd name="f332" fmla="val 155728"/>
              <a:gd name="f333" fmla="val 627462"/>
              <a:gd name="f334" fmla="val 129932"/>
              <a:gd name="f335" fmla="val 636672"/>
              <a:gd name="f336" fmla="val 106387"/>
              <a:gd name="f337" fmla="val 629193"/>
              <a:gd name="f338" fmla="val 86236"/>
              <a:gd name="f339" fmla="val 622822"/>
              <a:gd name="f340" fmla="val 70793"/>
              <a:gd name="f341" fmla="val 610184"/>
              <a:gd name="f342" fmla="val 65530"/>
              <a:gd name="f343" fmla="val 588405"/>
              <a:gd name="f344" fmla="val 63141"/>
              <a:gd name="f345" fmla="val 578502"/>
              <a:gd name="f346" fmla="val 58813"/>
              <a:gd name="f347" fmla="val 571542"/>
              <a:gd name="f348" fmla="val 49949"/>
              <a:gd name="f349" fmla="val 565171"/>
              <a:gd name="f350" fmla="val 30247"/>
              <a:gd name="f351" fmla="val 550975"/>
              <a:gd name="f352" fmla="val 21452"/>
              <a:gd name="f353" fmla="val 530235"/>
              <a:gd name="f354" fmla="val 25746"/>
              <a:gd name="f355" fmla="val 506032"/>
              <a:gd name="f356" fmla="val 30178"/>
              <a:gd name="f357" fmla="val 481067"/>
              <a:gd name="f358" fmla="val 45690"/>
              <a:gd name="f359" fmla="val 464274"/>
              <a:gd name="f360" fmla="val 70481"/>
              <a:gd name="f361" fmla="val 458596"/>
              <a:gd name="f362" fmla="val 94788"/>
              <a:gd name="f363" fmla="val 453021"/>
              <a:gd name="f364" fmla="val 116325"/>
              <a:gd name="f365" fmla="val 459842"/>
              <a:gd name="f366" fmla="val 131975"/>
              <a:gd name="f367" fmla="val 479855"/>
              <a:gd name="f368" fmla="val 137411"/>
              <a:gd name="f369" fmla="val 486815"/>
              <a:gd name="f370" fmla="val 141393"/>
              <a:gd name="f371" fmla="val 488546"/>
              <a:gd name="f372" fmla="val 483387"/>
              <a:gd name="f373" fmla="val 172002"/>
              <a:gd name="f374" fmla="val 467217"/>
              <a:gd name="f375" fmla="val 195616"/>
              <a:gd name="f376" fmla="val 451705"/>
              <a:gd name="f377" fmla="val 218642"/>
              <a:gd name="f378" fmla="val 435397"/>
              <a:gd name="f379" fmla="val 230241"/>
              <a:gd name="f380" fmla="val 427191"/>
              <a:gd name="f381" fmla="val 224354"/>
              <a:gd name="f382" fmla="val 414137"/>
              <a:gd name="f383" fmla="val 476944"/>
              <a:gd name="f384" fmla="val 291600"/>
              <a:gd name="f385" fmla="val 291392"/>
              <a:gd name="f386" fmla="val 460878"/>
              <a:gd name="f387" fmla="val 444708"/>
              <a:gd name="f388" fmla="val 292292"/>
              <a:gd name="f389" fmla="val 428711"/>
              <a:gd name="f390" fmla="val 291115"/>
              <a:gd name="f391" fmla="val 416142"/>
              <a:gd name="f392" fmla="val 290180"/>
              <a:gd name="f393" fmla="val 413684"/>
              <a:gd name="f394" fmla="val 295997"/>
              <a:gd name="f395" fmla="val 414515"/>
              <a:gd name="f396" fmla="val 306350"/>
              <a:gd name="f397" fmla="val 415969"/>
              <a:gd name="f398" fmla="val 324216"/>
              <a:gd name="f399" fmla="val 426876"/>
              <a:gd name="f400" fmla="val 335331"/>
              <a:gd name="f401" fmla="val 441003"/>
              <a:gd name="f402" fmla="val 344333"/>
              <a:gd name="f403" fmla="val 476320"/>
              <a:gd name="f404" fmla="val 366840"/>
              <a:gd name="f405" fmla="val 530093"/>
              <a:gd name="f406" fmla="val 348281"/>
              <a:gd name="f407" fmla="val 538576"/>
              <a:gd name="f408" fmla="val 310643"/>
              <a:gd name="f409" fmla="val 541450"/>
              <a:gd name="f410" fmla="val 297936"/>
              <a:gd name="f411" fmla="val 290630"/>
              <a:gd name="f412" fmla="val 523445"/>
              <a:gd name="f413" fmla="val 291426"/>
              <a:gd name="f414" fmla="val 507968"/>
              <a:gd name="f415" fmla="val 292257"/>
              <a:gd name="f416" fmla="val 492421"/>
              <a:gd name="f417" fmla="val 283217"/>
              <a:gd name="f418" fmla="val 353370"/>
              <a:gd name="f419" fmla="val 314033"/>
              <a:gd name="f420" fmla="val 353509"/>
              <a:gd name="f421" fmla="val 338444"/>
              <a:gd name="f422" fmla="val 336716"/>
              <a:gd name="f423" fmla="val 344919"/>
              <a:gd name="f424" fmla="val 310955"/>
              <a:gd name="f425" fmla="val 348797"/>
              <a:gd name="f426" fmla="val 295547"/>
              <a:gd name="f427" fmla="val 345057"/>
              <a:gd name="f428" fmla="val 290942"/>
              <a:gd name="f429" fmla="val 329476"/>
              <a:gd name="f430" fmla="val 291046"/>
              <a:gd name="f431" fmla="val 298452"/>
              <a:gd name="f432" fmla="val 291288"/>
              <a:gd name="f433" fmla="val 267428"/>
              <a:gd name="f434" fmla="val 292154"/>
              <a:gd name="f435" fmla="val 236439"/>
              <a:gd name="f436" fmla="val 291149"/>
              <a:gd name="f437" fmla="val 220234"/>
              <a:gd name="f438" fmla="val 219195"/>
              <a:gd name="f439" fmla="val 298386"/>
              <a:gd name="f440" fmla="val 221931"/>
              <a:gd name="f441" fmla="val 310332"/>
              <a:gd name="f442" fmla="val 227748"/>
              <a:gd name="f443" fmla="val 335712"/>
              <a:gd name="f444" fmla="val 252782"/>
              <a:gd name="f445" fmla="val 353232"/>
              <a:gd name="f446" fmla="val 353336"/>
              <a:gd name="f447" fmla="val 283632"/>
              <a:gd name="f448" fmla="val 473692"/>
              <a:gd name="f449" fmla="val 311540"/>
              <a:gd name="f450" fmla="val 536052"/>
              <a:gd name="f451" fmla="val 367771"/>
              <a:gd name="f452" fmla="val 529058"/>
              <a:gd name="f453" fmla="val 422132"/>
              <a:gd name="f454" fmla="val 526357"/>
              <a:gd name="f455" fmla="val 436017"/>
              <a:gd name="f456" fmla="val 525664"/>
              <a:gd name="f457" fmla="val 471473"/>
              <a:gd name="f458" fmla="val 491455"/>
              <a:gd name="f459" fmla="val 480579"/>
              <a:gd name="f460" fmla="val 471996"/>
              <a:gd name="f461" fmla="val 414861"/>
              <a:gd name="f462" fmla="val 514965"/>
              <a:gd name="f463" fmla="val 348658"/>
              <a:gd name="f464" fmla="val 515311"/>
              <a:gd name="f465" fmla="val 473658"/>
              <a:gd name="f466" fmla="+- 0 0 -90"/>
              <a:gd name="f467" fmla="*/ f3 1 762566"/>
              <a:gd name="f468" fmla="*/ f4 1 631769"/>
              <a:gd name="f469" fmla="val f5"/>
              <a:gd name="f470" fmla="val f6"/>
              <a:gd name="f471" fmla="val f7"/>
              <a:gd name="f472" fmla="*/ f466 f0 1"/>
              <a:gd name="f473" fmla="+- f471 0 f469"/>
              <a:gd name="f474" fmla="+- f470 0 f469"/>
              <a:gd name="f475" fmla="*/ f472 1 f2"/>
              <a:gd name="f476" fmla="*/ f474 1 762566"/>
              <a:gd name="f477" fmla="*/ f473 1 631769"/>
              <a:gd name="f478" fmla="*/ 225740 f474 1"/>
              <a:gd name="f479" fmla="*/ 403265 f473 1"/>
              <a:gd name="f480" fmla="*/ 213101 f474 1"/>
              <a:gd name="f481" fmla="*/ 361992 f473 1"/>
              <a:gd name="f482" fmla="*/ 200082 f474 1"/>
              <a:gd name="f483" fmla="*/ 251850 f473 1"/>
              <a:gd name="f484" fmla="*/ 199909 f474 1"/>
              <a:gd name="f485" fmla="*/ 225743 f473 1"/>
              <a:gd name="f486" fmla="*/ 191946 f474 1"/>
              <a:gd name="f487" fmla="*/ 188798 f473 1"/>
              <a:gd name="f488" fmla="*/ 177611 f474 1"/>
              <a:gd name="f489" fmla="*/ 167469 f473 1"/>
              <a:gd name="f490" fmla="*/ 131214 f474 1"/>
              <a:gd name="f491" fmla="*/ 144270 f473 1"/>
              <a:gd name="f492" fmla="*/ 110958 f474 1"/>
              <a:gd name="f493" fmla="*/ 149984 f473 1"/>
              <a:gd name="f494" fmla="*/ 39215 f474 1"/>
              <a:gd name="f495" fmla="*/ 176229 f473 1"/>
              <a:gd name="f496" fmla="*/ 18059 f474 1"/>
              <a:gd name="f497" fmla="*/ 77063 f473 1"/>
              <a:gd name="f498" fmla="*/ 29589 f474 1"/>
              <a:gd name="f499" fmla="*/ 55111 f473 1"/>
              <a:gd name="f500" fmla="*/ 102406 f474 1"/>
              <a:gd name="f501" fmla="*/ 1858 f473 1"/>
              <a:gd name="f502" fmla="*/ 143332 f474 1"/>
              <a:gd name="f503" fmla="*/ 84750 f473 1"/>
              <a:gd name="f504" fmla="*/ 148837 f474 1"/>
              <a:gd name="f505" fmla="*/ 100816 f473 1"/>
              <a:gd name="f506" fmla="*/ 193885 f474 1"/>
              <a:gd name="f507" fmla="*/ 122907 f473 1"/>
              <a:gd name="f508" fmla="*/ 209639 f474 1"/>
              <a:gd name="f509" fmla="*/ 119618 f473 1"/>
              <a:gd name="f510" fmla="*/ 389100 f474 1"/>
              <a:gd name="f511" fmla="*/ 32882 f473 1"/>
              <a:gd name="f512" fmla="*/ 538368 f474 1"/>
              <a:gd name="f513" fmla="*/ 98635 f473 1"/>
              <a:gd name="f514" fmla="*/ 560909 f474 1"/>
              <a:gd name="f515" fmla="*/ 124326 f473 1"/>
              <a:gd name="f516" fmla="*/ 592141 f474 1"/>
              <a:gd name="f517" fmla="*/ 110615 f473 1"/>
              <a:gd name="f518" fmla="*/ 601593 f474 1"/>
              <a:gd name="f519" fmla="*/ 106322 f473 1"/>
              <a:gd name="f520" fmla="*/ 615997 f474 1"/>
              <a:gd name="f521" fmla="*/ 76163 f473 1"/>
              <a:gd name="f522" fmla="*/ 657790 f474 1"/>
              <a:gd name="f523" fmla="*/ 2758 f473 1"/>
              <a:gd name="f524" fmla="*/ 729117 f474 1"/>
              <a:gd name="f525" fmla="*/ 43200 f473 1"/>
              <a:gd name="f526" fmla="*/ 749788 f474 1"/>
              <a:gd name="f527" fmla="*/ 85096 f473 1"/>
              <a:gd name="f528" fmla="*/ 733895 f474 1"/>
              <a:gd name="f529" fmla="*/ 170759 f473 1"/>
              <a:gd name="f530" fmla="*/ 651038 f474 1"/>
              <a:gd name="f531" fmla="*/ 150711 f473 1"/>
              <a:gd name="f532" fmla="*/ 631163 f474 1"/>
              <a:gd name="f533" fmla="*/ 144201 f473 1"/>
              <a:gd name="f534" fmla="*/ 581649 f474 1"/>
              <a:gd name="f535" fmla="*/ 168993 f473 1"/>
              <a:gd name="f536" fmla="*/ 570015 f474 1"/>
              <a:gd name="f537" fmla="*/ 187932 f473 1"/>
              <a:gd name="f538" fmla="*/ 569842 f474 1"/>
              <a:gd name="f539" fmla="*/ 191360 f473 1"/>
              <a:gd name="f540" fmla="*/ 568873 f474 1"/>
              <a:gd name="f541" fmla="*/ 284778 f473 1"/>
              <a:gd name="f542" fmla="*/ 543770 f474 1"/>
              <a:gd name="f543" fmla="*/ 370060 f473 1"/>
              <a:gd name="f544" fmla="*/ 553534 f474 1"/>
              <a:gd name="f545" fmla="*/ 442184 f473 1"/>
              <a:gd name="f546" fmla="*/ 605610 f474 1"/>
              <a:gd name="f547" fmla="*/ 479440 f473 1"/>
              <a:gd name="f548" fmla="*/ 632687 f474 1"/>
              <a:gd name="f549" fmla="*/ 476808 f473 1"/>
              <a:gd name="f550" fmla="*/ 705364 f474 1"/>
              <a:gd name="f551" fmla="*/ 463616 f473 1"/>
              <a:gd name="f552" fmla="*/ 736181 f474 1"/>
              <a:gd name="f553" fmla="*/ 525941 f473 1"/>
              <a:gd name="f554" fmla="*/ 712532 f474 1"/>
              <a:gd name="f555" fmla="*/ 564583 f473 1"/>
              <a:gd name="f556" fmla="*/ 697054 f474 1"/>
              <a:gd name="f557" fmla="*/ 585946 f473 1"/>
              <a:gd name="f558" fmla="*/ 647610 f474 1"/>
              <a:gd name="f559" fmla="*/ 630786 f473 1"/>
              <a:gd name="f560" fmla="*/ 590652 f474 1"/>
              <a:gd name="f561" fmla="*/ 605579 f473 1"/>
              <a:gd name="f562" fmla="*/ 587120 f474 1"/>
              <a:gd name="f563" fmla="*/ 543704 f473 1"/>
              <a:gd name="f564" fmla="*/ 580541 f474 1"/>
              <a:gd name="f565" fmla="*/ 518047 f473 1"/>
              <a:gd name="f566" fmla="*/ 540446 f474 1"/>
              <a:gd name="f567" fmla="*/ 490901 f473 1"/>
              <a:gd name="f568" fmla="*/ 522268 f474 1"/>
              <a:gd name="f569" fmla="*/ 495021 f473 1"/>
              <a:gd name="f570" fmla="*/ 487158 f474 1"/>
              <a:gd name="f571" fmla="*/ 568322 f473 1"/>
              <a:gd name="f572" fmla="*/ 461709 f474 1"/>
              <a:gd name="f573" fmla="*/ 583973 f473 1"/>
              <a:gd name="f574" fmla="*/ 295509 f474 1"/>
              <a:gd name="f575" fmla="*/ 584146 f473 1"/>
              <a:gd name="f576" fmla="*/ 277158 f474 1"/>
              <a:gd name="f577" fmla="*/ 572096 f473 1"/>
              <a:gd name="f578" fmla="*/ 240836 f474 1"/>
              <a:gd name="f579" fmla="*/ 495471 f473 1"/>
              <a:gd name="f580" fmla="*/ 223177 f474 1"/>
              <a:gd name="f581" fmla="*/ 490243 f473 1"/>
              <a:gd name="f582" fmla="*/ 178996 f474 1"/>
              <a:gd name="f583" fmla="*/ 520644 f473 1"/>
              <a:gd name="f584" fmla="*/ 173975 f474 1"/>
              <a:gd name="f585" fmla="*/ 541973 f473 1"/>
              <a:gd name="f586" fmla="*/ 170755 f474 1"/>
              <a:gd name="f587" fmla="*/ 606860 f473 1"/>
              <a:gd name="f588" fmla="*/ 106387 f474 1"/>
              <a:gd name="f589" fmla="*/ 629193 f473 1"/>
              <a:gd name="f590" fmla="*/ 65530 f474 1"/>
              <a:gd name="f591" fmla="*/ 588405 f473 1"/>
              <a:gd name="f592" fmla="*/ 49949 f474 1"/>
              <a:gd name="f593" fmla="*/ 565171 f473 1"/>
              <a:gd name="f594" fmla="*/ 25746 f474 1"/>
              <a:gd name="f595" fmla="*/ 506032 f473 1"/>
              <a:gd name="f596" fmla="*/ 70481 f474 1"/>
              <a:gd name="f597" fmla="*/ 458596 f473 1"/>
              <a:gd name="f598" fmla="*/ 131975 f474 1"/>
              <a:gd name="f599" fmla="*/ 479855 f473 1"/>
              <a:gd name="f600" fmla="*/ 483387 f473 1"/>
              <a:gd name="f601" fmla="*/ 218642 f474 1"/>
              <a:gd name="f602" fmla="*/ 435397 f473 1"/>
              <a:gd name="f603" fmla="*/ 476944 f474 1"/>
              <a:gd name="f604" fmla="*/ 291600 f473 1"/>
              <a:gd name="f605" fmla="*/ 291392 f473 1"/>
              <a:gd name="f606" fmla="*/ 428711 f474 1"/>
              <a:gd name="f607" fmla="*/ 291115 f473 1"/>
              <a:gd name="f608" fmla="*/ 414515 f474 1"/>
              <a:gd name="f609" fmla="*/ 306350 f473 1"/>
              <a:gd name="f610" fmla="*/ 441003 f474 1"/>
              <a:gd name="f611" fmla="*/ 344333 f473 1"/>
              <a:gd name="f612" fmla="*/ 538576 f474 1"/>
              <a:gd name="f613" fmla="*/ 310643 f473 1"/>
              <a:gd name="f614" fmla="*/ 523445 f474 1"/>
              <a:gd name="f615" fmla="*/ 291426 f473 1"/>
              <a:gd name="f616" fmla="*/ 283217 f474 1"/>
              <a:gd name="f617" fmla="*/ 353370 f473 1"/>
              <a:gd name="f618" fmla="*/ 344919 f474 1"/>
              <a:gd name="f619" fmla="*/ 310955 f473 1"/>
              <a:gd name="f620" fmla="*/ 329476 f474 1"/>
              <a:gd name="f621" fmla="*/ 291046 f473 1"/>
              <a:gd name="f622" fmla="*/ 236439 f474 1"/>
              <a:gd name="f623" fmla="*/ 291149 f473 1"/>
              <a:gd name="f624" fmla="*/ 221931 f474 1"/>
              <a:gd name="f625" fmla="*/ 310332 f473 1"/>
              <a:gd name="f626" fmla="*/ 353336 f473 1"/>
              <a:gd name="f627" fmla="*/ 283632 f474 1"/>
              <a:gd name="f628" fmla="*/ 473692 f473 1"/>
              <a:gd name="f629" fmla="*/ 422132 f474 1"/>
              <a:gd name="f630" fmla="*/ 526357 f473 1"/>
              <a:gd name="f631" fmla="*/ 480579 f474 1"/>
              <a:gd name="f632" fmla="*/ 471996 f473 1"/>
              <a:gd name="f633" fmla="*/ 473658 f473 1"/>
              <a:gd name="f634" fmla="+- f475 0 f1"/>
              <a:gd name="f635" fmla="*/ f478 1 762566"/>
              <a:gd name="f636" fmla="*/ f479 1 631769"/>
              <a:gd name="f637" fmla="*/ f480 1 762566"/>
              <a:gd name="f638" fmla="*/ f481 1 631769"/>
              <a:gd name="f639" fmla="*/ f482 1 762566"/>
              <a:gd name="f640" fmla="*/ f483 1 631769"/>
              <a:gd name="f641" fmla="*/ f484 1 762566"/>
              <a:gd name="f642" fmla="*/ f485 1 631769"/>
              <a:gd name="f643" fmla="*/ f486 1 762566"/>
              <a:gd name="f644" fmla="*/ f487 1 631769"/>
              <a:gd name="f645" fmla="*/ f488 1 762566"/>
              <a:gd name="f646" fmla="*/ f489 1 631769"/>
              <a:gd name="f647" fmla="*/ f490 1 762566"/>
              <a:gd name="f648" fmla="*/ f491 1 631769"/>
              <a:gd name="f649" fmla="*/ f492 1 762566"/>
              <a:gd name="f650" fmla="*/ f493 1 631769"/>
              <a:gd name="f651" fmla="*/ f494 1 762566"/>
              <a:gd name="f652" fmla="*/ f495 1 631769"/>
              <a:gd name="f653" fmla="*/ f496 1 762566"/>
              <a:gd name="f654" fmla="*/ f497 1 631769"/>
              <a:gd name="f655" fmla="*/ f498 1 762566"/>
              <a:gd name="f656" fmla="*/ f499 1 631769"/>
              <a:gd name="f657" fmla="*/ f500 1 762566"/>
              <a:gd name="f658" fmla="*/ f501 1 631769"/>
              <a:gd name="f659" fmla="*/ f502 1 762566"/>
              <a:gd name="f660" fmla="*/ f503 1 631769"/>
              <a:gd name="f661" fmla="*/ f504 1 762566"/>
              <a:gd name="f662" fmla="*/ f505 1 631769"/>
              <a:gd name="f663" fmla="*/ f506 1 762566"/>
              <a:gd name="f664" fmla="*/ f507 1 631769"/>
              <a:gd name="f665" fmla="*/ f508 1 762566"/>
              <a:gd name="f666" fmla="*/ f509 1 631769"/>
              <a:gd name="f667" fmla="*/ f510 1 762566"/>
              <a:gd name="f668" fmla="*/ f511 1 631769"/>
              <a:gd name="f669" fmla="*/ f512 1 762566"/>
              <a:gd name="f670" fmla="*/ f513 1 631769"/>
              <a:gd name="f671" fmla="*/ f514 1 762566"/>
              <a:gd name="f672" fmla="*/ f515 1 631769"/>
              <a:gd name="f673" fmla="*/ f516 1 762566"/>
              <a:gd name="f674" fmla="*/ f517 1 631769"/>
              <a:gd name="f675" fmla="*/ f518 1 762566"/>
              <a:gd name="f676" fmla="*/ f519 1 631769"/>
              <a:gd name="f677" fmla="*/ f520 1 762566"/>
              <a:gd name="f678" fmla="*/ f521 1 631769"/>
              <a:gd name="f679" fmla="*/ f522 1 762566"/>
              <a:gd name="f680" fmla="*/ f523 1 631769"/>
              <a:gd name="f681" fmla="*/ f524 1 762566"/>
              <a:gd name="f682" fmla="*/ f525 1 631769"/>
              <a:gd name="f683" fmla="*/ f526 1 762566"/>
              <a:gd name="f684" fmla="*/ f527 1 631769"/>
              <a:gd name="f685" fmla="*/ f528 1 762566"/>
              <a:gd name="f686" fmla="*/ f529 1 631769"/>
              <a:gd name="f687" fmla="*/ f530 1 762566"/>
              <a:gd name="f688" fmla="*/ f531 1 631769"/>
              <a:gd name="f689" fmla="*/ f532 1 762566"/>
              <a:gd name="f690" fmla="*/ f533 1 631769"/>
              <a:gd name="f691" fmla="*/ f534 1 762566"/>
              <a:gd name="f692" fmla="*/ f535 1 631769"/>
              <a:gd name="f693" fmla="*/ f536 1 762566"/>
              <a:gd name="f694" fmla="*/ f537 1 631769"/>
              <a:gd name="f695" fmla="*/ f538 1 762566"/>
              <a:gd name="f696" fmla="*/ f539 1 631769"/>
              <a:gd name="f697" fmla="*/ f540 1 762566"/>
              <a:gd name="f698" fmla="*/ f541 1 631769"/>
              <a:gd name="f699" fmla="*/ f542 1 762566"/>
              <a:gd name="f700" fmla="*/ f543 1 631769"/>
              <a:gd name="f701" fmla="*/ f544 1 762566"/>
              <a:gd name="f702" fmla="*/ f545 1 631769"/>
              <a:gd name="f703" fmla="*/ f546 1 762566"/>
              <a:gd name="f704" fmla="*/ f547 1 631769"/>
              <a:gd name="f705" fmla="*/ f548 1 762566"/>
              <a:gd name="f706" fmla="*/ f549 1 631769"/>
              <a:gd name="f707" fmla="*/ f550 1 762566"/>
              <a:gd name="f708" fmla="*/ f551 1 631769"/>
              <a:gd name="f709" fmla="*/ f552 1 762566"/>
              <a:gd name="f710" fmla="*/ f553 1 631769"/>
              <a:gd name="f711" fmla="*/ f554 1 762566"/>
              <a:gd name="f712" fmla="*/ f555 1 631769"/>
              <a:gd name="f713" fmla="*/ f556 1 762566"/>
              <a:gd name="f714" fmla="*/ f557 1 631769"/>
              <a:gd name="f715" fmla="*/ f558 1 762566"/>
              <a:gd name="f716" fmla="*/ f559 1 631769"/>
              <a:gd name="f717" fmla="*/ f560 1 762566"/>
              <a:gd name="f718" fmla="*/ f561 1 631769"/>
              <a:gd name="f719" fmla="*/ f562 1 762566"/>
              <a:gd name="f720" fmla="*/ f563 1 631769"/>
              <a:gd name="f721" fmla="*/ f564 1 762566"/>
              <a:gd name="f722" fmla="*/ f565 1 631769"/>
              <a:gd name="f723" fmla="*/ f566 1 762566"/>
              <a:gd name="f724" fmla="*/ f567 1 631769"/>
              <a:gd name="f725" fmla="*/ f568 1 762566"/>
              <a:gd name="f726" fmla="*/ f569 1 631769"/>
              <a:gd name="f727" fmla="*/ f570 1 762566"/>
              <a:gd name="f728" fmla="*/ f571 1 631769"/>
              <a:gd name="f729" fmla="*/ f572 1 762566"/>
              <a:gd name="f730" fmla="*/ f573 1 631769"/>
              <a:gd name="f731" fmla="*/ f574 1 762566"/>
              <a:gd name="f732" fmla="*/ f575 1 631769"/>
              <a:gd name="f733" fmla="*/ f576 1 762566"/>
              <a:gd name="f734" fmla="*/ f577 1 631769"/>
              <a:gd name="f735" fmla="*/ f578 1 762566"/>
              <a:gd name="f736" fmla="*/ f579 1 631769"/>
              <a:gd name="f737" fmla="*/ f580 1 762566"/>
              <a:gd name="f738" fmla="*/ f581 1 631769"/>
              <a:gd name="f739" fmla="*/ f582 1 762566"/>
              <a:gd name="f740" fmla="*/ f583 1 631769"/>
              <a:gd name="f741" fmla="*/ f584 1 762566"/>
              <a:gd name="f742" fmla="*/ f585 1 631769"/>
              <a:gd name="f743" fmla="*/ f586 1 762566"/>
              <a:gd name="f744" fmla="*/ f587 1 631769"/>
              <a:gd name="f745" fmla="*/ f588 1 762566"/>
              <a:gd name="f746" fmla="*/ f589 1 631769"/>
              <a:gd name="f747" fmla="*/ f590 1 762566"/>
              <a:gd name="f748" fmla="*/ f591 1 631769"/>
              <a:gd name="f749" fmla="*/ f592 1 762566"/>
              <a:gd name="f750" fmla="*/ f593 1 631769"/>
              <a:gd name="f751" fmla="*/ f594 1 762566"/>
              <a:gd name="f752" fmla="*/ f595 1 631769"/>
              <a:gd name="f753" fmla="*/ f596 1 762566"/>
              <a:gd name="f754" fmla="*/ f597 1 631769"/>
              <a:gd name="f755" fmla="*/ f598 1 762566"/>
              <a:gd name="f756" fmla="*/ f599 1 631769"/>
              <a:gd name="f757" fmla="*/ f600 1 631769"/>
              <a:gd name="f758" fmla="*/ f601 1 762566"/>
              <a:gd name="f759" fmla="*/ f602 1 631769"/>
              <a:gd name="f760" fmla="*/ f603 1 762566"/>
              <a:gd name="f761" fmla="*/ f604 1 631769"/>
              <a:gd name="f762" fmla="*/ f605 1 631769"/>
              <a:gd name="f763" fmla="*/ f606 1 762566"/>
              <a:gd name="f764" fmla="*/ f607 1 631769"/>
              <a:gd name="f765" fmla="*/ f608 1 762566"/>
              <a:gd name="f766" fmla="*/ f609 1 631769"/>
              <a:gd name="f767" fmla="*/ f610 1 762566"/>
              <a:gd name="f768" fmla="*/ f611 1 631769"/>
              <a:gd name="f769" fmla="*/ f612 1 762566"/>
              <a:gd name="f770" fmla="*/ f613 1 631769"/>
              <a:gd name="f771" fmla="*/ f614 1 762566"/>
              <a:gd name="f772" fmla="*/ f615 1 631769"/>
              <a:gd name="f773" fmla="*/ f616 1 762566"/>
              <a:gd name="f774" fmla="*/ f617 1 631769"/>
              <a:gd name="f775" fmla="*/ f618 1 762566"/>
              <a:gd name="f776" fmla="*/ f619 1 631769"/>
              <a:gd name="f777" fmla="*/ f620 1 762566"/>
              <a:gd name="f778" fmla="*/ f621 1 631769"/>
              <a:gd name="f779" fmla="*/ f622 1 762566"/>
              <a:gd name="f780" fmla="*/ f623 1 631769"/>
              <a:gd name="f781" fmla="*/ f624 1 762566"/>
              <a:gd name="f782" fmla="*/ f625 1 631769"/>
              <a:gd name="f783" fmla="*/ f626 1 631769"/>
              <a:gd name="f784" fmla="*/ f627 1 762566"/>
              <a:gd name="f785" fmla="*/ f628 1 631769"/>
              <a:gd name="f786" fmla="*/ f629 1 762566"/>
              <a:gd name="f787" fmla="*/ f630 1 631769"/>
              <a:gd name="f788" fmla="*/ f631 1 762566"/>
              <a:gd name="f789" fmla="*/ f632 1 631769"/>
              <a:gd name="f790" fmla="*/ f633 1 631769"/>
              <a:gd name="f791" fmla="*/ f469 1 f476"/>
              <a:gd name="f792" fmla="*/ f470 1 f476"/>
              <a:gd name="f793" fmla="*/ f469 1 f477"/>
              <a:gd name="f794" fmla="*/ f471 1 f477"/>
              <a:gd name="f795" fmla="*/ f635 1 f476"/>
              <a:gd name="f796" fmla="*/ f636 1 f477"/>
              <a:gd name="f797" fmla="*/ f637 1 f476"/>
              <a:gd name="f798" fmla="*/ f638 1 f477"/>
              <a:gd name="f799" fmla="*/ f639 1 f476"/>
              <a:gd name="f800" fmla="*/ f640 1 f477"/>
              <a:gd name="f801" fmla="*/ f641 1 f476"/>
              <a:gd name="f802" fmla="*/ f642 1 f477"/>
              <a:gd name="f803" fmla="*/ f643 1 f476"/>
              <a:gd name="f804" fmla="*/ f644 1 f477"/>
              <a:gd name="f805" fmla="*/ f645 1 f476"/>
              <a:gd name="f806" fmla="*/ f646 1 f477"/>
              <a:gd name="f807" fmla="*/ f647 1 f476"/>
              <a:gd name="f808" fmla="*/ f648 1 f477"/>
              <a:gd name="f809" fmla="*/ f649 1 f476"/>
              <a:gd name="f810" fmla="*/ f650 1 f477"/>
              <a:gd name="f811" fmla="*/ f651 1 f476"/>
              <a:gd name="f812" fmla="*/ f652 1 f477"/>
              <a:gd name="f813" fmla="*/ f653 1 f476"/>
              <a:gd name="f814" fmla="*/ f654 1 f477"/>
              <a:gd name="f815" fmla="*/ f655 1 f476"/>
              <a:gd name="f816" fmla="*/ f656 1 f477"/>
              <a:gd name="f817" fmla="*/ f657 1 f476"/>
              <a:gd name="f818" fmla="*/ f658 1 f477"/>
              <a:gd name="f819" fmla="*/ f659 1 f476"/>
              <a:gd name="f820" fmla="*/ f660 1 f477"/>
              <a:gd name="f821" fmla="*/ f661 1 f476"/>
              <a:gd name="f822" fmla="*/ f662 1 f477"/>
              <a:gd name="f823" fmla="*/ f663 1 f476"/>
              <a:gd name="f824" fmla="*/ f664 1 f477"/>
              <a:gd name="f825" fmla="*/ f665 1 f476"/>
              <a:gd name="f826" fmla="*/ f666 1 f477"/>
              <a:gd name="f827" fmla="*/ f667 1 f476"/>
              <a:gd name="f828" fmla="*/ f668 1 f477"/>
              <a:gd name="f829" fmla="*/ f669 1 f476"/>
              <a:gd name="f830" fmla="*/ f670 1 f477"/>
              <a:gd name="f831" fmla="*/ f671 1 f476"/>
              <a:gd name="f832" fmla="*/ f672 1 f477"/>
              <a:gd name="f833" fmla="*/ f673 1 f476"/>
              <a:gd name="f834" fmla="*/ f674 1 f477"/>
              <a:gd name="f835" fmla="*/ f675 1 f476"/>
              <a:gd name="f836" fmla="*/ f676 1 f477"/>
              <a:gd name="f837" fmla="*/ f677 1 f476"/>
              <a:gd name="f838" fmla="*/ f678 1 f477"/>
              <a:gd name="f839" fmla="*/ f679 1 f476"/>
              <a:gd name="f840" fmla="*/ f680 1 f477"/>
              <a:gd name="f841" fmla="*/ f681 1 f476"/>
              <a:gd name="f842" fmla="*/ f682 1 f477"/>
              <a:gd name="f843" fmla="*/ f683 1 f476"/>
              <a:gd name="f844" fmla="*/ f684 1 f477"/>
              <a:gd name="f845" fmla="*/ f685 1 f476"/>
              <a:gd name="f846" fmla="*/ f686 1 f477"/>
              <a:gd name="f847" fmla="*/ f687 1 f476"/>
              <a:gd name="f848" fmla="*/ f688 1 f477"/>
              <a:gd name="f849" fmla="*/ f689 1 f476"/>
              <a:gd name="f850" fmla="*/ f690 1 f477"/>
              <a:gd name="f851" fmla="*/ f691 1 f476"/>
              <a:gd name="f852" fmla="*/ f692 1 f477"/>
              <a:gd name="f853" fmla="*/ f693 1 f476"/>
              <a:gd name="f854" fmla="*/ f694 1 f477"/>
              <a:gd name="f855" fmla="*/ f695 1 f476"/>
              <a:gd name="f856" fmla="*/ f696 1 f477"/>
              <a:gd name="f857" fmla="*/ f697 1 f476"/>
              <a:gd name="f858" fmla="*/ f698 1 f477"/>
              <a:gd name="f859" fmla="*/ f699 1 f476"/>
              <a:gd name="f860" fmla="*/ f700 1 f477"/>
              <a:gd name="f861" fmla="*/ f701 1 f476"/>
              <a:gd name="f862" fmla="*/ f702 1 f477"/>
              <a:gd name="f863" fmla="*/ f703 1 f476"/>
              <a:gd name="f864" fmla="*/ f704 1 f477"/>
              <a:gd name="f865" fmla="*/ f705 1 f476"/>
              <a:gd name="f866" fmla="*/ f706 1 f477"/>
              <a:gd name="f867" fmla="*/ f707 1 f476"/>
              <a:gd name="f868" fmla="*/ f708 1 f477"/>
              <a:gd name="f869" fmla="*/ f709 1 f476"/>
              <a:gd name="f870" fmla="*/ f710 1 f477"/>
              <a:gd name="f871" fmla="*/ f711 1 f476"/>
              <a:gd name="f872" fmla="*/ f712 1 f477"/>
              <a:gd name="f873" fmla="*/ f713 1 f476"/>
              <a:gd name="f874" fmla="*/ f714 1 f477"/>
              <a:gd name="f875" fmla="*/ f715 1 f476"/>
              <a:gd name="f876" fmla="*/ f716 1 f477"/>
              <a:gd name="f877" fmla="*/ f717 1 f476"/>
              <a:gd name="f878" fmla="*/ f718 1 f477"/>
              <a:gd name="f879" fmla="*/ f719 1 f476"/>
              <a:gd name="f880" fmla="*/ f720 1 f477"/>
              <a:gd name="f881" fmla="*/ f721 1 f476"/>
              <a:gd name="f882" fmla="*/ f722 1 f477"/>
              <a:gd name="f883" fmla="*/ f723 1 f476"/>
              <a:gd name="f884" fmla="*/ f724 1 f477"/>
              <a:gd name="f885" fmla="*/ f725 1 f476"/>
              <a:gd name="f886" fmla="*/ f726 1 f477"/>
              <a:gd name="f887" fmla="*/ f727 1 f476"/>
              <a:gd name="f888" fmla="*/ f728 1 f477"/>
              <a:gd name="f889" fmla="*/ f729 1 f476"/>
              <a:gd name="f890" fmla="*/ f730 1 f477"/>
              <a:gd name="f891" fmla="*/ f731 1 f476"/>
              <a:gd name="f892" fmla="*/ f732 1 f477"/>
              <a:gd name="f893" fmla="*/ f733 1 f476"/>
              <a:gd name="f894" fmla="*/ f734 1 f477"/>
              <a:gd name="f895" fmla="*/ f735 1 f476"/>
              <a:gd name="f896" fmla="*/ f736 1 f477"/>
              <a:gd name="f897" fmla="*/ f737 1 f476"/>
              <a:gd name="f898" fmla="*/ f738 1 f477"/>
              <a:gd name="f899" fmla="*/ f739 1 f476"/>
              <a:gd name="f900" fmla="*/ f740 1 f477"/>
              <a:gd name="f901" fmla="*/ f741 1 f476"/>
              <a:gd name="f902" fmla="*/ f742 1 f477"/>
              <a:gd name="f903" fmla="*/ f743 1 f476"/>
              <a:gd name="f904" fmla="*/ f744 1 f477"/>
              <a:gd name="f905" fmla="*/ f745 1 f476"/>
              <a:gd name="f906" fmla="*/ f746 1 f477"/>
              <a:gd name="f907" fmla="*/ f747 1 f476"/>
              <a:gd name="f908" fmla="*/ f748 1 f477"/>
              <a:gd name="f909" fmla="*/ f749 1 f476"/>
              <a:gd name="f910" fmla="*/ f750 1 f477"/>
              <a:gd name="f911" fmla="*/ f751 1 f476"/>
              <a:gd name="f912" fmla="*/ f752 1 f477"/>
              <a:gd name="f913" fmla="*/ f753 1 f476"/>
              <a:gd name="f914" fmla="*/ f754 1 f477"/>
              <a:gd name="f915" fmla="*/ f755 1 f476"/>
              <a:gd name="f916" fmla="*/ f756 1 f477"/>
              <a:gd name="f917" fmla="*/ f757 1 f477"/>
              <a:gd name="f918" fmla="*/ f758 1 f476"/>
              <a:gd name="f919" fmla="*/ f759 1 f477"/>
              <a:gd name="f920" fmla="*/ f760 1 f476"/>
              <a:gd name="f921" fmla="*/ f761 1 f477"/>
              <a:gd name="f922" fmla="*/ f762 1 f477"/>
              <a:gd name="f923" fmla="*/ f763 1 f476"/>
              <a:gd name="f924" fmla="*/ f764 1 f477"/>
              <a:gd name="f925" fmla="*/ f765 1 f476"/>
              <a:gd name="f926" fmla="*/ f766 1 f477"/>
              <a:gd name="f927" fmla="*/ f767 1 f476"/>
              <a:gd name="f928" fmla="*/ f768 1 f477"/>
              <a:gd name="f929" fmla="*/ f769 1 f476"/>
              <a:gd name="f930" fmla="*/ f770 1 f477"/>
              <a:gd name="f931" fmla="*/ f771 1 f476"/>
              <a:gd name="f932" fmla="*/ f772 1 f477"/>
              <a:gd name="f933" fmla="*/ f773 1 f476"/>
              <a:gd name="f934" fmla="*/ f774 1 f477"/>
              <a:gd name="f935" fmla="*/ f775 1 f476"/>
              <a:gd name="f936" fmla="*/ f776 1 f477"/>
              <a:gd name="f937" fmla="*/ f777 1 f476"/>
              <a:gd name="f938" fmla="*/ f778 1 f477"/>
              <a:gd name="f939" fmla="*/ f779 1 f476"/>
              <a:gd name="f940" fmla="*/ f780 1 f477"/>
              <a:gd name="f941" fmla="*/ f781 1 f476"/>
              <a:gd name="f942" fmla="*/ f782 1 f477"/>
              <a:gd name="f943" fmla="*/ f783 1 f477"/>
              <a:gd name="f944" fmla="*/ f784 1 f476"/>
              <a:gd name="f945" fmla="*/ f785 1 f477"/>
              <a:gd name="f946" fmla="*/ f786 1 f476"/>
              <a:gd name="f947" fmla="*/ f787 1 f477"/>
              <a:gd name="f948" fmla="*/ f788 1 f476"/>
              <a:gd name="f949" fmla="*/ f789 1 f477"/>
              <a:gd name="f950" fmla="*/ f790 1 f477"/>
              <a:gd name="f951" fmla="*/ f791 f467 1"/>
              <a:gd name="f952" fmla="*/ f792 f467 1"/>
              <a:gd name="f953" fmla="*/ f794 f468 1"/>
              <a:gd name="f954" fmla="*/ f793 f468 1"/>
              <a:gd name="f955" fmla="*/ f795 f467 1"/>
              <a:gd name="f956" fmla="*/ f796 f468 1"/>
              <a:gd name="f957" fmla="*/ f797 f467 1"/>
              <a:gd name="f958" fmla="*/ f798 f468 1"/>
              <a:gd name="f959" fmla="*/ f799 f467 1"/>
              <a:gd name="f960" fmla="*/ f800 f468 1"/>
              <a:gd name="f961" fmla="*/ f801 f467 1"/>
              <a:gd name="f962" fmla="*/ f802 f468 1"/>
              <a:gd name="f963" fmla="*/ f803 f467 1"/>
              <a:gd name="f964" fmla="*/ f804 f468 1"/>
              <a:gd name="f965" fmla="*/ f805 f467 1"/>
              <a:gd name="f966" fmla="*/ f806 f468 1"/>
              <a:gd name="f967" fmla="*/ f807 f467 1"/>
              <a:gd name="f968" fmla="*/ f808 f468 1"/>
              <a:gd name="f969" fmla="*/ f809 f467 1"/>
              <a:gd name="f970" fmla="*/ f810 f468 1"/>
              <a:gd name="f971" fmla="*/ f811 f467 1"/>
              <a:gd name="f972" fmla="*/ f812 f468 1"/>
              <a:gd name="f973" fmla="*/ f813 f467 1"/>
              <a:gd name="f974" fmla="*/ f814 f468 1"/>
              <a:gd name="f975" fmla="*/ f815 f467 1"/>
              <a:gd name="f976" fmla="*/ f816 f468 1"/>
              <a:gd name="f977" fmla="*/ f817 f467 1"/>
              <a:gd name="f978" fmla="*/ f818 f468 1"/>
              <a:gd name="f979" fmla="*/ f819 f467 1"/>
              <a:gd name="f980" fmla="*/ f820 f468 1"/>
              <a:gd name="f981" fmla="*/ f821 f467 1"/>
              <a:gd name="f982" fmla="*/ f822 f468 1"/>
              <a:gd name="f983" fmla="*/ f823 f467 1"/>
              <a:gd name="f984" fmla="*/ f824 f468 1"/>
              <a:gd name="f985" fmla="*/ f825 f467 1"/>
              <a:gd name="f986" fmla="*/ f826 f468 1"/>
              <a:gd name="f987" fmla="*/ f827 f467 1"/>
              <a:gd name="f988" fmla="*/ f828 f468 1"/>
              <a:gd name="f989" fmla="*/ f829 f467 1"/>
              <a:gd name="f990" fmla="*/ f830 f468 1"/>
              <a:gd name="f991" fmla="*/ f831 f467 1"/>
              <a:gd name="f992" fmla="*/ f832 f468 1"/>
              <a:gd name="f993" fmla="*/ f833 f467 1"/>
              <a:gd name="f994" fmla="*/ f834 f468 1"/>
              <a:gd name="f995" fmla="*/ f835 f467 1"/>
              <a:gd name="f996" fmla="*/ f836 f468 1"/>
              <a:gd name="f997" fmla="*/ f837 f467 1"/>
              <a:gd name="f998" fmla="*/ f838 f468 1"/>
              <a:gd name="f999" fmla="*/ f839 f467 1"/>
              <a:gd name="f1000" fmla="*/ f840 f468 1"/>
              <a:gd name="f1001" fmla="*/ f841 f467 1"/>
              <a:gd name="f1002" fmla="*/ f842 f468 1"/>
              <a:gd name="f1003" fmla="*/ f843 f467 1"/>
              <a:gd name="f1004" fmla="*/ f844 f468 1"/>
              <a:gd name="f1005" fmla="*/ f845 f467 1"/>
              <a:gd name="f1006" fmla="*/ f846 f468 1"/>
              <a:gd name="f1007" fmla="*/ f847 f467 1"/>
              <a:gd name="f1008" fmla="*/ f848 f468 1"/>
              <a:gd name="f1009" fmla="*/ f849 f467 1"/>
              <a:gd name="f1010" fmla="*/ f850 f468 1"/>
              <a:gd name="f1011" fmla="*/ f851 f467 1"/>
              <a:gd name="f1012" fmla="*/ f852 f468 1"/>
              <a:gd name="f1013" fmla="*/ f853 f467 1"/>
              <a:gd name="f1014" fmla="*/ f854 f468 1"/>
              <a:gd name="f1015" fmla="*/ f855 f467 1"/>
              <a:gd name="f1016" fmla="*/ f856 f468 1"/>
              <a:gd name="f1017" fmla="*/ f857 f467 1"/>
              <a:gd name="f1018" fmla="*/ f858 f468 1"/>
              <a:gd name="f1019" fmla="*/ f859 f467 1"/>
              <a:gd name="f1020" fmla="*/ f860 f468 1"/>
              <a:gd name="f1021" fmla="*/ f861 f467 1"/>
              <a:gd name="f1022" fmla="*/ f862 f468 1"/>
              <a:gd name="f1023" fmla="*/ f863 f467 1"/>
              <a:gd name="f1024" fmla="*/ f864 f468 1"/>
              <a:gd name="f1025" fmla="*/ f865 f467 1"/>
              <a:gd name="f1026" fmla="*/ f866 f468 1"/>
              <a:gd name="f1027" fmla="*/ f867 f467 1"/>
              <a:gd name="f1028" fmla="*/ f868 f468 1"/>
              <a:gd name="f1029" fmla="*/ f869 f467 1"/>
              <a:gd name="f1030" fmla="*/ f870 f468 1"/>
              <a:gd name="f1031" fmla="*/ f871 f467 1"/>
              <a:gd name="f1032" fmla="*/ f872 f468 1"/>
              <a:gd name="f1033" fmla="*/ f873 f467 1"/>
              <a:gd name="f1034" fmla="*/ f874 f468 1"/>
              <a:gd name="f1035" fmla="*/ f875 f467 1"/>
              <a:gd name="f1036" fmla="*/ f876 f468 1"/>
              <a:gd name="f1037" fmla="*/ f877 f467 1"/>
              <a:gd name="f1038" fmla="*/ f878 f468 1"/>
              <a:gd name="f1039" fmla="*/ f879 f467 1"/>
              <a:gd name="f1040" fmla="*/ f880 f468 1"/>
              <a:gd name="f1041" fmla="*/ f881 f467 1"/>
              <a:gd name="f1042" fmla="*/ f882 f468 1"/>
              <a:gd name="f1043" fmla="*/ f883 f467 1"/>
              <a:gd name="f1044" fmla="*/ f884 f468 1"/>
              <a:gd name="f1045" fmla="*/ f885 f467 1"/>
              <a:gd name="f1046" fmla="*/ f886 f468 1"/>
              <a:gd name="f1047" fmla="*/ f887 f467 1"/>
              <a:gd name="f1048" fmla="*/ f888 f468 1"/>
              <a:gd name="f1049" fmla="*/ f889 f467 1"/>
              <a:gd name="f1050" fmla="*/ f890 f468 1"/>
              <a:gd name="f1051" fmla="*/ f891 f467 1"/>
              <a:gd name="f1052" fmla="*/ f892 f468 1"/>
              <a:gd name="f1053" fmla="*/ f893 f467 1"/>
              <a:gd name="f1054" fmla="*/ f894 f468 1"/>
              <a:gd name="f1055" fmla="*/ f895 f467 1"/>
              <a:gd name="f1056" fmla="*/ f896 f468 1"/>
              <a:gd name="f1057" fmla="*/ f897 f467 1"/>
              <a:gd name="f1058" fmla="*/ f898 f468 1"/>
              <a:gd name="f1059" fmla="*/ f899 f467 1"/>
              <a:gd name="f1060" fmla="*/ f900 f468 1"/>
              <a:gd name="f1061" fmla="*/ f901 f467 1"/>
              <a:gd name="f1062" fmla="*/ f902 f468 1"/>
              <a:gd name="f1063" fmla="*/ f903 f467 1"/>
              <a:gd name="f1064" fmla="*/ f904 f468 1"/>
              <a:gd name="f1065" fmla="*/ f905 f467 1"/>
              <a:gd name="f1066" fmla="*/ f906 f468 1"/>
              <a:gd name="f1067" fmla="*/ f907 f467 1"/>
              <a:gd name="f1068" fmla="*/ f908 f468 1"/>
              <a:gd name="f1069" fmla="*/ f909 f467 1"/>
              <a:gd name="f1070" fmla="*/ f910 f468 1"/>
              <a:gd name="f1071" fmla="*/ f911 f467 1"/>
              <a:gd name="f1072" fmla="*/ f912 f468 1"/>
              <a:gd name="f1073" fmla="*/ f913 f467 1"/>
              <a:gd name="f1074" fmla="*/ f914 f468 1"/>
              <a:gd name="f1075" fmla="*/ f915 f467 1"/>
              <a:gd name="f1076" fmla="*/ f916 f468 1"/>
              <a:gd name="f1077" fmla="*/ f917 f468 1"/>
              <a:gd name="f1078" fmla="*/ f918 f467 1"/>
              <a:gd name="f1079" fmla="*/ f919 f468 1"/>
              <a:gd name="f1080" fmla="*/ f920 f467 1"/>
              <a:gd name="f1081" fmla="*/ f921 f468 1"/>
              <a:gd name="f1082" fmla="*/ f922 f468 1"/>
              <a:gd name="f1083" fmla="*/ f923 f467 1"/>
              <a:gd name="f1084" fmla="*/ f924 f468 1"/>
              <a:gd name="f1085" fmla="*/ f925 f467 1"/>
              <a:gd name="f1086" fmla="*/ f926 f468 1"/>
              <a:gd name="f1087" fmla="*/ f927 f467 1"/>
              <a:gd name="f1088" fmla="*/ f928 f468 1"/>
              <a:gd name="f1089" fmla="*/ f929 f467 1"/>
              <a:gd name="f1090" fmla="*/ f930 f468 1"/>
              <a:gd name="f1091" fmla="*/ f931 f467 1"/>
              <a:gd name="f1092" fmla="*/ f932 f468 1"/>
              <a:gd name="f1093" fmla="*/ f933 f467 1"/>
              <a:gd name="f1094" fmla="*/ f934 f468 1"/>
              <a:gd name="f1095" fmla="*/ f935 f467 1"/>
              <a:gd name="f1096" fmla="*/ f936 f468 1"/>
              <a:gd name="f1097" fmla="*/ f937 f467 1"/>
              <a:gd name="f1098" fmla="*/ f938 f468 1"/>
              <a:gd name="f1099" fmla="*/ f939 f467 1"/>
              <a:gd name="f1100" fmla="*/ f940 f468 1"/>
              <a:gd name="f1101" fmla="*/ f941 f467 1"/>
              <a:gd name="f1102" fmla="*/ f942 f468 1"/>
              <a:gd name="f1103" fmla="*/ f943 f468 1"/>
              <a:gd name="f1104" fmla="*/ f944 f467 1"/>
              <a:gd name="f1105" fmla="*/ f945 f468 1"/>
              <a:gd name="f1106" fmla="*/ f946 f467 1"/>
              <a:gd name="f1107" fmla="*/ f947 f468 1"/>
              <a:gd name="f1108" fmla="*/ f948 f467 1"/>
              <a:gd name="f1109" fmla="*/ f949 f468 1"/>
              <a:gd name="f1110" fmla="*/ f950 f4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34">
                <a:pos x="f955" y="f956"/>
              </a:cxn>
              <a:cxn ang="f634">
                <a:pos x="f957" y="f958"/>
              </a:cxn>
              <a:cxn ang="f634">
                <a:pos x="f959" y="f960"/>
              </a:cxn>
              <a:cxn ang="f634">
                <a:pos x="f961" y="f962"/>
              </a:cxn>
              <a:cxn ang="f634">
                <a:pos x="f963" y="f964"/>
              </a:cxn>
              <a:cxn ang="f634">
                <a:pos x="f965" y="f966"/>
              </a:cxn>
              <a:cxn ang="f634">
                <a:pos x="f967" y="f968"/>
              </a:cxn>
              <a:cxn ang="f634">
                <a:pos x="f969" y="f970"/>
              </a:cxn>
              <a:cxn ang="f634">
                <a:pos x="f971" y="f972"/>
              </a:cxn>
              <a:cxn ang="f634">
                <a:pos x="f973" y="f974"/>
              </a:cxn>
              <a:cxn ang="f634">
                <a:pos x="f975" y="f976"/>
              </a:cxn>
              <a:cxn ang="f634">
                <a:pos x="f977" y="f978"/>
              </a:cxn>
              <a:cxn ang="f634">
                <a:pos x="f979" y="f980"/>
              </a:cxn>
              <a:cxn ang="f634">
                <a:pos x="f981" y="f982"/>
              </a:cxn>
              <a:cxn ang="f634">
                <a:pos x="f983" y="f984"/>
              </a:cxn>
              <a:cxn ang="f634">
                <a:pos x="f985" y="f986"/>
              </a:cxn>
              <a:cxn ang="f634">
                <a:pos x="f987" y="f988"/>
              </a:cxn>
              <a:cxn ang="f634">
                <a:pos x="f989" y="f990"/>
              </a:cxn>
              <a:cxn ang="f634">
                <a:pos x="f991" y="f992"/>
              </a:cxn>
              <a:cxn ang="f634">
                <a:pos x="f993" y="f994"/>
              </a:cxn>
              <a:cxn ang="f634">
                <a:pos x="f995" y="f996"/>
              </a:cxn>
              <a:cxn ang="f634">
                <a:pos x="f997" y="f998"/>
              </a:cxn>
              <a:cxn ang="f634">
                <a:pos x="f999" y="f1000"/>
              </a:cxn>
              <a:cxn ang="f634">
                <a:pos x="f1001" y="f1002"/>
              </a:cxn>
              <a:cxn ang="f634">
                <a:pos x="f1003" y="f1004"/>
              </a:cxn>
              <a:cxn ang="f634">
                <a:pos x="f1005" y="f1006"/>
              </a:cxn>
              <a:cxn ang="f634">
                <a:pos x="f1007" y="f1008"/>
              </a:cxn>
              <a:cxn ang="f634">
                <a:pos x="f1009" y="f1010"/>
              </a:cxn>
              <a:cxn ang="f634">
                <a:pos x="f1011" y="f1012"/>
              </a:cxn>
              <a:cxn ang="f634">
                <a:pos x="f1013" y="f1014"/>
              </a:cxn>
              <a:cxn ang="f634">
                <a:pos x="f1015" y="f1016"/>
              </a:cxn>
              <a:cxn ang="f634">
                <a:pos x="f1017" y="f1018"/>
              </a:cxn>
              <a:cxn ang="f634">
                <a:pos x="f1019" y="f1020"/>
              </a:cxn>
              <a:cxn ang="f634">
                <a:pos x="f1021" y="f1022"/>
              </a:cxn>
              <a:cxn ang="f634">
                <a:pos x="f1023" y="f1024"/>
              </a:cxn>
              <a:cxn ang="f634">
                <a:pos x="f1025" y="f1026"/>
              </a:cxn>
              <a:cxn ang="f634">
                <a:pos x="f1027" y="f1028"/>
              </a:cxn>
              <a:cxn ang="f634">
                <a:pos x="f1029" y="f1030"/>
              </a:cxn>
              <a:cxn ang="f634">
                <a:pos x="f1031" y="f1032"/>
              </a:cxn>
              <a:cxn ang="f634">
                <a:pos x="f1033" y="f1034"/>
              </a:cxn>
              <a:cxn ang="f634">
                <a:pos x="f1035" y="f1036"/>
              </a:cxn>
              <a:cxn ang="f634">
                <a:pos x="f1037" y="f1038"/>
              </a:cxn>
              <a:cxn ang="f634">
                <a:pos x="f1039" y="f1040"/>
              </a:cxn>
              <a:cxn ang="f634">
                <a:pos x="f1041" y="f1042"/>
              </a:cxn>
              <a:cxn ang="f634">
                <a:pos x="f1043" y="f1044"/>
              </a:cxn>
              <a:cxn ang="f634">
                <a:pos x="f1045" y="f1046"/>
              </a:cxn>
              <a:cxn ang="f634">
                <a:pos x="f1047" y="f1048"/>
              </a:cxn>
              <a:cxn ang="f634">
                <a:pos x="f1049" y="f1050"/>
              </a:cxn>
              <a:cxn ang="f634">
                <a:pos x="f1051" y="f1052"/>
              </a:cxn>
              <a:cxn ang="f634">
                <a:pos x="f1053" y="f1054"/>
              </a:cxn>
              <a:cxn ang="f634">
                <a:pos x="f1055" y="f1056"/>
              </a:cxn>
              <a:cxn ang="f634">
                <a:pos x="f1057" y="f1058"/>
              </a:cxn>
              <a:cxn ang="f634">
                <a:pos x="f1059" y="f1060"/>
              </a:cxn>
              <a:cxn ang="f634">
                <a:pos x="f1061" y="f1062"/>
              </a:cxn>
              <a:cxn ang="f634">
                <a:pos x="f1063" y="f1064"/>
              </a:cxn>
              <a:cxn ang="f634">
                <a:pos x="f1065" y="f1066"/>
              </a:cxn>
              <a:cxn ang="f634">
                <a:pos x="f1067" y="f1068"/>
              </a:cxn>
              <a:cxn ang="f634">
                <a:pos x="f1069" y="f1070"/>
              </a:cxn>
              <a:cxn ang="f634">
                <a:pos x="f1071" y="f1072"/>
              </a:cxn>
              <a:cxn ang="f634">
                <a:pos x="f1073" y="f1074"/>
              </a:cxn>
              <a:cxn ang="f634">
                <a:pos x="f1075" y="f1076"/>
              </a:cxn>
              <a:cxn ang="f634">
                <a:pos x="f981" y="f1077"/>
              </a:cxn>
              <a:cxn ang="f634">
                <a:pos x="f1078" y="f1079"/>
              </a:cxn>
              <a:cxn ang="f634">
                <a:pos x="f955" y="f956"/>
              </a:cxn>
              <a:cxn ang="f634">
                <a:pos x="f1080" y="f1081"/>
              </a:cxn>
              <a:cxn ang="f634">
                <a:pos x="f1080" y="f1082"/>
              </a:cxn>
              <a:cxn ang="f634">
                <a:pos x="f1083" y="f1084"/>
              </a:cxn>
              <a:cxn ang="f634">
                <a:pos x="f1085" y="f1086"/>
              </a:cxn>
              <a:cxn ang="f634">
                <a:pos x="f1087" y="f1088"/>
              </a:cxn>
              <a:cxn ang="f634">
                <a:pos x="f1089" y="f1090"/>
              </a:cxn>
              <a:cxn ang="f634">
                <a:pos x="f1091" y="f1092"/>
              </a:cxn>
              <a:cxn ang="f634">
                <a:pos x="f1080" y="f1081"/>
              </a:cxn>
              <a:cxn ang="f634">
                <a:pos x="f1093" y="f1094"/>
              </a:cxn>
              <a:cxn ang="f634">
                <a:pos x="f1095" y="f1096"/>
              </a:cxn>
              <a:cxn ang="f634">
                <a:pos x="f1097" y="f1098"/>
              </a:cxn>
              <a:cxn ang="f634">
                <a:pos x="f1099" y="f1100"/>
              </a:cxn>
              <a:cxn ang="f634">
                <a:pos x="f1101" y="f1102"/>
              </a:cxn>
              <a:cxn ang="f634">
                <a:pos x="f1093" y="f1103"/>
              </a:cxn>
              <a:cxn ang="f634">
                <a:pos x="f1104" y="f1105"/>
              </a:cxn>
              <a:cxn ang="f634">
                <a:pos x="f1106" y="f1107"/>
              </a:cxn>
              <a:cxn ang="f634">
                <a:pos x="f1108" y="f1109"/>
              </a:cxn>
              <a:cxn ang="f634">
                <a:pos x="f1104" y="f1110"/>
              </a:cxn>
            </a:cxnLst>
            <a:rect l="f951" t="f954" r="f952" b="f953"/>
            <a:pathLst>
              <a:path w="762566" h="63176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3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56"/>
                </a:cubicBezTo>
                <a:cubicBezTo>
                  <a:pt x="f164" y="f165"/>
                  <a:pt x="f166" y="f167"/>
                  <a:pt x="f168" y="f169"/>
                </a:cubicBezTo>
                <a:cubicBezTo>
                  <a:pt x="f170" y="f171"/>
                  <a:pt x="f172" y="f173"/>
                  <a:pt x="f174" y="f175"/>
                </a:cubicBezTo>
                <a:cubicBezTo>
                  <a:pt x="f176" y="f177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87"/>
                </a:cubicBezTo>
                <a:cubicBezTo>
                  <a:pt x="f188" y="f189"/>
                  <a:pt x="f190" y="f191"/>
                  <a:pt x="f192" y="f193"/>
                </a:cubicBezTo>
                <a:cubicBezTo>
                  <a:pt x="f194" y="f195"/>
                  <a:pt x="f196" y="f197"/>
                  <a:pt x="f198" y="f199"/>
                </a:cubicBezTo>
                <a:cubicBezTo>
                  <a:pt x="f200" y="f201"/>
                  <a:pt x="f202" y="f203"/>
                  <a:pt x="f204" y="f205"/>
                </a:cubicBezTo>
                <a:cubicBezTo>
                  <a:pt x="f206" y="f207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220" y="f221"/>
                  <a:pt x="f222" y="f223"/>
                </a:cubicBezTo>
                <a:cubicBezTo>
                  <a:pt x="f224" y="f225"/>
                  <a:pt x="f226" y="f227"/>
                  <a:pt x="f228" y="f229"/>
                </a:cubicBezTo>
                <a:cubicBezTo>
                  <a:pt x="f230" y="f231"/>
                  <a:pt x="f232" y="f233"/>
                  <a:pt x="f234" y="f235"/>
                </a:cubicBezTo>
                <a:cubicBezTo>
                  <a:pt x="f236" y="f237"/>
                  <a:pt x="f238" y="f239"/>
                  <a:pt x="f240" y="f241"/>
                </a:cubicBezTo>
                <a:cubicBezTo>
                  <a:pt x="f242" y="f243"/>
                  <a:pt x="f244" y="f245"/>
                  <a:pt x="f246" y="f247"/>
                </a:cubicBezTo>
                <a:cubicBezTo>
                  <a:pt x="f248" y="f249"/>
                  <a:pt x="f250" y="f251"/>
                  <a:pt x="f252" y="f253"/>
                </a:cubicBez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cubicBezTo>
                  <a:pt x="f272" y="f273"/>
                  <a:pt x="f274" y="f275"/>
                  <a:pt x="f276" y="f277"/>
                </a:cubicBezTo>
                <a:cubicBezTo>
                  <a:pt x="f278" y="f279"/>
                  <a:pt x="f280" y="f281"/>
                  <a:pt x="f282" y="f283"/>
                </a:cubicBezTo>
                <a:cubicBezTo>
                  <a:pt x="f284" y="f285"/>
                  <a:pt x="f286" y="f287"/>
                  <a:pt x="f288" y="f289"/>
                </a:cubicBezTo>
                <a:cubicBezTo>
                  <a:pt x="f290" y="f291"/>
                  <a:pt x="f292" y="f293"/>
                  <a:pt x="f294" y="f295"/>
                </a:cubicBezTo>
                <a:cubicBezTo>
                  <a:pt x="f296" y="f297"/>
                  <a:pt x="f298" y="f299"/>
                  <a:pt x="f300" y="f301"/>
                </a:cubicBez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cubicBezTo>
                  <a:pt x="f332" y="f333"/>
                  <a:pt x="f334" y="f335"/>
                  <a:pt x="f336" y="f337"/>
                </a:cubicBezTo>
                <a:cubicBezTo>
                  <a:pt x="f338" y="f339"/>
                  <a:pt x="f340" y="f341"/>
                  <a:pt x="f342" y="f343"/>
                </a:cubicBezTo>
                <a:cubicBezTo>
                  <a:pt x="f344" y="f345"/>
                  <a:pt x="f346" y="f347"/>
                  <a:pt x="f348" y="f349"/>
                </a:cubicBez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371"/>
                  <a:pt x="f85" y="f372"/>
                </a:cubicBezTo>
                <a:cubicBezTo>
                  <a:pt x="f373" y="f374"/>
                  <a:pt x="f375" y="f376"/>
                  <a:pt x="f377" y="f378"/>
                </a:cubicBezTo>
                <a:cubicBezTo>
                  <a:pt x="f379" y="f380"/>
                  <a:pt x="f381" y="f382"/>
                  <a:pt x="f8" y="f9"/>
                </a:cubicBezTo>
                <a:close/>
                <a:moveTo>
                  <a:pt x="f383" y="f384"/>
                </a:moveTo>
                <a:lnTo>
                  <a:pt x="f383" y="f385"/>
                </a:lnTo>
                <a:cubicBezTo>
                  <a:pt x="f386" y="f385"/>
                  <a:pt x="f387" y="f388"/>
                  <a:pt x="f389" y="f390"/>
                </a:cubicBezTo>
                <a:cubicBezTo>
                  <a:pt x="f391" y="f392"/>
                  <a:pt x="f393" y="f394"/>
                  <a:pt x="f395" y="f396"/>
                </a:cubicBezTo>
                <a:cubicBezTo>
                  <a:pt x="f397" y="f398"/>
                  <a:pt x="f399" y="f400"/>
                  <a:pt x="f401" y="f402"/>
                </a:cubicBezTo>
                <a:cubicBezTo>
                  <a:pt x="f403" y="f404"/>
                  <a:pt x="f405" y="f406"/>
                  <a:pt x="f407" y="f408"/>
                </a:cubicBezTo>
                <a:cubicBezTo>
                  <a:pt x="f409" y="f410"/>
                  <a:pt x="f407" y="f411"/>
                  <a:pt x="f412" y="f413"/>
                </a:cubicBezTo>
                <a:cubicBezTo>
                  <a:pt x="f414" y="f415"/>
                  <a:pt x="f416" y="f384"/>
                  <a:pt x="f383" y="f384"/>
                </a:cubicBezTo>
                <a:close/>
                <a:moveTo>
                  <a:pt x="f417" y="f418"/>
                </a:moveTo>
                <a:cubicBezTo>
                  <a:pt x="f419" y="f420"/>
                  <a:pt x="f421" y="f422"/>
                  <a:pt x="f423" y="f424"/>
                </a:cubicBezTo>
                <a:cubicBezTo>
                  <a:pt x="f425" y="f426"/>
                  <a:pt x="f427" y="f428"/>
                  <a:pt x="f429" y="f430"/>
                </a:cubicBezTo>
                <a:cubicBezTo>
                  <a:pt x="f431" y="f432"/>
                  <a:pt x="f433" y="f434"/>
                  <a:pt x="f435" y="f436"/>
                </a:cubicBezTo>
                <a:cubicBezTo>
                  <a:pt x="f437" y="f411"/>
                  <a:pt x="f438" y="f439"/>
                  <a:pt x="f440" y="f441"/>
                </a:cubicBezTo>
                <a:cubicBezTo>
                  <a:pt x="f442" y="f443"/>
                  <a:pt x="f444" y="f445"/>
                  <a:pt x="f417" y="f446"/>
                </a:cubicBezTo>
                <a:close/>
                <a:moveTo>
                  <a:pt x="f447" y="f448"/>
                </a:move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47" y="f465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54" name="Forma libre: forma 932">
            <a:extLst>
              <a:ext uri="{FF2B5EF4-FFF2-40B4-BE49-F238E27FC236}">
                <a16:creationId xmlns:a16="http://schemas.microsoft.com/office/drawing/2014/main" id="{0D81771B-C2EB-480D-8921-25E47D67C02E}"/>
              </a:ext>
            </a:extLst>
          </p:cNvPr>
          <p:cNvSpPr/>
          <p:nvPr/>
        </p:nvSpPr>
        <p:spPr>
          <a:xfrm>
            <a:off x="6326020" y="980675"/>
            <a:ext cx="794256" cy="647267"/>
          </a:xfrm>
          <a:custGeom>
            <a:avLst/>
            <a:gdLst>
              <a:gd name="f0" fmla="val 10800000"/>
              <a:gd name="f1" fmla="val 5400000"/>
              <a:gd name="f2" fmla="val 360"/>
              <a:gd name="f3" fmla="val 180"/>
              <a:gd name="f4" fmla="val w"/>
              <a:gd name="f5" fmla="val h"/>
              <a:gd name="f6" fmla="val 0"/>
              <a:gd name="f7" fmla="val 794256"/>
              <a:gd name="f8" fmla="val 647265"/>
              <a:gd name="f9" fmla="val 395790"/>
              <a:gd name="f10" fmla="val 141907"/>
              <a:gd name="f11" fmla="val 412134"/>
              <a:gd name="f12" fmla="val 100668"/>
              <a:gd name="f13" fmla="val 434051"/>
              <a:gd name="f14" fmla="val 67809"/>
              <a:gd name="f15" fmla="val 466495"/>
              <a:gd name="f16" fmla="val 43053"/>
              <a:gd name="f17" fmla="val 517705"/>
              <a:gd name="f18" fmla="val 3996"/>
              <a:gd name="f19" fmla="val 576429"/>
              <a:gd name="f20" fmla="val -3760"/>
              <a:gd name="f21" fmla="val 638754"/>
              <a:gd name="f22" fmla="val 1468"/>
              <a:gd name="f23" fmla="val 772060"/>
              <a:gd name="f24" fmla="val 12617"/>
              <a:gd name="f25" fmla="val 814960"/>
              <a:gd name="f26" fmla="val 156899"/>
              <a:gd name="f27" fmla="val 785321"/>
              <a:gd name="f28" fmla="val 247651"/>
              <a:gd name="f29" fmla="val 765342"/>
              <a:gd name="f30" fmla="val 308764"/>
              <a:gd name="f31" fmla="val 730648"/>
              <a:gd name="f32" fmla="val 360702"/>
              <a:gd name="f33" fmla="val 689064"/>
              <a:gd name="f34" fmla="val 408277"/>
              <a:gd name="f35" fmla="val 608007"/>
              <a:gd name="f36" fmla="val 501037"/>
              <a:gd name="f37" fmla="val 511888"/>
              <a:gd name="f38" fmla="val 576069"/>
              <a:gd name="f39" fmla="val 408809"/>
              <a:gd name="f40" fmla="val 642722"/>
              <a:gd name="f41" fmla="val 399841"/>
              <a:gd name="f42" fmla="val 648504"/>
              <a:gd name="f43" fmla="val 393228"/>
              <a:gd name="f44" fmla="val 648989"/>
              <a:gd name="f45" fmla="val 383949"/>
              <a:gd name="f46" fmla="val 642895"/>
              <a:gd name="f47" fmla="val 309609"/>
              <a:gd name="f48" fmla="val 594005"/>
              <a:gd name="f49" fmla="val 238905"/>
              <a:gd name="f50" fmla="val 540648"/>
              <a:gd name="f51" fmla="val 173637"/>
              <a:gd name="f52" fmla="val 480019"/>
              <a:gd name="f53" fmla="val 125681"/>
              <a:gd name="f54" fmla="val 435492"/>
              <a:gd name="f55" fmla="val 81777"/>
              <a:gd name="f56" fmla="val 387190"/>
              <a:gd name="f57" fmla="val 47567"/>
              <a:gd name="f58" fmla="val 331721"/>
              <a:gd name="f59" fmla="val 2209"/>
              <a:gd name="f60" fmla="val 258177"/>
              <a:gd name="f61" fmla="val -19570"/>
              <a:gd name="f62" fmla="val 179994"/>
              <a:gd name="f63" fmla="val 22568"/>
              <a:gd name="f64" fmla="val 96133"/>
              <a:gd name="f65" fmla="val 54631"/>
              <a:gd name="f66" fmla="val 32353"/>
              <a:gd name="f67" fmla="val 108784"/>
              <a:gd name="f68" fmla="val 3857"/>
              <a:gd name="f69" fmla="val 177723"/>
              <a:gd name="f70" fmla="val 273357"/>
              <a:gd name="f71" fmla="val -4487"/>
              <a:gd name="f72" fmla="val 340771"/>
              <a:gd name="f73" fmla="val 39798"/>
              <a:gd name="f74" fmla="val 385438"/>
              <a:gd name="f75" fmla="val 122274"/>
              <a:gd name="f76" fmla="val 388381"/>
              <a:gd name="f77" fmla="val 127745"/>
              <a:gd name="f78" fmla="val 391220"/>
              <a:gd name="f79" fmla="val 133251"/>
              <a:gd name="f80" fmla="val 245484"/>
              <a:gd name="f81" fmla="val 234113"/>
              <a:gd name="f82" fmla="val 238559"/>
              <a:gd name="f83" fmla="val 234702"/>
              <a:gd name="f84" fmla="val 236481"/>
              <a:gd name="f85" fmla="val 240484"/>
              <a:gd name="f86" fmla="val 233469"/>
              <a:gd name="f87" fmla="val 245297"/>
              <a:gd name="f88" fmla="val 207015"/>
              <a:gd name="f89" fmla="val 287609"/>
              <a:gd name="f90" fmla="val 202826"/>
              <a:gd name="f91" fmla="val 334110"/>
              <a:gd name="f92" fmla="val 211066"/>
              <a:gd name="f93" fmla="val 381615"/>
              <a:gd name="f94" fmla="val 215498"/>
              <a:gd name="f95" fmla="val 407342"/>
              <a:gd name="f96" fmla="val 223947"/>
              <a:gd name="f97" fmla="val 432826"/>
              <a:gd name="f98" fmla="val 245760"/>
              <a:gd name="f99" fmla="val 450657"/>
              <a:gd name="f100" fmla="val 258433"/>
              <a:gd name="f101" fmla="val 472887"/>
              <a:gd name="f102" fmla="val 277304"/>
              <a:gd name="f103" fmla="val 488537"/>
              <a:gd name="f104" fmla="val 299291"/>
              <a:gd name="f105" fmla="val 500864"/>
              <a:gd name="f106" fmla="val 299533"/>
              <a:gd name="f107" fmla="val 508204"/>
              <a:gd name="f108" fmla="val 305731"/>
              <a:gd name="f109" fmla="val 509797"/>
              <a:gd name="f110" fmla="val 310648"/>
              <a:gd name="f111" fmla="val 512463"/>
              <a:gd name="f112" fmla="val 376539"/>
              <a:gd name="f113" fmla="val 548334"/>
              <a:gd name="f114" fmla="val 467395"/>
              <a:gd name="f115" fmla="val 536631"/>
              <a:gd name="f116" fmla="val 521929"/>
              <a:gd name="f117" fmla="val 485421"/>
              <a:gd name="f118" fmla="val 525807"/>
              <a:gd name="f119" fmla="val 481785"/>
              <a:gd name="f120" fmla="val 529685"/>
              <a:gd name="f121" fmla="val 478461"/>
              <a:gd name="f122" fmla="val 529650"/>
              <a:gd name="f123" fmla="val 472610"/>
              <a:gd name="f124" fmla="val 537995"/>
              <a:gd name="f125" fmla="val 461945"/>
              <a:gd name="f126" fmla="val 546340"/>
              <a:gd name="f127" fmla="val 451281"/>
              <a:gd name="f128" fmla="val 554684"/>
              <a:gd name="f129" fmla="val 440582"/>
              <a:gd name="f130" fmla="val 561782"/>
              <a:gd name="f131" fmla="val 438539"/>
              <a:gd name="f132" fmla="val 563514"/>
              <a:gd name="f133" fmla="val 431960"/>
              <a:gd name="f134" fmla="val 566353"/>
              <a:gd name="f135" fmla="val 426489"/>
              <a:gd name="f136" fmla="val 586678"/>
              <a:gd name="f137" fmla="val 387571"/>
              <a:gd name="f138" fmla="val 589656"/>
              <a:gd name="f139" fmla="val 346263"/>
              <a:gd name="f140" fmla="val 582004"/>
              <a:gd name="f141" fmla="val 303917"/>
              <a:gd name="f142" fmla="val 578056"/>
              <a:gd name="f143" fmla="val 281965"/>
              <a:gd name="f144" fmla="val 572378"/>
              <a:gd name="f145" fmla="val 260255"/>
              <a:gd name="f146" fmla="val 554996"/>
              <a:gd name="f147" fmla="val 244154"/>
              <a:gd name="f148" fmla="val 542981"/>
              <a:gd name="f149" fmla="val 223068"/>
              <a:gd name="f150" fmla="val 523660"/>
              <a:gd name="f151" fmla="val 208283"/>
              <a:gd name="f152" fmla="val 508218"/>
              <a:gd name="f153" fmla="val 190105"/>
              <a:gd name="f154" fmla="val 505829"/>
              <a:gd name="f155" fmla="val 187750"/>
              <a:gd name="f156" fmla="val 503682"/>
              <a:gd name="f157" fmla="val 184946"/>
              <a:gd name="f158" fmla="val 500946"/>
              <a:gd name="f159" fmla="val 183076"/>
              <a:gd name="f160" fmla="val 426122"/>
              <a:gd name="f161" fmla="val 131831"/>
              <a:gd name="f162" fmla="val 320239"/>
              <a:gd name="f163" fmla="val 144019"/>
              <a:gd name="f164" fmla="val 258156"/>
              <a:gd name="f165" fmla="val 210914"/>
              <a:gd name="f166" fmla="val 254209"/>
              <a:gd name="f167" fmla="val 215173"/>
              <a:gd name="f168" fmla="val 250123"/>
              <a:gd name="f169" fmla="val 219259"/>
              <a:gd name="f170" fmla="val 250158"/>
              <a:gd name="f171" fmla="val 225665"/>
              <a:gd name="f172" fmla="val 248565"/>
              <a:gd name="f173" fmla="val 228469"/>
              <a:gd name="f174" fmla="val 247007"/>
              <a:gd name="f175" fmla="val 231308"/>
              <a:gd name="f176" fmla="val 245414"/>
              <a:gd name="f177" fmla="+- 0 0 -90"/>
              <a:gd name="f178" fmla="*/ f4 1 794256"/>
              <a:gd name="f179" fmla="*/ f5 1 647265"/>
              <a:gd name="f180" fmla="val f6"/>
              <a:gd name="f181" fmla="val f7"/>
              <a:gd name="f182" fmla="val f8"/>
              <a:gd name="f183" fmla="*/ f177 f0 1"/>
              <a:gd name="f184" fmla="+- f182 0 f180"/>
              <a:gd name="f185" fmla="+- f181 0 f180"/>
              <a:gd name="f186" fmla="*/ f183 1 f3"/>
              <a:gd name="f187" fmla="*/ f185 1 794256"/>
              <a:gd name="f188" fmla="*/ f184 1 647265"/>
              <a:gd name="f189" fmla="*/ 395790 f185 1"/>
              <a:gd name="f190" fmla="*/ 141907 f184 1"/>
              <a:gd name="f191" fmla="*/ 466495 f185 1"/>
              <a:gd name="f192" fmla="*/ 43053 f184 1"/>
              <a:gd name="f193" fmla="*/ 638754 f185 1"/>
              <a:gd name="f194" fmla="*/ 1468 f184 1"/>
              <a:gd name="f195" fmla="*/ 785321 f185 1"/>
              <a:gd name="f196" fmla="*/ 247651 f184 1"/>
              <a:gd name="f197" fmla="*/ 689064 f185 1"/>
              <a:gd name="f198" fmla="*/ 408277 f184 1"/>
              <a:gd name="f199" fmla="*/ 408809 f185 1"/>
              <a:gd name="f200" fmla="*/ 642722 f184 1"/>
              <a:gd name="f201" fmla="*/ 383949 f185 1"/>
              <a:gd name="f202" fmla="*/ 642895 f184 1"/>
              <a:gd name="f203" fmla="*/ 173637 f185 1"/>
              <a:gd name="f204" fmla="*/ 480019 f184 1"/>
              <a:gd name="f205" fmla="*/ 47567 f185 1"/>
              <a:gd name="f206" fmla="*/ 331721 f184 1"/>
              <a:gd name="f207" fmla="*/ 22568 f185 1"/>
              <a:gd name="f208" fmla="*/ 96133 f184 1"/>
              <a:gd name="f209" fmla="*/ 177723 f185 1"/>
              <a:gd name="f210" fmla="*/ 360 f184 1"/>
              <a:gd name="f211" fmla="*/ 385438 f185 1"/>
              <a:gd name="f212" fmla="*/ 122274 f184 1"/>
              <a:gd name="f213" fmla="*/ 245484 f185 1"/>
              <a:gd name="f214" fmla="*/ 234113 f184 1"/>
              <a:gd name="f215" fmla="*/ 233469 f185 1"/>
              <a:gd name="f216" fmla="*/ 245297 f184 1"/>
              <a:gd name="f217" fmla="*/ 211066 f185 1"/>
              <a:gd name="f218" fmla="*/ 381615 f184 1"/>
              <a:gd name="f219" fmla="*/ 245760 f185 1"/>
              <a:gd name="f220" fmla="*/ 450657 f184 1"/>
              <a:gd name="f221" fmla="*/ 299291 f185 1"/>
              <a:gd name="f222" fmla="*/ 500864 f184 1"/>
              <a:gd name="f223" fmla="*/ 310648 f185 1"/>
              <a:gd name="f224" fmla="*/ 512463 f184 1"/>
              <a:gd name="f225" fmla="*/ 521929 f185 1"/>
              <a:gd name="f226" fmla="*/ 485421 f184 1"/>
              <a:gd name="f227" fmla="*/ 529650 f185 1"/>
              <a:gd name="f228" fmla="*/ 472610 f184 1"/>
              <a:gd name="f229" fmla="*/ 554684 f185 1"/>
              <a:gd name="f230" fmla="*/ 440582 f184 1"/>
              <a:gd name="f231" fmla="*/ 566353 f185 1"/>
              <a:gd name="f232" fmla="*/ 426489 f184 1"/>
              <a:gd name="f233" fmla="*/ 582004 f185 1"/>
              <a:gd name="f234" fmla="*/ 303917 f184 1"/>
              <a:gd name="f235" fmla="*/ 554996 f185 1"/>
              <a:gd name="f236" fmla="*/ 244154 f184 1"/>
              <a:gd name="f237" fmla="*/ 508218 f185 1"/>
              <a:gd name="f238" fmla="*/ 190105 f184 1"/>
              <a:gd name="f239" fmla="*/ 500946 f185 1"/>
              <a:gd name="f240" fmla="*/ 183076 f184 1"/>
              <a:gd name="f241" fmla="*/ 258156 f185 1"/>
              <a:gd name="f242" fmla="*/ 210914 f184 1"/>
              <a:gd name="f243" fmla="*/ 250158 f185 1"/>
              <a:gd name="f244" fmla="*/ 225665 f184 1"/>
              <a:gd name="f245" fmla="*/ 245414 f185 1"/>
              <a:gd name="f246" fmla="+- f186 0 f1"/>
              <a:gd name="f247" fmla="*/ f189 1 794256"/>
              <a:gd name="f248" fmla="*/ f190 1 647265"/>
              <a:gd name="f249" fmla="*/ f191 1 794256"/>
              <a:gd name="f250" fmla="*/ f192 1 647265"/>
              <a:gd name="f251" fmla="*/ f193 1 794256"/>
              <a:gd name="f252" fmla="*/ f194 1 647265"/>
              <a:gd name="f253" fmla="*/ f195 1 794256"/>
              <a:gd name="f254" fmla="*/ f196 1 647265"/>
              <a:gd name="f255" fmla="*/ f197 1 794256"/>
              <a:gd name="f256" fmla="*/ f198 1 647265"/>
              <a:gd name="f257" fmla="*/ f199 1 794256"/>
              <a:gd name="f258" fmla="*/ f200 1 647265"/>
              <a:gd name="f259" fmla="*/ f201 1 794256"/>
              <a:gd name="f260" fmla="*/ f202 1 647265"/>
              <a:gd name="f261" fmla="*/ f203 1 794256"/>
              <a:gd name="f262" fmla="*/ f204 1 647265"/>
              <a:gd name="f263" fmla="*/ f205 1 794256"/>
              <a:gd name="f264" fmla="*/ f206 1 647265"/>
              <a:gd name="f265" fmla="*/ f207 1 794256"/>
              <a:gd name="f266" fmla="*/ f208 1 647265"/>
              <a:gd name="f267" fmla="*/ f209 1 794256"/>
              <a:gd name="f268" fmla="*/ f210 1 647265"/>
              <a:gd name="f269" fmla="*/ f211 1 794256"/>
              <a:gd name="f270" fmla="*/ f212 1 647265"/>
              <a:gd name="f271" fmla="*/ f213 1 794256"/>
              <a:gd name="f272" fmla="*/ f214 1 647265"/>
              <a:gd name="f273" fmla="*/ f215 1 794256"/>
              <a:gd name="f274" fmla="*/ f216 1 647265"/>
              <a:gd name="f275" fmla="*/ f217 1 794256"/>
              <a:gd name="f276" fmla="*/ f218 1 647265"/>
              <a:gd name="f277" fmla="*/ f219 1 794256"/>
              <a:gd name="f278" fmla="*/ f220 1 647265"/>
              <a:gd name="f279" fmla="*/ f221 1 794256"/>
              <a:gd name="f280" fmla="*/ f222 1 647265"/>
              <a:gd name="f281" fmla="*/ f223 1 794256"/>
              <a:gd name="f282" fmla="*/ f224 1 647265"/>
              <a:gd name="f283" fmla="*/ f225 1 794256"/>
              <a:gd name="f284" fmla="*/ f226 1 647265"/>
              <a:gd name="f285" fmla="*/ f227 1 794256"/>
              <a:gd name="f286" fmla="*/ f228 1 647265"/>
              <a:gd name="f287" fmla="*/ f229 1 794256"/>
              <a:gd name="f288" fmla="*/ f230 1 647265"/>
              <a:gd name="f289" fmla="*/ f231 1 794256"/>
              <a:gd name="f290" fmla="*/ f232 1 647265"/>
              <a:gd name="f291" fmla="*/ f233 1 794256"/>
              <a:gd name="f292" fmla="*/ f234 1 647265"/>
              <a:gd name="f293" fmla="*/ f235 1 794256"/>
              <a:gd name="f294" fmla="*/ f236 1 647265"/>
              <a:gd name="f295" fmla="*/ f237 1 794256"/>
              <a:gd name="f296" fmla="*/ f238 1 647265"/>
              <a:gd name="f297" fmla="*/ f239 1 794256"/>
              <a:gd name="f298" fmla="*/ f240 1 647265"/>
              <a:gd name="f299" fmla="*/ f241 1 794256"/>
              <a:gd name="f300" fmla="*/ f242 1 647265"/>
              <a:gd name="f301" fmla="*/ f243 1 794256"/>
              <a:gd name="f302" fmla="*/ f244 1 647265"/>
              <a:gd name="f303" fmla="*/ f245 1 794256"/>
              <a:gd name="f304" fmla="*/ f180 1 f187"/>
              <a:gd name="f305" fmla="*/ f181 1 f187"/>
              <a:gd name="f306" fmla="*/ f180 1 f188"/>
              <a:gd name="f307" fmla="*/ f182 1 f188"/>
              <a:gd name="f308" fmla="*/ f247 1 f187"/>
              <a:gd name="f309" fmla="*/ f248 1 f188"/>
              <a:gd name="f310" fmla="*/ f249 1 f187"/>
              <a:gd name="f311" fmla="*/ f250 1 f188"/>
              <a:gd name="f312" fmla="*/ f251 1 f187"/>
              <a:gd name="f313" fmla="*/ f252 1 f188"/>
              <a:gd name="f314" fmla="*/ f253 1 f187"/>
              <a:gd name="f315" fmla="*/ f254 1 f188"/>
              <a:gd name="f316" fmla="*/ f255 1 f187"/>
              <a:gd name="f317" fmla="*/ f256 1 f188"/>
              <a:gd name="f318" fmla="*/ f257 1 f187"/>
              <a:gd name="f319" fmla="*/ f258 1 f188"/>
              <a:gd name="f320" fmla="*/ f259 1 f187"/>
              <a:gd name="f321" fmla="*/ f260 1 f188"/>
              <a:gd name="f322" fmla="*/ f261 1 f187"/>
              <a:gd name="f323" fmla="*/ f262 1 f188"/>
              <a:gd name="f324" fmla="*/ f263 1 f187"/>
              <a:gd name="f325" fmla="*/ f264 1 f188"/>
              <a:gd name="f326" fmla="*/ f265 1 f187"/>
              <a:gd name="f327" fmla="*/ f266 1 f188"/>
              <a:gd name="f328" fmla="*/ f267 1 f187"/>
              <a:gd name="f329" fmla="*/ f268 1 f188"/>
              <a:gd name="f330" fmla="*/ f269 1 f187"/>
              <a:gd name="f331" fmla="*/ f270 1 f188"/>
              <a:gd name="f332" fmla="*/ f271 1 f187"/>
              <a:gd name="f333" fmla="*/ f272 1 f188"/>
              <a:gd name="f334" fmla="*/ f273 1 f187"/>
              <a:gd name="f335" fmla="*/ f274 1 f188"/>
              <a:gd name="f336" fmla="*/ f275 1 f187"/>
              <a:gd name="f337" fmla="*/ f276 1 f188"/>
              <a:gd name="f338" fmla="*/ f277 1 f187"/>
              <a:gd name="f339" fmla="*/ f278 1 f188"/>
              <a:gd name="f340" fmla="*/ f279 1 f187"/>
              <a:gd name="f341" fmla="*/ f280 1 f188"/>
              <a:gd name="f342" fmla="*/ f281 1 f187"/>
              <a:gd name="f343" fmla="*/ f282 1 f188"/>
              <a:gd name="f344" fmla="*/ f283 1 f187"/>
              <a:gd name="f345" fmla="*/ f284 1 f188"/>
              <a:gd name="f346" fmla="*/ f285 1 f187"/>
              <a:gd name="f347" fmla="*/ f286 1 f188"/>
              <a:gd name="f348" fmla="*/ f287 1 f187"/>
              <a:gd name="f349" fmla="*/ f288 1 f188"/>
              <a:gd name="f350" fmla="*/ f289 1 f187"/>
              <a:gd name="f351" fmla="*/ f290 1 f188"/>
              <a:gd name="f352" fmla="*/ f291 1 f187"/>
              <a:gd name="f353" fmla="*/ f292 1 f188"/>
              <a:gd name="f354" fmla="*/ f293 1 f187"/>
              <a:gd name="f355" fmla="*/ f294 1 f188"/>
              <a:gd name="f356" fmla="*/ f295 1 f187"/>
              <a:gd name="f357" fmla="*/ f296 1 f188"/>
              <a:gd name="f358" fmla="*/ f297 1 f187"/>
              <a:gd name="f359" fmla="*/ f298 1 f188"/>
              <a:gd name="f360" fmla="*/ f299 1 f187"/>
              <a:gd name="f361" fmla="*/ f300 1 f188"/>
              <a:gd name="f362" fmla="*/ f301 1 f187"/>
              <a:gd name="f363" fmla="*/ f302 1 f188"/>
              <a:gd name="f364" fmla="*/ f303 1 f187"/>
              <a:gd name="f365" fmla="*/ f304 f178 1"/>
              <a:gd name="f366" fmla="*/ f305 f178 1"/>
              <a:gd name="f367" fmla="*/ f307 f179 1"/>
              <a:gd name="f368" fmla="*/ f306 f179 1"/>
              <a:gd name="f369" fmla="*/ f308 f178 1"/>
              <a:gd name="f370" fmla="*/ f309 f179 1"/>
              <a:gd name="f371" fmla="*/ f310 f178 1"/>
              <a:gd name="f372" fmla="*/ f311 f179 1"/>
              <a:gd name="f373" fmla="*/ f312 f178 1"/>
              <a:gd name="f374" fmla="*/ f313 f179 1"/>
              <a:gd name="f375" fmla="*/ f314 f178 1"/>
              <a:gd name="f376" fmla="*/ f315 f179 1"/>
              <a:gd name="f377" fmla="*/ f316 f178 1"/>
              <a:gd name="f378" fmla="*/ f317 f179 1"/>
              <a:gd name="f379" fmla="*/ f318 f178 1"/>
              <a:gd name="f380" fmla="*/ f319 f179 1"/>
              <a:gd name="f381" fmla="*/ f320 f178 1"/>
              <a:gd name="f382" fmla="*/ f321 f179 1"/>
              <a:gd name="f383" fmla="*/ f322 f178 1"/>
              <a:gd name="f384" fmla="*/ f323 f179 1"/>
              <a:gd name="f385" fmla="*/ f324 f178 1"/>
              <a:gd name="f386" fmla="*/ f325 f179 1"/>
              <a:gd name="f387" fmla="*/ f326 f178 1"/>
              <a:gd name="f388" fmla="*/ f327 f179 1"/>
              <a:gd name="f389" fmla="*/ f328 f178 1"/>
              <a:gd name="f390" fmla="*/ f329 f179 1"/>
              <a:gd name="f391" fmla="*/ f330 f178 1"/>
              <a:gd name="f392" fmla="*/ f331 f179 1"/>
              <a:gd name="f393" fmla="*/ f332 f178 1"/>
              <a:gd name="f394" fmla="*/ f333 f179 1"/>
              <a:gd name="f395" fmla="*/ f334 f178 1"/>
              <a:gd name="f396" fmla="*/ f335 f179 1"/>
              <a:gd name="f397" fmla="*/ f336 f178 1"/>
              <a:gd name="f398" fmla="*/ f337 f179 1"/>
              <a:gd name="f399" fmla="*/ f338 f178 1"/>
              <a:gd name="f400" fmla="*/ f339 f179 1"/>
              <a:gd name="f401" fmla="*/ f340 f178 1"/>
              <a:gd name="f402" fmla="*/ f341 f179 1"/>
              <a:gd name="f403" fmla="*/ f342 f178 1"/>
              <a:gd name="f404" fmla="*/ f343 f179 1"/>
              <a:gd name="f405" fmla="*/ f344 f178 1"/>
              <a:gd name="f406" fmla="*/ f345 f179 1"/>
              <a:gd name="f407" fmla="*/ f346 f178 1"/>
              <a:gd name="f408" fmla="*/ f347 f179 1"/>
              <a:gd name="f409" fmla="*/ f348 f178 1"/>
              <a:gd name="f410" fmla="*/ f349 f179 1"/>
              <a:gd name="f411" fmla="*/ f350 f178 1"/>
              <a:gd name="f412" fmla="*/ f351 f179 1"/>
              <a:gd name="f413" fmla="*/ f352 f178 1"/>
              <a:gd name="f414" fmla="*/ f353 f179 1"/>
              <a:gd name="f415" fmla="*/ f354 f178 1"/>
              <a:gd name="f416" fmla="*/ f355 f179 1"/>
              <a:gd name="f417" fmla="*/ f356 f178 1"/>
              <a:gd name="f418" fmla="*/ f357 f179 1"/>
              <a:gd name="f419" fmla="*/ f358 f178 1"/>
              <a:gd name="f420" fmla="*/ f359 f179 1"/>
              <a:gd name="f421" fmla="*/ f360 f178 1"/>
              <a:gd name="f422" fmla="*/ f361 f179 1"/>
              <a:gd name="f423" fmla="*/ f362 f178 1"/>
              <a:gd name="f424" fmla="*/ f363 f179 1"/>
              <a:gd name="f425" fmla="*/ f364 f17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6">
                <a:pos x="f369" y="f370"/>
              </a:cxn>
              <a:cxn ang="f246">
                <a:pos x="f371" y="f372"/>
              </a:cxn>
              <a:cxn ang="f246">
                <a:pos x="f373" y="f374"/>
              </a:cxn>
              <a:cxn ang="f246">
                <a:pos x="f375" y="f376"/>
              </a:cxn>
              <a:cxn ang="f246">
                <a:pos x="f377" y="f378"/>
              </a:cxn>
              <a:cxn ang="f246">
                <a:pos x="f379" y="f380"/>
              </a:cxn>
              <a:cxn ang="f246">
                <a:pos x="f381" y="f382"/>
              </a:cxn>
              <a:cxn ang="f246">
                <a:pos x="f383" y="f384"/>
              </a:cxn>
              <a:cxn ang="f246">
                <a:pos x="f385" y="f386"/>
              </a:cxn>
              <a:cxn ang="f246">
                <a:pos x="f387" y="f388"/>
              </a:cxn>
              <a:cxn ang="f246">
                <a:pos x="f389" y="f390"/>
              </a:cxn>
              <a:cxn ang="f246">
                <a:pos x="f391" y="f392"/>
              </a:cxn>
              <a:cxn ang="f246">
                <a:pos x="f369" y="f370"/>
              </a:cxn>
              <a:cxn ang="f246">
                <a:pos x="f393" y="f394"/>
              </a:cxn>
              <a:cxn ang="f246">
                <a:pos x="f395" y="f396"/>
              </a:cxn>
              <a:cxn ang="f246">
                <a:pos x="f397" y="f398"/>
              </a:cxn>
              <a:cxn ang="f246">
                <a:pos x="f399" y="f400"/>
              </a:cxn>
              <a:cxn ang="f246">
                <a:pos x="f401" y="f402"/>
              </a:cxn>
              <a:cxn ang="f246">
                <a:pos x="f403" y="f404"/>
              </a:cxn>
              <a:cxn ang="f246">
                <a:pos x="f405" y="f406"/>
              </a:cxn>
              <a:cxn ang="f246">
                <a:pos x="f407" y="f408"/>
              </a:cxn>
              <a:cxn ang="f246">
                <a:pos x="f409" y="f410"/>
              </a:cxn>
              <a:cxn ang="f246">
                <a:pos x="f411" y="f412"/>
              </a:cxn>
              <a:cxn ang="f246">
                <a:pos x="f413" y="f414"/>
              </a:cxn>
              <a:cxn ang="f246">
                <a:pos x="f415" y="f416"/>
              </a:cxn>
              <a:cxn ang="f246">
                <a:pos x="f417" y="f418"/>
              </a:cxn>
              <a:cxn ang="f246">
                <a:pos x="f419" y="f420"/>
              </a:cxn>
              <a:cxn ang="f246">
                <a:pos x="f421" y="f422"/>
              </a:cxn>
              <a:cxn ang="f246">
                <a:pos x="f423" y="f424"/>
              </a:cxn>
              <a:cxn ang="f246">
                <a:pos x="f425" y="f394"/>
              </a:cxn>
            </a:cxnLst>
            <a:rect l="f365" t="f368" r="f366" b="f367"/>
            <a:pathLst>
              <a:path w="794256" h="647265">
                <a:moveTo>
                  <a:pt x="f9" y="f10"/>
                </a:move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ubicBezTo>
                  <a:pt x="f59" y="f60"/>
                  <a:pt x="f61" y="f62"/>
                  <a:pt x="f63" y="f64"/>
                </a:cubicBezTo>
                <a:cubicBezTo>
                  <a:pt x="f65" y="f66"/>
                  <a:pt x="f67" y="f68"/>
                  <a:pt x="f69" y="f2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9" y="f10"/>
                </a:cubicBezTo>
                <a:close/>
                <a:moveTo>
                  <a:pt x="f80" y="f81"/>
                </a:move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135"/>
                </a:cubicBezTo>
                <a:cubicBezTo>
                  <a:pt x="f136" y="f137"/>
                  <a:pt x="f138" y="f139"/>
                  <a:pt x="f140" y="f141"/>
                </a:cubicBezTo>
                <a:cubicBezTo>
                  <a:pt x="f142" y="f143"/>
                  <a:pt x="f144" y="f145"/>
                  <a:pt x="f146" y="f147"/>
                </a:cubicBezTo>
                <a:cubicBezTo>
                  <a:pt x="f148" y="f149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81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55" name="Forma libre: forma 933">
            <a:extLst>
              <a:ext uri="{FF2B5EF4-FFF2-40B4-BE49-F238E27FC236}">
                <a16:creationId xmlns:a16="http://schemas.microsoft.com/office/drawing/2014/main" id="{DE4AE823-E571-4667-BFA6-7FFA23281BF2}"/>
              </a:ext>
            </a:extLst>
          </p:cNvPr>
          <p:cNvSpPr/>
          <p:nvPr/>
        </p:nvSpPr>
        <p:spPr>
          <a:xfrm>
            <a:off x="4727850" y="2794223"/>
            <a:ext cx="471089" cy="6509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71088"/>
              <a:gd name="f7" fmla="val 650992"/>
              <a:gd name="f8" fmla="val 236777"/>
              <a:gd name="f9" fmla="val 17"/>
              <a:gd name="f10" fmla="val 294809"/>
              <a:gd name="f11" fmla="val -364"/>
              <a:gd name="f12" fmla="val 351836"/>
              <a:gd name="f13" fmla="val 5557"/>
              <a:gd name="f14" fmla="val 406993"/>
              <a:gd name="f15" fmla="val 24947"/>
              <a:gd name="f16" fmla="val 443869"/>
              <a:gd name="f17" fmla="val 37897"/>
              <a:gd name="f18" fmla="val 453149"/>
              <a:gd name="f19" fmla="val 50258"/>
              <a:gd name="f20" fmla="val 453218"/>
              <a:gd name="f21" fmla="val 89315"/>
              <a:gd name="f22" fmla="val 453287"/>
              <a:gd name="f23" fmla="val 113552"/>
              <a:gd name="f24" fmla="val 137755"/>
              <a:gd name="f25" fmla="val 453322"/>
              <a:gd name="f26" fmla="val 161992"/>
              <a:gd name="f27" fmla="val 169056"/>
              <a:gd name="f28" fmla="val 453806"/>
              <a:gd name="f29" fmla="val 174492"/>
              <a:gd name="f30" fmla="val 462290"/>
              <a:gd name="f31" fmla="val 178370"/>
              <a:gd name="f32" fmla="val 473681"/>
              <a:gd name="f33" fmla="val 183564"/>
              <a:gd name="f34" fmla="val 474166"/>
              <a:gd name="f35" fmla="val 221617"/>
              <a:gd name="f36" fmla="val 462844"/>
              <a:gd name="f37" fmla="val 226741"/>
              <a:gd name="f38" fmla="val 453564"/>
              <a:gd name="f39" fmla="val 230931"/>
              <a:gd name="f40" fmla="val 236886"/>
              <a:gd name="f41" fmla="val 244504"/>
              <a:gd name="f42" fmla="val 307937"/>
              <a:gd name="f43" fmla="val 371370"/>
              <a:gd name="f44" fmla="val 434837"/>
              <a:gd name="f45" fmla="val 442559"/>
              <a:gd name="f46" fmla="val 453841"/>
              <a:gd name="f47" fmla="val 448272"/>
              <a:gd name="f48" fmla="val 463051"/>
              <a:gd name="f49" fmla="val 452427"/>
              <a:gd name="f50" fmla="val 474304"/>
              <a:gd name="f51" fmla="val 457447"/>
              <a:gd name="f52" fmla="val 473300"/>
              <a:gd name="f53" fmla="val 495085"/>
              <a:gd name="f54" fmla="val 462082"/>
              <a:gd name="f55" fmla="val 500867"/>
              <a:gd name="f56" fmla="val 455884"/>
              <a:gd name="f57" fmla="val 504052"/>
              <a:gd name="f58" fmla="val 453045"/>
              <a:gd name="f59" fmla="val 507411"/>
              <a:gd name="f60" fmla="val 453426"/>
              <a:gd name="f61" fmla="val 513851"/>
              <a:gd name="f62" fmla="val 454672"/>
              <a:gd name="f63" fmla="val 533310"/>
              <a:gd name="f64" fmla="val 449132"/>
              <a:gd name="f65" fmla="val 553081"/>
              <a:gd name="f66" fmla="val 464713"/>
              <a:gd name="f67" fmla="val 571086"/>
              <a:gd name="f68" fmla="val 476278"/>
              <a:gd name="f69" fmla="val 584452"/>
              <a:gd name="f70" fmla="val 466652"/>
              <a:gd name="f71" fmla="val 602457"/>
              <a:gd name="f72" fmla="val 445773"/>
              <a:gd name="f73" fmla="val 613640"/>
              <a:gd name="f74" fmla="val 413157"/>
              <a:gd name="f75" fmla="val 631057"/>
              <a:gd name="f76" fmla="val 377458"/>
              <a:gd name="f77" fmla="val 637878"/>
              <a:gd name="f78" fmla="val 341448"/>
              <a:gd name="f79" fmla="val 642968"/>
              <a:gd name="f80" fmla="val 248030"/>
              <a:gd name="f81" fmla="val 656160"/>
              <a:gd name="f82" fmla="val 155235"/>
              <a:gd name="f83" fmla="val 654082"/>
              <a:gd name="f84" fmla="val 63687"/>
              <a:gd name="f85" fmla="val 629256"/>
              <a:gd name="f86" fmla="val 45821"/>
              <a:gd name="f87" fmla="val 624409"/>
              <a:gd name="f88" fmla="val 28716"/>
              <a:gd name="f89" fmla="val 617311"/>
              <a:gd name="f90" fmla="val 14208"/>
              <a:gd name="f91" fmla="val 605365"/>
              <a:gd name="f92" fmla="val -681"/>
              <a:gd name="f93" fmla="val 593142"/>
              <a:gd name="f94" fmla="val -2724"/>
              <a:gd name="f95" fmla="val 581716"/>
              <a:gd name="f96" fmla="val 8460"/>
              <a:gd name="f97" fmla="val 566412"/>
              <a:gd name="f98" fmla="val 20925"/>
              <a:gd name="f99" fmla="val 549342"/>
              <a:gd name="f100" fmla="val 16355"/>
              <a:gd name="f101" fmla="val 530125"/>
              <a:gd name="f102" fmla="val 17116"/>
              <a:gd name="f103" fmla="val 511531"/>
              <a:gd name="f104" fmla="val 17186"/>
              <a:gd name="f105" fmla="val 509454"/>
              <a:gd name="f106" fmla="val 16009"/>
              <a:gd name="f107" fmla="val 506061"/>
              <a:gd name="f108" fmla="val 14485"/>
              <a:gd name="f109" fmla="val 505403"/>
              <a:gd name="f110" fmla="val -5528"/>
              <a:gd name="f111" fmla="val 496920"/>
              <a:gd name="f112" fmla="val 2886"/>
              <a:gd name="f113" fmla="val 479330"/>
              <a:gd name="f114" fmla="val 1362"/>
              <a:gd name="f115" fmla="val 465030"/>
              <a:gd name="f116" fmla="val 947"/>
              <a:gd name="f117" fmla="val 461048"/>
              <a:gd name="f118" fmla="val 843"/>
              <a:gd name="f119" fmla="val 455300"/>
              <a:gd name="f120" fmla="val 4478"/>
              <a:gd name="f121" fmla="val 453950"/>
              <a:gd name="f122" fmla="val 19506"/>
              <a:gd name="f123" fmla="val 448376"/>
              <a:gd name="f124" fmla="val 16285"/>
              <a:gd name="f125" fmla="val 435945"/>
              <a:gd name="f126" fmla="val 424865"/>
              <a:gd name="f127" fmla="val 16424"/>
              <a:gd name="f128" fmla="val 366037"/>
              <a:gd name="f129" fmla="val 16389"/>
              <a:gd name="f130" fmla="val 307210"/>
              <a:gd name="f131" fmla="val 248382"/>
              <a:gd name="f132" fmla="val 239933"/>
              <a:gd name="f133" fmla="val 16909"/>
              <a:gd name="f134" fmla="val 232281"/>
              <a:gd name="f135" fmla="val 6868"/>
              <a:gd name="f136" fmla="val 226533"/>
              <a:gd name="f137" fmla="val -3866"/>
              <a:gd name="f138" fmla="val 220370"/>
              <a:gd name="f139" fmla="val -1339"/>
              <a:gd name="f140" fmla="val 183356"/>
              <a:gd name="f141" fmla="val 9741"/>
              <a:gd name="f142" fmla="val 178093"/>
              <a:gd name="f143" fmla="val 17982"/>
              <a:gd name="f144" fmla="val 174181"/>
              <a:gd name="f145" fmla="val 16459"/>
              <a:gd name="f146" fmla="val 168571"/>
              <a:gd name="f147" fmla="val 16493"/>
              <a:gd name="f148" fmla="val 162477"/>
              <a:gd name="f149" fmla="val 16666"/>
              <a:gd name="f150" fmla="val 133635"/>
              <a:gd name="f151" fmla="val 17255"/>
              <a:gd name="f152" fmla="val 104827"/>
              <a:gd name="f153" fmla="val 16805"/>
              <a:gd name="f154" fmla="val 75984"/>
              <a:gd name="f155" fmla="val 55244"/>
              <a:gd name="f156" fmla="val 27608"/>
              <a:gd name="f157" fmla="val 43091"/>
              <a:gd name="f158" fmla="val 44539"/>
              <a:gd name="f159" fmla="val 34053"/>
              <a:gd name="f160" fmla="val 76117"/>
              <a:gd name="f161" fmla="val 17226"/>
              <a:gd name="f162" fmla="val 110673"/>
              <a:gd name="f163" fmla="val 10993"/>
              <a:gd name="f164" fmla="val 145437"/>
              <a:gd name="f165" fmla="val 5384"/>
              <a:gd name="f166" fmla="val 175699"/>
              <a:gd name="f167" fmla="val 502"/>
              <a:gd name="f168" fmla="val 206342"/>
              <a:gd name="f169" fmla="val 1160"/>
              <a:gd name="f170" fmla="val 236812"/>
              <a:gd name="f171" fmla="val 86"/>
              <a:gd name="f172" fmla="val 230233"/>
              <a:gd name="f173" fmla="val 108566"/>
              <a:gd name="f174" fmla="val 285114"/>
              <a:gd name="f175" fmla="val 109293"/>
              <a:gd name="f176" fmla="val 337986"/>
              <a:gd name="f177" fmla="val 106142"/>
              <a:gd name="f178" fmla="val 388954"/>
              <a:gd name="f179" fmla="val 88969"/>
              <a:gd name="f180" fmla="val 400588"/>
              <a:gd name="f181" fmla="val 85056"/>
              <a:gd name="f182" fmla="val 416273"/>
              <a:gd name="f183" fmla="val 81316"/>
              <a:gd name="f184" fmla="val 415373"/>
              <a:gd name="f185" fmla="val 65839"/>
              <a:gd name="f186" fmla="val 414576"/>
              <a:gd name="f187" fmla="val 52162"/>
              <a:gd name="f188" fmla="val 399895"/>
              <a:gd name="f189" fmla="val 49219"/>
              <a:gd name="f190" fmla="val 388504"/>
              <a:gd name="f191" fmla="val 44995"/>
              <a:gd name="f192" fmla="val 344461"/>
              <a:gd name="f193" fmla="val 28686"/>
              <a:gd name="f194" fmla="val 298167"/>
              <a:gd name="f195" fmla="val 26090"/>
              <a:gd name="f196" fmla="val 252185"/>
              <a:gd name="f197" fmla="val 24982"/>
              <a:gd name="f198" fmla="val 196855"/>
              <a:gd name="f199" fmla="val 23666"/>
              <a:gd name="f200" fmla="val 141385"/>
              <a:gd name="f201" fmla="val 25986"/>
              <a:gd name="f202" fmla="val 87890"/>
              <a:gd name="f203" fmla="val 42779"/>
              <a:gd name="f204" fmla="val 74698"/>
              <a:gd name="f205" fmla="val 46934"/>
              <a:gd name="f206" fmla="val 56000"/>
              <a:gd name="f207" fmla="val 49392"/>
              <a:gd name="f208" fmla="val 56208"/>
              <a:gd name="f209" fmla="val 66774"/>
              <a:gd name="f210" fmla="val 56416"/>
              <a:gd name="f211" fmla="val 83844"/>
              <a:gd name="f212" fmla="val 87030"/>
              <a:gd name="f213" fmla="val 88236"/>
              <a:gd name="f214" fmla="val 91081"/>
              <a:gd name="f215" fmla="val 135049"/>
              <a:gd name="f216" fmla="val 105069"/>
              <a:gd name="f217" fmla="val 183109"/>
              <a:gd name="f218" fmla="val 109744"/>
              <a:gd name="f219" fmla="val 108601"/>
              <a:gd name="f220" fmla="val 76048"/>
              <a:gd name="f221" fmla="val 335221"/>
              <a:gd name="f222" fmla="val 75875"/>
              <a:gd name="f223" fmla="val 372235"/>
              <a:gd name="f224" fmla="val 95923"/>
              <a:gd name="f225" fmla="val 401909"/>
              <a:gd name="f226" fmla="val 126220"/>
              <a:gd name="f227" fmla="val 409561"/>
              <a:gd name="f228" fmla="val 160325"/>
              <a:gd name="f229" fmla="val 418182"/>
              <a:gd name="f230" fmla="val 192596"/>
              <a:gd name="f231" fmla="val 405164"/>
              <a:gd name="f232" fmla="val 206723"/>
              <a:gd name="f233" fmla="val 375213"/>
              <a:gd name="f234" fmla="val 219707"/>
              <a:gd name="f235" fmla="val 347686"/>
              <a:gd name="f236" fmla="val 219776"/>
              <a:gd name="f237" fmla="val 319294"/>
              <a:gd name="f238" fmla="val 205268"/>
              <a:gd name="f239" fmla="val 291975"/>
              <a:gd name="f240" fmla="val 197097"/>
              <a:gd name="f241" fmla="val 276636"/>
              <a:gd name="f242" fmla="val 183628"/>
              <a:gd name="f243" fmla="val 266629"/>
              <a:gd name="f244" fmla="val 167077"/>
              <a:gd name="f245" fmla="val 261886"/>
              <a:gd name="f246" fmla="val 119433"/>
              <a:gd name="f247" fmla="val 248243"/>
              <a:gd name="f248" fmla="val 76291"/>
              <a:gd name="f249" fmla="val 283214"/>
              <a:gd name="f250" fmla="val 306754"/>
              <a:gd name="f251" fmla="val 338234"/>
              <a:gd name="f252" fmla="val 306616"/>
              <a:gd name="f253" fmla="val 357797"/>
              <a:gd name="f254" fmla="val 306893"/>
              <a:gd name="f255" fmla="val 377360"/>
              <a:gd name="f256" fmla="val 306477"/>
              <a:gd name="f257" fmla="val 396923"/>
              <a:gd name="f258" fmla="val 306304"/>
              <a:gd name="f259" fmla="val 405337"/>
              <a:gd name="f260" fmla="val 308312"/>
              <a:gd name="f261" fmla="val 409803"/>
              <a:gd name="f262" fmla="val 317834"/>
              <a:gd name="f263" fmla="val 409630"/>
              <a:gd name="f264" fmla="val 339683"/>
              <a:gd name="f265" fmla="val 409215"/>
              <a:gd name="f266" fmla="val 361566"/>
              <a:gd name="f267" fmla="val 409249"/>
              <a:gd name="f268" fmla="val 383414"/>
              <a:gd name="f269" fmla="val 392416"/>
              <a:gd name="f270" fmla="val 409769"/>
              <a:gd name="f271" fmla="val 395740"/>
              <a:gd name="f272" fmla="val 406029"/>
              <a:gd name="f273" fmla="val 395602"/>
              <a:gd name="f274" fmla="val 397269"/>
              <a:gd name="f275" fmla="val 395463"/>
              <a:gd name="f276" fmla="val 388821"/>
              <a:gd name="f277" fmla="val 392451"/>
              <a:gd name="f278" fmla="val 384215"/>
              <a:gd name="f279" fmla="val 383483"/>
              <a:gd name="f280" fmla="val 384354"/>
              <a:gd name="f281" fmla="val 372542"/>
              <a:gd name="f282" fmla="val 384527"/>
              <a:gd name="f283" fmla="val 383627"/>
              <a:gd name="f284" fmla="val 350693"/>
              <a:gd name="f285" fmla="val 384596"/>
              <a:gd name="f286" fmla="val 338401"/>
              <a:gd name="f287" fmla="val 385704"/>
              <a:gd name="f288" fmla="val 334246"/>
              <a:gd name="f289" fmla="val 380718"/>
              <a:gd name="f290" fmla="val 334454"/>
              <a:gd name="f291" fmla="val 368911"/>
              <a:gd name="f292" fmla="val 335008"/>
              <a:gd name="f293" fmla="val 338995"/>
              <a:gd name="f294" fmla="val 334697"/>
              <a:gd name="f295" fmla="val 309079"/>
              <a:gd name="f296" fmla="val 335181"/>
              <a:gd name="f297" fmla="val 279163"/>
              <a:gd name="f298" fmla="val 335354"/>
              <a:gd name="f299" fmla="val 269226"/>
              <a:gd name="f300" fmla="val 333727"/>
              <a:gd name="f301" fmla="val 262232"/>
              <a:gd name="f302" fmla="val 321643"/>
              <a:gd name="f303" fmla="val 261955"/>
              <a:gd name="f304" fmla="val 310182"/>
              <a:gd name="f305" fmla="val 261678"/>
              <a:gd name="f306" fmla="val 267391"/>
              <a:gd name="f307" fmla="val 277882"/>
              <a:gd name="f308" fmla="val 306858"/>
              <a:gd name="f309" fmla="val 297999"/>
              <a:gd name="f310" fmla="val 306685"/>
              <a:gd name="f311" fmla="val 318151"/>
              <a:gd name="f312" fmla="val 338303"/>
              <a:gd name="f313" fmla="val 271402"/>
              <a:gd name="f314" fmla="val 335810"/>
              <a:gd name="f315" fmla="val 316212"/>
              <a:gd name="f316" fmla="val 271160"/>
              <a:gd name="f317" fmla="val 296580"/>
              <a:gd name="f318" fmla="val 271506"/>
              <a:gd name="f319" fmla="val 276982"/>
              <a:gd name="f320" fmla="val 271679"/>
              <a:gd name="f321" fmla="val 267114"/>
              <a:gd name="f322" fmla="val 268494"/>
              <a:gd name="f323" fmla="val 262024"/>
              <a:gd name="f324" fmla="val 257725"/>
              <a:gd name="f325" fmla="val 246888"/>
              <a:gd name="f326" fmla="val 261782"/>
              <a:gd name="f327" fmla="val 241971"/>
              <a:gd name="f328" fmla="val 265521"/>
              <a:gd name="f329" fmla="val 242075"/>
              <a:gd name="f330" fmla="val 276947"/>
              <a:gd name="f331" fmla="val 242456"/>
              <a:gd name="f332" fmla="val 316143"/>
              <a:gd name="f333" fmla="val 242421"/>
              <a:gd name="f334" fmla="val 355373"/>
              <a:gd name="f335" fmla="val 394568"/>
              <a:gd name="f336" fmla="val 405925"/>
              <a:gd name="f337" fmla="val 247026"/>
              <a:gd name="f338" fmla="val 257829"/>
              <a:gd name="f339" fmla="val 268944"/>
              <a:gd name="f340" fmla="val 409700"/>
              <a:gd name="f341" fmla="val 271575"/>
              <a:gd name="f342" fmla="val 404229"/>
              <a:gd name="f343" fmla="val 271437"/>
              <a:gd name="f344" fmla="val 394603"/>
              <a:gd name="f345" fmla="val 271125"/>
              <a:gd name="f346" fmla="val 375005"/>
              <a:gd name="f347" fmla="val 271333"/>
              <a:gd name="f348" fmla="val 355407"/>
              <a:gd name="f349" fmla="val 271368"/>
              <a:gd name="f350" fmla="val 335775"/>
              <a:gd name="f351" fmla="+- 0 0 -90"/>
              <a:gd name="f352" fmla="*/ f3 1 471088"/>
              <a:gd name="f353" fmla="*/ f4 1 650992"/>
              <a:gd name="f354" fmla="val f5"/>
              <a:gd name="f355" fmla="val f6"/>
              <a:gd name="f356" fmla="val f7"/>
              <a:gd name="f357" fmla="*/ f351 f0 1"/>
              <a:gd name="f358" fmla="+- f356 0 f354"/>
              <a:gd name="f359" fmla="+- f355 0 f354"/>
              <a:gd name="f360" fmla="*/ f357 1 f2"/>
              <a:gd name="f361" fmla="*/ f359 1 471088"/>
              <a:gd name="f362" fmla="*/ f358 1 650992"/>
              <a:gd name="f363" fmla="*/ 236777 f359 1"/>
              <a:gd name="f364" fmla="*/ 17 f358 1"/>
              <a:gd name="f365" fmla="*/ 406993 f359 1"/>
              <a:gd name="f366" fmla="*/ 24947 f358 1"/>
              <a:gd name="f367" fmla="*/ 453218 f359 1"/>
              <a:gd name="f368" fmla="*/ 89315 f358 1"/>
              <a:gd name="f369" fmla="*/ 453322 f359 1"/>
              <a:gd name="f370" fmla="*/ 161992 f358 1"/>
              <a:gd name="f371" fmla="*/ 462290 f359 1"/>
              <a:gd name="f372" fmla="*/ 178370 f358 1"/>
              <a:gd name="f373" fmla="*/ 462844 f359 1"/>
              <a:gd name="f374" fmla="*/ 226741 f358 1"/>
              <a:gd name="f375" fmla="*/ 244504 f358 1"/>
              <a:gd name="f376" fmla="*/ 434837 f358 1"/>
              <a:gd name="f377" fmla="*/ 463051 f359 1"/>
              <a:gd name="f378" fmla="*/ 452427 f358 1"/>
              <a:gd name="f379" fmla="*/ 462082 f359 1"/>
              <a:gd name="f380" fmla="*/ 500867 f358 1"/>
              <a:gd name="f381" fmla="*/ 453426 f359 1"/>
              <a:gd name="f382" fmla="*/ 513851 f358 1"/>
              <a:gd name="f383" fmla="*/ 464713 f359 1"/>
              <a:gd name="f384" fmla="*/ 571086 f358 1"/>
              <a:gd name="f385" fmla="*/ 445773 f359 1"/>
              <a:gd name="f386" fmla="*/ 613640 f358 1"/>
              <a:gd name="f387" fmla="*/ 341448 f359 1"/>
              <a:gd name="f388" fmla="*/ 642968 f358 1"/>
              <a:gd name="f389" fmla="*/ 63687 f359 1"/>
              <a:gd name="f390" fmla="*/ 629256 f358 1"/>
              <a:gd name="f391" fmla="*/ 14208 f359 1"/>
              <a:gd name="f392" fmla="*/ 605365 f358 1"/>
              <a:gd name="f393" fmla="*/ 8460 f359 1"/>
              <a:gd name="f394" fmla="*/ 566412 f358 1"/>
              <a:gd name="f395" fmla="*/ 17116 f359 1"/>
              <a:gd name="f396" fmla="*/ 511531 f358 1"/>
              <a:gd name="f397" fmla="*/ 14485 f359 1"/>
              <a:gd name="f398" fmla="*/ 505403 f358 1"/>
              <a:gd name="f399" fmla="*/ 1362 f359 1"/>
              <a:gd name="f400" fmla="*/ 465030 f358 1"/>
              <a:gd name="f401" fmla="*/ 4478 f359 1"/>
              <a:gd name="f402" fmla="*/ 453950 f358 1"/>
              <a:gd name="f403" fmla="*/ 16285 f359 1"/>
              <a:gd name="f404" fmla="*/ 424865 f358 1"/>
              <a:gd name="f405" fmla="*/ 248382 f358 1"/>
              <a:gd name="f406" fmla="*/ 6868 f359 1"/>
              <a:gd name="f407" fmla="*/ 226533 f358 1"/>
              <a:gd name="f408" fmla="*/ 9741 f359 1"/>
              <a:gd name="f409" fmla="*/ 178093 f358 1"/>
              <a:gd name="f410" fmla="*/ 16493 f359 1"/>
              <a:gd name="f411" fmla="*/ 162477 f358 1"/>
              <a:gd name="f412" fmla="*/ 16805 f359 1"/>
              <a:gd name="f413" fmla="*/ 75984 f358 1"/>
              <a:gd name="f414" fmla="*/ 44539 f359 1"/>
              <a:gd name="f415" fmla="*/ 34053 f358 1"/>
              <a:gd name="f416" fmla="*/ 145437 f359 1"/>
              <a:gd name="f417" fmla="*/ 5384 f358 1"/>
              <a:gd name="f418" fmla="*/ 236812 f359 1"/>
              <a:gd name="f419" fmla="*/ 86 f358 1"/>
              <a:gd name="f420" fmla="*/ 230233 f359 1"/>
              <a:gd name="f421" fmla="*/ 108566 f358 1"/>
              <a:gd name="f422" fmla="*/ 388954 f359 1"/>
              <a:gd name="f423" fmla="*/ 88969 f358 1"/>
              <a:gd name="f424" fmla="*/ 415373 f359 1"/>
              <a:gd name="f425" fmla="*/ 65839 f358 1"/>
              <a:gd name="f426" fmla="*/ 388504 f359 1"/>
              <a:gd name="f427" fmla="*/ 44995 f358 1"/>
              <a:gd name="f428" fmla="*/ 252185 f359 1"/>
              <a:gd name="f429" fmla="*/ 24982 f358 1"/>
              <a:gd name="f430" fmla="*/ 87890 f359 1"/>
              <a:gd name="f431" fmla="*/ 42779 f358 1"/>
              <a:gd name="f432" fmla="*/ 56208 f359 1"/>
              <a:gd name="f433" fmla="*/ 66774 f358 1"/>
              <a:gd name="f434" fmla="*/ 88236 f359 1"/>
              <a:gd name="f435" fmla="*/ 91081 f358 1"/>
              <a:gd name="f436" fmla="*/ 108601 f358 1"/>
              <a:gd name="f437" fmla="*/ 76048 f359 1"/>
              <a:gd name="f438" fmla="*/ 335221 f358 1"/>
              <a:gd name="f439" fmla="*/ 126220 f359 1"/>
              <a:gd name="f440" fmla="*/ 409561 f358 1"/>
              <a:gd name="f441" fmla="*/ 206723 f359 1"/>
              <a:gd name="f442" fmla="*/ 375213 f358 1"/>
              <a:gd name="f443" fmla="*/ 205268 f359 1"/>
              <a:gd name="f444" fmla="*/ 291975 f358 1"/>
              <a:gd name="f445" fmla="*/ 167077 f359 1"/>
              <a:gd name="f446" fmla="*/ 261886 f358 1"/>
              <a:gd name="f447" fmla="*/ 306754 f359 1"/>
              <a:gd name="f448" fmla="*/ 338234 f358 1"/>
              <a:gd name="f449" fmla="*/ 306616 f359 1"/>
              <a:gd name="f450" fmla="*/ 306477 f359 1"/>
              <a:gd name="f451" fmla="*/ 396923 f358 1"/>
              <a:gd name="f452" fmla="*/ 317834 f359 1"/>
              <a:gd name="f453" fmla="*/ 409630 f358 1"/>
              <a:gd name="f454" fmla="*/ 383414 f359 1"/>
              <a:gd name="f455" fmla="*/ 395602 f359 1"/>
              <a:gd name="f456" fmla="*/ 397269 f358 1"/>
              <a:gd name="f457" fmla="*/ 383483 f359 1"/>
              <a:gd name="f458" fmla="*/ 384354 f358 1"/>
              <a:gd name="f459" fmla="*/ 350693 f359 1"/>
              <a:gd name="f460" fmla="*/ 384596 f358 1"/>
              <a:gd name="f461" fmla="*/ 334454 f359 1"/>
              <a:gd name="f462" fmla="*/ 368911 f358 1"/>
              <a:gd name="f463" fmla="*/ 335181 f359 1"/>
              <a:gd name="f464" fmla="*/ 279163 f358 1"/>
              <a:gd name="f465" fmla="*/ 321643 f359 1"/>
              <a:gd name="f466" fmla="*/ 261955 f358 1"/>
              <a:gd name="f467" fmla="*/ 277882 f358 1"/>
              <a:gd name="f468" fmla="*/ 306685 f359 1"/>
              <a:gd name="f469" fmla="*/ 338303 f358 1"/>
              <a:gd name="f470" fmla="*/ 271402 f359 1"/>
              <a:gd name="f471" fmla="*/ 335810 f358 1"/>
              <a:gd name="f472" fmla="*/ 271506 f359 1"/>
              <a:gd name="f473" fmla="*/ 276982 f358 1"/>
              <a:gd name="f474" fmla="*/ 257725 f359 1"/>
              <a:gd name="f475" fmla="*/ 242075 f359 1"/>
              <a:gd name="f476" fmla="*/ 276947 f358 1"/>
              <a:gd name="f477" fmla="*/ 394568 f358 1"/>
              <a:gd name="f478" fmla="*/ 257829 f359 1"/>
              <a:gd name="f479" fmla="*/ 271437 f359 1"/>
              <a:gd name="f480" fmla="*/ 394603 f358 1"/>
              <a:gd name="f481" fmla="*/ 271368 f359 1"/>
              <a:gd name="f482" fmla="*/ 335775 f358 1"/>
              <a:gd name="f483" fmla="+- f360 0 f1"/>
              <a:gd name="f484" fmla="*/ f363 1 471088"/>
              <a:gd name="f485" fmla="*/ f364 1 650992"/>
              <a:gd name="f486" fmla="*/ f365 1 471088"/>
              <a:gd name="f487" fmla="*/ f366 1 650992"/>
              <a:gd name="f488" fmla="*/ f367 1 471088"/>
              <a:gd name="f489" fmla="*/ f368 1 650992"/>
              <a:gd name="f490" fmla="*/ f369 1 471088"/>
              <a:gd name="f491" fmla="*/ f370 1 650992"/>
              <a:gd name="f492" fmla="*/ f371 1 471088"/>
              <a:gd name="f493" fmla="*/ f372 1 650992"/>
              <a:gd name="f494" fmla="*/ f373 1 471088"/>
              <a:gd name="f495" fmla="*/ f374 1 650992"/>
              <a:gd name="f496" fmla="*/ f375 1 650992"/>
              <a:gd name="f497" fmla="*/ f376 1 650992"/>
              <a:gd name="f498" fmla="*/ f377 1 471088"/>
              <a:gd name="f499" fmla="*/ f378 1 650992"/>
              <a:gd name="f500" fmla="*/ f379 1 471088"/>
              <a:gd name="f501" fmla="*/ f380 1 650992"/>
              <a:gd name="f502" fmla="*/ f381 1 471088"/>
              <a:gd name="f503" fmla="*/ f382 1 650992"/>
              <a:gd name="f504" fmla="*/ f383 1 471088"/>
              <a:gd name="f505" fmla="*/ f384 1 650992"/>
              <a:gd name="f506" fmla="*/ f385 1 471088"/>
              <a:gd name="f507" fmla="*/ f386 1 650992"/>
              <a:gd name="f508" fmla="*/ f387 1 471088"/>
              <a:gd name="f509" fmla="*/ f388 1 650992"/>
              <a:gd name="f510" fmla="*/ f389 1 471088"/>
              <a:gd name="f511" fmla="*/ f390 1 650992"/>
              <a:gd name="f512" fmla="*/ f391 1 471088"/>
              <a:gd name="f513" fmla="*/ f392 1 650992"/>
              <a:gd name="f514" fmla="*/ f393 1 471088"/>
              <a:gd name="f515" fmla="*/ f394 1 650992"/>
              <a:gd name="f516" fmla="*/ f395 1 471088"/>
              <a:gd name="f517" fmla="*/ f396 1 650992"/>
              <a:gd name="f518" fmla="*/ f397 1 471088"/>
              <a:gd name="f519" fmla="*/ f398 1 650992"/>
              <a:gd name="f520" fmla="*/ f399 1 471088"/>
              <a:gd name="f521" fmla="*/ f400 1 650992"/>
              <a:gd name="f522" fmla="*/ f401 1 471088"/>
              <a:gd name="f523" fmla="*/ f402 1 650992"/>
              <a:gd name="f524" fmla="*/ f403 1 471088"/>
              <a:gd name="f525" fmla="*/ f404 1 650992"/>
              <a:gd name="f526" fmla="*/ f405 1 650992"/>
              <a:gd name="f527" fmla="*/ f406 1 471088"/>
              <a:gd name="f528" fmla="*/ f407 1 650992"/>
              <a:gd name="f529" fmla="*/ f408 1 471088"/>
              <a:gd name="f530" fmla="*/ f409 1 650992"/>
              <a:gd name="f531" fmla="*/ f410 1 471088"/>
              <a:gd name="f532" fmla="*/ f411 1 650992"/>
              <a:gd name="f533" fmla="*/ f412 1 471088"/>
              <a:gd name="f534" fmla="*/ f413 1 650992"/>
              <a:gd name="f535" fmla="*/ f414 1 471088"/>
              <a:gd name="f536" fmla="*/ f415 1 650992"/>
              <a:gd name="f537" fmla="*/ f416 1 471088"/>
              <a:gd name="f538" fmla="*/ f417 1 650992"/>
              <a:gd name="f539" fmla="*/ f418 1 471088"/>
              <a:gd name="f540" fmla="*/ f419 1 650992"/>
              <a:gd name="f541" fmla="*/ f420 1 471088"/>
              <a:gd name="f542" fmla="*/ f421 1 650992"/>
              <a:gd name="f543" fmla="*/ f422 1 471088"/>
              <a:gd name="f544" fmla="*/ f423 1 650992"/>
              <a:gd name="f545" fmla="*/ f424 1 471088"/>
              <a:gd name="f546" fmla="*/ f425 1 650992"/>
              <a:gd name="f547" fmla="*/ f426 1 471088"/>
              <a:gd name="f548" fmla="*/ f427 1 650992"/>
              <a:gd name="f549" fmla="*/ f428 1 471088"/>
              <a:gd name="f550" fmla="*/ f429 1 650992"/>
              <a:gd name="f551" fmla="*/ f430 1 471088"/>
              <a:gd name="f552" fmla="*/ f431 1 650992"/>
              <a:gd name="f553" fmla="*/ f432 1 471088"/>
              <a:gd name="f554" fmla="*/ f433 1 650992"/>
              <a:gd name="f555" fmla="*/ f434 1 471088"/>
              <a:gd name="f556" fmla="*/ f435 1 650992"/>
              <a:gd name="f557" fmla="*/ f436 1 650992"/>
              <a:gd name="f558" fmla="*/ f437 1 471088"/>
              <a:gd name="f559" fmla="*/ f438 1 650992"/>
              <a:gd name="f560" fmla="*/ f439 1 471088"/>
              <a:gd name="f561" fmla="*/ f440 1 650992"/>
              <a:gd name="f562" fmla="*/ f441 1 471088"/>
              <a:gd name="f563" fmla="*/ f442 1 650992"/>
              <a:gd name="f564" fmla="*/ f443 1 471088"/>
              <a:gd name="f565" fmla="*/ f444 1 650992"/>
              <a:gd name="f566" fmla="*/ f445 1 471088"/>
              <a:gd name="f567" fmla="*/ f446 1 650992"/>
              <a:gd name="f568" fmla="*/ f447 1 471088"/>
              <a:gd name="f569" fmla="*/ f448 1 650992"/>
              <a:gd name="f570" fmla="*/ f449 1 471088"/>
              <a:gd name="f571" fmla="*/ f450 1 471088"/>
              <a:gd name="f572" fmla="*/ f451 1 650992"/>
              <a:gd name="f573" fmla="*/ f452 1 471088"/>
              <a:gd name="f574" fmla="*/ f453 1 650992"/>
              <a:gd name="f575" fmla="*/ f454 1 471088"/>
              <a:gd name="f576" fmla="*/ f455 1 471088"/>
              <a:gd name="f577" fmla="*/ f456 1 650992"/>
              <a:gd name="f578" fmla="*/ f457 1 471088"/>
              <a:gd name="f579" fmla="*/ f458 1 650992"/>
              <a:gd name="f580" fmla="*/ f459 1 471088"/>
              <a:gd name="f581" fmla="*/ f460 1 650992"/>
              <a:gd name="f582" fmla="*/ f461 1 471088"/>
              <a:gd name="f583" fmla="*/ f462 1 650992"/>
              <a:gd name="f584" fmla="*/ f463 1 471088"/>
              <a:gd name="f585" fmla="*/ f464 1 650992"/>
              <a:gd name="f586" fmla="*/ f465 1 471088"/>
              <a:gd name="f587" fmla="*/ f466 1 650992"/>
              <a:gd name="f588" fmla="*/ f467 1 650992"/>
              <a:gd name="f589" fmla="*/ f468 1 471088"/>
              <a:gd name="f590" fmla="*/ f469 1 650992"/>
              <a:gd name="f591" fmla="*/ f470 1 471088"/>
              <a:gd name="f592" fmla="*/ f471 1 650992"/>
              <a:gd name="f593" fmla="*/ f472 1 471088"/>
              <a:gd name="f594" fmla="*/ f473 1 650992"/>
              <a:gd name="f595" fmla="*/ f474 1 471088"/>
              <a:gd name="f596" fmla="*/ f475 1 471088"/>
              <a:gd name="f597" fmla="*/ f476 1 650992"/>
              <a:gd name="f598" fmla="*/ f477 1 650992"/>
              <a:gd name="f599" fmla="*/ f478 1 471088"/>
              <a:gd name="f600" fmla="*/ f479 1 471088"/>
              <a:gd name="f601" fmla="*/ f480 1 650992"/>
              <a:gd name="f602" fmla="*/ f481 1 471088"/>
              <a:gd name="f603" fmla="*/ f482 1 650992"/>
              <a:gd name="f604" fmla="*/ f354 1 f361"/>
              <a:gd name="f605" fmla="*/ f355 1 f361"/>
              <a:gd name="f606" fmla="*/ f354 1 f362"/>
              <a:gd name="f607" fmla="*/ f356 1 f362"/>
              <a:gd name="f608" fmla="*/ f484 1 f361"/>
              <a:gd name="f609" fmla="*/ f485 1 f362"/>
              <a:gd name="f610" fmla="*/ f486 1 f361"/>
              <a:gd name="f611" fmla="*/ f487 1 f362"/>
              <a:gd name="f612" fmla="*/ f488 1 f361"/>
              <a:gd name="f613" fmla="*/ f489 1 f362"/>
              <a:gd name="f614" fmla="*/ f490 1 f361"/>
              <a:gd name="f615" fmla="*/ f491 1 f362"/>
              <a:gd name="f616" fmla="*/ f492 1 f361"/>
              <a:gd name="f617" fmla="*/ f493 1 f362"/>
              <a:gd name="f618" fmla="*/ f494 1 f361"/>
              <a:gd name="f619" fmla="*/ f495 1 f362"/>
              <a:gd name="f620" fmla="*/ f496 1 f362"/>
              <a:gd name="f621" fmla="*/ f497 1 f362"/>
              <a:gd name="f622" fmla="*/ f498 1 f361"/>
              <a:gd name="f623" fmla="*/ f499 1 f362"/>
              <a:gd name="f624" fmla="*/ f500 1 f361"/>
              <a:gd name="f625" fmla="*/ f501 1 f362"/>
              <a:gd name="f626" fmla="*/ f502 1 f361"/>
              <a:gd name="f627" fmla="*/ f503 1 f362"/>
              <a:gd name="f628" fmla="*/ f504 1 f361"/>
              <a:gd name="f629" fmla="*/ f505 1 f362"/>
              <a:gd name="f630" fmla="*/ f506 1 f361"/>
              <a:gd name="f631" fmla="*/ f507 1 f362"/>
              <a:gd name="f632" fmla="*/ f508 1 f361"/>
              <a:gd name="f633" fmla="*/ f509 1 f362"/>
              <a:gd name="f634" fmla="*/ f510 1 f361"/>
              <a:gd name="f635" fmla="*/ f511 1 f362"/>
              <a:gd name="f636" fmla="*/ f512 1 f361"/>
              <a:gd name="f637" fmla="*/ f513 1 f362"/>
              <a:gd name="f638" fmla="*/ f514 1 f361"/>
              <a:gd name="f639" fmla="*/ f515 1 f362"/>
              <a:gd name="f640" fmla="*/ f516 1 f361"/>
              <a:gd name="f641" fmla="*/ f517 1 f362"/>
              <a:gd name="f642" fmla="*/ f518 1 f361"/>
              <a:gd name="f643" fmla="*/ f519 1 f362"/>
              <a:gd name="f644" fmla="*/ f520 1 f361"/>
              <a:gd name="f645" fmla="*/ f521 1 f362"/>
              <a:gd name="f646" fmla="*/ f522 1 f361"/>
              <a:gd name="f647" fmla="*/ f523 1 f362"/>
              <a:gd name="f648" fmla="*/ f524 1 f361"/>
              <a:gd name="f649" fmla="*/ f525 1 f362"/>
              <a:gd name="f650" fmla="*/ f526 1 f362"/>
              <a:gd name="f651" fmla="*/ f527 1 f361"/>
              <a:gd name="f652" fmla="*/ f528 1 f362"/>
              <a:gd name="f653" fmla="*/ f529 1 f361"/>
              <a:gd name="f654" fmla="*/ f530 1 f362"/>
              <a:gd name="f655" fmla="*/ f531 1 f361"/>
              <a:gd name="f656" fmla="*/ f532 1 f362"/>
              <a:gd name="f657" fmla="*/ f533 1 f361"/>
              <a:gd name="f658" fmla="*/ f534 1 f362"/>
              <a:gd name="f659" fmla="*/ f535 1 f361"/>
              <a:gd name="f660" fmla="*/ f536 1 f362"/>
              <a:gd name="f661" fmla="*/ f537 1 f361"/>
              <a:gd name="f662" fmla="*/ f538 1 f362"/>
              <a:gd name="f663" fmla="*/ f539 1 f361"/>
              <a:gd name="f664" fmla="*/ f540 1 f362"/>
              <a:gd name="f665" fmla="*/ f541 1 f361"/>
              <a:gd name="f666" fmla="*/ f542 1 f362"/>
              <a:gd name="f667" fmla="*/ f543 1 f361"/>
              <a:gd name="f668" fmla="*/ f544 1 f362"/>
              <a:gd name="f669" fmla="*/ f545 1 f361"/>
              <a:gd name="f670" fmla="*/ f546 1 f362"/>
              <a:gd name="f671" fmla="*/ f547 1 f361"/>
              <a:gd name="f672" fmla="*/ f548 1 f362"/>
              <a:gd name="f673" fmla="*/ f549 1 f361"/>
              <a:gd name="f674" fmla="*/ f550 1 f362"/>
              <a:gd name="f675" fmla="*/ f551 1 f361"/>
              <a:gd name="f676" fmla="*/ f552 1 f362"/>
              <a:gd name="f677" fmla="*/ f553 1 f361"/>
              <a:gd name="f678" fmla="*/ f554 1 f362"/>
              <a:gd name="f679" fmla="*/ f555 1 f361"/>
              <a:gd name="f680" fmla="*/ f556 1 f362"/>
              <a:gd name="f681" fmla="*/ f557 1 f362"/>
              <a:gd name="f682" fmla="*/ f558 1 f361"/>
              <a:gd name="f683" fmla="*/ f559 1 f362"/>
              <a:gd name="f684" fmla="*/ f560 1 f361"/>
              <a:gd name="f685" fmla="*/ f561 1 f362"/>
              <a:gd name="f686" fmla="*/ f562 1 f361"/>
              <a:gd name="f687" fmla="*/ f563 1 f362"/>
              <a:gd name="f688" fmla="*/ f564 1 f361"/>
              <a:gd name="f689" fmla="*/ f565 1 f362"/>
              <a:gd name="f690" fmla="*/ f566 1 f361"/>
              <a:gd name="f691" fmla="*/ f567 1 f362"/>
              <a:gd name="f692" fmla="*/ f568 1 f361"/>
              <a:gd name="f693" fmla="*/ f569 1 f362"/>
              <a:gd name="f694" fmla="*/ f570 1 f361"/>
              <a:gd name="f695" fmla="*/ f571 1 f361"/>
              <a:gd name="f696" fmla="*/ f572 1 f362"/>
              <a:gd name="f697" fmla="*/ f573 1 f361"/>
              <a:gd name="f698" fmla="*/ f574 1 f362"/>
              <a:gd name="f699" fmla="*/ f575 1 f361"/>
              <a:gd name="f700" fmla="*/ f576 1 f361"/>
              <a:gd name="f701" fmla="*/ f577 1 f362"/>
              <a:gd name="f702" fmla="*/ f578 1 f361"/>
              <a:gd name="f703" fmla="*/ f579 1 f362"/>
              <a:gd name="f704" fmla="*/ f580 1 f361"/>
              <a:gd name="f705" fmla="*/ f581 1 f362"/>
              <a:gd name="f706" fmla="*/ f582 1 f361"/>
              <a:gd name="f707" fmla="*/ f583 1 f362"/>
              <a:gd name="f708" fmla="*/ f584 1 f361"/>
              <a:gd name="f709" fmla="*/ f585 1 f362"/>
              <a:gd name="f710" fmla="*/ f586 1 f361"/>
              <a:gd name="f711" fmla="*/ f587 1 f362"/>
              <a:gd name="f712" fmla="*/ f588 1 f362"/>
              <a:gd name="f713" fmla="*/ f589 1 f361"/>
              <a:gd name="f714" fmla="*/ f590 1 f362"/>
              <a:gd name="f715" fmla="*/ f591 1 f361"/>
              <a:gd name="f716" fmla="*/ f592 1 f362"/>
              <a:gd name="f717" fmla="*/ f593 1 f361"/>
              <a:gd name="f718" fmla="*/ f594 1 f362"/>
              <a:gd name="f719" fmla="*/ f595 1 f361"/>
              <a:gd name="f720" fmla="*/ f596 1 f361"/>
              <a:gd name="f721" fmla="*/ f597 1 f362"/>
              <a:gd name="f722" fmla="*/ f598 1 f362"/>
              <a:gd name="f723" fmla="*/ f599 1 f361"/>
              <a:gd name="f724" fmla="*/ f600 1 f361"/>
              <a:gd name="f725" fmla="*/ f601 1 f362"/>
              <a:gd name="f726" fmla="*/ f602 1 f361"/>
              <a:gd name="f727" fmla="*/ f603 1 f362"/>
              <a:gd name="f728" fmla="*/ f604 f352 1"/>
              <a:gd name="f729" fmla="*/ f605 f352 1"/>
              <a:gd name="f730" fmla="*/ f607 f353 1"/>
              <a:gd name="f731" fmla="*/ f606 f353 1"/>
              <a:gd name="f732" fmla="*/ f608 f352 1"/>
              <a:gd name="f733" fmla="*/ f609 f353 1"/>
              <a:gd name="f734" fmla="*/ f610 f352 1"/>
              <a:gd name="f735" fmla="*/ f611 f353 1"/>
              <a:gd name="f736" fmla="*/ f612 f352 1"/>
              <a:gd name="f737" fmla="*/ f613 f353 1"/>
              <a:gd name="f738" fmla="*/ f614 f352 1"/>
              <a:gd name="f739" fmla="*/ f615 f353 1"/>
              <a:gd name="f740" fmla="*/ f616 f352 1"/>
              <a:gd name="f741" fmla="*/ f617 f353 1"/>
              <a:gd name="f742" fmla="*/ f618 f352 1"/>
              <a:gd name="f743" fmla="*/ f619 f353 1"/>
              <a:gd name="f744" fmla="*/ f620 f353 1"/>
              <a:gd name="f745" fmla="*/ f621 f353 1"/>
              <a:gd name="f746" fmla="*/ f622 f352 1"/>
              <a:gd name="f747" fmla="*/ f623 f353 1"/>
              <a:gd name="f748" fmla="*/ f624 f352 1"/>
              <a:gd name="f749" fmla="*/ f625 f353 1"/>
              <a:gd name="f750" fmla="*/ f626 f352 1"/>
              <a:gd name="f751" fmla="*/ f627 f353 1"/>
              <a:gd name="f752" fmla="*/ f628 f352 1"/>
              <a:gd name="f753" fmla="*/ f629 f353 1"/>
              <a:gd name="f754" fmla="*/ f630 f352 1"/>
              <a:gd name="f755" fmla="*/ f631 f353 1"/>
              <a:gd name="f756" fmla="*/ f632 f352 1"/>
              <a:gd name="f757" fmla="*/ f633 f353 1"/>
              <a:gd name="f758" fmla="*/ f634 f352 1"/>
              <a:gd name="f759" fmla="*/ f635 f353 1"/>
              <a:gd name="f760" fmla="*/ f636 f352 1"/>
              <a:gd name="f761" fmla="*/ f637 f353 1"/>
              <a:gd name="f762" fmla="*/ f638 f352 1"/>
              <a:gd name="f763" fmla="*/ f639 f353 1"/>
              <a:gd name="f764" fmla="*/ f640 f352 1"/>
              <a:gd name="f765" fmla="*/ f641 f353 1"/>
              <a:gd name="f766" fmla="*/ f642 f352 1"/>
              <a:gd name="f767" fmla="*/ f643 f353 1"/>
              <a:gd name="f768" fmla="*/ f644 f352 1"/>
              <a:gd name="f769" fmla="*/ f645 f353 1"/>
              <a:gd name="f770" fmla="*/ f646 f352 1"/>
              <a:gd name="f771" fmla="*/ f647 f353 1"/>
              <a:gd name="f772" fmla="*/ f648 f352 1"/>
              <a:gd name="f773" fmla="*/ f649 f353 1"/>
              <a:gd name="f774" fmla="*/ f650 f353 1"/>
              <a:gd name="f775" fmla="*/ f651 f352 1"/>
              <a:gd name="f776" fmla="*/ f652 f353 1"/>
              <a:gd name="f777" fmla="*/ f653 f352 1"/>
              <a:gd name="f778" fmla="*/ f654 f353 1"/>
              <a:gd name="f779" fmla="*/ f655 f352 1"/>
              <a:gd name="f780" fmla="*/ f656 f353 1"/>
              <a:gd name="f781" fmla="*/ f657 f352 1"/>
              <a:gd name="f782" fmla="*/ f658 f353 1"/>
              <a:gd name="f783" fmla="*/ f659 f352 1"/>
              <a:gd name="f784" fmla="*/ f660 f353 1"/>
              <a:gd name="f785" fmla="*/ f661 f352 1"/>
              <a:gd name="f786" fmla="*/ f662 f353 1"/>
              <a:gd name="f787" fmla="*/ f663 f352 1"/>
              <a:gd name="f788" fmla="*/ f664 f353 1"/>
              <a:gd name="f789" fmla="*/ f665 f352 1"/>
              <a:gd name="f790" fmla="*/ f666 f353 1"/>
              <a:gd name="f791" fmla="*/ f667 f352 1"/>
              <a:gd name="f792" fmla="*/ f668 f353 1"/>
              <a:gd name="f793" fmla="*/ f669 f352 1"/>
              <a:gd name="f794" fmla="*/ f670 f353 1"/>
              <a:gd name="f795" fmla="*/ f671 f352 1"/>
              <a:gd name="f796" fmla="*/ f672 f353 1"/>
              <a:gd name="f797" fmla="*/ f673 f352 1"/>
              <a:gd name="f798" fmla="*/ f674 f353 1"/>
              <a:gd name="f799" fmla="*/ f675 f352 1"/>
              <a:gd name="f800" fmla="*/ f676 f353 1"/>
              <a:gd name="f801" fmla="*/ f677 f352 1"/>
              <a:gd name="f802" fmla="*/ f678 f353 1"/>
              <a:gd name="f803" fmla="*/ f679 f352 1"/>
              <a:gd name="f804" fmla="*/ f680 f353 1"/>
              <a:gd name="f805" fmla="*/ f681 f353 1"/>
              <a:gd name="f806" fmla="*/ f682 f352 1"/>
              <a:gd name="f807" fmla="*/ f683 f353 1"/>
              <a:gd name="f808" fmla="*/ f684 f352 1"/>
              <a:gd name="f809" fmla="*/ f685 f353 1"/>
              <a:gd name="f810" fmla="*/ f686 f352 1"/>
              <a:gd name="f811" fmla="*/ f687 f353 1"/>
              <a:gd name="f812" fmla="*/ f688 f352 1"/>
              <a:gd name="f813" fmla="*/ f689 f353 1"/>
              <a:gd name="f814" fmla="*/ f690 f352 1"/>
              <a:gd name="f815" fmla="*/ f691 f353 1"/>
              <a:gd name="f816" fmla="*/ f692 f352 1"/>
              <a:gd name="f817" fmla="*/ f693 f353 1"/>
              <a:gd name="f818" fmla="*/ f694 f352 1"/>
              <a:gd name="f819" fmla="*/ f695 f352 1"/>
              <a:gd name="f820" fmla="*/ f696 f353 1"/>
              <a:gd name="f821" fmla="*/ f697 f352 1"/>
              <a:gd name="f822" fmla="*/ f698 f353 1"/>
              <a:gd name="f823" fmla="*/ f699 f352 1"/>
              <a:gd name="f824" fmla="*/ f700 f352 1"/>
              <a:gd name="f825" fmla="*/ f701 f353 1"/>
              <a:gd name="f826" fmla="*/ f702 f352 1"/>
              <a:gd name="f827" fmla="*/ f703 f353 1"/>
              <a:gd name="f828" fmla="*/ f704 f352 1"/>
              <a:gd name="f829" fmla="*/ f705 f353 1"/>
              <a:gd name="f830" fmla="*/ f706 f352 1"/>
              <a:gd name="f831" fmla="*/ f707 f353 1"/>
              <a:gd name="f832" fmla="*/ f708 f352 1"/>
              <a:gd name="f833" fmla="*/ f709 f353 1"/>
              <a:gd name="f834" fmla="*/ f710 f352 1"/>
              <a:gd name="f835" fmla="*/ f711 f353 1"/>
              <a:gd name="f836" fmla="*/ f712 f353 1"/>
              <a:gd name="f837" fmla="*/ f713 f352 1"/>
              <a:gd name="f838" fmla="*/ f714 f353 1"/>
              <a:gd name="f839" fmla="*/ f715 f352 1"/>
              <a:gd name="f840" fmla="*/ f716 f353 1"/>
              <a:gd name="f841" fmla="*/ f717 f352 1"/>
              <a:gd name="f842" fmla="*/ f718 f353 1"/>
              <a:gd name="f843" fmla="*/ f719 f352 1"/>
              <a:gd name="f844" fmla="*/ f720 f352 1"/>
              <a:gd name="f845" fmla="*/ f721 f353 1"/>
              <a:gd name="f846" fmla="*/ f722 f353 1"/>
              <a:gd name="f847" fmla="*/ f723 f352 1"/>
              <a:gd name="f848" fmla="*/ f724 f352 1"/>
              <a:gd name="f849" fmla="*/ f725 f353 1"/>
              <a:gd name="f850" fmla="*/ f726 f352 1"/>
              <a:gd name="f851" fmla="*/ f727 f35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83">
                <a:pos x="f732" y="f733"/>
              </a:cxn>
              <a:cxn ang="f483">
                <a:pos x="f734" y="f735"/>
              </a:cxn>
              <a:cxn ang="f483">
                <a:pos x="f736" y="f737"/>
              </a:cxn>
              <a:cxn ang="f483">
                <a:pos x="f738" y="f739"/>
              </a:cxn>
              <a:cxn ang="f483">
                <a:pos x="f740" y="f741"/>
              </a:cxn>
              <a:cxn ang="f483">
                <a:pos x="f742" y="f743"/>
              </a:cxn>
              <a:cxn ang="f483">
                <a:pos x="f738" y="f744"/>
              </a:cxn>
              <a:cxn ang="f483">
                <a:pos x="f738" y="f745"/>
              </a:cxn>
              <a:cxn ang="f483">
                <a:pos x="f746" y="f747"/>
              </a:cxn>
              <a:cxn ang="f483">
                <a:pos x="f748" y="f749"/>
              </a:cxn>
              <a:cxn ang="f483">
                <a:pos x="f750" y="f751"/>
              </a:cxn>
              <a:cxn ang="f483">
                <a:pos x="f752" y="f753"/>
              </a:cxn>
              <a:cxn ang="f483">
                <a:pos x="f754" y="f755"/>
              </a:cxn>
              <a:cxn ang="f483">
                <a:pos x="f756" y="f757"/>
              </a:cxn>
              <a:cxn ang="f483">
                <a:pos x="f758" y="f759"/>
              </a:cxn>
              <a:cxn ang="f483">
                <a:pos x="f760" y="f761"/>
              </a:cxn>
              <a:cxn ang="f483">
                <a:pos x="f762" y="f763"/>
              </a:cxn>
              <a:cxn ang="f483">
                <a:pos x="f764" y="f765"/>
              </a:cxn>
              <a:cxn ang="f483">
                <a:pos x="f766" y="f767"/>
              </a:cxn>
              <a:cxn ang="f483">
                <a:pos x="f768" y="f769"/>
              </a:cxn>
              <a:cxn ang="f483">
                <a:pos x="f770" y="f771"/>
              </a:cxn>
              <a:cxn ang="f483">
                <a:pos x="f772" y="f773"/>
              </a:cxn>
              <a:cxn ang="f483">
                <a:pos x="f772" y="f774"/>
              </a:cxn>
              <a:cxn ang="f483">
                <a:pos x="f775" y="f776"/>
              </a:cxn>
              <a:cxn ang="f483">
                <a:pos x="f777" y="f778"/>
              </a:cxn>
              <a:cxn ang="f483">
                <a:pos x="f779" y="f780"/>
              </a:cxn>
              <a:cxn ang="f483">
                <a:pos x="f781" y="f782"/>
              </a:cxn>
              <a:cxn ang="f483">
                <a:pos x="f783" y="f784"/>
              </a:cxn>
              <a:cxn ang="f483">
                <a:pos x="f785" y="f786"/>
              </a:cxn>
              <a:cxn ang="f483">
                <a:pos x="f787" y="f788"/>
              </a:cxn>
              <a:cxn ang="f483">
                <a:pos x="f789" y="f790"/>
              </a:cxn>
              <a:cxn ang="f483">
                <a:pos x="f791" y="f792"/>
              </a:cxn>
              <a:cxn ang="f483">
                <a:pos x="f793" y="f794"/>
              </a:cxn>
              <a:cxn ang="f483">
                <a:pos x="f795" y="f796"/>
              </a:cxn>
              <a:cxn ang="f483">
                <a:pos x="f797" y="f798"/>
              </a:cxn>
              <a:cxn ang="f483">
                <a:pos x="f799" y="f800"/>
              </a:cxn>
              <a:cxn ang="f483">
                <a:pos x="f801" y="f802"/>
              </a:cxn>
              <a:cxn ang="f483">
                <a:pos x="f803" y="f804"/>
              </a:cxn>
              <a:cxn ang="f483">
                <a:pos x="f789" y="f805"/>
              </a:cxn>
              <a:cxn ang="f483">
                <a:pos x="f806" y="f807"/>
              </a:cxn>
              <a:cxn ang="f483">
                <a:pos x="f808" y="f809"/>
              </a:cxn>
              <a:cxn ang="f483">
                <a:pos x="f810" y="f811"/>
              </a:cxn>
              <a:cxn ang="f483">
                <a:pos x="f812" y="f813"/>
              </a:cxn>
              <a:cxn ang="f483">
                <a:pos x="f814" y="f815"/>
              </a:cxn>
              <a:cxn ang="f483">
                <a:pos x="f806" y="f807"/>
              </a:cxn>
              <a:cxn ang="f483">
                <a:pos x="f816" y="f817"/>
              </a:cxn>
              <a:cxn ang="f483">
                <a:pos x="f818" y="f817"/>
              </a:cxn>
              <a:cxn ang="f483">
                <a:pos x="f819" y="f820"/>
              </a:cxn>
              <a:cxn ang="f483">
                <a:pos x="f821" y="f822"/>
              </a:cxn>
              <a:cxn ang="f483">
                <a:pos x="f823" y="f822"/>
              </a:cxn>
              <a:cxn ang="f483">
                <a:pos x="f824" y="f825"/>
              </a:cxn>
              <a:cxn ang="f483">
                <a:pos x="f826" y="f827"/>
              </a:cxn>
              <a:cxn ang="f483">
                <a:pos x="f828" y="f829"/>
              </a:cxn>
              <a:cxn ang="f483">
                <a:pos x="f830" y="f831"/>
              </a:cxn>
              <a:cxn ang="f483">
                <a:pos x="f832" y="f833"/>
              </a:cxn>
              <a:cxn ang="f483">
                <a:pos x="f834" y="f835"/>
              </a:cxn>
              <a:cxn ang="f483">
                <a:pos x="f818" y="f836"/>
              </a:cxn>
              <a:cxn ang="f483">
                <a:pos x="f837" y="f838"/>
              </a:cxn>
              <a:cxn ang="f483">
                <a:pos x="f839" y="f840"/>
              </a:cxn>
              <a:cxn ang="f483">
                <a:pos x="f841" y="f842"/>
              </a:cxn>
              <a:cxn ang="f483">
                <a:pos x="f843" y="f815"/>
              </a:cxn>
              <a:cxn ang="f483">
                <a:pos x="f844" y="f845"/>
              </a:cxn>
              <a:cxn ang="f483">
                <a:pos x="f844" y="f846"/>
              </a:cxn>
              <a:cxn ang="f483">
                <a:pos x="f847" y="f822"/>
              </a:cxn>
              <a:cxn ang="f483">
                <a:pos x="f848" y="f849"/>
              </a:cxn>
              <a:cxn ang="f483">
                <a:pos x="f850" y="f851"/>
              </a:cxn>
            </a:cxnLst>
            <a:rect l="f728" t="f731" r="f729" b="f730"/>
            <a:pathLst>
              <a:path w="471088" h="650992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2" y="f24"/>
                  <a:pt x="f25" y="f26"/>
                </a:cubicBezTo>
                <a:cubicBezTo>
                  <a:pt x="f25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25" y="f40"/>
                  <a:pt x="f25" y="f41"/>
                </a:cubicBezTo>
                <a:cubicBezTo>
                  <a:pt x="f25" y="f42"/>
                  <a:pt x="f25" y="f43"/>
                  <a:pt x="f25" y="f44"/>
                </a:cubicBezTo>
                <a:cubicBezTo>
                  <a:pt x="f25" y="f45"/>
                  <a:pt x="f46" y="f47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102" y="f103"/>
                </a:cubicBezTo>
                <a:cubicBezTo>
                  <a:pt x="f104" y="f105"/>
                  <a:pt x="f106" y="f107"/>
                  <a:pt x="f108" y="f109"/>
                </a:cubicBezTo>
                <a:cubicBezTo>
                  <a:pt x="f110" y="f111"/>
                  <a:pt x="f112" y="f113"/>
                  <a:pt x="f114" y="f115"/>
                </a:cubicBezTo>
                <a:cubicBezTo>
                  <a:pt x="f116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124" y="f126"/>
                </a:cubicBezTo>
                <a:cubicBezTo>
                  <a:pt x="f127" y="f128"/>
                  <a:pt x="f129" y="f130"/>
                  <a:pt x="f124" y="f131"/>
                </a:cubicBezTo>
                <a:cubicBezTo>
                  <a:pt x="f124" y="f132"/>
                  <a:pt x="f133" y="f134"/>
                  <a:pt x="f135" y="f136"/>
                </a:cubicBezTo>
                <a:cubicBezTo>
                  <a:pt x="f137" y="f138"/>
                  <a:pt x="f139" y="f140"/>
                  <a:pt x="f141" y="f142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47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lose/>
                <a:moveTo>
                  <a:pt x="f172" y="f173"/>
                </a:moveTo>
                <a:cubicBezTo>
                  <a:pt x="f174" y="f175"/>
                  <a:pt x="f176" y="f177"/>
                  <a:pt x="f178" y="f179"/>
                </a:cubicBezTo>
                <a:cubicBezTo>
                  <a:pt x="f180" y="f181"/>
                  <a:pt x="f182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cubicBezTo>
                  <a:pt x="f192" y="f193"/>
                  <a:pt x="f194" y="f195"/>
                  <a:pt x="f196" y="f197"/>
                </a:cubicBezTo>
                <a:cubicBezTo>
                  <a:pt x="f198" y="f199"/>
                  <a:pt x="f200" y="f201"/>
                  <a:pt x="f202" y="f203"/>
                </a:cubicBezTo>
                <a:cubicBezTo>
                  <a:pt x="f204" y="f205"/>
                  <a:pt x="f206" y="f207"/>
                  <a:pt x="f208" y="f209"/>
                </a:cubicBezTo>
                <a:cubicBezTo>
                  <a:pt x="f210" y="f211"/>
                  <a:pt x="f204" y="f212"/>
                  <a:pt x="f213" y="f214"/>
                </a:cubicBezTo>
                <a:cubicBezTo>
                  <a:pt x="f215" y="f216"/>
                  <a:pt x="f217" y="f218"/>
                  <a:pt x="f172" y="f219"/>
                </a:cubicBezTo>
                <a:close/>
                <a:moveTo>
                  <a:pt x="f220" y="f221"/>
                </a:moveTo>
                <a:cubicBezTo>
                  <a:pt x="f222" y="f223"/>
                  <a:pt x="f224" y="f225"/>
                  <a:pt x="f226" y="f227"/>
                </a:cubicBezTo>
                <a:cubicBezTo>
                  <a:pt x="f228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20" y="f221"/>
                </a:cubicBezTo>
                <a:close/>
                <a:moveTo>
                  <a:pt x="f250" y="f251"/>
                </a:moveTo>
                <a:lnTo>
                  <a:pt x="f252" y="f251"/>
                </a:ln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62" y="f263"/>
                </a:cubicBezTo>
                <a:cubicBezTo>
                  <a:pt x="f264" y="f265"/>
                  <a:pt x="f266" y="f267"/>
                  <a:pt x="f268" y="f263"/>
                </a:cubicBez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66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cubicBezTo>
                  <a:pt x="f292" y="f293"/>
                  <a:pt x="f294" y="f295"/>
                  <a:pt x="f296" y="f297"/>
                </a:cubicBezTo>
                <a:cubicBezTo>
                  <a:pt x="f298" y="f299"/>
                  <a:pt x="f300" y="f301"/>
                  <a:pt x="f302" y="f303"/>
                </a:cubicBezTo>
                <a:cubicBezTo>
                  <a:pt x="f304" y="f305"/>
                  <a:pt x="f256" y="f306"/>
                  <a:pt x="f252" y="f307"/>
                </a:cubicBezTo>
                <a:cubicBezTo>
                  <a:pt x="f308" y="f309"/>
                  <a:pt x="f310" y="f311"/>
                  <a:pt x="f310" y="f312"/>
                </a:cubicBezTo>
                <a:close/>
                <a:moveTo>
                  <a:pt x="f313" y="f314"/>
                </a:moveTo>
                <a:cubicBezTo>
                  <a:pt x="f313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245"/>
                </a:cubicBezTo>
                <a:cubicBezTo>
                  <a:pt x="f325" y="f326"/>
                  <a:pt x="f327" y="f328"/>
                  <a:pt x="f329" y="f330"/>
                </a:cubicBezTo>
                <a:cubicBezTo>
                  <a:pt x="f331" y="f332"/>
                  <a:pt x="f333" y="f334"/>
                  <a:pt x="f329" y="f335"/>
                </a:cubicBezTo>
                <a:cubicBezTo>
                  <a:pt x="f327" y="f336"/>
                  <a:pt x="f337" y="f227"/>
                  <a:pt x="f338" y="f263"/>
                </a:cubicBezTo>
                <a:cubicBezTo>
                  <a:pt x="f339" y="f340"/>
                  <a:pt x="f341" y="f342"/>
                  <a:pt x="f343" y="f344"/>
                </a:cubicBezTo>
                <a:cubicBezTo>
                  <a:pt x="f345" y="f346"/>
                  <a:pt x="f347" y="f348"/>
                  <a:pt x="f349" y="f350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56" name="Forma libre: forma 934">
            <a:extLst>
              <a:ext uri="{FF2B5EF4-FFF2-40B4-BE49-F238E27FC236}">
                <a16:creationId xmlns:a16="http://schemas.microsoft.com/office/drawing/2014/main" id="{7DBE6BF4-6798-41BD-A42B-F19DE1DBF545}"/>
              </a:ext>
            </a:extLst>
          </p:cNvPr>
          <p:cNvSpPr/>
          <p:nvPr/>
        </p:nvSpPr>
        <p:spPr>
          <a:xfrm>
            <a:off x="5470919" y="2813654"/>
            <a:ext cx="698281" cy="6309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98279"/>
              <a:gd name="f7" fmla="val 630984"/>
              <a:gd name="f8" fmla="val 382874"/>
              <a:gd name="f9" fmla="val 630985"/>
              <a:gd name="f10" fmla="val 358221"/>
              <a:gd name="f11" fmla="val 630361"/>
              <a:gd name="f12" fmla="val 338208"/>
              <a:gd name="f13" fmla="val 619316"/>
              <a:gd name="f14" fmla="val 322973"/>
              <a:gd name="f15" fmla="val 600895"/>
              <a:gd name="f16" fmla="val 271139"/>
              <a:gd name="f17" fmla="val 538294"/>
              <a:gd name="f18" fmla="val 219964"/>
              <a:gd name="f19" fmla="val 475103"/>
              <a:gd name="f20" fmla="val 168476"/>
              <a:gd name="f21" fmla="val 412155"/>
              <a:gd name="f22" fmla="val 163248"/>
              <a:gd name="f23" fmla="val 405749"/>
              <a:gd name="f24" fmla="val 158539"/>
              <a:gd name="f25" fmla="val 398582"/>
              <a:gd name="f26" fmla="val 157812"/>
              <a:gd name="f27" fmla="val 390722"/>
              <a:gd name="f28" fmla="val 156115"/>
              <a:gd name="f29" fmla="val 372821"/>
              <a:gd name="f30" fmla="val 145243"/>
              <a:gd name="f31" fmla="val 362260"/>
              <a:gd name="f32" fmla="val 132051"/>
              <a:gd name="f33" fmla="val 352185"/>
              <a:gd name="f34" fmla="val 116920"/>
              <a:gd name="f35" fmla="val 340689"/>
              <a:gd name="f36" fmla="val 102516"/>
              <a:gd name="f37" fmla="val 328189"/>
              <a:gd name="f38" fmla="val 88181"/>
              <a:gd name="f39" fmla="val 315690"/>
              <a:gd name="f40" fmla="val 80287"/>
              <a:gd name="f41" fmla="val 308799"/>
              <a:gd name="f42" fmla="val 73327"/>
              <a:gd name="f43" fmla="val 308419"/>
              <a:gd name="f44" fmla="val 65259"/>
              <a:gd name="f45" fmla="val 315205"/>
              <a:gd name="f46" fmla="val 56014"/>
              <a:gd name="f47" fmla="val 323030"/>
              <a:gd name="f48" fmla="val 46112"/>
              <a:gd name="f49" fmla="val 330059"/>
              <a:gd name="f50" fmla="val 36867"/>
              <a:gd name="f51" fmla="val 337850"/>
              <a:gd name="f52" fmla="val 30253"/>
              <a:gd name="f53" fmla="val 343424"/>
              <a:gd name="f54" fmla="val 25475"/>
              <a:gd name="f55" fmla="val 342801"/>
              <a:gd name="f56" fmla="val 19243"/>
              <a:gd name="f57" fmla="val 336603"/>
              <a:gd name="f58" fmla="val -6587"/>
              <a:gd name="f59" fmla="val 310981"/>
              <a:gd name="f60" fmla="val -6830"/>
              <a:gd name="f61" fmla="val 310946"/>
              <a:gd name="f62" fmla="val 21043"/>
              <a:gd name="f63" fmla="val 287505"/>
              <a:gd name="f64" fmla="val 37386"/>
              <a:gd name="f65" fmla="val 273794"/>
              <a:gd name="f66" fmla="val 54145"/>
              <a:gd name="f67" fmla="val 260532"/>
              <a:gd name="f68" fmla="val 70141"/>
              <a:gd name="f69" fmla="val 246440"/>
              <a:gd name="f70" fmla="val 76893"/>
              <a:gd name="f71" fmla="val 240484"/>
              <a:gd name="f72" fmla="val 83472"/>
              <a:gd name="f73" fmla="val 238961"/>
              <a:gd name="f74" fmla="val 92198"/>
              <a:gd name="f75" fmla="val 240450"/>
              <a:gd name="f76" fmla="val 117751"/>
              <a:gd name="f77" fmla="val 244778"/>
              <a:gd name="f78" fmla="val 143546"/>
              <a:gd name="f79" fmla="val 247721"/>
              <a:gd name="f80" fmla="val 169065"/>
              <a:gd name="f81" fmla="val 252326"/>
              <a:gd name="f82" fmla="val 181841"/>
              <a:gd name="f83" fmla="val 254646"/>
              <a:gd name="f84" fmla="val 187347"/>
              <a:gd name="f85" fmla="val 253642"/>
              <a:gd name="f86" fmla="val 183954"/>
              <a:gd name="f87" fmla="val 238338"/>
              <a:gd name="f88" fmla="val 179868"/>
              <a:gd name="f89" fmla="val 219813"/>
              <a:gd name="f90" fmla="val 178379"/>
              <a:gd name="f91" fmla="val 200735"/>
              <a:gd name="f92" fmla="val 175228"/>
              <a:gd name="f93" fmla="val 182003"/>
              <a:gd name="f94" fmla="val 173705"/>
              <a:gd name="f95" fmla="val 173000"/>
              <a:gd name="f96" fmla="val 176440"/>
              <a:gd name="f97" fmla="val 166941"/>
              <a:gd name="f98" fmla="val 183573"/>
              <a:gd name="f99" fmla="val 161159"/>
              <a:gd name="f100" fmla="val 245794"/>
              <a:gd name="f101" fmla="val 110641"/>
              <a:gd name="f102" fmla="val 307842"/>
              <a:gd name="f103" fmla="val 59950"/>
              <a:gd name="f104" fmla="val 369682"/>
              <a:gd name="f105" fmla="val 8947"/>
              <a:gd name="f106" fmla="val 382528"/>
              <a:gd name="f107" fmla="val -1648"/>
              <a:gd name="f108" fmla="val 395097"/>
              <a:gd name="f109" fmla="val -2479"/>
              <a:gd name="f110" fmla="val 409639"/>
              <a:gd name="f111" fmla="val 4585"/>
              <a:gd name="f112" fmla="val 437928"/>
              <a:gd name="f113" fmla="val 18331"/>
              <a:gd name="f114" fmla="val 459084"/>
              <a:gd name="f115" fmla="val 40387"/>
              <a:gd name="f116" fmla="val 478577"/>
              <a:gd name="f117" fmla="val 63966"/>
              <a:gd name="f118" fmla="val 545404"/>
              <a:gd name="f119" fmla="val 144885"/>
              <a:gd name="f120" fmla="val 611676"/>
              <a:gd name="f121" fmla="val 226219"/>
              <a:gd name="f122" fmla="val 678052"/>
              <a:gd name="f123" fmla="val 307518"/>
              <a:gd name="f124" fmla="val 693252"/>
              <a:gd name="f125" fmla="val 326147"/>
              <a:gd name="f126" fmla="val 701181"/>
              <a:gd name="f127" fmla="val 347268"/>
              <a:gd name="f128" fmla="val 697303"/>
              <a:gd name="f129" fmla="val 371713"/>
              <a:gd name="f130" fmla="val 694672"/>
              <a:gd name="f131" fmla="val 388333"/>
              <a:gd name="f132" fmla="val 686881"/>
              <a:gd name="f133" fmla="val 401941"/>
              <a:gd name="f134" fmla="val 673689"/>
              <a:gd name="f135" fmla="val 412674"/>
              <a:gd name="f136" fmla="val 590970"/>
              <a:gd name="f137" fmla="val 479985"/>
              <a:gd name="f138" fmla="val 508355"/>
              <a:gd name="f139" fmla="val 547365"/>
              <a:gd name="f140" fmla="val 425705"/>
              <a:gd name="f141" fmla="val 614745"/>
              <a:gd name="f142" fmla="val 413240"/>
              <a:gd name="f143" fmla="val 624890"/>
              <a:gd name="f144" fmla="val 399321"/>
              <a:gd name="f145" fmla="val 631192"/>
              <a:gd name="f146" fmla="val 630915"/>
              <a:gd name="f147" fmla="val 232221"/>
              <a:gd name="f148" fmla="val 242804"/>
              <a:gd name="f149" fmla="val 238938"/>
              <a:gd name="f150" fmla="val 237922"/>
              <a:gd name="f151" fmla="val 244547"/>
              <a:gd name="f152" fmla="val 234010"/>
              <a:gd name="f153" fmla="val 249914"/>
              <a:gd name="f154" fmla="val 229855"/>
              <a:gd name="f155" fmla="val 276818"/>
              <a:gd name="f156" fmla="val 209080"/>
              <a:gd name="f157" fmla="val 303271"/>
              <a:gd name="f158" fmla="val 186296"/>
              <a:gd name="f159" fmla="val 334538"/>
              <a:gd name="f160" fmla="val 173693"/>
              <a:gd name="f161" fmla="val 374149"/>
              <a:gd name="f162" fmla="val 157696"/>
              <a:gd name="f163" fmla="val 389695"/>
              <a:gd name="f164" fmla="val 131935"/>
              <a:gd name="f165" fmla="val 383636"/>
              <a:gd name="f166" fmla="val 90974"/>
              <a:gd name="f167" fmla="val 382978"/>
              <a:gd name="f168" fmla="val 86473"/>
              <a:gd name="f169" fmla="val 383567"/>
              <a:gd name="f170" fmla="val 81764"/>
              <a:gd name="f171" fmla="val 383324"/>
              <a:gd name="f172" fmla="val 77158"/>
              <a:gd name="f173" fmla="val 383082"/>
              <a:gd name="f174" fmla="val 72657"/>
              <a:gd name="f175" fmla="val 384605"/>
              <a:gd name="f176" fmla="val 66944"/>
              <a:gd name="f177" fmla="val 380173"/>
              <a:gd name="f178" fmla="val 64347"/>
              <a:gd name="f179" fmla="val 374356"/>
              <a:gd name="f180" fmla="val 60954"/>
              <a:gd name="f181" fmla="val 370721"/>
              <a:gd name="f182" fmla="val 67083"/>
              <a:gd name="f183" fmla="val 367120"/>
              <a:gd name="f184" fmla="val 70026"/>
              <a:gd name="f185" fmla="val 330971"/>
              <a:gd name="f186" fmla="val 99457"/>
              <a:gd name="f187" fmla="val 296866"/>
              <a:gd name="f188" fmla="val 131762"/>
              <a:gd name="f189" fmla="val 258570"/>
              <a:gd name="f190" fmla="val 158008"/>
              <a:gd name="f191" fmla="val 227616"/>
              <a:gd name="f192" fmla="val 179198"/>
              <a:gd name="f193" fmla="val 217748"/>
              <a:gd name="f194" fmla="val 202916"/>
              <a:gd name="f195" fmla="val 229797"/>
              <a:gd name="f196" fmla="val 237230"/>
              <a:gd name="f197" fmla="val 230178"/>
              <a:gd name="f198" fmla="val 238303"/>
              <a:gd name="f199" fmla="val 230697"/>
              <a:gd name="f200" fmla="val 239307"/>
              <a:gd name="f201" fmla="+- 0 0 -90"/>
              <a:gd name="f202" fmla="*/ f3 1 698279"/>
              <a:gd name="f203" fmla="*/ f4 1 630984"/>
              <a:gd name="f204" fmla="val f5"/>
              <a:gd name="f205" fmla="val f6"/>
              <a:gd name="f206" fmla="val f7"/>
              <a:gd name="f207" fmla="*/ f201 f0 1"/>
              <a:gd name="f208" fmla="+- f206 0 f204"/>
              <a:gd name="f209" fmla="+- f205 0 f204"/>
              <a:gd name="f210" fmla="*/ f207 1 f2"/>
              <a:gd name="f211" fmla="*/ f209 1 698279"/>
              <a:gd name="f212" fmla="*/ f208 1 630984"/>
              <a:gd name="f213" fmla="*/ 382874 f209 1"/>
              <a:gd name="f214" fmla="*/ 630985 f208 1"/>
              <a:gd name="f215" fmla="*/ 322973 f209 1"/>
              <a:gd name="f216" fmla="*/ 600895 f208 1"/>
              <a:gd name="f217" fmla="*/ 168476 f209 1"/>
              <a:gd name="f218" fmla="*/ 412155 f208 1"/>
              <a:gd name="f219" fmla="*/ 157812 f209 1"/>
              <a:gd name="f220" fmla="*/ 390722 f208 1"/>
              <a:gd name="f221" fmla="*/ 132051 f209 1"/>
              <a:gd name="f222" fmla="*/ 352185 f208 1"/>
              <a:gd name="f223" fmla="*/ 88181 f209 1"/>
              <a:gd name="f224" fmla="*/ 315690 f208 1"/>
              <a:gd name="f225" fmla="*/ 65259 f209 1"/>
              <a:gd name="f226" fmla="*/ 315205 f208 1"/>
              <a:gd name="f227" fmla="*/ 36867 f209 1"/>
              <a:gd name="f228" fmla="*/ 337850 f208 1"/>
              <a:gd name="f229" fmla="*/ 19243 f209 1"/>
              <a:gd name="f230" fmla="*/ 336603 f208 1"/>
              <a:gd name="f231" fmla="*/ 21043 f209 1"/>
              <a:gd name="f232" fmla="*/ 287505 f208 1"/>
              <a:gd name="f233" fmla="*/ 70141 f209 1"/>
              <a:gd name="f234" fmla="*/ 246440 f208 1"/>
              <a:gd name="f235" fmla="*/ 92198 f209 1"/>
              <a:gd name="f236" fmla="*/ 240450 f208 1"/>
              <a:gd name="f237" fmla="*/ 169065 f209 1"/>
              <a:gd name="f238" fmla="*/ 252326 f208 1"/>
              <a:gd name="f239" fmla="*/ 183954 f209 1"/>
              <a:gd name="f240" fmla="*/ 238338 f208 1"/>
              <a:gd name="f241" fmla="*/ 175228 f209 1"/>
              <a:gd name="f242" fmla="*/ 182003 f208 1"/>
              <a:gd name="f243" fmla="*/ 183573 f209 1"/>
              <a:gd name="f244" fmla="*/ 161159 f208 1"/>
              <a:gd name="f245" fmla="*/ 369682 f209 1"/>
              <a:gd name="f246" fmla="*/ 8947 f208 1"/>
              <a:gd name="f247" fmla="*/ 409639 f209 1"/>
              <a:gd name="f248" fmla="*/ 4585 f208 1"/>
              <a:gd name="f249" fmla="*/ 478577 f209 1"/>
              <a:gd name="f250" fmla="*/ 63966 f208 1"/>
              <a:gd name="f251" fmla="*/ 678052 f209 1"/>
              <a:gd name="f252" fmla="*/ 307518 f208 1"/>
              <a:gd name="f253" fmla="*/ 697303 f209 1"/>
              <a:gd name="f254" fmla="*/ 371713 f208 1"/>
              <a:gd name="f255" fmla="*/ 673689 f209 1"/>
              <a:gd name="f256" fmla="*/ 412674 f208 1"/>
              <a:gd name="f257" fmla="*/ 425705 f209 1"/>
              <a:gd name="f258" fmla="*/ 614745 f208 1"/>
              <a:gd name="f259" fmla="*/ 630915 f208 1"/>
              <a:gd name="f260" fmla="*/ 232221 f209 1"/>
              <a:gd name="f261" fmla="*/ 242804 f208 1"/>
              <a:gd name="f262" fmla="*/ 249914 f209 1"/>
              <a:gd name="f263" fmla="*/ 229855 f208 1"/>
              <a:gd name="f264" fmla="*/ 334538 f209 1"/>
              <a:gd name="f265" fmla="*/ 173693 f208 1"/>
              <a:gd name="f266" fmla="*/ 383636 f209 1"/>
              <a:gd name="f267" fmla="*/ 90974 f208 1"/>
              <a:gd name="f268" fmla="*/ 383324 f209 1"/>
              <a:gd name="f269" fmla="*/ 77158 f208 1"/>
              <a:gd name="f270" fmla="*/ 380173 f209 1"/>
              <a:gd name="f271" fmla="*/ 64347 f208 1"/>
              <a:gd name="f272" fmla="*/ 367120 f209 1"/>
              <a:gd name="f273" fmla="*/ 70026 f208 1"/>
              <a:gd name="f274" fmla="*/ 258570 f209 1"/>
              <a:gd name="f275" fmla="*/ 158008 f208 1"/>
              <a:gd name="f276" fmla="*/ 229797 f209 1"/>
              <a:gd name="f277" fmla="*/ 237230 f208 1"/>
              <a:gd name="f278" fmla="+- f210 0 f1"/>
              <a:gd name="f279" fmla="*/ f213 1 698279"/>
              <a:gd name="f280" fmla="*/ f214 1 630984"/>
              <a:gd name="f281" fmla="*/ f215 1 698279"/>
              <a:gd name="f282" fmla="*/ f216 1 630984"/>
              <a:gd name="f283" fmla="*/ f217 1 698279"/>
              <a:gd name="f284" fmla="*/ f218 1 630984"/>
              <a:gd name="f285" fmla="*/ f219 1 698279"/>
              <a:gd name="f286" fmla="*/ f220 1 630984"/>
              <a:gd name="f287" fmla="*/ f221 1 698279"/>
              <a:gd name="f288" fmla="*/ f222 1 630984"/>
              <a:gd name="f289" fmla="*/ f223 1 698279"/>
              <a:gd name="f290" fmla="*/ f224 1 630984"/>
              <a:gd name="f291" fmla="*/ f225 1 698279"/>
              <a:gd name="f292" fmla="*/ f226 1 630984"/>
              <a:gd name="f293" fmla="*/ f227 1 698279"/>
              <a:gd name="f294" fmla="*/ f228 1 630984"/>
              <a:gd name="f295" fmla="*/ f229 1 698279"/>
              <a:gd name="f296" fmla="*/ f230 1 630984"/>
              <a:gd name="f297" fmla="*/ f231 1 698279"/>
              <a:gd name="f298" fmla="*/ f232 1 630984"/>
              <a:gd name="f299" fmla="*/ f233 1 698279"/>
              <a:gd name="f300" fmla="*/ f234 1 630984"/>
              <a:gd name="f301" fmla="*/ f235 1 698279"/>
              <a:gd name="f302" fmla="*/ f236 1 630984"/>
              <a:gd name="f303" fmla="*/ f237 1 698279"/>
              <a:gd name="f304" fmla="*/ f238 1 630984"/>
              <a:gd name="f305" fmla="*/ f239 1 698279"/>
              <a:gd name="f306" fmla="*/ f240 1 630984"/>
              <a:gd name="f307" fmla="*/ f241 1 698279"/>
              <a:gd name="f308" fmla="*/ f242 1 630984"/>
              <a:gd name="f309" fmla="*/ f243 1 698279"/>
              <a:gd name="f310" fmla="*/ f244 1 630984"/>
              <a:gd name="f311" fmla="*/ f245 1 698279"/>
              <a:gd name="f312" fmla="*/ f246 1 630984"/>
              <a:gd name="f313" fmla="*/ f247 1 698279"/>
              <a:gd name="f314" fmla="*/ f248 1 630984"/>
              <a:gd name="f315" fmla="*/ f249 1 698279"/>
              <a:gd name="f316" fmla="*/ f250 1 630984"/>
              <a:gd name="f317" fmla="*/ f251 1 698279"/>
              <a:gd name="f318" fmla="*/ f252 1 630984"/>
              <a:gd name="f319" fmla="*/ f253 1 698279"/>
              <a:gd name="f320" fmla="*/ f254 1 630984"/>
              <a:gd name="f321" fmla="*/ f255 1 698279"/>
              <a:gd name="f322" fmla="*/ f256 1 630984"/>
              <a:gd name="f323" fmla="*/ f257 1 698279"/>
              <a:gd name="f324" fmla="*/ f258 1 630984"/>
              <a:gd name="f325" fmla="*/ f259 1 630984"/>
              <a:gd name="f326" fmla="*/ f260 1 698279"/>
              <a:gd name="f327" fmla="*/ f261 1 630984"/>
              <a:gd name="f328" fmla="*/ f262 1 698279"/>
              <a:gd name="f329" fmla="*/ f263 1 630984"/>
              <a:gd name="f330" fmla="*/ f264 1 698279"/>
              <a:gd name="f331" fmla="*/ f265 1 630984"/>
              <a:gd name="f332" fmla="*/ f266 1 698279"/>
              <a:gd name="f333" fmla="*/ f267 1 630984"/>
              <a:gd name="f334" fmla="*/ f268 1 698279"/>
              <a:gd name="f335" fmla="*/ f269 1 630984"/>
              <a:gd name="f336" fmla="*/ f270 1 698279"/>
              <a:gd name="f337" fmla="*/ f271 1 630984"/>
              <a:gd name="f338" fmla="*/ f272 1 698279"/>
              <a:gd name="f339" fmla="*/ f273 1 630984"/>
              <a:gd name="f340" fmla="*/ f274 1 698279"/>
              <a:gd name="f341" fmla="*/ f275 1 630984"/>
              <a:gd name="f342" fmla="*/ f276 1 698279"/>
              <a:gd name="f343" fmla="*/ f277 1 630984"/>
              <a:gd name="f344" fmla="*/ f204 1 f211"/>
              <a:gd name="f345" fmla="*/ f205 1 f211"/>
              <a:gd name="f346" fmla="*/ f204 1 f212"/>
              <a:gd name="f347" fmla="*/ f206 1 f212"/>
              <a:gd name="f348" fmla="*/ f279 1 f211"/>
              <a:gd name="f349" fmla="*/ f280 1 f212"/>
              <a:gd name="f350" fmla="*/ f281 1 f211"/>
              <a:gd name="f351" fmla="*/ f282 1 f212"/>
              <a:gd name="f352" fmla="*/ f283 1 f211"/>
              <a:gd name="f353" fmla="*/ f284 1 f212"/>
              <a:gd name="f354" fmla="*/ f285 1 f211"/>
              <a:gd name="f355" fmla="*/ f286 1 f212"/>
              <a:gd name="f356" fmla="*/ f287 1 f211"/>
              <a:gd name="f357" fmla="*/ f288 1 f212"/>
              <a:gd name="f358" fmla="*/ f289 1 f211"/>
              <a:gd name="f359" fmla="*/ f290 1 f212"/>
              <a:gd name="f360" fmla="*/ f291 1 f211"/>
              <a:gd name="f361" fmla="*/ f292 1 f212"/>
              <a:gd name="f362" fmla="*/ f293 1 f211"/>
              <a:gd name="f363" fmla="*/ f294 1 f212"/>
              <a:gd name="f364" fmla="*/ f295 1 f211"/>
              <a:gd name="f365" fmla="*/ f296 1 f212"/>
              <a:gd name="f366" fmla="*/ f297 1 f211"/>
              <a:gd name="f367" fmla="*/ f298 1 f212"/>
              <a:gd name="f368" fmla="*/ f299 1 f211"/>
              <a:gd name="f369" fmla="*/ f300 1 f212"/>
              <a:gd name="f370" fmla="*/ f301 1 f211"/>
              <a:gd name="f371" fmla="*/ f302 1 f212"/>
              <a:gd name="f372" fmla="*/ f303 1 f211"/>
              <a:gd name="f373" fmla="*/ f304 1 f212"/>
              <a:gd name="f374" fmla="*/ f305 1 f211"/>
              <a:gd name="f375" fmla="*/ f306 1 f212"/>
              <a:gd name="f376" fmla="*/ f307 1 f211"/>
              <a:gd name="f377" fmla="*/ f308 1 f212"/>
              <a:gd name="f378" fmla="*/ f309 1 f211"/>
              <a:gd name="f379" fmla="*/ f310 1 f212"/>
              <a:gd name="f380" fmla="*/ f311 1 f211"/>
              <a:gd name="f381" fmla="*/ f312 1 f212"/>
              <a:gd name="f382" fmla="*/ f313 1 f211"/>
              <a:gd name="f383" fmla="*/ f314 1 f212"/>
              <a:gd name="f384" fmla="*/ f315 1 f211"/>
              <a:gd name="f385" fmla="*/ f316 1 f212"/>
              <a:gd name="f386" fmla="*/ f317 1 f211"/>
              <a:gd name="f387" fmla="*/ f318 1 f212"/>
              <a:gd name="f388" fmla="*/ f319 1 f211"/>
              <a:gd name="f389" fmla="*/ f320 1 f212"/>
              <a:gd name="f390" fmla="*/ f321 1 f211"/>
              <a:gd name="f391" fmla="*/ f322 1 f212"/>
              <a:gd name="f392" fmla="*/ f323 1 f211"/>
              <a:gd name="f393" fmla="*/ f324 1 f212"/>
              <a:gd name="f394" fmla="*/ f325 1 f212"/>
              <a:gd name="f395" fmla="*/ f326 1 f211"/>
              <a:gd name="f396" fmla="*/ f327 1 f212"/>
              <a:gd name="f397" fmla="*/ f328 1 f211"/>
              <a:gd name="f398" fmla="*/ f329 1 f212"/>
              <a:gd name="f399" fmla="*/ f330 1 f211"/>
              <a:gd name="f400" fmla="*/ f331 1 f212"/>
              <a:gd name="f401" fmla="*/ f332 1 f211"/>
              <a:gd name="f402" fmla="*/ f333 1 f212"/>
              <a:gd name="f403" fmla="*/ f334 1 f211"/>
              <a:gd name="f404" fmla="*/ f335 1 f212"/>
              <a:gd name="f405" fmla="*/ f336 1 f211"/>
              <a:gd name="f406" fmla="*/ f337 1 f212"/>
              <a:gd name="f407" fmla="*/ f338 1 f211"/>
              <a:gd name="f408" fmla="*/ f339 1 f212"/>
              <a:gd name="f409" fmla="*/ f340 1 f211"/>
              <a:gd name="f410" fmla="*/ f341 1 f212"/>
              <a:gd name="f411" fmla="*/ f342 1 f211"/>
              <a:gd name="f412" fmla="*/ f343 1 f212"/>
              <a:gd name="f413" fmla="*/ f344 f202 1"/>
              <a:gd name="f414" fmla="*/ f345 f202 1"/>
              <a:gd name="f415" fmla="*/ f347 f203 1"/>
              <a:gd name="f416" fmla="*/ f346 f203 1"/>
              <a:gd name="f417" fmla="*/ f348 f202 1"/>
              <a:gd name="f418" fmla="*/ f349 f203 1"/>
              <a:gd name="f419" fmla="*/ f350 f202 1"/>
              <a:gd name="f420" fmla="*/ f351 f203 1"/>
              <a:gd name="f421" fmla="*/ f352 f202 1"/>
              <a:gd name="f422" fmla="*/ f353 f203 1"/>
              <a:gd name="f423" fmla="*/ f354 f202 1"/>
              <a:gd name="f424" fmla="*/ f355 f203 1"/>
              <a:gd name="f425" fmla="*/ f356 f202 1"/>
              <a:gd name="f426" fmla="*/ f357 f203 1"/>
              <a:gd name="f427" fmla="*/ f358 f202 1"/>
              <a:gd name="f428" fmla="*/ f359 f203 1"/>
              <a:gd name="f429" fmla="*/ f360 f202 1"/>
              <a:gd name="f430" fmla="*/ f361 f203 1"/>
              <a:gd name="f431" fmla="*/ f362 f202 1"/>
              <a:gd name="f432" fmla="*/ f363 f203 1"/>
              <a:gd name="f433" fmla="*/ f364 f202 1"/>
              <a:gd name="f434" fmla="*/ f365 f203 1"/>
              <a:gd name="f435" fmla="*/ f366 f202 1"/>
              <a:gd name="f436" fmla="*/ f367 f203 1"/>
              <a:gd name="f437" fmla="*/ f368 f202 1"/>
              <a:gd name="f438" fmla="*/ f369 f203 1"/>
              <a:gd name="f439" fmla="*/ f370 f202 1"/>
              <a:gd name="f440" fmla="*/ f371 f203 1"/>
              <a:gd name="f441" fmla="*/ f372 f202 1"/>
              <a:gd name="f442" fmla="*/ f373 f203 1"/>
              <a:gd name="f443" fmla="*/ f374 f202 1"/>
              <a:gd name="f444" fmla="*/ f375 f203 1"/>
              <a:gd name="f445" fmla="*/ f376 f202 1"/>
              <a:gd name="f446" fmla="*/ f377 f203 1"/>
              <a:gd name="f447" fmla="*/ f378 f202 1"/>
              <a:gd name="f448" fmla="*/ f379 f203 1"/>
              <a:gd name="f449" fmla="*/ f380 f202 1"/>
              <a:gd name="f450" fmla="*/ f381 f203 1"/>
              <a:gd name="f451" fmla="*/ f382 f202 1"/>
              <a:gd name="f452" fmla="*/ f383 f203 1"/>
              <a:gd name="f453" fmla="*/ f384 f202 1"/>
              <a:gd name="f454" fmla="*/ f385 f203 1"/>
              <a:gd name="f455" fmla="*/ f386 f202 1"/>
              <a:gd name="f456" fmla="*/ f387 f203 1"/>
              <a:gd name="f457" fmla="*/ f388 f202 1"/>
              <a:gd name="f458" fmla="*/ f389 f203 1"/>
              <a:gd name="f459" fmla="*/ f390 f202 1"/>
              <a:gd name="f460" fmla="*/ f391 f203 1"/>
              <a:gd name="f461" fmla="*/ f392 f202 1"/>
              <a:gd name="f462" fmla="*/ f393 f203 1"/>
              <a:gd name="f463" fmla="*/ f394 f203 1"/>
              <a:gd name="f464" fmla="*/ f395 f202 1"/>
              <a:gd name="f465" fmla="*/ f396 f203 1"/>
              <a:gd name="f466" fmla="*/ f397 f202 1"/>
              <a:gd name="f467" fmla="*/ f398 f203 1"/>
              <a:gd name="f468" fmla="*/ f399 f202 1"/>
              <a:gd name="f469" fmla="*/ f400 f203 1"/>
              <a:gd name="f470" fmla="*/ f401 f202 1"/>
              <a:gd name="f471" fmla="*/ f402 f203 1"/>
              <a:gd name="f472" fmla="*/ f403 f202 1"/>
              <a:gd name="f473" fmla="*/ f404 f203 1"/>
              <a:gd name="f474" fmla="*/ f405 f202 1"/>
              <a:gd name="f475" fmla="*/ f406 f203 1"/>
              <a:gd name="f476" fmla="*/ f407 f202 1"/>
              <a:gd name="f477" fmla="*/ f408 f203 1"/>
              <a:gd name="f478" fmla="*/ f409 f202 1"/>
              <a:gd name="f479" fmla="*/ f410 f203 1"/>
              <a:gd name="f480" fmla="*/ f411 f202 1"/>
              <a:gd name="f481" fmla="*/ f412 f20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78">
                <a:pos x="f417" y="f418"/>
              </a:cxn>
              <a:cxn ang="f278">
                <a:pos x="f419" y="f420"/>
              </a:cxn>
              <a:cxn ang="f278">
                <a:pos x="f421" y="f422"/>
              </a:cxn>
              <a:cxn ang="f278">
                <a:pos x="f423" y="f424"/>
              </a:cxn>
              <a:cxn ang="f278">
                <a:pos x="f425" y="f426"/>
              </a:cxn>
              <a:cxn ang="f278">
                <a:pos x="f427" y="f428"/>
              </a:cxn>
              <a:cxn ang="f278">
                <a:pos x="f429" y="f430"/>
              </a:cxn>
              <a:cxn ang="f278">
                <a:pos x="f431" y="f432"/>
              </a:cxn>
              <a:cxn ang="f278">
                <a:pos x="f433" y="f434"/>
              </a:cxn>
              <a:cxn ang="f278">
                <a:pos x="f435" y="f436"/>
              </a:cxn>
              <a:cxn ang="f278">
                <a:pos x="f437" y="f438"/>
              </a:cxn>
              <a:cxn ang="f278">
                <a:pos x="f439" y="f440"/>
              </a:cxn>
              <a:cxn ang="f278">
                <a:pos x="f441" y="f442"/>
              </a:cxn>
              <a:cxn ang="f278">
                <a:pos x="f443" y="f444"/>
              </a:cxn>
              <a:cxn ang="f278">
                <a:pos x="f445" y="f446"/>
              </a:cxn>
              <a:cxn ang="f278">
                <a:pos x="f447" y="f448"/>
              </a:cxn>
              <a:cxn ang="f278">
                <a:pos x="f449" y="f450"/>
              </a:cxn>
              <a:cxn ang="f278">
                <a:pos x="f451" y="f452"/>
              </a:cxn>
              <a:cxn ang="f278">
                <a:pos x="f453" y="f454"/>
              </a:cxn>
              <a:cxn ang="f278">
                <a:pos x="f455" y="f456"/>
              </a:cxn>
              <a:cxn ang="f278">
                <a:pos x="f457" y="f458"/>
              </a:cxn>
              <a:cxn ang="f278">
                <a:pos x="f459" y="f460"/>
              </a:cxn>
              <a:cxn ang="f278">
                <a:pos x="f461" y="f462"/>
              </a:cxn>
              <a:cxn ang="f278">
                <a:pos x="f417" y="f463"/>
              </a:cxn>
              <a:cxn ang="f278">
                <a:pos x="f464" y="f465"/>
              </a:cxn>
              <a:cxn ang="f278">
                <a:pos x="f466" y="f467"/>
              </a:cxn>
              <a:cxn ang="f278">
                <a:pos x="f468" y="f469"/>
              </a:cxn>
              <a:cxn ang="f278">
                <a:pos x="f470" y="f471"/>
              </a:cxn>
              <a:cxn ang="f278">
                <a:pos x="f472" y="f473"/>
              </a:cxn>
              <a:cxn ang="f278">
                <a:pos x="f474" y="f475"/>
              </a:cxn>
              <a:cxn ang="f278">
                <a:pos x="f476" y="f477"/>
              </a:cxn>
              <a:cxn ang="f278">
                <a:pos x="f478" y="f479"/>
              </a:cxn>
              <a:cxn ang="f278">
                <a:pos x="f480" y="f481"/>
              </a:cxn>
              <a:cxn ang="f278">
                <a:pos x="f464" y="f465"/>
              </a:cxn>
            </a:cxnLst>
            <a:rect l="f413" t="f416" r="f414" b="f415"/>
            <a:pathLst>
              <a:path w="698279" h="63098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135"/>
                </a:cubicBezTo>
                <a:cubicBezTo>
                  <a:pt x="f136" y="f137"/>
                  <a:pt x="f138" y="f139"/>
                  <a:pt x="f140" y="f141"/>
                </a:cubicBezTo>
                <a:cubicBezTo>
                  <a:pt x="f142" y="f143"/>
                  <a:pt x="f144" y="f145"/>
                  <a:pt x="f8" y="f146"/>
                </a:cubicBezTo>
                <a:close/>
                <a:moveTo>
                  <a:pt x="f147" y="f148"/>
                </a:move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ubicBezTo>
                  <a:pt x="f185" y="f186"/>
                  <a:pt x="f187" y="f188"/>
                  <a:pt x="f189" y="f190"/>
                </a:cubicBezTo>
                <a:cubicBezTo>
                  <a:pt x="f191" y="f192"/>
                  <a:pt x="f193" y="f194"/>
                  <a:pt x="f195" y="f196"/>
                </a:cubicBezTo>
                <a:cubicBezTo>
                  <a:pt x="f197" y="f198"/>
                  <a:pt x="f199" y="f200"/>
                  <a:pt x="f147" y="f148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57" name="Forma libre: forma 935">
            <a:extLst>
              <a:ext uri="{FF2B5EF4-FFF2-40B4-BE49-F238E27FC236}">
                <a16:creationId xmlns:a16="http://schemas.microsoft.com/office/drawing/2014/main" id="{49232800-FD51-46BE-BEA6-EF96D101ACEE}"/>
              </a:ext>
            </a:extLst>
          </p:cNvPr>
          <p:cNvSpPr/>
          <p:nvPr/>
        </p:nvSpPr>
        <p:spPr>
          <a:xfrm>
            <a:off x="7170715" y="2802206"/>
            <a:ext cx="812627" cy="64249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12627"/>
              <a:gd name="f7" fmla="val 642496"/>
              <a:gd name="f8" fmla="val 393308"/>
              <a:gd name="f9" fmla="val 169039"/>
              <a:gd name="f10" fmla="val 397567"/>
              <a:gd name="f11" fmla="val 274610"/>
              <a:gd name="f12" fmla="val 394416"/>
              <a:gd name="f13" fmla="val 380736"/>
              <a:gd name="f14" fmla="val 397532"/>
              <a:gd name="f15" fmla="val 486758"/>
              <a:gd name="f16" fmla="val 397775"/>
              <a:gd name="f17" fmla="val 494687"/>
              <a:gd name="f18" fmla="val 398121"/>
              <a:gd name="f19" fmla="val 501300"/>
              <a:gd name="f20" fmla="val 407643"/>
              <a:gd name="f21" fmla="val 504105"/>
              <a:gd name="f22" fmla="val 414083"/>
              <a:gd name="f23" fmla="val 506009"/>
              <a:gd name="f24" fmla="val 419277"/>
              <a:gd name="f25" fmla="val 512311"/>
              <a:gd name="f26" fmla="val 418550"/>
              <a:gd name="f27" fmla="val 518439"/>
              <a:gd name="f28" fmla="val 416126"/>
              <a:gd name="f29" fmla="val 538903"/>
              <a:gd name="f30" fmla="val 427587"/>
              <a:gd name="f31" fmla="val 557012"/>
              <a:gd name="f32" fmla="val 427136"/>
              <a:gd name="f33" fmla="val 576817"/>
              <a:gd name="f34" fmla="val 426963"/>
              <a:gd name="f35" fmla="val 584989"/>
              <a:gd name="f36" fmla="val 430599"/>
              <a:gd name="f37" fmla="val 590944"/>
              <a:gd name="f38" fmla="val 434200"/>
              <a:gd name="f39" fmla="val 597557"/>
              <a:gd name="f40" fmla="val 447254"/>
              <a:gd name="f41" fmla="val 621552"/>
              <a:gd name="f42" fmla="val 435412"/>
              <a:gd name="f43" fmla="val 642362"/>
              <a:gd name="f44" fmla="val 408681"/>
              <a:gd name="f45" fmla="val 642397"/>
              <a:gd name="f46" fmla="val 283512"/>
              <a:gd name="f47" fmla="val 642535"/>
              <a:gd name="f48" fmla="val 158343"/>
              <a:gd name="f49" fmla="val 642501"/>
              <a:gd name="f50" fmla="val 33174"/>
              <a:gd name="f51" fmla="val 642466"/>
              <a:gd name="f52" fmla="val 22094"/>
              <a:gd name="f53" fmla="val 10529"/>
              <a:gd name="f54" fmla="val 4470"/>
              <a:gd name="f55" fmla="val 630867"/>
              <a:gd name="f56" fmla="val -1901"/>
              <a:gd name="f57" fmla="val 618679"/>
              <a:gd name="f58" fmla="val -1797"/>
              <a:gd name="f59" fmla="val 606248"/>
              <a:gd name="f60" fmla="val 6963"/>
              <a:gd name="f61" fmla="val 595064"/>
              <a:gd name="f62" fmla="val 11568"/>
              <a:gd name="f63" fmla="val 589178"/>
              <a:gd name="f64" fmla="val 11706"/>
              <a:gd name="f65" fmla="val 583153"/>
              <a:gd name="f66" fmla="val 12260"/>
              <a:gd name="f67" fmla="val 576021"/>
              <a:gd name="f68" fmla="val 13922"/>
              <a:gd name="f69" fmla="val 555315"/>
              <a:gd name="f70" fmla="val 22959"/>
              <a:gd name="f71" fmla="val 535683"/>
              <a:gd name="f72" fmla="val 22648"/>
              <a:gd name="f73" fmla="val 514458"/>
              <a:gd name="f74" fmla="val 512484"/>
              <a:gd name="f75" fmla="val 24275"/>
              <a:gd name="f76" fmla="val 509368"/>
              <a:gd name="f77" fmla="val 25972"/>
              <a:gd name="f78" fmla="val 508640"/>
              <a:gd name="f79" fmla="val 46262"/>
              <a:gd name="f80" fmla="val 499707"/>
              <a:gd name="f81" fmla="val 41449"/>
              <a:gd name="f82" fmla="val 481737"/>
              <a:gd name="f83" fmla="val 465740"/>
              <a:gd name="f84" fmla="val 41553"/>
              <a:gd name="f85" fmla="val 336520"/>
              <a:gd name="f86" fmla="val 207300"/>
              <a:gd name="f87" fmla="val 78114"/>
              <a:gd name="f88" fmla="val 65926"/>
              <a:gd name="f89" fmla="val 42211"/>
              <a:gd name="f90" fmla="val 53876"/>
              <a:gd name="f91" fmla="val 45154"/>
              <a:gd name="f92" fmla="val 42104"/>
              <a:gd name="f93" fmla="val 51941"/>
              <a:gd name="f94" fmla="val 14716"/>
              <a:gd name="f95" fmla="val 70638"/>
              <a:gd name="f96" fmla="val 98234"/>
              <a:gd name="f97" fmla="val 178980"/>
              <a:gd name="f98" fmla="val 259759"/>
              <a:gd name="f99" fmla="val 340505"/>
              <a:gd name="f100" fmla="val 370144"/>
              <a:gd name="f101" fmla="val 389291"/>
              <a:gd name="f102" fmla="val 11807"/>
              <a:gd name="f103" fmla="val 393481"/>
              <a:gd name="f104" fmla="val 41100"/>
              <a:gd name="f105" fmla="val 398606"/>
              <a:gd name="f106" fmla="val 77041"/>
              <a:gd name="f107" fmla="val 405669"/>
              <a:gd name="f108" fmla="val 110350"/>
              <a:gd name="f109" fmla="val 425578"/>
              <a:gd name="f110" fmla="val 142239"/>
              <a:gd name="f111" fmla="val 438944"/>
              <a:gd name="f112" fmla="val 163672"/>
              <a:gd name="f113" fmla="val 437143"/>
              <a:gd name="f114" fmla="val 192446"/>
              <a:gd name="f115" fmla="val 437005"/>
              <a:gd name="f116" fmla="val 218414"/>
              <a:gd name="f117" fmla="val 436762"/>
              <a:gd name="f118" fmla="val 267997"/>
              <a:gd name="f119" fmla="val 434685"/>
              <a:gd name="f120" fmla="val 317545"/>
              <a:gd name="f121" fmla="val 434512"/>
              <a:gd name="f122" fmla="val 367128"/>
              <a:gd name="f123" fmla="val 434408"/>
              <a:gd name="f124" fmla="val 391816"/>
              <a:gd name="f125" fmla="val 435481"/>
              <a:gd name="f126" fmla="val 416677"/>
              <a:gd name="f127" fmla="val 441437"/>
              <a:gd name="f128" fmla="val 440914"/>
              <a:gd name="f129" fmla="val 445972"/>
              <a:gd name="f130" fmla="val 459369"/>
              <a:gd name="f131" fmla="val 460411"/>
              <a:gd name="f132" fmla="val 473600"/>
              <a:gd name="f133" fmla="val 474538"/>
              <a:gd name="f134" fmla="val 474050"/>
              <a:gd name="f135" fmla="val 489634"/>
              <a:gd name="f136" fmla="val 474535"/>
              <a:gd name="f137" fmla="val 501580"/>
              <a:gd name="f138" fmla="val 463940"/>
              <a:gd name="f139" fmla="val 508540"/>
              <a:gd name="f140" fmla="val 444446"/>
              <a:gd name="f141" fmla="val 512695"/>
              <a:gd name="f142" fmla="val 432743"/>
              <a:gd name="f143" fmla="val 512833"/>
              <a:gd name="f144" fmla="val 420658"/>
              <a:gd name="f145" fmla="val 512660"/>
              <a:gd name="f146" fmla="val 408540"/>
              <a:gd name="f147" fmla="val 511379"/>
              <a:gd name="f148" fmla="val 328972"/>
              <a:gd name="f149" fmla="val 510029"/>
              <a:gd name="f150" fmla="val 249438"/>
              <a:gd name="f151" fmla="val 508609"/>
              <a:gd name="f152" fmla="val 169870"/>
              <a:gd name="f153" fmla="val 508401"/>
              <a:gd name="f154" fmla="val 158271"/>
              <a:gd name="f155" fmla="val 146914"/>
              <a:gd name="f156" fmla="val 511933"/>
              <a:gd name="f157" fmla="val 135522"/>
              <a:gd name="f158" fmla="val 517819"/>
              <a:gd name="f159" fmla="val 100101"/>
              <a:gd name="f160" fmla="val 542784"/>
              <a:gd name="f161" fmla="val 81957"/>
              <a:gd name="f162" fmla="val 582326"/>
              <a:gd name="f163" fmla="val 85004"/>
              <a:gd name="f164" fmla="val 595171"/>
              <a:gd name="f165" fmla="val 85974"/>
              <a:gd name="f166" fmla="val 602235"/>
              <a:gd name="f167" fmla="val 84139"/>
              <a:gd name="f168" fmla="val 605593"/>
              <a:gd name="f169" fmla="val 71847"/>
              <a:gd name="f170" fmla="val 609264"/>
              <a:gd name="f171" fmla="val 58343"/>
              <a:gd name="f172" fmla="val 617054"/>
              <a:gd name="f173" fmla="val 56958"/>
              <a:gd name="f174" fmla="val 629104"/>
              <a:gd name="f175" fmla="val 62290"/>
              <a:gd name="f176" fmla="val 656007"/>
              <a:gd name="f177" fmla="val 74132"/>
              <a:gd name="f178" fmla="val 683465"/>
              <a:gd name="f179" fmla="val 84727"/>
              <a:gd name="f180" fmla="val 710403"/>
              <a:gd name="f181" fmla="val 96500"/>
              <a:gd name="f182" fmla="val 721829"/>
              <a:gd name="f183" fmla="val 101486"/>
              <a:gd name="f184" fmla="val 736372"/>
              <a:gd name="f185" fmla="val 102628"/>
              <a:gd name="f186" fmla="val 739557"/>
              <a:gd name="f187" fmla="val 119560"/>
              <a:gd name="f188" fmla="val 740285"/>
              <a:gd name="f189" fmla="val 123507"/>
              <a:gd name="f190" fmla="val 748214"/>
              <a:gd name="f191" fmla="val 126693"/>
              <a:gd name="f192" fmla="val 753338"/>
              <a:gd name="f193" fmla="val 129151"/>
              <a:gd name="f194" fmla="val 772832"/>
              <a:gd name="f195" fmla="val 138500"/>
              <a:gd name="f196" fmla="val 788379"/>
              <a:gd name="f197" fmla="val 153354"/>
              <a:gd name="f198" fmla="val 805414"/>
              <a:gd name="f199" fmla="val 166096"/>
              <a:gd name="f200" fmla="val 810643"/>
              <a:gd name="f201" fmla="val 169974"/>
              <a:gd name="f202" fmla="val 815836"/>
              <a:gd name="f203" fmla="val 173852"/>
              <a:gd name="f204" fmla="val 810158"/>
              <a:gd name="f205" fmla="val 181539"/>
              <a:gd name="f206" fmla="val 804791"/>
              <a:gd name="f207" fmla="val 188810"/>
              <a:gd name="f208" fmla="val 799251"/>
              <a:gd name="f209" fmla="val 186040"/>
              <a:gd name="f210" fmla="val 793676"/>
              <a:gd name="f211" fmla="val 182543"/>
              <a:gd name="f212" fmla="val 776156"/>
              <a:gd name="f213" fmla="val 171567"/>
              <a:gd name="f214" fmla="val 760194"/>
              <a:gd name="f215" fmla="val 157855"/>
              <a:gd name="f216" fmla="val 740042"/>
              <a:gd name="f217" fmla="val 151380"/>
              <a:gd name="f218" fmla="val 733013"/>
              <a:gd name="f219" fmla="val 149130"/>
              <a:gd name="f220" fmla="val 725777"/>
              <a:gd name="f221" fmla="val 145425"/>
              <a:gd name="f222" fmla="val 720341"/>
              <a:gd name="f223" fmla="val 154670"/>
              <a:gd name="f224" fmla="val 716359"/>
              <a:gd name="f225" fmla="val 161421"/>
              <a:gd name="f226" fmla="val 710369"/>
              <a:gd name="f227" fmla="val 159205"/>
              <a:gd name="f228" fmla="val 705106"/>
              <a:gd name="f229" fmla="val 156574"/>
              <a:gd name="f230" fmla="val 692052"/>
              <a:gd name="f231" fmla="val 150099"/>
              <a:gd name="f232" fmla="val 678548"/>
              <a:gd name="f233" fmla="val 150792"/>
              <a:gd name="f234" fmla="val 664525"/>
              <a:gd name="f235" fmla="val 152246"/>
              <a:gd name="f236" fmla="val 643335"/>
              <a:gd name="f237" fmla="val 154427"/>
              <a:gd name="f238" fmla="val 622006"/>
              <a:gd name="f239" fmla="val 155708"/>
              <a:gd name="f240" fmla="val 600711"/>
              <a:gd name="f241" fmla="val 156435"/>
              <a:gd name="f242" fmla="val 579209"/>
              <a:gd name="f243" fmla="val 157163"/>
              <a:gd name="f244" fmla="val 573289"/>
              <a:gd name="f245" fmla="val 582014"/>
              <a:gd name="f246" fmla="val 129601"/>
              <a:gd name="f247" fmla="val 588766"/>
              <a:gd name="f248" fmla="val 114505"/>
              <a:gd name="f249" fmla="val 580352"/>
              <a:gd name="f250" fmla="val 113916"/>
              <a:gd name="f251" fmla="val 570034"/>
              <a:gd name="f252" fmla="val 114435"/>
              <a:gd name="f253" fmla="val 553760"/>
              <a:gd name="f254" fmla="val 115232"/>
              <a:gd name="f255" fmla="val 542299"/>
              <a:gd name="f256" fmla="val 127905"/>
              <a:gd name="f257" fmla="val 541468"/>
              <a:gd name="f258" fmla="val 147675"/>
              <a:gd name="f259" fmla="val 539460"/>
              <a:gd name="f260" fmla="val 195527"/>
              <a:gd name="f261" fmla="val 540983"/>
              <a:gd name="f262" fmla="val 243413"/>
              <a:gd name="f263" fmla="val 542680"/>
              <a:gd name="f264" fmla="val 291230"/>
              <a:gd name="f265" fmla="val 544377"/>
              <a:gd name="f266" fmla="val 339013"/>
              <a:gd name="f267" fmla="val 548185"/>
              <a:gd name="f268" fmla="val 386761"/>
              <a:gd name="f269" fmla="val 545034"/>
              <a:gd name="f270" fmla="val 434612"/>
              <a:gd name="f271" fmla="val 541641"/>
              <a:gd name="f272" fmla="val 486411"/>
              <a:gd name="f273" fmla="val 499918"/>
              <a:gd name="f274" fmla="val 517920"/>
              <a:gd name="f275" fmla="val 452101"/>
              <a:gd name="f276" fmla="val 505317"/>
              <a:gd name="f277" fmla="val 431534"/>
              <a:gd name="f278" fmla="val 499880"/>
              <a:gd name="f279" fmla="val 417164"/>
              <a:gd name="f280" fmla="val 487450"/>
              <a:gd name="f281" fmla="val 411070"/>
              <a:gd name="f282" fmla="val 467056"/>
              <a:gd name="f283" fmla="val 399021"/>
              <a:gd name="f284" fmla="val 426787"/>
              <a:gd name="f285" fmla="val 398225"/>
              <a:gd name="f286" fmla="val 385306"/>
              <a:gd name="f287" fmla="val 399748"/>
              <a:gd name="f288" fmla="val 343722"/>
              <a:gd name="f289" fmla="val 401860"/>
              <a:gd name="f290" fmla="val 285552"/>
              <a:gd name="f291" fmla="val 404423"/>
              <a:gd name="f292" fmla="val 227382"/>
              <a:gd name="f293" fmla="val 393446"/>
              <a:gd name="f294" fmla="val 169108"/>
              <a:gd name="f295" fmla="val 220252"/>
              <a:gd name="f296" fmla="val 283890"/>
              <a:gd name="f297" fmla="val 260660"/>
              <a:gd name="f298" fmla="val 301032"/>
              <a:gd name="f299" fmla="val 283509"/>
              <a:gd name="f300" fmla="val 341440"/>
              <a:gd name="f301" fmla="val 284098"/>
              <a:gd name="f302" fmla="val 354597"/>
              <a:gd name="f303" fmla="val 284305"/>
              <a:gd name="f304" fmla="val 359964"/>
              <a:gd name="f305" fmla="val 280427"/>
              <a:gd name="f306" fmla="val 359826"/>
              <a:gd name="f307" fmla="val 266474"/>
              <a:gd name="f308" fmla="val 359237"/>
              <a:gd name="f309" fmla="val 203560"/>
              <a:gd name="f310" fmla="val 359306"/>
              <a:gd name="f311" fmla="val 140681"/>
              <a:gd name="f312" fmla="val 359722"/>
              <a:gd name="f313" fmla="val 77768"/>
              <a:gd name="f314" fmla="val 359791"/>
              <a:gd name="f315" fmla="val 65233"/>
              <a:gd name="f316" fmla="val 355948"/>
              <a:gd name="f317" fmla="val 60386"/>
              <a:gd name="f318" fmla="val 342929"/>
              <a:gd name="f319" fmla="val 60455"/>
              <a:gd name="f320" fmla="val 261560"/>
              <a:gd name="f321" fmla="val 60871"/>
              <a:gd name="f322" fmla="val 180191"/>
              <a:gd name="f323" fmla="val 60940"/>
              <a:gd name="f324" fmla="val 98823"/>
              <a:gd name="f325" fmla="val 60421"/>
              <a:gd name="f326" fmla="val 84038"/>
              <a:gd name="f327" fmla="val 60317"/>
              <a:gd name="f328" fmla="val 80091"/>
              <a:gd name="f329" fmla="val 66030"/>
              <a:gd name="f330" fmla="val 80194"/>
              <a:gd name="f331" fmla="val 79776"/>
              <a:gd name="f332" fmla="val 80679"/>
              <a:gd name="f333" fmla="val 141512"/>
              <a:gd name="f334" fmla="val 80714"/>
              <a:gd name="f335" fmla="val 203283"/>
              <a:gd name="f336" fmla="val 265019"/>
              <a:gd name="f337" fmla="val 279077"/>
              <a:gd name="f338" fmla="val 84557"/>
              <a:gd name="f339" fmla="val 284375"/>
              <a:gd name="f340" fmla="val 99065"/>
              <a:gd name="f341" fmla="val 139438"/>
              <a:gd name="f342" fmla="val 283336"/>
              <a:gd name="f343" fmla="val 179845"/>
              <a:gd name="f344" fmla="val 283821"/>
              <a:gd name="f345" fmla="+- 0 0 -90"/>
              <a:gd name="f346" fmla="*/ f3 1 812627"/>
              <a:gd name="f347" fmla="*/ f4 1 642496"/>
              <a:gd name="f348" fmla="val f5"/>
              <a:gd name="f349" fmla="val f6"/>
              <a:gd name="f350" fmla="val f7"/>
              <a:gd name="f351" fmla="*/ f345 f0 1"/>
              <a:gd name="f352" fmla="+- f350 0 f348"/>
              <a:gd name="f353" fmla="+- f349 0 f348"/>
              <a:gd name="f354" fmla="*/ f351 1 f2"/>
              <a:gd name="f355" fmla="*/ f353 1 812627"/>
              <a:gd name="f356" fmla="*/ f352 1 642496"/>
              <a:gd name="f357" fmla="*/ 393308 f353 1"/>
              <a:gd name="f358" fmla="*/ 169039 f352 1"/>
              <a:gd name="f359" fmla="*/ 397532 f353 1"/>
              <a:gd name="f360" fmla="*/ 486758 f352 1"/>
              <a:gd name="f361" fmla="*/ 407643 f353 1"/>
              <a:gd name="f362" fmla="*/ 504105 f352 1"/>
              <a:gd name="f363" fmla="*/ 418550 f353 1"/>
              <a:gd name="f364" fmla="*/ 518439 f352 1"/>
              <a:gd name="f365" fmla="*/ 427136 f353 1"/>
              <a:gd name="f366" fmla="*/ 576817 f352 1"/>
              <a:gd name="f367" fmla="*/ 434200 f353 1"/>
              <a:gd name="f368" fmla="*/ 597557 f352 1"/>
              <a:gd name="f369" fmla="*/ 408681 f353 1"/>
              <a:gd name="f370" fmla="*/ 642397 f352 1"/>
              <a:gd name="f371" fmla="*/ 33174 f353 1"/>
              <a:gd name="f372" fmla="*/ 642466 f352 1"/>
              <a:gd name="f373" fmla="*/ 4470 f353 1"/>
              <a:gd name="f374" fmla="*/ 630867 f352 1"/>
              <a:gd name="f375" fmla="*/ 6963 f353 1"/>
              <a:gd name="f376" fmla="*/ 595064 f352 1"/>
              <a:gd name="f377" fmla="*/ 12260 f353 1"/>
              <a:gd name="f378" fmla="*/ 576021 f352 1"/>
              <a:gd name="f379" fmla="*/ 22648 f353 1"/>
              <a:gd name="f380" fmla="*/ 514458 f352 1"/>
              <a:gd name="f381" fmla="*/ 25972 f353 1"/>
              <a:gd name="f382" fmla="*/ 508640 f352 1"/>
              <a:gd name="f383" fmla="*/ 41449 f353 1"/>
              <a:gd name="f384" fmla="*/ 465740 f352 1"/>
              <a:gd name="f385" fmla="*/ 78114 f352 1"/>
              <a:gd name="f386" fmla="*/ 45154 f353 1"/>
              <a:gd name="f387" fmla="*/ 42104 f352 1"/>
              <a:gd name="f388" fmla="*/ 98234 f353 1"/>
              <a:gd name="f389" fmla="*/ 0 f352 1"/>
              <a:gd name="f390" fmla="*/ 340505 f353 1"/>
              <a:gd name="f391" fmla="*/ 393481 f353 1"/>
              <a:gd name="f392" fmla="*/ 41100 f352 1"/>
              <a:gd name="f393" fmla="*/ 425578 f353 1"/>
              <a:gd name="f394" fmla="*/ 142239 f352 1"/>
              <a:gd name="f395" fmla="*/ 437005 f353 1"/>
              <a:gd name="f396" fmla="*/ 218414 f352 1"/>
              <a:gd name="f397" fmla="*/ 434512 f353 1"/>
              <a:gd name="f398" fmla="*/ 367128 f352 1"/>
              <a:gd name="f399" fmla="*/ 441437 f353 1"/>
              <a:gd name="f400" fmla="*/ 440914 f352 1"/>
              <a:gd name="f401" fmla="*/ 474538 f353 1"/>
              <a:gd name="f402" fmla="*/ 474050 f352 1"/>
              <a:gd name="f403" fmla="*/ 508540 f353 1"/>
              <a:gd name="f404" fmla="*/ 444446 f352 1"/>
              <a:gd name="f405" fmla="*/ 512660 f353 1"/>
              <a:gd name="f406" fmla="*/ 408540 f352 1"/>
              <a:gd name="f407" fmla="*/ 508609 f353 1"/>
              <a:gd name="f408" fmla="*/ 169870 f352 1"/>
              <a:gd name="f409" fmla="*/ 511933 f353 1"/>
              <a:gd name="f410" fmla="*/ 135522 f352 1"/>
              <a:gd name="f411" fmla="*/ 582326 f353 1"/>
              <a:gd name="f412" fmla="*/ 85004 f352 1"/>
              <a:gd name="f413" fmla="*/ 605593 f353 1"/>
              <a:gd name="f414" fmla="*/ 71847 f352 1"/>
              <a:gd name="f415" fmla="*/ 629104 f353 1"/>
              <a:gd name="f416" fmla="*/ 62290 f352 1"/>
              <a:gd name="f417" fmla="*/ 710403 f353 1"/>
              <a:gd name="f418" fmla="*/ 96500 f352 1"/>
              <a:gd name="f419" fmla="*/ 739557 f353 1"/>
              <a:gd name="f420" fmla="*/ 119560 f352 1"/>
              <a:gd name="f421" fmla="*/ 753338 f353 1"/>
              <a:gd name="f422" fmla="*/ 129151 f352 1"/>
              <a:gd name="f423" fmla="*/ 805414 f353 1"/>
              <a:gd name="f424" fmla="*/ 166096 f352 1"/>
              <a:gd name="f425" fmla="*/ 810158 f353 1"/>
              <a:gd name="f426" fmla="*/ 181539 f352 1"/>
              <a:gd name="f427" fmla="*/ 793676 f353 1"/>
              <a:gd name="f428" fmla="*/ 182543 f352 1"/>
              <a:gd name="f429" fmla="*/ 740042 f353 1"/>
              <a:gd name="f430" fmla="*/ 151380 f352 1"/>
              <a:gd name="f431" fmla="*/ 720341 f353 1"/>
              <a:gd name="f432" fmla="*/ 154670 f352 1"/>
              <a:gd name="f433" fmla="*/ 705106 f353 1"/>
              <a:gd name="f434" fmla="*/ 156574 f352 1"/>
              <a:gd name="f435" fmla="*/ 664525 f353 1"/>
              <a:gd name="f436" fmla="*/ 152246 f352 1"/>
              <a:gd name="f437" fmla="*/ 600711 f353 1"/>
              <a:gd name="f438" fmla="*/ 156435 f352 1"/>
              <a:gd name="f439" fmla="*/ 582014 f353 1"/>
              <a:gd name="f440" fmla="*/ 129601 f352 1"/>
              <a:gd name="f441" fmla="*/ 570034 f353 1"/>
              <a:gd name="f442" fmla="*/ 114435 f352 1"/>
              <a:gd name="f443" fmla="*/ 541468 f353 1"/>
              <a:gd name="f444" fmla="*/ 147675 f352 1"/>
              <a:gd name="f445" fmla="*/ 542680 f353 1"/>
              <a:gd name="f446" fmla="*/ 291230 f352 1"/>
              <a:gd name="f447" fmla="*/ 545034 f353 1"/>
              <a:gd name="f448" fmla="*/ 434612 f352 1"/>
              <a:gd name="f449" fmla="*/ 452101 f353 1"/>
              <a:gd name="f450" fmla="*/ 505317 f352 1"/>
              <a:gd name="f451" fmla="*/ 411070 f353 1"/>
              <a:gd name="f452" fmla="*/ 467056 f352 1"/>
              <a:gd name="f453" fmla="*/ 399748 f353 1"/>
              <a:gd name="f454" fmla="*/ 343722 f352 1"/>
              <a:gd name="f455" fmla="*/ 393446 f353 1"/>
              <a:gd name="f456" fmla="*/ 169108 f352 1"/>
              <a:gd name="f457" fmla="*/ 220252 f353 1"/>
              <a:gd name="f458" fmla="*/ 283890 f352 1"/>
              <a:gd name="f459" fmla="*/ 341440 f353 1"/>
              <a:gd name="f460" fmla="*/ 284098 f352 1"/>
              <a:gd name="f461" fmla="*/ 359826 f353 1"/>
              <a:gd name="f462" fmla="*/ 266474 f352 1"/>
              <a:gd name="f463" fmla="*/ 359722 f353 1"/>
              <a:gd name="f464" fmla="*/ 77768 f352 1"/>
              <a:gd name="f465" fmla="*/ 342929 f353 1"/>
              <a:gd name="f466" fmla="*/ 60455 f352 1"/>
              <a:gd name="f467" fmla="*/ 98823 f353 1"/>
              <a:gd name="f468" fmla="*/ 60421 f352 1"/>
              <a:gd name="f469" fmla="*/ 80194 f353 1"/>
              <a:gd name="f470" fmla="*/ 79776 f352 1"/>
              <a:gd name="f471" fmla="*/ 265019 f352 1"/>
              <a:gd name="f472" fmla="*/ 99065 f353 1"/>
              <a:gd name="f473" fmla="+- f354 0 f1"/>
              <a:gd name="f474" fmla="*/ f357 1 812627"/>
              <a:gd name="f475" fmla="*/ f358 1 642496"/>
              <a:gd name="f476" fmla="*/ f359 1 812627"/>
              <a:gd name="f477" fmla="*/ f360 1 642496"/>
              <a:gd name="f478" fmla="*/ f361 1 812627"/>
              <a:gd name="f479" fmla="*/ f362 1 642496"/>
              <a:gd name="f480" fmla="*/ f363 1 812627"/>
              <a:gd name="f481" fmla="*/ f364 1 642496"/>
              <a:gd name="f482" fmla="*/ f365 1 812627"/>
              <a:gd name="f483" fmla="*/ f366 1 642496"/>
              <a:gd name="f484" fmla="*/ f367 1 812627"/>
              <a:gd name="f485" fmla="*/ f368 1 642496"/>
              <a:gd name="f486" fmla="*/ f369 1 812627"/>
              <a:gd name="f487" fmla="*/ f370 1 642496"/>
              <a:gd name="f488" fmla="*/ f371 1 812627"/>
              <a:gd name="f489" fmla="*/ f372 1 642496"/>
              <a:gd name="f490" fmla="*/ f373 1 812627"/>
              <a:gd name="f491" fmla="*/ f374 1 642496"/>
              <a:gd name="f492" fmla="*/ f375 1 812627"/>
              <a:gd name="f493" fmla="*/ f376 1 642496"/>
              <a:gd name="f494" fmla="*/ f377 1 812627"/>
              <a:gd name="f495" fmla="*/ f378 1 642496"/>
              <a:gd name="f496" fmla="*/ f379 1 812627"/>
              <a:gd name="f497" fmla="*/ f380 1 642496"/>
              <a:gd name="f498" fmla="*/ f381 1 812627"/>
              <a:gd name="f499" fmla="*/ f382 1 642496"/>
              <a:gd name="f500" fmla="*/ f383 1 812627"/>
              <a:gd name="f501" fmla="*/ f384 1 642496"/>
              <a:gd name="f502" fmla="*/ f385 1 642496"/>
              <a:gd name="f503" fmla="*/ f386 1 812627"/>
              <a:gd name="f504" fmla="*/ f387 1 642496"/>
              <a:gd name="f505" fmla="*/ f388 1 812627"/>
              <a:gd name="f506" fmla="*/ f389 1 642496"/>
              <a:gd name="f507" fmla="*/ f390 1 812627"/>
              <a:gd name="f508" fmla="*/ f391 1 812627"/>
              <a:gd name="f509" fmla="*/ f392 1 642496"/>
              <a:gd name="f510" fmla="*/ f393 1 812627"/>
              <a:gd name="f511" fmla="*/ f394 1 642496"/>
              <a:gd name="f512" fmla="*/ f395 1 812627"/>
              <a:gd name="f513" fmla="*/ f396 1 642496"/>
              <a:gd name="f514" fmla="*/ f397 1 812627"/>
              <a:gd name="f515" fmla="*/ f398 1 642496"/>
              <a:gd name="f516" fmla="*/ f399 1 812627"/>
              <a:gd name="f517" fmla="*/ f400 1 642496"/>
              <a:gd name="f518" fmla="*/ f401 1 812627"/>
              <a:gd name="f519" fmla="*/ f402 1 642496"/>
              <a:gd name="f520" fmla="*/ f403 1 812627"/>
              <a:gd name="f521" fmla="*/ f404 1 642496"/>
              <a:gd name="f522" fmla="*/ f405 1 812627"/>
              <a:gd name="f523" fmla="*/ f406 1 642496"/>
              <a:gd name="f524" fmla="*/ f407 1 812627"/>
              <a:gd name="f525" fmla="*/ f408 1 642496"/>
              <a:gd name="f526" fmla="*/ f409 1 812627"/>
              <a:gd name="f527" fmla="*/ f410 1 642496"/>
              <a:gd name="f528" fmla="*/ f411 1 812627"/>
              <a:gd name="f529" fmla="*/ f412 1 642496"/>
              <a:gd name="f530" fmla="*/ f413 1 812627"/>
              <a:gd name="f531" fmla="*/ f414 1 642496"/>
              <a:gd name="f532" fmla="*/ f415 1 812627"/>
              <a:gd name="f533" fmla="*/ f416 1 642496"/>
              <a:gd name="f534" fmla="*/ f417 1 812627"/>
              <a:gd name="f535" fmla="*/ f418 1 642496"/>
              <a:gd name="f536" fmla="*/ f419 1 812627"/>
              <a:gd name="f537" fmla="*/ f420 1 642496"/>
              <a:gd name="f538" fmla="*/ f421 1 812627"/>
              <a:gd name="f539" fmla="*/ f422 1 642496"/>
              <a:gd name="f540" fmla="*/ f423 1 812627"/>
              <a:gd name="f541" fmla="*/ f424 1 642496"/>
              <a:gd name="f542" fmla="*/ f425 1 812627"/>
              <a:gd name="f543" fmla="*/ f426 1 642496"/>
              <a:gd name="f544" fmla="*/ f427 1 812627"/>
              <a:gd name="f545" fmla="*/ f428 1 642496"/>
              <a:gd name="f546" fmla="*/ f429 1 812627"/>
              <a:gd name="f547" fmla="*/ f430 1 642496"/>
              <a:gd name="f548" fmla="*/ f431 1 812627"/>
              <a:gd name="f549" fmla="*/ f432 1 642496"/>
              <a:gd name="f550" fmla="*/ f433 1 812627"/>
              <a:gd name="f551" fmla="*/ f434 1 642496"/>
              <a:gd name="f552" fmla="*/ f435 1 812627"/>
              <a:gd name="f553" fmla="*/ f436 1 642496"/>
              <a:gd name="f554" fmla="*/ f437 1 812627"/>
              <a:gd name="f555" fmla="*/ f438 1 642496"/>
              <a:gd name="f556" fmla="*/ f439 1 812627"/>
              <a:gd name="f557" fmla="*/ f440 1 642496"/>
              <a:gd name="f558" fmla="*/ f441 1 812627"/>
              <a:gd name="f559" fmla="*/ f442 1 642496"/>
              <a:gd name="f560" fmla="*/ f443 1 812627"/>
              <a:gd name="f561" fmla="*/ f444 1 642496"/>
              <a:gd name="f562" fmla="*/ f445 1 812627"/>
              <a:gd name="f563" fmla="*/ f446 1 642496"/>
              <a:gd name="f564" fmla="*/ f447 1 812627"/>
              <a:gd name="f565" fmla="*/ f448 1 642496"/>
              <a:gd name="f566" fmla="*/ f449 1 812627"/>
              <a:gd name="f567" fmla="*/ f450 1 642496"/>
              <a:gd name="f568" fmla="*/ f451 1 812627"/>
              <a:gd name="f569" fmla="*/ f452 1 642496"/>
              <a:gd name="f570" fmla="*/ f453 1 812627"/>
              <a:gd name="f571" fmla="*/ f454 1 642496"/>
              <a:gd name="f572" fmla="*/ f455 1 812627"/>
              <a:gd name="f573" fmla="*/ f456 1 642496"/>
              <a:gd name="f574" fmla="*/ f457 1 812627"/>
              <a:gd name="f575" fmla="*/ f458 1 642496"/>
              <a:gd name="f576" fmla="*/ f459 1 812627"/>
              <a:gd name="f577" fmla="*/ f460 1 642496"/>
              <a:gd name="f578" fmla="*/ f461 1 812627"/>
              <a:gd name="f579" fmla="*/ f462 1 642496"/>
              <a:gd name="f580" fmla="*/ f463 1 812627"/>
              <a:gd name="f581" fmla="*/ f464 1 642496"/>
              <a:gd name="f582" fmla="*/ f465 1 812627"/>
              <a:gd name="f583" fmla="*/ f466 1 642496"/>
              <a:gd name="f584" fmla="*/ f467 1 812627"/>
              <a:gd name="f585" fmla="*/ f468 1 642496"/>
              <a:gd name="f586" fmla="*/ f469 1 812627"/>
              <a:gd name="f587" fmla="*/ f470 1 642496"/>
              <a:gd name="f588" fmla="*/ f471 1 642496"/>
              <a:gd name="f589" fmla="*/ f472 1 812627"/>
              <a:gd name="f590" fmla="*/ f348 1 f355"/>
              <a:gd name="f591" fmla="*/ f349 1 f355"/>
              <a:gd name="f592" fmla="*/ f348 1 f356"/>
              <a:gd name="f593" fmla="*/ f350 1 f356"/>
              <a:gd name="f594" fmla="*/ f474 1 f355"/>
              <a:gd name="f595" fmla="*/ f475 1 f356"/>
              <a:gd name="f596" fmla="*/ f476 1 f355"/>
              <a:gd name="f597" fmla="*/ f477 1 f356"/>
              <a:gd name="f598" fmla="*/ f478 1 f355"/>
              <a:gd name="f599" fmla="*/ f479 1 f356"/>
              <a:gd name="f600" fmla="*/ f480 1 f355"/>
              <a:gd name="f601" fmla="*/ f481 1 f356"/>
              <a:gd name="f602" fmla="*/ f482 1 f355"/>
              <a:gd name="f603" fmla="*/ f483 1 f356"/>
              <a:gd name="f604" fmla="*/ f484 1 f355"/>
              <a:gd name="f605" fmla="*/ f485 1 f356"/>
              <a:gd name="f606" fmla="*/ f486 1 f355"/>
              <a:gd name="f607" fmla="*/ f487 1 f356"/>
              <a:gd name="f608" fmla="*/ f488 1 f355"/>
              <a:gd name="f609" fmla="*/ f489 1 f356"/>
              <a:gd name="f610" fmla="*/ f490 1 f355"/>
              <a:gd name="f611" fmla="*/ f491 1 f356"/>
              <a:gd name="f612" fmla="*/ f492 1 f355"/>
              <a:gd name="f613" fmla="*/ f493 1 f356"/>
              <a:gd name="f614" fmla="*/ f494 1 f355"/>
              <a:gd name="f615" fmla="*/ f495 1 f356"/>
              <a:gd name="f616" fmla="*/ f496 1 f355"/>
              <a:gd name="f617" fmla="*/ f497 1 f356"/>
              <a:gd name="f618" fmla="*/ f498 1 f355"/>
              <a:gd name="f619" fmla="*/ f499 1 f356"/>
              <a:gd name="f620" fmla="*/ f500 1 f355"/>
              <a:gd name="f621" fmla="*/ f501 1 f356"/>
              <a:gd name="f622" fmla="*/ f502 1 f356"/>
              <a:gd name="f623" fmla="*/ f503 1 f355"/>
              <a:gd name="f624" fmla="*/ f504 1 f356"/>
              <a:gd name="f625" fmla="*/ f505 1 f355"/>
              <a:gd name="f626" fmla="*/ f506 1 f356"/>
              <a:gd name="f627" fmla="*/ f507 1 f355"/>
              <a:gd name="f628" fmla="*/ f508 1 f355"/>
              <a:gd name="f629" fmla="*/ f509 1 f356"/>
              <a:gd name="f630" fmla="*/ f510 1 f355"/>
              <a:gd name="f631" fmla="*/ f511 1 f356"/>
              <a:gd name="f632" fmla="*/ f512 1 f355"/>
              <a:gd name="f633" fmla="*/ f513 1 f356"/>
              <a:gd name="f634" fmla="*/ f514 1 f355"/>
              <a:gd name="f635" fmla="*/ f515 1 f356"/>
              <a:gd name="f636" fmla="*/ f516 1 f355"/>
              <a:gd name="f637" fmla="*/ f517 1 f356"/>
              <a:gd name="f638" fmla="*/ f518 1 f355"/>
              <a:gd name="f639" fmla="*/ f519 1 f356"/>
              <a:gd name="f640" fmla="*/ f520 1 f355"/>
              <a:gd name="f641" fmla="*/ f521 1 f356"/>
              <a:gd name="f642" fmla="*/ f522 1 f355"/>
              <a:gd name="f643" fmla="*/ f523 1 f356"/>
              <a:gd name="f644" fmla="*/ f524 1 f355"/>
              <a:gd name="f645" fmla="*/ f525 1 f356"/>
              <a:gd name="f646" fmla="*/ f526 1 f355"/>
              <a:gd name="f647" fmla="*/ f527 1 f356"/>
              <a:gd name="f648" fmla="*/ f528 1 f355"/>
              <a:gd name="f649" fmla="*/ f529 1 f356"/>
              <a:gd name="f650" fmla="*/ f530 1 f355"/>
              <a:gd name="f651" fmla="*/ f531 1 f356"/>
              <a:gd name="f652" fmla="*/ f532 1 f355"/>
              <a:gd name="f653" fmla="*/ f533 1 f356"/>
              <a:gd name="f654" fmla="*/ f534 1 f355"/>
              <a:gd name="f655" fmla="*/ f535 1 f356"/>
              <a:gd name="f656" fmla="*/ f536 1 f355"/>
              <a:gd name="f657" fmla="*/ f537 1 f356"/>
              <a:gd name="f658" fmla="*/ f538 1 f355"/>
              <a:gd name="f659" fmla="*/ f539 1 f356"/>
              <a:gd name="f660" fmla="*/ f540 1 f355"/>
              <a:gd name="f661" fmla="*/ f541 1 f356"/>
              <a:gd name="f662" fmla="*/ f542 1 f355"/>
              <a:gd name="f663" fmla="*/ f543 1 f356"/>
              <a:gd name="f664" fmla="*/ f544 1 f355"/>
              <a:gd name="f665" fmla="*/ f545 1 f356"/>
              <a:gd name="f666" fmla="*/ f546 1 f355"/>
              <a:gd name="f667" fmla="*/ f547 1 f356"/>
              <a:gd name="f668" fmla="*/ f548 1 f355"/>
              <a:gd name="f669" fmla="*/ f549 1 f356"/>
              <a:gd name="f670" fmla="*/ f550 1 f355"/>
              <a:gd name="f671" fmla="*/ f551 1 f356"/>
              <a:gd name="f672" fmla="*/ f552 1 f355"/>
              <a:gd name="f673" fmla="*/ f553 1 f356"/>
              <a:gd name="f674" fmla="*/ f554 1 f355"/>
              <a:gd name="f675" fmla="*/ f555 1 f356"/>
              <a:gd name="f676" fmla="*/ f556 1 f355"/>
              <a:gd name="f677" fmla="*/ f557 1 f356"/>
              <a:gd name="f678" fmla="*/ f558 1 f355"/>
              <a:gd name="f679" fmla="*/ f559 1 f356"/>
              <a:gd name="f680" fmla="*/ f560 1 f355"/>
              <a:gd name="f681" fmla="*/ f561 1 f356"/>
              <a:gd name="f682" fmla="*/ f562 1 f355"/>
              <a:gd name="f683" fmla="*/ f563 1 f356"/>
              <a:gd name="f684" fmla="*/ f564 1 f355"/>
              <a:gd name="f685" fmla="*/ f565 1 f356"/>
              <a:gd name="f686" fmla="*/ f566 1 f355"/>
              <a:gd name="f687" fmla="*/ f567 1 f356"/>
              <a:gd name="f688" fmla="*/ f568 1 f355"/>
              <a:gd name="f689" fmla="*/ f569 1 f356"/>
              <a:gd name="f690" fmla="*/ f570 1 f355"/>
              <a:gd name="f691" fmla="*/ f571 1 f356"/>
              <a:gd name="f692" fmla="*/ f572 1 f355"/>
              <a:gd name="f693" fmla="*/ f573 1 f356"/>
              <a:gd name="f694" fmla="*/ f574 1 f355"/>
              <a:gd name="f695" fmla="*/ f575 1 f356"/>
              <a:gd name="f696" fmla="*/ f576 1 f355"/>
              <a:gd name="f697" fmla="*/ f577 1 f356"/>
              <a:gd name="f698" fmla="*/ f578 1 f355"/>
              <a:gd name="f699" fmla="*/ f579 1 f356"/>
              <a:gd name="f700" fmla="*/ f580 1 f355"/>
              <a:gd name="f701" fmla="*/ f581 1 f356"/>
              <a:gd name="f702" fmla="*/ f582 1 f355"/>
              <a:gd name="f703" fmla="*/ f583 1 f356"/>
              <a:gd name="f704" fmla="*/ f584 1 f355"/>
              <a:gd name="f705" fmla="*/ f585 1 f356"/>
              <a:gd name="f706" fmla="*/ f586 1 f355"/>
              <a:gd name="f707" fmla="*/ f587 1 f356"/>
              <a:gd name="f708" fmla="*/ f588 1 f356"/>
              <a:gd name="f709" fmla="*/ f589 1 f355"/>
              <a:gd name="f710" fmla="*/ f590 f346 1"/>
              <a:gd name="f711" fmla="*/ f591 f346 1"/>
              <a:gd name="f712" fmla="*/ f593 f347 1"/>
              <a:gd name="f713" fmla="*/ f592 f347 1"/>
              <a:gd name="f714" fmla="*/ f594 f346 1"/>
              <a:gd name="f715" fmla="*/ f595 f347 1"/>
              <a:gd name="f716" fmla="*/ f596 f346 1"/>
              <a:gd name="f717" fmla="*/ f597 f347 1"/>
              <a:gd name="f718" fmla="*/ f598 f346 1"/>
              <a:gd name="f719" fmla="*/ f599 f347 1"/>
              <a:gd name="f720" fmla="*/ f600 f346 1"/>
              <a:gd name="f721" fmla="*/ f601 f347 1"/>
              <a:gd name="f722" fmla="*/ f602 f346 1"/>
              <a:gd name="f723" fmla="*/ f603 f347 1"/>
              <a:gd name="f724" fmla="*/ f604 f346 1"/>
              <a:gd name="f725" fmla="*/ f605 f347 1"/>
              <a:gd name="f726" fmla="*/ f606 f346 1"/>
              <a:gd name="f727" fmla="*/ f607 f347 1"/>
              <a:gd name="f728" fmla="*/ f608 f346 1"/>
              <a:gd name="f729" fmla="*/ f609 f347 1"/>
              <a:gd name="f730" fmla="*/ f610 f346 1"/>
              <a:gd name="f731" fmla="*/ f611 f347 1"/>
              <a:gd name="f732" fmla="*/ f612 f346 1"/>
              <a:gd name="f733" fmla="*/ f613 f347 1"/>
              <a:gd name="f734" fmla="*/ f614 f346 1"/>
              <a:gd name="f735" fmla="*/ f615 f347 1"/>
              <a:gd name="f736" fmla="*/ f616 f346 1"/>
              <a:gd name="f737" fmla="*/ f617 f347 1"/>
              <a:gd name="f738" fmla="*/ f618 f346 1"/>
              <a:gd name="f739" fmla="*/ f619 f347 1"/>
              <a:gd name="f740" fmla="*/ f620 f346 1"/>
              <a:gd name="f741" fmla="*/ f621 f347 1"/>
              <a:gd name="f742" fmla="*/ f622 f347 1"/>
              <a:gd name="f743" fmla="*/ f623 f346 1"/>
              <a:gd name="f744" fmla="*/ f624 f347 1"/>
              <a:gd name="f745" fmla="*/ f625 f346 1"/>
              <a:gd name="f746" fmla="*/ f626 f347 1"/>
              <a:gd name="f747" fmla="*/ f627 f346 1"/>
              <a:gd name="f748" fmla="*/ f628 f346 1"/>
              <a:gd name="f749" fmla="*/ f629 f347 1"/>
              <a:gd name="f750" fmla="*/ f630 f346 1"/>
              <a:gd name="f751" fmla="*/ f631 f347 1"/>
              <a:gd name="f752" fmla="*/ f632 f346 1"/>
              <a:gd name="f753" fmla="*/ f633 f347 1"/>
              <a:gd name="f754" fmla="*/ f634 f346 1"/>
              <a:gd name="f755" fmla="*/ f635 f347 1"/>
              <a:gd name="f756" fmla="*/ f636 f346 1"/>
              <a:gd name="f757" fmla="*/ f637 f347 1"/>
              <a:gd name="f758" fmla="*/ f638 f346 1"/>
              <a:gd name="f759" fmla="*/ f639 f347 1"/>
              <a:gd name="f760" fmla="*/ f640 f346 1"/>
              <a:gd name="f761" fmla="*/ f641 f347 1"/>
              <a:gd name="f762" fmla="*/ f642 f346 1"/>
              <a:gd name="f763" fmla="*/ f643 f347 1"/>
              <a:gd name="f764" fmla="*/ f644 f346 1"/>
              <a:gd name="f765" fmla="*/ f645 f347 1"/>
              <a:gd name="f766" fmla="*/ f646 f346 1"/>
              <a:gd name="f767" fmla="*/ f647 f347 1"/>
              <a:gd name="f768" fmla="*/ f648 f346 1"/>
              <a:gd name="f769" fmla="*/ f649 f347 1"/>
              <a:gd name="f770" fmla="*/ f650 f346 1"/>
              <a:gd name="f771" fmla="*/ f651 f347 1"/>
              <a:gd name="f772" fmla="*/ f652 f346 1"/>
              <a:gd name="f773" fmla="*/ f653 f347 1"/>
              <a:gd name="f774" fmla="*/ f654 f346 1"/>
              <a:gd name="f775" fmla="*/ f655 f347 1"/>
              <a:gd name="f776" fmla="*/ f656 f346 1"/>
              <a:gd name="f777" fmla="*/ f657 f347 1"/>
              <a:gd name="f778" fmla="*/ f658 f346 1"/>
              <a:gd name="f779" fmla="*/ f659 f347 1"/>
              <a:gd name="f780" fmla="*/ f660 f346 1"/>
              <a:gd name="f781" fmla="*/ f661 f347 1"/>
              <a:gd name="f782" fmla="*/ f662 f346 1"/>
              <a:gd name="f783" fmla="*/ f663 f347 1"/>
              <a:gd name="f784" fmla="*/ f664 f346 1"/>
              <a:gd name="f785" fmla="*/ f665 f347 1"/>
              <a:gd name="f786" fmla="*/ f666 f346 1"/>
              <a:gd name="f787" fmla="*/ f667 f347 1"/>
              <a:gd name="f788" fmla="*/ f668 f346 1"/>
              <a:gd name="f789" fmla="*/ f669 f347 1"/>
              <a:gd name="f790" fmla="*/ f670 f346 1"/>
              <a:gd name="f791" fmla="*/ f671 f347 1"/>
              <a:gd name="f792" fmla="*/ f672 f346 1"/>
              <a:gd name="f793" fmla="*/ f673 f347 1"/>
              <a:gd name="f794" fmla="*/ f674 f346 1"/>
              <a:gd name="f795" fmla="*/ f675 f347 1"/>
              <a:gd name="f796" fmla="*/ f676 f346 1"/>
              <a:gd name="f797" fmla="*/ f677 f347 1"/>
              <a:gd name="f798" fmla="*/ f678 f346 1"/>
              <a:gd name="f799" fmla="*/ f679 f347 1"/>
              <a:gd name="f800" fmla="*/ f680 f346 1"/>
              <a:gd name="f801" fmla="*/ f681 f347 1"/>
              <a:gd name="f802" fmla="*/ f682 f346 1"/>
              <a:gd name="f803" fmla="*/ f683 f347 1"/>
              <a:gd name="f804" fmla="*/ f684 f346 1"/>
              <a:gd name="f805" fmla="*/ f685 f347 1"/>
              <a:gd name="f806" fmla="*/ f686 f346 1"/>
              <a:gd name="f807" fmla="*/ f687 f347 1"/>
              <a:gd name="f808" fmla="*/ f688 f346 1"/>
              <a:gd name="f809" fmla="*/ f689 f347 1"/>
              <a:gd name="f810" fmla="*/ f690 f346 1"/>
              <a:gd name="f811" fmla="*/ f691 f347 1"/>
              <a:gd name="f812" fmla="*/ f692 f346 1"/>
              <a:gd name="f813" fmla="*/ f693 f347 1"/>
              <a:gd name="f814" fmla="*/ f694 f346 1"/>
              <a:gd name="f815" fmla="*/ f695 f347 1"/>
              <a:gd name="f816" fmla="*/ f696 f346 1"/>
              <a:gd name="f817" fmla="*/ f697 f347 1"/>
              <a:gd name="f818" fmla="*/ f698 f346 1"/>
              <a:gd name="f819" fmla="*/ f699 f347 1"/>
              <a:gd name="f820" fmla="*/ f700 f346 1"/>
              <a:gd name="f821" fmla="*/ f701 f347 1"/>
              <a:gd name="f822" fmla="*/ f702 f346 1"/>
              <a:gd name="f823" fmla="*/ f703 f347 1"/>
              <a:gd name="f824" fmla="*/ f704 f346 1"/>
              <a:gd name="f825" fmla="*/ f705 f347 1"/>
              <a:gd name="f826" fmla="*/ f706 f346 1"/>
              <a:gd name="f827" fmla="*/ f707 f347 1"/>
              <a:gd name="f828" fmla="*/ f708 f347 1"/>
              <a:gd name="f829" fmla="*/ f709 f3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73">
                <a:pos x="f714" y="f715"/>
              </a:cxn>
              <a:cxn ang="f473">
                <a:pos x="f716" y="f717"/>
              </a:cxn>
              <a:cxn ang="f473">
                <a:pos x="f718" y="f719"/>
              </a:cxn>
              <a:cxn ang="f473">
                <a:pos x="f720" y="f721"/>
              </a:cxn>
              <a:cxn ang="f473">
                <a:pos x="f722" y="f723"/>
              </a:cxn>
              <a:cxn ang="f473">
                <a:pos x="f724" y="f725"/>
              </a:cxn>
              <a:cxn ang="f473">
                <a:pos x="f726" y="f727"/>
              </a:cxn>
              <a:cxn ang="f473">
                <a:pos x="f728" y="f729"/>
              </a:cxn>
              <a:cxn ang="f473">
                <a:pos x="f730" y="f731"/>
              </a:cxn>
              <a:cxn ang="f473">
                <a:pos x="f732" y="f733"/>
              </a:cxn>
              <a:cxn ang="f473">
                <a:pos x="f734" y="f735"/>
              </a:cxn>
              <a:cxn ang="f473">
                <a:pos x="f736" y="f737"/>
              </a:cxn>
              <a:cxn ang="f473">
                <a:pos x="f738" y="f739"/>
              </a:cxn>
              <a:cxn ang="f473">
                <a:pos x="f740" y="f741"/>
              </a:cxn>
              <a:cxn ang="f473">
                <a:pos x="f740" y="f742"/>
              </a:cxn>
              <a:cxn ang="f473">
                <a:pos x="f743" y="f744"/>
              </a:cxn>
              <a:cxn ang="f473">
                <a:pos x="f745" y="f746"/>
              </a:cxn>
              <a:cxn ang="f473">
                <a:pos x="f747" y="f746"/>
              </a:cxn>
              <a:cxn ang="f473">
                <a:pos x="f748" y="f749"/>
              </a:cxn>
              <a:cxn ang="f473">
                <a:pos x="f750" y="f751"/>
              </a:cxn>
              <a:cxn ang="f473">
                <a:pos x="f752" y="f753"/>
              </a:cxn>
              <a:cxn ang="f473">
                <a:pos x="f754" y="f755"/>
              </a:cxn>
              <a:cxn ang="f473">
                <a:pos x="f756" y="f757"/>
              </a:cxn>
              <a:cxn ang="f473">
                <a:pos x="f758" y="f759"/>
              </a:cxn>
              <a:cxn ang="f473">
                <a:pos x="f760" y="f761"/>
              </a:cxn>
              <a:cxn ang="f473">
                <a:pos x="f762" y="f763"/>
              </a:cxn>
              <a:cxn ang="f473">
                <a:pos x="f764" y="f765"/>
              </a:cxn>
              <a:cxn ang="f473">
                <a:pos x="f766" y="f767"/>
              </a:cxn>
              <a:cxn ang="f473">
                <a:pos x="f768" y="f769"/>
              </a:cxn>
              <a:cxn ang="f473">
                <a:pos x="f770" y="f771"/>
              </a:cxn>
              <a:cxn ang="f473">
                <a:pos x="f772" y="f773"/>
              </a:cxn>
              <a:cxn ang="f473">
                <a:pos x="f774" y="f775"/>
              </a:cxn>
              <a:cxn ang="f473">
                <a:pos x="f776" y="f777"/>
              </a:cxn>
              <a:cxn ang="f473">
                <a:pos x="f778" y="f779"/>
              </a:cxn>
              <a:cxn ang="f473">
                <a:pos x="f780" y="f781"/>
              </a:cxn>
              <a:cxn ang="f473">
                <a:pos x="f782" y="f783"/>
              </a:cxn>
              <a:cxn ang="f473">
                <a:pos x="f784" y="f785"/>
              </a:cxn>
              <a:cxn ang="f473">
                <a:pos x="f786" y="f787"/>
              </a:cxn>
              <a:cxn ang="f473">
                <a:pos x="f788" y="f789"/>
              </a:cxn>
              <a:cxn ang="f473">
                <a:pos x="f790" y="f791"/>
              </a:cxn>
              <a:cxn ang="f473">
                <a:pos x="f792" y="f793"/>
              </a:cxn>
              <a:cxn ang="f473">
                <a:pos x="f794" y="f795"/>
              </a:cxn>
              <a:cxn ang="f473">
                <a:pos x="f796" y="f797"/>
              </a:cxn>
              <a:cxn ang="f473">
                <a:pos x="f798" y="f799"/>
              </a:cxn>
              <a:cxn ang="f473">
                <a:pos x="f800" y="f801"/>
              </a:cxn>
              <a:cxn ang="f473">
                <a:pos x="f802" y="f803"/>
              </a:cxn>
              <a:cxn ang="f473">
                <a:pos x="f804" y="f805"/>
              </a:cxn>
              <a:cxn ang="f473">
                <a:pos x="f806" y="f807"/>
              </a:cxn>
              <a:cxn ang="f473">
                <a:pos x="f808" y="f809"/>
              </a:cxn>
              <a:cxn ang="f473">
                <a:pos x="f810" y="f811"/>
              </a:cxn>
              <a:cxn ang="f473">
                <a:pos x="f812" y="f813"/>
              </a:cxn>
              <a:cxn ang="f473">
                <a:pos x="f814" y="f815"/>
              </a:cxn>
              <a:cxn ang="f473">
                <a:pos x="f816" y="f817"/>
              </a:cxn>
              <a:cxn ang="f473">
                <a:pos x="f818" y="f819"/>
              </a:cxn>
              <a:cxn ang="f473">
                <a:pos x="f820" y="f821"/>
              </a:cxn>
              <a:cxn ang="f473">
                <a:pos x="f822" y="f823"/>
              </a:cxn>
              <a:cxn ang="f473">
                <a:pos x="f824" y="f825"/>
              </a:cxn>
              <a:cxn ang="f473">
                <a:pos x="f826" y="f827"/>
              </a:cxn>
              <a:cxn ang="f473">
                <a:pos x="f826" y="f828"/>
              </a:cxn>
              <a:cxn ang="f473">
                <a:pos x="f829" y="f817"/>
              </a:cxn>
              <a:cxn ang="f473">
                <a:pos x="f814" y="f815"/>
              </a:cxn>
            </a:cxnLst>
            <a:rect l="f710" t="f713" r="f711" b="f712"/>
            <a:pathLst>
              <a:path w="812627" h="642496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1"/>
                  <a:pt x="f53" y="f51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2" y="f74"/>
                  <a:pt x="f75" y="f76"/>
                  <a:pt x="f77" y="f78"/>
                </a:cubicBezTo>
                <a:cubicBezTo>
                  <a:pt x="f79" y="f80"/>
                  <a:pt x="f81" y="f82"/>
                  <a:pt x="f81" y="f83"/>
                </a:cubicBezTo>
                <a:cubicBezTo>
                  <a:pt x="f84" y="f85"/>
                  <a:pt x="f84" y="f86"/>
                  <a:pt x="f81" y="f87"/>
                </a:cubicBezTo>
                <a:cubicBezTo>
                  <a:pt x="f81" y="f88"/>
                  <a:pt x="f89" y="f90"/>
                  <a:pt x="f91" y="f92"/>
                </a:cubicBezTo>
                <a:cubicBezTo>
                  <a:pt x="f93" y="f94"/>
                  <a:pt x="f95" y="f5"/>
                  <a:pt x="f96" y="f5"/>
                </a:cubicBezTo>
                <a:cubicBezTo>
                  <a:pt x="f97" y="f5"/>
                  <a:pt x="f98" y="f5"/>
                  <a:pt x="f99" y="f5"/>
                </a:cubicBezTo>
                <a:cubicBezTo>
                  <a:pt x="f100" y="f5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49" y="f155"/>
                  <a:pt x="f156" y="f157"/>
                </a:cubicBezTo>
                <a:cubicBezTo>
                  <a:pt x="f158" y="f159"/>
                  <a:pt x="f160" y="f161"/>
                  <a:pt x="f162" y="f163"/>
                </a:cubicBezTo>
                <a:cubicBezTo>
                  <a:pt x="f164" y="f165"/>
                  <a:pt x="f166" y="f167"/>
                  <a:pt x="f168" y="f169"/>
                </a:cubicBezTo>
                <a:cubicBezTo>
                  <a:pt x="f170" y="f171"/>
                  <a:pt x="f172" y="f173"/>
                  <a:pt x="f174" y="f175"/>
                </a:cubicBezTo>
                <a:cubicBezTo>
                  <a:pt x="f176" y="f177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87"/>
                </a:cubicBezTo>
                <a:cubicBezTo>
                  <a:pt x="f188" y="f189"/>
                  <a:pt x="f190" y="f191"/>
                  <a:pt x="f192" y="f193"/>
                </a:cubicBezTo>
                <a:cubicBezTo>
                  <a:pt x="f194" y="f195"/>
                  <a:pt x="f196" y="f197"/>
                  <a:pt x="f198" y="f199"/>
                </a:cubicBezTo>
                <a:cubicBezTo>
                  <a:pt x="f200" y="f201"/>
                  <a:pt x="f202" y="f203"/>
                  <a:pt x="f204" y="f205"/>
                </a:cubicBezTo>
                <a:cubicBezTo>
                  <a:pt x="f206" y="f207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220" y="f221"/>
                  <a:pt x="f222" y="f223"/>
                </a:cubicBezTo>
                <a:cubicBezTo>
                  <a:pt x="f224" y="f225"/>
                  <a:pt x="f226" y="f227"/>
                  <a:pt x="f228" y="f229"/>
                </a:cubicBezTo>
                <a:cubicBezTo>
                  <a:pt x="f230" y="f231"/>
                  <a:pt x="f232" y="f233"/>
                  <a:pt x="f234" y="f235"/>
                </a:cubicBezTo>
                <a:cubicBezTo>
                  <a:pt x="f236" y="f237"/>
                  <a:pt x="f238" y="f239"/>
                  <a:pt x="f240" y="f241"/>
                </a:cubicBezTo>
                <a:cubicBezTo>
                  <a:pt x="f242" y="f243"/>
                  <a:pt x="f244" y="f219"/>
                  <a:pt x="f245" y="f246"/>
                </a:cubicBezTo>
                <a:cubicBezTo>
                  <a:pt x="f247" y="f248"/>
                  <a:pt x="f249" y="f250"/>
                  <a:pt x="f251" y="f252"/>
                </a:cubicBezTo>
                <a:cubicBezTo>
                  <a:pt x="f253" y="f254"/>
                  <a:pt x="f255" y="f256"/>
                  <a:pt x="f257" y="f258"/>
                </a:cubicBez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74"/>
                  <a:pt x="f275" y="f276"/>
                </a:cubicBezTo>
                <a:cubicBezTo>
                  <a:pt x="f277" y="f278"/>
                  <a:pt x="f279" y="f280"/>
                  <a:pt x="f281" y="f282"/>
                </a:cubicBezTo>
                <a:cubicBezTo>
                  <a:pt x="f283" y="f284"/>
                  <a:pt x="f285" y="f286"/>
                  <a:pt x="f287" y="f288"/>
                </a:cubicBezTo>
                <a:cubicBezTo>
                  <a:pt x="f289" y="f290"/>
                  <a:pt x="f291" y="f292"/>
                  <a:pt x="f293" y="f294"/>
                </a:cubicBezTo>
                <a:close/>
                <a:moveTo>
                  <a:pt x="f295" y="f296"/>
                </a:moveTo>
                <a:cubicBezTo>
                  <a:pt x="f297" y="f296"/>
                  <a:pt x="f298" y="f299"/>
                  <a:pt x="f300" y="f301"/>
                </a:cubicBez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cubicBezTo>
                  <a:pt x="f332" y="f333"/>
                  <a:pt x="f334" y="f335"/>
                  <a:pt x="f330" y="f336"/>
                </a:cubicBezTo>
                <a:cubicBezTo>
                  <a:pt x="f328" y="f337"/>
                  <a:pt x="f338" y="f339"/>
                  <a:pt x="f340" y="f301"/>
                </a:cubicBezTo>
                <a:cubicBezTo>
                  <a:pt x="f341" y="f342"/>
                  <a:pt x="f343" y="f344"/>
                  <a:pt x="f295" y="f296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58" name="Forma libre: forma 936">
            <a:extLst>
              <a:ext uri="{FF2B5EF4-FFF2-40B4-BE49-F238E27FC236}">
                <a16:creationId xmlns:a16="http://schemas.microsoft.com/office/drawing/2014/main" id="{51755465-A17D-42E9-B958-DC2C48A4A7DE}"/>
              </a:ext>
            </a:extLst>
          </p:cNvPr>
          <p:cNvSpPr/>
          <p:nvPr/>
        </p:nvSpPr>
        <p:spPr>
          <a:xfrm>
            <a:off x="8357405" y="979898"/>
            <a:ext cx="470806" cy="65065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70808"/>
              <a:gd name="f7" fmla="val 650664"/>
              <a:gd name="f8" fmla="val 238199"/>
              <a:gd name="f9" fmla="val 650459"/>
              <a:gd name="f10" fmla="val 181933"/>
              <a:gd name="f11" fmla="val 651429"/>
              <a:gd name="f12" fmla="val 128715"/>
              <a:gd name="f13" fmla="val 645992"/>
              <a:gd name="f14" fmla="val 76362"/>
              <a:gd name="f15" fmla="val 633147"/>
              <a:gd name="f16" fmla="val 56660"/>
              <a:gd name="f17" fmla="val 628299"/>
              <a:gd name="f18" fmla="val 37547"/>
              <a:gd name="f19" fmla="val 621755"/>
              <a:gd name="f20" fmla="val 20477"/>
              <a:gd name="f21" fmla="val 610537"/>
              <a:gd name="f22" fmla="val 83"/>
              <a:gd name="f23" fmla="val 597102"/>
              <a:gd name="f24" fmla="val -2652"/>
              <a:gd name="f25" fmla="val 582663"/>
              <a:gd name="f26" fmla="val 12236"/>
              <a:gd name="f27" fmla="val 563273"/>
              <a:gd name="f28" fmla="val 20754"/>
              <a:gd name="f29" fmla="val 552159"/>
              <a:gd name="f30" fmla="val 17257"/>
              <a:gd name="f31" fmla="val 539971"/>
              <a:gd name="f32" fmla="val 528302"/>
              <a:gd name="f33" fmla="val 518019"/>
              <a:gd name="f34" fmla="val 22624"/>
              <a:gd name="f35" fmla="val 505796"/>
              <a:gd name="f36" fmla="val 6177"/>
              <a:gd name="f37" fmla="val 499633"/>
              <a:gd name="f38" fmla="val -3726"/>
              <a:gd name="f39" fmla="val 495928"/>
              <a:gd name="f40" fmla="val -990"/>
              <a:gd name="f41" fmla="val 456698"/>
              <a:gd name="f42" fmla="val 9189"/>
              <a:gd name="f43" fmla="val 451885"/>
              <a:gd name="f44" fmla="val 16738"/>
              <a:gd name="f45" fmla="val 448319"/>
              <a:gd name="f46" fmla="val 17569"/>
              <a:gd name="f47" fmla="val 443471"/>
              <a:gd name="f48" fmla="val 436892"/>
              <a:gd name="f49" fmla="val 372282"/>
              <a:gd name="f50" fmla="val 307672"/>
              <a:gd name="f51" fmla="val 243062"/>
              <a:gd name="f52" fmla="val 238526"/>
              <a:gd name="f53" fmla="val 18815"/>
              <a:gd name="f54" fmla="val 232259"/>
              <a:gd name="f55" fmla="val 14245"/>
              <a:gd name="f56" fmla="val 230320"/>
              <a:gd name="f57" fmla="val -9439"/>
              <a:gd name="f58" fmla="val 220348"/>
              <a:gd name="f59" fmla="val 4376"/>
              <a:gd name="f60" fmla="val 200750"/>
              <a:gd name="f61" fmla="val 2161"/>
              <a:gd name="f62" fmla="val 185342"/>
              <a:gd name="f63" fmla="val 1953"/>
              <a:gd name="f64" fmla="val 183888"/>
              <a:gd name="f65" fmla="val 3095"/>
              <a:gd name="f66" fmla="val 181153"/>
              <a:gd name="f67" fmla="val 4169"/>
              <a:gd name="f68" fmla="val 180806"/>
              <a:gd name="f69" fmla="val 23351"/>
              <a:gd name="f70" fmla="val 175024"/>
              <a:gd name="f71" fmla="val 17119"/>
              <a:gd name="f72" fmla="val 159166"/>
              <a:gd name="f73" fmla="val 17430"/>
              <a:gd name="f74" fmla="val 146493"/>
              <a:gd name="f75" fmla="val 18019"/>
              <a:gd name="f76" fmla="val 122844"/>
              <a:gd name="f77" fmla="val 18088"/>
              <a:gd name="f78" fmla="val 99195"/>
              <a:gd name="f79" fmla="val 75546"/>
              <a:gd name="f80" fmla="val 17015"/>
              <a:gd name="f81" fmla="val 59377"/>
              <a:gd name="f82" fmla="val 23593"/>
              <a:gd name="f83" fmla="val 47950"/>
              <a:gd name="f84" fmla="val 36959"/>
              <a:gd name="f85" fmla="val 39571"/>
              <a:gd name="f86" fmla="val 69021"/>
              <a:gd name="f87" fmla="val 19454"/>
              <a:gd name="f88" fmla="val 105031"/>
              <a:gd name="f89" fmla="val 11386"/>
              <a:gd name="f90" fmla="val 141734"/>
              <a:gd name="f91" fmla="val 6643"/>
              <a:gd name="f92" fmla="val 218878"/>
              <a:gd name="f93" fmla="val -3329"/>
              <a:gd name="f94" fmla="val 295850"/>
              <a:gd name="f95" fmla="val -3156"/>
              <a:gd name="f96" fmla="val 372094"/>
              <a:gd name="f97" fmla="val 14641"/>
              <a:gd name="f98" fmla="val 392315"/>
              <a:gd name="f99" fmla="val 19350"/>
              <a:gd name="f100" fmla="val 412155"/>
              <a:gd name="f101" fmla="val 25756"/>
              <a:gd name="f102" fmla="val 430263"/>
              <a:gd name="f103" fmla="val 36351"/>
              <a:gd name="f104" fmla="val 446364"/>
              <a:gd name="f105" fmla="val 45734"/>
              <a:gd name="f106" fmla="val 455574"/>
              <a:gd name="f107" fmla="val 58857"/>
              <a:gd name="f108" fmla="val 455055"/>
              <a:gd name="f109" fmla="val 78628"/>
              <a:gd name="f110" fmla="val 454328"/>
              <a:gd name="f111" fmla="val 105739"/>
              <a:gd name="f112" fmla="val 454916"/>
              <a:gd name="f113" fmla="val 132851"/>
              <a:gd name="f114" fmla="val 454882"/>
              <a:gd name="f115" fmla="val 159962"/>
              <a:gd name="f116" fmla="val 167580"/>
              <a:gd name="f117" fmla="val 455366"/>
              <a:gd name="f118" fmla="val 173604"/>
              <a:gd name="f119" fmla="val 463607"/>
              <a:gd name="f120" fmla="val 178660"/>
              <a:gd name="f121" fmla="val 474168"/>
              <a:gd name="f122" fmla="val 185169"/>
              <a:gd name="f123" fmla="val 472679"/>
              <a:gd name="f124" fmla="val 221525"/>
              <a:gd name="f125" fmla="val 461980"/>
              <a:gd name="f126" fmla="val 227654"/>
              <a:gd name="f127" fmla="val 454951"/>
              <a:gd name="f128" fmla="val 231705"/>
              <a:gd name="f129" fmla="val 454259"/>
              <a:gd name="f130" fmla="val 236691"/>
              <a:gd name="f131" fmla="val 454293"/>
              <a:gd name="f132" fmla="val 243270"/>
              <a:gd name="f133" fmla="val 454363"/>
              <a:gd name="f134" fmla="val 307291"/>
              <a:gd name="f135" fmla="val 371313"/>
              <a:gd name="f136" fmla="val 435334"/>
              <a:gd name="f137" fmla="val 440009"/>
              <a:gd name="f138" fmla="val 453185"/>
              <a:gd name="f139" fmla="val 446172"/>
              <a:gd name="f140" fmla="val 457306"/>
              <a:gd name="f141" fmla="val 448215"/>
              <a:gd name="f142" fmla="val 478531"/>
              <a:gd name="f143" fmla="val 458602"/>
              <a:gd name="f144" fmla="val 466689"/>
              <a:gd name="f145" fmla="val 477334"/>
              <a:gd name="f146" fmla="val 469216"/>
              <a:gd name="f147" fmla="val 492362"/>
              <a:gd name="f148" fmla="val 469459"/>
              <a:gd name="f149" fmla="val 493920"/>
              <a:gd name="f150" fmla="val 468974"/>
              <a:gd name="f151" fmla="val 496205"/>
              <a:gd name="f152" fmla="val 467935"/>
              <a:gd name="f153" fmla="val 497244"/>
              <a:gd name="f154" fmla="val 443871"/>
              <a:gd name="f155" fmla="val 521308"/>
              <a:gd name="f156" fmla="val 452251"/>
              <a:gd name="f157" fmla="val 546203"/>
              <a:gd name="f158" fmla="val 465823"/>
              <a:gd name="f159" fmla="val 571306"/>
              <a:gd name="f160" fmla="val 472991"/>
              <a:gd name="f161" fmla="val 584568"/>
              <a:gd name="f162" fmla="val 469044"/>
              <a:gd name="f163" fmla="val 597518"/>
              <a:gd name="f164" fmla="val 454016"/>
              <a:gd name="f165" fmla="val 608494"/>
              <a:gd name="f166" fmla="val 433518"/>
              <a:gd name="f167" fmla="val 623486"/>
              <a:gd name="f168" fmla="val 409385"/>
              <a:gd name="f169" fmla="val 630169"/>
              <a:gd name="f170" fmla="val 385216"/>
              <a:gd name="f171" fmla="val 635536"/>
              <a:gd name="f172" fmla="val 336084"/>
              <a:gd name="f173" fmla="val 646408"/>
              <a:gd name="f174" fmla="val 286293"/>
              <a:gd name="f175" fmla="val 651913"/>
              <a:gd name="f176" fmla="val 238268"/>
              <a:gd name="f177" fmla="val 650424"/>
              <a:gd name="f178" fmla="val 228192"/>
              <a:gd name="f179" fmla="val 513102"/>
              <a:gd name="f180" fmla="val 249625"/>
              <a:gd name="f181" fmla="val 264029"/>
              <a:gd name="f182" fmla="val 512963"/>
              <a:gd name="f183" fmla="val 278433"/>
              <a:gd name="f184" fmla="val 513171"/>
              <a:gd name="f185" fmla="val 286085"/>
              <a:gd name="f186" fmla="val 513275"/>
              <a:gd name="f187" fmla="val 292041"/>
              <a:gd name="f188" fmla="val 510782"/>
              <a:gd name="f189" fmla="val 295330"/>
              <a:gd name="f190" fmla="val 503684"/>
              <a:gd name="f191" fmla="val 309076"/>
              <a:gd name="f192" fmla="val 474218"/>
              <a:gd name="f193" fmla="val 327912"/>
              <a:gd name="f194" fmla="val 446310"/>
              <a:gd name="f195" fmla="val 322961"/>
              <a:gd name="f196" fmla="val 411097"/>
              <a:gd name="f197" fmla="val 321576"/>
              <a:gd name="f198" fmla="val 401263"/>
              <a:gd name="f199" fmla="val 323549"/>
              <a:gd name="f200" fmla="val 391949"/>
              <a:gd name="f201" fmla="val 330544"/>
              <a:gd name="f202" fmla="val 383708"/>
              <a:gd name="f203" fmla="val 345329"/>
              <a:gd name="f204" fmla="val 366292"/>
              <a:gd name="f205" fmla="val 346679"/>
              <a:gd name="f206" fmla="val 346037"/>
              <a:gd name="f207" fmla="val 340031"/>
              <a:gd name="f208" fmla="val 325123"/>
              <a:gd name="f209" fmla="val 337295"/>
              <a:gd name="f210" fmla="val 316467"/>
              <a:gd name="f211" fmla="val 337192"/>
              <a:gd name="f212" fmla="val 308745"/>
              <a:gd name="f213" fmla="val 300055"/>
              <a:gd name="f214" fmla="val 348202"/>
              <a:gd name="f215" fmla="val 274986"/>
              <a:gd name="f216" fmla="val 342835"/>
              <a:gd name="f217" fmla="val 252480"/>
              <a:gd name="f218" fmla="val 325592"/>
              <a:gd name="f219" fmla="val 232605"/>
              <a:gd name="f220" fmla="val 290344"/>
              <a:gd name="f221" fmla="val 192059"/>
              <a:gd name="f222" fmla="val 225145"/>
              <a:gd name="f223" fmla="val 182087"/>
              <a:gd name="f224" fmla="val 175008"/>
              <a:gd name="f225" fmla="val 208402"/>
              <a:gd name="f226" fmla="val 139656"/>
              <a:gd name="f227" fmla="val 226961"/>
              <a:gd name="f228" fmla="val 117012"/>
              <a:gd name="f229" fmla="val 268304"/>
              <a:gd name="f230" fmla="val 132627"/>
              <a:gd name="f231" fmla="val 303102"/>
              <a:gd name="f232" fmla="val 135744"/>
              <a:gd name="f233" fmla="val 310027"/>
              <a:gd name="f234" fmla="val 133458"/>
              <a:gd name="f235" fmla="val 316432"/>
              <a:gd name="f236" fmla="val 131346"/>
              <a:gd name="f237" fmla="val 323149"/>
              <a:gd name="f238" fmla="val 124075"/>
              <a:gd name="f239" fmla="val 346106"/>
              <a:gd name="f240" fmla="val 127018"/>
              <a:gd name="f241" fmla="val 367677"/>
              <a:gd name="f242" fmla="val 142495"/>
              <a:gd name="f243" fmla="val 386513"/>
              <a:gd name="f244" fmla="val 147862"/>
              <a:gd name="f245" fmla="val 393023"/>
              <a:gd name="f246" fmla="val 148070"/>
              <a:gd name="f247" fmla="val 399878"/>
              <a:gd name="f248" fmla="val 148001"/>
              <a:gd name="f249" fmla="val 407496"/>
              <a:gd name="f250" fmla="val 147793"/>
              <a:gd name="f251" fmla="val 426955"/>
              <a:gd name="f252" fmla="val 148693"/>
              <a:gd name="f253" fmla="val 445479"/>
              <a:gd name="f254" fmla="val 156138"/>
              <a:gd name="f255" fmla="val 464731"/>
              <a:gd name="f256" fmla="val 170784"/>
              <a:gd name="f257" fmla="val 502611"/>
              <a:gd name="f258" fmla="val 191144"/>
              <a:gd name="f259" fmla="val 525844"/>
              <a:gd name="f260" fmla="val 228227"/>
              <a:gd name="f261" fmla="val 237507"/>
              <a:gd name="f262" fmla="val 27175"/>
              <a:gd name="f263" fmla="val 219051"/>
              <a:gd name="f264" fmla="val 200492"/>
              <a:gd name="f265" fmla="val 25825"/>
              <a:gd name="f266" fmla="val 182211"/>
              <a:gd name="f267" fmla="val 27452"/>
              <a:gd name="f268" fmla="val 143430"/>
              <a:gd name="f269" fmla="val 30880"/>
              <a:gd name="f270" fmla="val 104200"/>
              <a:gd name="f271" fmla="val 32888"/>
              <a:gd name="f272" fmla="val 68779"/>
              <a:gd name="f273" fmla="val 52417"/>
              <a:gd name="f274" fmla="val 62408"/>
              <a:gd name="f275" fmla="val 55914"/>
              <a:gd name="f276" fmla="val 56176"/>
              <a:gd name="f277" fmla="val 59203"/>
              <a:gd name="f278" fmla="val 55102"/>
              <a:gd name="f279" fmla="val 66579"/>
              <a:gd name="f280" fmla="val 53925"/>
              <a:gd name="f281" fmla="val 74715"/>
              <a:gd name="f282" fmla="val 60781"/>
              <a:gd name="f283" fmla="val 78732"/>
              <a:gd name="f284" fmla="val 66563"/>
              <a:gd name="f285" fmla="val 82368"/>
              <a:gd name="f286" fmla="val 76397"/>
              <a:gd name="f287" fmla="val 88531"/>
              <a:gd name="f288" fmla="val 87303"/>
              <a:gd name="f289" fmla="val 92374"/>
              <a:gd name="f290" fmla="val 98626"/>
              <a:gd name="f291" fmla="val 94867"/>
              <a:gd name="f292" fmla="val 188270"/>
              <a:gd name="f293" fmla="val 114603"/>
              <a:gd name="f294" fmla="val 278052"/>
              <a:gd name="f295" fmla="val 367870"/>
              <a:gd name="f296" fmla="val 96321"/>
              <a:gd name="f297" fmla="val 380750"/>
              <a:gd name="f298" fmla="val 93690"/>
              <a:gd name="f299" fmla="val 393665"/>
              <a:gd name="f300" fmla="val 89708"/>
              <a:gd name="f301" fmla="val 404918"/>
              <a:gd name="f302" fmla="val 420846"/>
              <a:gd name="f303" fmla="val 71945"/>
              <a:gd name="f304" fmla="val 62562"/>
              <a:gd name="f305" fmla="val 404987"/>
              <a:gd name="f306" fmla="val 52486"/>
              <a:gd name="f307" fmla="val 396158"/>
              <a:gd name="f308" fmla="val 46877"/>
              <a:gd name="f309" fmla="val 386325"/>
              <a:gd name="f310" fmla="val 43553"/>
              <a:gd name="f311" fmla="val 376249"/>
              <a:gd name="f312" fmla="val 40921"/>
              <a:gd name="f313" fmla="val 330717"/>
              <a:gd name="f314" fmla="val 29045"/>
              <a:gd name="f315" fmla="val 284354"/>
              <a:gd name="f316" fmla="val 25236"/>
              <a:gd name="f317" fmla="val 237472"/>
              <a:gd name="f318" fmla="val 27210"/>
              <a:gd name="f319" fmla="+- 0 0 -90"/>
              <a:gd name="f320" fmla="*/ f3 1 470808"/>
              <a:gd name="f321" fmla="*/ f4 1 650664"/>
              <a:gd name="f322" fmla="val f5"/>
              <a:gd name="f323" fmla="val f6"/>
              <a:gd name="f324" fmla="val f7"/>
              <a:gd name="f325" fmla="*/ f319 f0 1"/>
              <a:gd name="f326" fmla="+- f324 0 f322"/>
              <a:gd name="f327" fmla="+- f323 0 f322"/>
              <a:gd name="f328" fmla="*/ f325 1 f2"/>
              <a:gd name="f329" fmla="*/ f327 1 470808"/>
              <a:gd name="f330" fmla="*/ f326 1 650664"/>
              <a:gd name="f331" fmla="*/ 238199 f327 1"/>
              <a:gd name="f332" fmla="*/ 650459 f326 1"/>
              <a:gd name="f333" fmla="*/ 76362 f327 1"/>
              <a:gd name="f334" fmla="*/ 633147 f326 1"/>
              <a:gd name="f335" fmla="*/ 20477 f327 1"/>
              <a:gd name="f336" fmla="*/ 610537 f326 1"/>
              <a:gd name="f337" fmla="*/ 12236 f327 1"/>
              <a:gd name="f338" fmla="*/ 563273 f326 1"/>
              <a:gd name="f339" fmla="*/ 17257 f327 1"/>
              <a:gd name="f340" fmla="*/ 528302 f326 1"/>
              <a:gd name="f341" fmla="*/ 6177 f327 1"/>
              <a:gd name="f342" fmla="*/ 499633 f326 1"/>
              <a:gd name="f343" fmla="*/ 9189 f327 1"/>
              <a:gd name="f344" fmla="*/ 451885 f326 1"/>
              <a:gd name="f345" fmla="*/ 17569 f327 1"/>
              <a:gd name="f346" fmla="*/ 436892 f326 1"/>
              <a:gd name="f347" fmla="*/ 243062 f326 1"/>
              <a:gd name="f348" fmla="*/ 14245 f327 1"/>
              <a:gd name="f349" fmla="*/ 230320 f326 1"/>
              <a:gd name="f350" fmla="*/ 2161 f327 1"/>
              <a:gd name="f351" fmla="*/ 185342 f326 1"/>
              <a:gd name="f352" fmla="*/ 4169 f327 1"/>
              <a:gd name="f353" fmla="*/ 180806 f326 1"/>
              <a:gd name="f354" fmla="*/ 17430 f327 1"/>
              <a:gd name="f355" fmla="*/ 146493 f326 1"/>
              <a:gd name="f356" fmla="*/ 75546 f326 1"/>
              <a:gd name="f357" fmla="*/ 36959 f327 1"/>
              <a:gd name="f358" fmla="*/ 39571 f326 1"/>
              <a:gd name="f359" fmla="*/ 141734 f327 1"/>
              <a:gd name="f360" fmla="*/ 6643 f326 1"/>
              <a:gd name="f361" fmla="*/ 372094 f327 1"/>
              <a:gd name="f362" fmla="*/ 14641 f326 1"/>
              <a:gd name="f363" fmla="*/ 430263 f327 1"/>
              <a:gd name="f364" fmla="*/ 36351 f326 1"/>
              <a:gd name="f365" fmla="*/ 455055 f327 1"/>
              <a:gd name="f366" fmla="*/ 78628 f326 1"/>
              <a:gd name="f367" fmla="*/ 454882 f327 1"/>
              <a:gd name="f368" fmla="*/ 159962 f326 1"/>
              <a:gd name="f369" fmla="*/ 463607 f327 1"/>
              <a:gd name="f370" fmla="*/ 178660 f326 1"/>
              <a:gd name="f371" fmla="*/ 461980 f327 1"/>
              <a:gd name="f372" fmla="*/ 227654 f326 1"/>
              <a:gd name="f373" fmla="*/ 454293 f327 1"/>
              <a:gd name="f374" fmla="*/ 243270 f326 1"/>
              <a:gd name="f375" fmla="*/ 435334 f326 1"/>
              <a:gd name="f376" fmla="*/ 457306 f327 1"/>
              <a:gd name="f377" fmla="*/ 448215 f326 1"/>
              <a:gd name="f378" fmla="*/ 469216 f327 1"/>
              <a:gd name="f379" fmla="*/ 492362 f326 1"/>
              <a:gd name="f380" fmla="*/ 467935 f327 1"/>
              <a:gd name="f381" fmla="*/ 497244 f326 1"/>
              <a:gd name="f382" fmla="*/ 465823 f327 1"/>
              <a:gd name="f383" fmla="*/ 571306 f326 1"/>
              <a:gd name="f384" fmla="*/ 454016 f327 1"/>
              <a:gd name="f385" fmla="*/ 608494 f326 1"/>
              <a:gd name="f386" fmla="*/ 385216 f327 1"/>
              <a:gd name="f387" fmla="*/ 635536 f326 1"/>
              <a:gd name="f388" fmla="*/ 238268 f327 1"/>
              <a:gd name="f389" fmla="*/ 650424 f326 1"/>
              <a:gd name="f390" fmla="*/ 228192 f327 1"/>
              <a:gd name="f391" fmla="*/ 513102 f326 1"/>
              <a:gd name="f392" fmla="*/ 278433 f327 1"/>
              <a:gd name="f393" fmla="*/ 513171 f326 1"/>
              <a:gd name="f394" fmla="*/ 295330 f327 1"/>
              <a:gd name="f395" fmla="*/ 503684 f326 1"/>
              <a:gd name="f396" fmla="*/ 322961 f327 1"/>
              <a:gd name="f397" fmla="*/ 411097 f326 1"/>
              <a:gd name="f398" fmla="*/ 330544 f327 1"/>
              <a:gd name="f399" fmla="*/ 383708 f326 1"/>
              <a:gd name="f400" fmla="*/ 340031 f327 1"/>
              <a:gd name="f401" fmla="*/ 325123 f326 1"/>
              <a:gd name="f402" fmla="*/ 300055 f326 1"/>
              <a:gd name="f403" fmla="*/ 325592 f327 1"/>
              <a:gd name="f404" fmla="*/ 232605 f326 1"/>
              <a:gd name="f405" fmla="*/ 175008 f327 1"/>
              <a:gd name="f406" fmla="*/ 208402 f326 1"/>
              <a:gd name="f407" fmla="*/ 132627 f327 1"/>
              <a:gd name="f408" fmla="*/ 303102 f326 1"/>
              <a:gd name="f409" fmla="*/ 131346 f327 1"/>
              <a:gd name="f410" fmla="*/ 323149 f326 1"/>
              <a:gd name="f411" fmla="*/ 142495 f327 1"/>
              <a:gd name="f412" fmla="*/ 386513 f326 1"/>
              <a:gd name="f413" fmla="*/ 148001 f327 1"/>
              <a:gd name="f414" fmla="*/ 407496 f326 1"/>
              <a:gd name="f415" fmla="*/ 156138 f327 1"/>
              <a:gd name="f416" fmla="*/ 464731 f326 1"/>
              <a:gd name="f417" fmla="*/ 228227 f327 1"/>
              <a:gd name="f418" fmla="*/ 237507 f327 1"/>
              <a:gd name="f419" fmla="*/ 27175 f326 1"/>
              <a:gd name="f420" fmla="*/ 182211 f327 1"/>
              <a:gd name="f421" fmla="*/ 27452 f326 1"/>
              <a:gd name="f422" fmla="*/ 68779 f327 1"/>
              <a:gd name="f423" fmla="*/ 52417 f326 1"/>
              <a:gd name="f424" fmla="*/ 55102 f327 1"/>
              <a:gd name="f425" fmla="*/ 66579 f326 1"/>
              <a:gd name="f426" fmla="*/ 66563 f327 1"/>
              <a:gd name="f427" fmla="*/ 82368 f326 1"/>
              <a:gd name="f428" fmla="*/ 98626 f327 1"/>
              <a:gd name="f429" fmla="*/ 94867 f326 1"/>
              <a:gd name="f430" fmla="*/ 367870 f327 1"/>
              <a:gd name="f431" fmla="*/ 96321 f326 1"/>
              <a:gd name="f432" fmla="*/ 404918 f327 1"/>
              <a:gd name="f433" fmla="*/ 404987 f327 1"/>
              <a:gd name="f434" fmla="*/ 52486 f326 1"/>
              <a:gd name="f435" fmla="*/ 376249 f327 1"/>
              <a:gd name="f436" fmla="*/ 40921 f326 1"/>
              <a:gd name="f437" fmla="*/ 237472 f327 1"/>
              <a:gd name="f438" fmla="*/ 27210 f326 1"/>
              <a:gd name="f439" fmla="+- f328 0 f1"/>
              <a:gd name="f440" fmla="*/ f331 1 470808"/>
              <a:gd name="f441" fmla="*/ f332 1 650664"/>
              <a:gd name="f442" fmla="*/ f333 1 470808"/>
              <a:gd name="f443" fmla="*/ f334 1 650664"/>
              <a:gd name="f444" fmla="*/ f335 1 470808"/>
              <a:gd name="f445" fmla="*/ f336 1 650664"/>
              <a:gd name="f446" fmla="*/ f337 1 470808"/>
              <a:gd name="f447" fmla="*/ f338 1 650664"/>
              <a:gd name="f448" fmla="*/ f339 1 470808"/>
              <a:gd name="f449" fmla="*/ f340 1 650664"/>
              <a:gd name="f450" fmla="*/ f341 1 470808"/>
              <a:gd name="f451" fmla="*/ f342 1 650664"/>
              <a:gd name="f452" fmla="*/ f343 1 470808"/>
              <a:gd name="f453" fmla="*/ f344 1 650664"/>
              <a:gd name="f454" fmla="*/ f345 1 470808"/>
              <a:gd name="f455" fmla="*/ f346 1 650664"/>
              <a:gd name="f456" fmla="*/ f347 1 650664"/>
              <a:gd name="f457" fmla="*/ f348 1 470808"/>
              <a:gd name="f458" fmla="*/ f349 1 650664"/>
              <a:gd name="f459" fmla="*/ f350 1 470808"/>
              <a:gd name="f460" fmla="*/ f351 1 650664"/>
              <a:gd name="f461" fmla="*/ f352 1 470808"/>
              <a:gd name="f462" fmla="*/ f353 1 650664"/>
              <a:gd name="f463" fmla="*/ f354 1 470808"/>
              <a:gd name="f464" fmla="*/ f355 1 650664"/>
              <a:gd name="f465" fmla="*/ f356 1 650664"/>
              <a:gd name="f466" fmla="*/ f357 1 470808"/>
              <a:gd name="f467" fmla="*/ f358 1 650664"/>
              <a:gd name="f468" fmla="*/ f359 1 470808"/>
              <a:gd name="f469" fmla="*/ f360 1 650664"/>
              <a:gd name="f470" fmla="*/ f361 1 470808"/>
              <a:gd name="f471" fmla="*/ f362 1 650664"/>
              <a:gd name="f472" fmla="*/ f363 1 470808"/>
              <a:gd name="f473" fmla="*/ f364 1 650664"/>
              <a:gd name="f474" fmla="*/ f365 1 470808"/>
              <a:gd name="f475" fmla="*/ f366 1 650664"/>
              <a:gd name="f476" fmla="*/ f367 1 470808"/>
              <a:gd name="f477" fmla="*/ f368 1 650664"/>
              <a:gd name="f478" fmla="*/ f369 1 470808"/>
              <a:gd name="f479" fmla="*/ f370 1 650664"/>
              <a:gd name="f480" fmla="*/ f371 1 470808"/>
              <a:gd name="f481" fmla="*/ f372 1 650664"/>
              <a:gd name="f482" fmla="*/ f373 1 470808"/>
              <a:gd name="f483" fmla="*/ f374 1 650664"/>
              <a:gd name="f484" fmla="*/ f375 1 650664"/>
              <a:gd name="f485" fmla="*/ f376 1 470808"/>
              <a:gd name="f486" fmla="*/ f377 1 650664"/>
              <a:gd name="f487" fmla="*/ f378 1 470808"/>
              <a:gd name="f488" fmla="*/ f379 1 650664"/>
              <a:gd name="f489" fmla="*/ f380 1 470808"/>
              <a:gd name="f490" fmla="*/ f381 1 650664"/>
              <a:gd name="f491" fmla="*/ f382 1 470808"/>
              <a:gd name="f492" fmla="*/ f383 1 650664"/>
              <a:gd name="f493" fmla="*/ f384 1 470808"/>
              <a:gd name="f494" fmla="*/ f385 1 650664"/>
              <a:gd name="f495" fmla="*/ f386 1 470808"/>
              <a:gd name="f496" fmla="*/ f387 1 650664"/>
              <a:gd name="f497" fmla="*/ f388 1 470808"/>
              <a:gd name="f498" fmla="*/ f389 1 650664"/>
              <a:gd name="f499" fmla="*/ f390 1 470808"/>
              <a:gd name="f500" fmla="*/ f391 1 650664"/>
              <a:gd name="f501" fmla="*/ f392 1 470808"/>
              <a:gd name="f502" fmla="*/ f393 1 650664"/>
              <a:gd name="f503" fmla="*/ f394 1 470808"/>
              <a:gd name="f504" fmla="*/ f395 1 650664"/>
              <a:gd name="f505" fmla="*/ f396 1 470808"/>
              <a:gd name="f506" fmla="*/ f397 1 650664"/>
              <a:gd name="f507" fmla="*/ f398 1 470808"/>
              <a:gd name="f508" fmla="*/ f399 1 650664"/>
              <a:gd name="f509" fmla="*/ f400 1 470808"/>
              <a:gd name="f510" fmla="*/ f401 1 650664"/>
              <a:gd name="f511" fmla="*/ f402 1 650664"/>
              <a:gd name="f512" fmla="*/ f403 1 470808"/>
              <a:gd name="f513" fmla="*/ f404 1 650664"/>
              <a:gd name="f514" fmla="*/ f405 1 470808"/>
              <a:gd name="f515" fmla="*/ f406 1 650664"/>
              <a:gd name="f516" fmla="*/ f407 1 470808"/>
              <a:gd name="f517" fmla="*/ f408 1 650664"/>
              <a:gd name="f518" fmla="*/ f409 1 470808"/>
              <a:gd name="f519" fmla="*/ f410 1 650664"/>
              <a:gd name="f520" fmla="*/ f411 1 470808"/>
              <a:gd name="f521" fmla="*/ f412 1 650664"/>
              <a:gd name="f522" fmla="*/ f413 1 470808"/>
              <a:gd name="f523" fmla="*/ f414 1 650664"/>
              <a:gd name="f524" fmla="*/ f415 1 470808"/>
              <a:gd name="f525" fmla="*/ f416 1 650664"/>
              <a:gd name="f526" fmla="*/ f417 1 470808"/>
              <a:gd name="f527" fmla="*/ f418 1 470808"/>
              <a:gd name="f528" fmla="*/ f419 1 650664"/>
              <a:gd name="f529" fmla="*/ f420 1 470808"/>
              <a:gd name="f530" fmla="*/ f421 1 650664"/>
              <a:gd name="f531" fmla="*/ f422 1 470808"/>
              <a:gd name="f532" fmla="*/ f423 1 650664"/>
              <a:gd name="f533" fmla="*/ f424 1 470808"/>
              <a:gd name="f534" fmla="*/ f425 1 650664"/>
              <a:gd name="f535" fmla="*/ f426 1 470808"/>
              <a:gd name="f536" fmla="*/ f427 1 650664"/>
              <a:gd name="f537" fmla="*/ f428 1 470808"/>
              <a:gd name="f538" fmla="*/ f429 1 650664"/>
              <a:gd name="f539" fmla="*/ f430 1 470808"/>
              <a:gd name="f540" fmla="*/ f431 1 650664"/>
              <a:gd name="f541" fmla="*/ f432 1 470808"/>
              <a:gd name="f542" fmla="*/ f433 1 470808"/>
              <a:gd name="f543" fmla="*/ f434 1 650664"/>
              <a:gd name="f544" fmla="*/ f435 1 470808"/>
              <a:gd name="f545" fmla="*/ f436 1 650664"/>
              <a:gd name="f546" fmla="*/ f437 1 470808"/>
              <a:gd name="f547" fmla="*/ f438 1 650664"/>
              <a:gd name="f548" fmla="*/ f322 1 f329"/>
              <a:gd name="f549" fmla="*/ f323 1 f329"/>
              <a:gd name="f550" fmla="*/ f322 1 f330"/>
              <a:gd name="f551" fmla="*/ f324 1 f330"/>
              <a:gd name="f552" fmla="*/ f440 1 f329"/>
              <a:gd name="f553" fmla="*/ f441 1 f330"/>
              <a:gd name="f554" fmla="*/ f442 1 f329"/>
              <a:gd name="f555" fmla="*/ f443 1 f330"/>
              <a:gd name="f556" fmla="*/ f444 1 f329"/>
              <a:gd name="f557" fmla="*/ f445 1 f330"/>
              <a:gd name="f558" fmla="*/ f446 1 f329"/>
              <a:gd name="f559" fmla="*/ f447 1 f330"/>
              <a:gd name="f560" fmla="*/ f448 1 f329"/>
              <a:gd name="f561" fmla="*/ f449 1 f330"/>
              <a:gd name="f562" fmla="*/ f450 1 f329"/>
              <a:gd name="f563" fmla="*/ f451 1 f330"/>
              <a:gd name="f564" fmla="*/ f452 1 f329"/>
              <a:gd name="f565" fmla="*/ f453 1 f330"/>
              <a:gd name="f566" fmla="*/ f454 1 f329"/>
              <a:gd name="f567" fmla="*/ f455 1 f330"/>
              <a:gd name="f568" fmla="*/ f456 1 f330"/>
              <a:gd name="f569" fmla="*/ f457 1 f329"/>
              <a:gd name="f570" fmla="*/ f458 1 f330"/>
              <a:gd name="f571" fmla="*/ f459 1 f329"/>
              <a:gd name="f572" fmla="*/ f460 1 f330"/>
              <a:gd name="f573" fmla="*/ f461 1 f329"/>
              <a:gd name="f574" fmla="*/ f462 1 f330"/>
              <a:gd name="f575" fmla="*/ f463 1 f329"/>
              <a:gd name="f576" fmla="*/ f464 1 f330"/>
              <a:gd name="f577" fmla="*/ f465 1 f330"/>
              <a:gd name="f578" fmla="*/ f466 1 f329"/>
              <a:gd name="f579" fmla="*/ f467 1 f330"/>
              <a:gd name="f580" fmla="*/ f468 1 f329"/>
              <a:gd name="f581" fmla="*/ f469 1 f330"/>
              <a:gd name="f582" fmla="*/ f470 1 f329"/>
              <a:gd name="f583" fmla="*/ f471 1 f330"/>
              <a:gd name="f584" fmla="*/ f472 1 f329"/>
              <a:gd name="f585" fmla="*/ f473 1 f330"/>
              <a:gd name="f586" fmla="*/ f474 1 f329"/>
              <a:gd name="f587" fmla="*/ f475 1 f330"/>
              <a:gd name="f588" fmla="*/ f476 1 f329"/>
              <a:gd name="f589" fmla="*/ f477 1 f330"/>
              <a:gd name="f590" fmla="*/ f478 1 f329"/>
              <a:gd name="f591" fmla="*/ f479 1 f330"/>
              <a:gd name="f592" fmla="*/ f480 1 f329"/>
              <a:gd name="f593" fmla="*/ f481 1 f330"/>
              <a:gd name="f594" fmla="*/ f482 1 f329"/>
              <a:gd name="f595" fmla="*/ f483 1 f330"/>
              <a:gd name="f596" fmla="*/ f484 1 f330"/>
              <a:gd name="f597" fmla="*/ f485 1 f329"/>
              <a:gd name="f598" fmla="*/ f486 1 f330"/>
              <a:gd name="f599" fmla="*/ f487 1 f329"/>
              <a:gd name="f600" fmla="*/ f488 1 f330"/>
              <a:gd name="f601" fmla="*/ f489 1 f329"/>
              <a:gd name="f602" fmla="*/ f490 1 f330"/>
              <a:gd name="f603" fmla="*/ f491 1 f329"/>
              <a:gd name="f604" fmla="*/ f492 1 f330"/>
              <a:gd name="f605" fmla="*/ f493 1 f329"/>
              <a:gd name="f606" fmla="*/ f494 1 f330"/>
              <a:gd name="f607" fmla="*/ f495 1 f329"/>
              <a:gd name="f608" fmla="*/ f496 1 f330"/>
              <a:gd name="f609" fmla="*/ f497 1 f329"/>
              <a:gd name="f610" fmla="*/ f498 1 f330"/>
              <a:gd name="f611" fmla="*/ f499 1 f329"/>
              <a:gd name="f612" fmla="*/ f500 1 f330"/>
              <a:gd name="f613" fmla="*/ f501 1 f329"/>
              <a:gd name="f614" fmla="*/ f502 1 f330"/>
              <a:gd name="f615" fmla="*/ f503 1 f329"/>
              <a:gd name="f616" fmla="*/ f504 1 f330"/>
              <a:gd name="f617" fmla="*/ f505 1 f329"/>
              <a:gd name="f618" fmla="*/ f506 1 f330"/>
              <a:gd name="f619" fmla="*/ f507 1 f329"/>
              <a:gd name="f620" fmla="*/ f508 1 f330"/>
              <a:gd name="f621" fmla="*/ f509 1 f329"/>
              <a:gd name="f622" fmla="*/ f510 1 f330"/>
              <a:gd name="f623" fmla="*/ f511 1 f330"/>
              <a:gd name="f624" fmla="*/ f512 1 f329"/>
              <a:gd name="f625" fmla="*/ f513 1 f330"/>
              <a:gd name="f626" fmla="*/ f514 1 f329"/>
              <a:gd name="f627" fmla="*/ f515 1 f330"/>
              <a:gd name="f628" fmla="*/ f516 1 f329"/>
              <a:gd name="f629" fmla="*/ f517 1 f330"/>
              <a:gd name="f630" fmla="*/ f518 1 f329"/>
              <a:gd name="f631" fmla="*/ f519 1 f330"/>
              <a:gd name="f632" fmla="*/ f520 1 f329"/>
              <a:gd name="f633" fmla="*/ f521 1 f330"/>
              <a:gd name="f634" fmla="*/ f522 1 f329"/>
              <a:gd name="f635" fmla="*/ f523 1 f330"/>
              <a:gd name="f636" fmla="*/ f524 1 f329"/>
              <a:gd name="f637" fmla="*/ f525 1 f330"/>
              <a:gd name="f638" fmla="*/ f526 1 f329"/>
              <a:gd name="f639" fmla="*/ f527 1 f329"/>
              <a:gd name="f640" fmla="*/ f528 1 f330"/>
              <a:gd name="f641" fmla="*/ f529 1 f329"/>
              <a:gd name="f642" fmla="*/ f530 1 f330"/>
              <a:gd name="f643" fmla="*/ f531 1 f329"/>
              <a:gd name="f644" fmla="*/ f532 1 f330"/>
              <a:gd name="f645" fmla="*/ f533 1 f329"/>
              <a:gd name="f646" fmla="*/ f534 1 f330"/>
              <a:gd name="f647" fmla="*/ f535 1 f329"/>
              <a:gd name="f648" fmla="*/ f536 1 f330"/>
              <a:gd name="f649" fmla="*/ f537 1 f329"/>
              <a:gd name="f650" fmla="*/ f538 1 f330"/>
              <a:gd name="f651" fmla="*/ f539 1 f329"/>
              <a:gd name="f652" fmla="*/ f540 1 f330"/>
              <a:gd name="f653" fmla="*/ f541 1 f329"/>
              <a:gd name="f654" fmla="*/ f542 1 f329"/>
              <a:gd name="f655" fmla="*/ f543 1 f330"/>
              <a:gd name="f656" fmla="*/ f544 1 f329"/>
              <a:gd name="f657" fmla="*/ f545 1 f330"/>
              <a:gd name="f658" fmla="*/ f546 1 f329"/>
              <a:gd name="f659" fmla="*/ f547 1 f330"/>
              <a:gd name="f660" fmla="*/ f548 f320 1"/>
              <a:gd name="f661" fmla="*/ f549 f320 1"/>
              <a:gd name="f662" fmla="*/ f551 f321 1"/>
              <a:gd name="f663" fmla="*/ f550 f321 1"/>
              <a:gd name="f664" fmla="*/ f552 f320 1"/>
              <a:gd name="f665" fmla="*/ f553 f321 1"/>
              <a:gd name="f666" fmla="*/ f554 f320 1"/>
              <a:gd name="f667" fmla="*/ f555 f321 1"/>
              <a:gd name="f668" fmla="*/ f556 f320 1"/>
              <a:gd name="f669" fmla="*/ f557 f321 1"/>
              <a:gd name="f670" fmla="*/ f558 f320 1"/>
              <a:gd name="f671" fmla="*/ f559 f321 1"/>
              <a:gd name="f672" fmla="*/ f560 f320 1"/>
              <a:gd name="f673" fmla="*/ f561 f321 1"/>
              <a:gd name="f674" fmla="*/ f562 f320 1"/>
              <a:gd name="f675" fmla="*/ f563 f321 1"/>
              <a:gd name="f676" fmla="*/ f564 f320 1"/>
              <a:gd name="f677" fmla="*/ f565 f321 1"/>
              <a:gd name="f678" fmla="*/ f566 f320 1"/>
              <a:gd name="f679" fmla="*/ f567 f321 1"/>
              <a:gd name="f680" fmla="*/ f568 f321 1"/>
              <a:gd name="f681" fmla="*/ f569 f320 1"/>
              <a:gd name="f682" fmla="*/ f570 f321 1"/>
              <a:gd name="f683" fmla="*/ f571 f320 1"/>
              <a:gd name="f684" fmla="*/ f572 f321 1"/>
              <a:gd name="f685" fmla="*/ f573 f320 1"/>
              <a:gd name="f686" fmla="*/ f574 f321 1"/>
              <a:gd name="f687" fmla="*/ f575 f320 1"/>
              <a:gd name="f688" fmla="*/ f576 f321 1"/>
              <a:gd name="f689" fmla="*/ f577 f321 1"/>
              <a:gd name="f690" fmla="*/ f578 f320 1"/>
              <a:gd name="f691" fmla="*/ f579 f321 1"/>
              <a:gd name="f692" fmla="*/ f580 f320 1"/>
              <a:gd name="f693" fmla="*/ f581 f321 1"/>
              <a:gd name="f694" fmla="*/ f582 f320 1"/>
              <a:gd name="f695" fmla="*/ f583 f321 1"/>
              <a:gd name="f696" fmla="*/ f584 f320 1"/>
              <a:gd name="f697" fmla="*/ f585 f321 1"/>
              <a:gd name="f698" fmla="*/ f586 f320 1"/>
              <a:gd name="f699" fmla="*/ f587 f321 1"/>
              <a:gd name="f700" fmla="*/ f588 f320 1"/>
              <a:gd name="f701" fmla="*/ f589 f321 1"/>
              <a:gd name="f702" fmla="*/ f590 f320 1"/>
              <a:gd name="f703" fmla="*/ f591 f321 1"/>
              <a:gd name="f704" fmla="*/ f592 f320 1"/>
              <a:gd name="f705" fmla="*/ f593 f321 1"/>
              <a:gd name="f706" fmla="*/ f594 f320 1"/>
              <a:gd name="f707" fmla="*/ f595 f321 1"/>
              <a:gd name="f708" fmla="*/ f596 f321 1"/>
              <a:gd name="f709" fmla="*/ f597 f320 1"/>
              <a:gd name="f710" fmla="*/ f598 f321 1"/>
              <a:gd name="f711" fmla="*/ f599 f320 1"/>
              <a:gd name="f712" fmla="*/ f600 f321 1"/>
              <a:gd name="f713" fmla="*/ f601 f320 1"/>
              <a:gd name="f714" fmla="*/ f602 f321 1"/>
              <a:gd name="f715" fmla="*/ f603 f320 1"/>
              <a:gd name="f716" fmla="*/ f604 f321 1"/>
              <a:gd name="f717" fmla="*/ f605 f320 1"/>
              <a:gd name="f718" fmla="*/ f606 f321 1"/>
              <a:gd name="f719" fmla="*/ f607 f320 1"/>
              <a:gd name="f720" fmla="*/ f608 f321 1"/>
              <a:gd name="f721" fmla="*/ f609 f320 1"/>
              <a:gd name="f722" fmla="*/ f610 f321 1"/>
              <a:gd name="f723" fmla="*/ f611 f320 1"/>
              <a:gd name="f724" fmla="*/ f612 f321 1"/>
              <a:gd name="f725" fmla="*/ f613 f320 1"/>
              <a:gd name="f726" fmla="*/ f614 f321 1"/>
              <a:gd name="f727" fmla="*/ f615 f320 1"/>
              <a:gd name="f728" fmla="*/ f616 f321 1"/>
              <a:gd name="f729" fmla="*/ f617 f320 1"/>
              <a:gd name="f730" fmla="*/ f618 f321 1"/>
              <a:gd name="f731" fmla="*/ f619 f320 1"/>
              <a:gd name="f732" fmla="*/ f620 f321 1"/>
              <a:gd name="f733" fmla="*/ f621 f320 1"/>
              <a:gd name="f734" fmla="*/ f622 f321 1"/>
              <a:gd name="f735" fmla="*/ f623 f321 1"/>
              <a:gd name="f736" fmla="*/ f624 f320 1"/>
              <a:gd name="f737" fmla="*/ f625 f321 1"/>
              <a:gd name="f738" fmla="*/ f626 f320 1"/>
              <a:gd name="f739" fmla="*/ f627 f321 1"/>
              <a:gd name="f740" fmla="*/ f628 f320 1"/>
              <a:gd name="f741" fmla="*/ f629 f321 1"/>
              <a:gd name="f742" fmla="*/ f630 f320 1"/>
              <a:gd name="f743" fmla="*/ f631 f321 1"/>
              <a:gd name="f744" fmla="*/ f632 f320 1"/>
              <a:gd name="f745" fmla="*/ f633 f321 1"/>
              <a:gd name="f746" fmla="*/ f634 f320 1"/>
              <a:gd name="f747" fmla="*/ f635 f321 1"/>
              <a:gd name="f748" fmla="*/ f636 f320 1"/>
              <a:gd name="f749" fmla="*/ f637 f321 1"/>
              <a:gd name="f750" fmla="*/ f638 f320 1"/>
              <a:gd name="f751" fmla="*/ f639 f320 1"/>
              <a:gd name="f752" fmla="*/ f640 f321 1"/>
              <a:gd name="f753" fmla="*/ f641 f320 1"/>
              <a:gd name="f754" fmla="*/ f642 f321 1"/>
              <a:gd name="f755" fmla="*/ f643 f320 1"/>
              <a:gd name="f756" fmla="*/ f644 f321 1"/>
              <a:gd name="f757" fmla="*/ f645 f320 1"/>
              <a:gd name="f758" fmla="*/ f646 f321 1"/>
              <a:gd name="f759" fmla="*/ f647 f320 1"/>
              <a:gd name="f760" fmla="*/ f648 f321 1"/>
              <a:gd name="f761" fmla="*/ f649 f320 1"/>
              <a:gd name="f762" fmla="*/ f650 f321 1"/>
              <a:gd name="f763" fmla="*/ f651 f320 1"/>
              <a:gd name="f764" fmla="*/ f652 f321 1"/>
              <a:gd name="f765" fmla="*/ f653 f320 1"/>
              <a:gd name="f766" fmla="*/ f654 f320 1"/>
              <a:gd name="f767" fmla="*/ f655 f321 1"/>
              <a:gd name="f768" fmla="*/ f656 f320 1"/>
              <a:gd name="f769" fmla="*/ f657 f321 1"/>
              <a:gd name="f770" fmla="*/ f658 f320 1"/>
              <a:gd name="f771" fmla="*/ f659 f3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9">
                <a:pos x="f664" y="f665"/>
              </a:cxn>
              <a:cxn ang="f439">
                <a:pos x="f666" y="f667"/>
              </a:cxn>
              <a:cxn ang="f439">
                <a:pos x="f668" y="f669"/>
              </a:cxn>
              <a:cxn ang="f439">
                <a:pos x="f670" y="f671"/>
              </a:cxn>
              <a:cxn ang="f439">
                <a:pos x="f672" y="f673"/>
              </a:cxn>
              <a:cxn ang="f439">
                <a:pos x="f674" y="f675"/>
              </a:cxn>
              <a:cxn ang="f439">
                <a:pos x="f676" y="f677"/>
              </a:cxn>
              <a:cxn ang="f439">
                <a:pos x="f678" y="f679"/>
              </a:cxn>
              <a:cxn ang="f439">
                <a:pos x="f678" y="f680"/>
              </a:cxn>
              <a:cxn ang="f439">
                <a:pos x="f681" y="f682"/>
              </a:cxn>
              <a:cxn ang="f439">
                <a:pos x="f683" y="f684"/>
              </a:cxn>
              <a:cxn ang="f439">
                <a:pos x="f685" y="f686"/>
              </a:cxn>
              <a:cxn ang="f439">
                <a:pos x="f687" y="f688"/>
              </a:cxn>
              <a:cxn ang="f439">
                <a:pos x="f687" y="f689"/>
              </a:cxn>
              <a:cxn ang="f439">
                <a:pos x="f690" y="f691"/>
              </a:cxn>
              <a:cxn ang="f439">
                <a:pos x="f692" y="f693"/>
              </a:cxn>
              <a:cxn ang="f439">
                <a:pos x="f694" y="f695"/>
              </a:cxn>
              <a:cxn ang="f439">
                <a:pos x="f696" y="f697"/>
              </a:cxn>
              <a:cxn ang="f439">
                <a:pos x="f698" y="f699"/>
              </a:cxn>
              <a:cxn ang="f439">
                <a:pos x="f700" y="f701"/>
              </a:cxn>
              <a:cxn ang="f439">
                <a:pos x="f702" y="f703"/>
              </a:cxn>
              <a:cxn ang="f439">
                <a:pos x="f704" y="f705"/>
              </a:cxn>
              <a:cxn ang="f439">
                <a:pos x="f706" y="f707"/>
              </a:cxn>
              <a:cxn ang="f439">
                <a:pos x="f706" y="f708"/>
              </a:cxn>
              <a:cxn ang="f439">
                <a:pos x="f709" y="f710"/>
              </a:cxn>
              <a:cxn ang="f439">
                <a:pos x="f711" y="f712"/>
              </a:cxn>
              <a:cxn ang="f439">
                <a:pos x="f713" y="f714"/>
              </a:cxn>
              <a:cxn ang="f439">
                <a:pos x="f715" y="f716"/>
              </a:cxn>
              <a:cxn ang="f439">
                <a:pos x="f717" y="f718"/>
              </a:cxn>
              <a:cxn ang="f439">
                <a:pos x="f719" y="f720"/>
              </a:cxn>
              <a:cxn ang="f439">
                <a:pos x="f721" y="f722"/>
              </a:cxn>
              <a:cxn ang="f439">
                <a:pos x="f723" y="f724"/>
              </a:cxn>
              <a:cxn ang="f439">
                <a:pos x="f725" y="f726"/>
              </a:cxn>
              <a:cxn ang="f439">
                <a:pos x="f727" y="f728"/>
              </a:cxn>
              <a:cxn ang="f439">
                <a:pos x="f729" y="f730"/>
              </a:cxn>
              <a:cxn ang="f439">
                <a:pos x="f731" y="f732"/>
              </a:cxn>
              <a:cxn ang="f439">
                <a:pos x="f733" y="f734"/>
              </a:cxn>
              <a:cxn ang="f439">
                <a:pos x="f733" y="f735"/>
              </a:cxn>
              <a:cxn ang="f439">
                <a:pos x="f736" y="f737"/>
              </a:cxn>
              <a:cxn ang="f439">
                <a:pos x="f738" y="f739"/>
              </a:cxn>
              <a:cxn ang="f439">
                <a:pos x="f740" y="f741"/>
              </a:cxn>
              <a:cxn ang="f439">
                <a:pos x="f742" y="f743"/>
              </a:cxn>
              <a:cxn ang="f439">
                <a:pos x="f744" y="f745"/>
              </a:cxn>
              <a:cxn ang="f439">
                <a:pos x="f746" y="f747"/>
              </a:cxn>
              <a:cxn ang="f439">
                <a:pos x="f748" y="f749"/>
              </a:cxn>
              <a:cxn ang="f439">
                <a:pos x="f750" y="f724"/>
              </a:cxn>
              <a:cxn ang="f439">
                <a:pos x="f751" y="f752"/>
              </a:cxn>
              <a:cxn ang="f439">
                <a:pos x="f753" y="f754"/>
              </a:cxn>
              <a:cxn ang="f439">
                <a:pos x="f755" y="f756"/>
              </a:cxn>
              <a:cxn ang="f439">
                <a:pos x="f757" y="f758"/>
              </a:cxn>
              <a:cxn ang="f439">
                <a:pos x="f759" y="f760"/>
              </a:cxn>
              <a:cxn ang="f439">
                <a:pos x="f761" y="f762"/>
              </a:cxn>
              <a:cxn ang="f439">
                <a:pos x="f763" y="f764"/>
              </a:cxn>
              <a:cxn ang="f439">
                <a:pos x="f765" y="f760"/>
              </a:cxn>
              <a:cxn ang="f439">
                <a:pos x="f766" y="f767"/>
              </a:cxn>
              <a:cxn ang="f439">
                <a:pos x="f768" y="f769"/>
              </a:cxn>
              <a:cxn ang="f439">
                <a:pos x="f770" y="f771"/>
              </a:cxn>
            </a:cxnLst>
            <a:rect l="f660" t="f663" r="f661" b="f662"/>
            <a:pathLst>
              <a:path w="470808" h="65066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0" y="f32"/>
                </a:cubicBezTo>
                <a:cubicBezTo>
                  <a:pt x="f30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cubicBezTo>
                  <a:pt x="f46" y="f49"/>
                  <a:pt x="f46" y="f50"/>
                  <a:pt x="f46" y="f51"/>
                </a:cubicBezTo>
                <a:cubicBezTo>
                  <a:pt x="f46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3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102" y="f103"/>
                </a:cubicBezTo>
                <a:cubicBezTo>
                  <a:pt x="f104" y="f105"/>
                  <a:pt x="f106" y="f107"/>
                  <a:pt x="f108" y="f109"/>
                </a:cubicBezTo>
                <a:cubicBezTo>
                  <a:pt x="f110" y="f111"/>
                  <a:pt x="f112" y="f113"/>
                  <a:pt x="f114" y="f115"/>
                </a:cubicBezTo>
                <a:cubicBezTo>
                  <a:pt x="f114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3" y="f135"/>
                  <a:pt x="f131" y="f136"/>
                </a:cubicBezTo>
                <a:cubicBezTo>
                  <a:pt x="f131" y="f137"/>
                  <a:pt x="f138" y="f139"/>
                  <a:pt x="f140" y="f141"/>
                </a:cubicBezTo>
                <a:cubicBezTo>
                  <a:pt x="f142" y="f143"/>
                  <a:pt x="f144" y="f145"/>
                  <a:pt x="f146" y="f147"/>
                </a:cubicBezTo>
                <a:cubicBezTo>
                  <a:pt x="f148" y="f149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lose/>
                <a:moveTo>
                  <a:pt x="f178" y="f179"/>
                </a:moveTo>
                <a:cubicBezTo>
                  <a:pt x="f180" y="f179"/>
                  <a:pt x="f181" y="f182"/>
                  <a:pt x="f183" y="f184"/>
                </a:cubicBezTo>
                <a:cubicBezTo>
                  <a:pt x="f185" y="f186"/>
                  <a:pt x="f187" y="f188"/>
                  <a:pt x="f189" y="f190"/>
                </a:cubicBezTo>
                <a:cubicBezTo>
                  <a:pt x="f191" y="f192"/>
                  <a:pt x="f193" y="f194"/>
                  <a:pt x="f195" y="f196"/>
                </a:cubicBez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7" y="f213"/>
                </a:cubicBezTo>
                <a:cubicBezTo>
                  <a:pt x="f214" y="f215"/>
                  <a:pt x="f216" y="f217"/>
                  <a:pt x="f218" y="f219"/>
                </a:cubicBezTo>
                <a:cubicBezTo>
                  <a:pt x="f220" y="f221"/>
                  <a:pt x="f222" y="f223"/>
                  <a:pt x="f224" y="f225"/>
                </a:cubicBezTo>
                <a:cubicBezTo>
                  <a:pt x="f226" y="f227"/>
                  <a:pt x="f228" y="f229"/>
                  <a:pt x="f230" y="f231"/>
                </a:cubicBezTo>
                <a:cubicBezTo>
                  <a:pt x="f232" y="f233"/>
                  <a:pt x="f234" y="f235"/>
                  <a:pt x="f236" y="f237"/>
                </a:cubicBezTo>
                <a:cubicBezTo>
                  <a:pt x="f238" y="f239"/>
                  <a:pt x="f240" y="f241"/>
                  <a:pt x="f242" y="f243"/>
                </a:cubicBezTo>
                <a:cubicBezTo>
                  <a:pt x="f244" y="f245"/>
                  <a:pt x="f246" y="f247"/>
                  <a:pt x="f248" y="f249"/>
                </a:cubicBezTo>
                <a:cubicBezTo>
                  <a:pt x="f250" y="f251"/>
                  <a:pt x="f252" y="f253"/>
                  <a:pt x="f254" y="f255"/>
                </a:cubicBezTo>
                <a:cubicBezTo>
                  <a:pt x="f256" y="f257"/>
                  <a:pt x="f258" y="f259"/>
                  <a:pt x="f260" y="f179"/>
                </a:cubicBezTo>
                <a:close/>
                <a:moveTo>
                  <a:pt x="f261" y="f262"/>
                </a:moveTo>
                <a:cubicBezTo>
                  <a:pt x="f263" y="f262"/>
                  <a:pt x="f264" y="f265"/>
                  <a:pt x="f266" y="f267"/>
                </a:cubicBezTo>
                <a:cubicBezTo>
                  <a:pt x="f268" y="f269"/>
                  <a:pt x="f270" y="f271"/>
                  <a:pt x="f272" y="f273"/>
                </a:cubicBez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cubicBezTo>
                  <a:pt x="f292" y="f293"/>
                  <a:pt x="f294" y="f293"/>
                  <a:pt x="f295" y="f296"/>
                </a:cubicBezTo>
                <a:cubicBezTo>
                  <a:pt x="f297" y="f298"/>
                  <a:pt x="f299" y="f300"/>
                  <a:pt x="f301" y="f285"/>
                </a:cubicBezTo>
                <a:cubicBezTo>
                  <a:pt x="f302" y="f303"/>
                  <a:pt x="f302" y="f304"/>
                  <a:pt x="f305" y="f306"/>
                </a:cubicBezTo>
                <a:cubicBezTo>
                  <a:pt x="f307" y="f308"/>
                  <a:pt x="f309" y="f310"/>
                  <a:pt x="f311" y="f312"/>
                </a:cubicBezTo>
                <a:cubicBezTo>
                  <a:pt x="f313" y="f314"/>
                  <a:pt x="f315" y="f316"/>
                  <a:pt x="f317" y="f318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59" name="Forma libre: forma 937">
            <a:extLst>
              <a:ext uri="{FF2B5EF4-FFF2-40B4-BE49-F238E27FC236}">
                <a16:creationId xmlns:a16="http://schemas.microsoft.com/office/drawing/2014/main" id="{D09B38E0-FFD6-4161-96C1-3F094FC7C2AD}"/>
              </a:ext>
            </a:extLst>
          </p:cNvPr>
          <p:cNvSpPr/>
          <p:nvPr/>
        </p:nvSpPr>
        <p:spPr>
          <a:xfrm>
            <a:off x="8230871" y="2722379"/>
            <a:ext cx="586861" cy="71098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86858"/>
              <a:gd name="f7" fmla="val 710983"/>
              <a:gd name="f8" fmla="val 418060"/>
              <a:gd name="f9" fmla="val 364029"/>
              <a:gd name="f10" fmla="val 434057"/>
              <a:gd name="f11" fmla="val 388820"/>
              <a:gd name="f12" fmla="val 448080"/>
              <a:gd name="f13" fmla="val 414166"/>
              <a:gd name="f14" fmla="val 457083"/>
              <a:gd name="f15" fmla="val 442281"/>
              <a:gd name="f16" fmla="val 460268"/>
              <a:gd name="f17" fmla="val 452184"/>
              <a:gd name="f18" fmla="val 460995"/>
              <a:gd name="f19" fmla="val 460701"/>
              <a:gd name="f20" fmla="val 455178"/>
              <a:gd name="f21" fmla="val 470050"/>
              <a:gd name="f22" fmla="val 445795"/>
              <a:gd name="f23" fmla="val 485216"/>
              <a:gd name="f24" fmla="val 437450"/>
              <a:gd name="f25" fmla="val 501039"/>
              <a:gd name="f26" fmla="val 428759"/>
              <a:gd name="f27" fmla="val 516655"/>
              <a:gd name="f28" fmla="val 425435"/>
              <a:gd name="f29" fmla="val 522646"/>
              <a:gd name="f30" fmla="val 417818"/>
              <a:gd name="f31" fmla="val 528047"/>
              <a:gd name="f32" fmla="val 429209"/>
              <a:gd name="f33" fmla="val 534730"/>
              <a:gd name="f34" fmla="val 438800"/>
              <a:gd name="f35" fmla="val 540339"/>
              <a:gd name="f36" fmla="val 444894"/>
              <a:gd name="f37" fmla="val 539162"/>
              <a:gd name="f38" fmla="val 450746"/>
              <a:gd name="f39" fmla="val 530159"/>
              <a:gd name="f40" fmla="val 460510"/>
              <a:gd name="f41" fmla="val 515097"/>
              <a:gd name="f42" fmla="val 472490"/>
              <a:gd name="f43" fmla="val 501836"/>
              <a:gd name="f44" fmla="val 485475"/>
              <a:gd name="f45" fmla="val 489440"/>
              <a:gd name="f46" fmla="val 496347"/>
              <a:gd name="f47" fmla="val 479087"/>
              <a:gd name="f48" fmla="val 508085"/>
              <a:gd name="f49" fmla="val 476975"/>
              <a:gd name="f50" fmla="val 521554"/>
              <a:gd name="f51" fmla="val 484350"/>
              <a:gd name="f52" fmla="val 538763"/>
              <a:gd name="f53" fmla="val 493734"/>
              <a:gd name="f54" fmla="val 556040"/>
              <a:gd name="f55" fmla="val 503013"/>
              <a:gd name="f56" fmla="val 573561"/>
              <a:gd name="f57" fmla="val 511843"/>
              <a:gd name="f58" fmla="val 583671"/>
              <a:gd name="f59" fmla="val 516932"/>
              <a:gd name="f60" fmla="val 587688"/>
              <a:gd name="f61" fmla="val 524273"/>
              <a:gd name="f62" fmla="val 586718"/>
              <a:gd name="f63" fmla="val 535526"/>
              <a:gd name="f64" fmla="val 585645"/>
              <a:gd name="f65" fmla="val 547749"/>
              <a:gd name="f66" fmla="val 582806"/>
              <a:gd name="f67" fmla="val 559417"/>
              <a:gd name="f68" fmla="val 578512"/>
              <a:gd name="f69" fmla="val 570774"/>
              <a:gd name="f70" fmla="val 561269"/>
              <a:gd name="f71" fmla="val 616444"/>
              <a:gd name="f72" fmla="val 538451"/>
              <a:gd name="f73" fmla="val 658964"/>
              <a:gd name="f74" fmla="val 505800"/>
              <a:gd name="f75" fmla="val 695632"/>
              <a:gd name="f76" fmla="val 489111"/>
              <a:gd name="f77" fmla="val 714364"/>
              <a:gd name="f78" fmla="val 483121"/>
              <a:gd name="f79" fmla="val 714987"/>
              <a:gd name="f80" fmla="val 461168"/>
              <a:gd name="f81" fmla="val 702730"/>
              <a:gd name="f82" fmla="val 447076"/>
              <a:gd name="f83" fmla="val 694870"/>
              <a:gd name="f84" fmla="val 433157"/>
              <a:gd name="f85" fmla="val 686595"/>
              <a:gd name="f86" fmla="val 418614"/>
              <a:gd name="f87" fmla="val 679635"/>
              <a:gd name="f88" fmla="val 403552"/>
              <a:gd name="f89" fmla="val 672433"/>
              <a:gd name="f90" fmla="val 399847"/>
              <a:gd name="f91" fmla="val 660591"/>
              <a:gd name="f92" fmla="val 401579"/>
              <a:gd name="f93" fmla="val 645426"/>
              <a:gd name="f94" fmla="val 403587"/>
              <a:gd name="f95" fmla="val 628078"/>
              <a:gd name="f96" fmla="val 408330"/>
              <a:gd name="f97" fmla="val 611355"/>
              <a:gd name="f98" fmla="val 415705"/>
              <a:gd name="f99" fmla="val 595704"/>
              <a:gd name="f100" fmla="val 421038"/>
              <a:gd name="f101" fmla="val 584416"/>
              <a:gd name="f102" fmla="val 420311"/>
              <a:gd name="f103" fmla="val 576903"/>
              <a:gd name="f104" fmla="val 407846"/>
              <a:gd name="f105" fmla="val 573060"/>
              <a:gd name="f106" fmla="val 390637"/>
              <a:gd name="f107" fmla="val 567762"/>
              <a:gd name="f108" fmla="val 389771"/>
              <a:gd name="f109" fmla="val 558032"/>
              <a:gd name="f110" fmla="val 392265"/>
              <a:gd name="f111" fmla="val 540824"/>
              <a:gd name="f112" fmla="val 399120"/>
              <a:gd name="f113" fmla="val 493699"/>
              <a:gd name="f114" fmla="val 381946"/>
              <a:gd name="f115" fmla="val 457170"/>
              <a:gd name="f116" fmla="val 341158"/>
              <a:gd name="f117" fmla="val 428777"/>
              <a:gd name="f118" fmla="val 284615"/>
              <a:gd name="f119" fmla="val 389409"/>
              <a:gd name="f120" fmla="val 210484"/>
              <a:gd name="f121" fmla="val 385184"/>
              <a:gd name="f122" fmla="val 154218"/>
              <a:gd name="f123" fmla="val 423687"/>
              <a:gd name="f124" fmla="val 107440"/>
              <a:gd name="f125" fmla="val 455681"/>
              <a:gd name="f126" fmla="val 90266"/>
              <a:gd name="f127" fmla="val 498685"/>
              <a:gd name="f128" fmla="val 102281"/>
              <a:gd name="f129" fmla="val 553808"/>
              <a:gd name="f130" fmla="val 102765"/>
              <a:gd name="f131" fmla="val 555989"/>
              <a:gd name="f132" fmla="val 103908"/>
              <a:gd name="f133" fmla="val 558171"/>
              <a:gd name="f134" fmla="val 101449"/>
              <a:gd name="f135" fmla="val 560179"/>
              <a:gd name="f136" fmla="val 95979"/>
              <a:gd name="f137" fmla="val 560871"/>
              <a:gd name="f138" fmla="val 93555"/>
              <a:gd name="f139" fmla="val 556439"/>
              <a:gd name="f140" fmla="val 90750"/>
              <a:gd name="f141" fmla="val 553012"/>
              <a:gd name="f142" fmla="val 71049"/>
              <a:gd name="f143" fmla="val 528774"/>
              <a:gd name="f144" fmla="val 53771"/>
              <a:gd name="f145" fmla="val 503048"/>
              <a:gd name="f146" fmla="val 39021"/>
              <a:gd name="f147" fmla="val 475417"/>
              <a:gd name="f148" fmla="val 32131"/>
              <a:gd name="f149" fmla="val 462537"/>
              <a:gd name="f150" fmla="val 31853"/>
              <a:gd name="f151" fmla="val 450972"/>
              <a:gd name="f152" fmla="val 36632"/>
              <a:gd name="f153" fmla="val 437503"/>
              <a:gd name="f154" fmla="val 44768"/>
              <a:gd name="f155" fmla="val 414616"/>
              <a:gd name="f156" fmla="val 55814"/>
              <a:gd name="f157" fmla="val 393425"/>
              <a:gd name="f158" fmla="val 69248"/>
              <a:gd name="f159" fmla="val 373204"/>
              <a:gd name="f160" fmla="val 55779"/>
              <a:gd name="f161" fmla="val 383453"/>
              <a:gd name="f162" fmla="val 47504"/>
              <a:gd name="f163" fmla="val 397546"/>
              <a:gd name="f164" fmla="val 39748"/>
              <a:gd name="f165" fmla="val 412019"/>
              <a:gd name="f166" fmla="val 38155"/>
              <a:gd name="f167" fmla="val 414997"/>
              <a:gd name="f168" fmla="val 37636"/>
              <a:gd name="f169" fmla="val 419325"/>
              <a:gd name="f170" fmla="val 33619"/>
              <a:gd name="f171" fmla="val 419602"/>
              <a:gd name="f172" fmla="val 29499"/>
              <a:gd name="f173" fmla="val 419879"/>
              <a:gd name="f174" fmla="val 28287"/>
              <a:gd name="f175" fmla="val 415724"/>
              <a:gd name="f176" fmla="val 26937"/>
              <a:gd name="f177" fmla="val 412746"/>
              <a:gd name="f178" fmla="val -33934"/>
              <a:gd name="f179" fmla="val 278990"/>
              <a:gd name="f180" fmla="val 9347"/>
              <a:gd name="f181" fmla="val 94681"/>
              <a:gd name="f182" fmla="val 146774"/>
              <a:gd name="f183" fmla="val 24254"/>
              <a:gd name="f184" fmla="val 241784"/>
              <a:gd name="f185" fmla="val -24429"/>
              <a:gd name="f186" fmla="val 356947"/>
              <a:gd name="f187" fmla="val 1679"/>
              <a:gd name="f188" fmla="val 424604"/>
              <a:gd name="f189" fmla="val 89072"/>
              <a:gd name="f190" fmla="val 500018"/>
              <a:gd name="f191" fmla="val 186472"/>
              <a:gd name="f192" fmla="val 510024"/>
              <a:gd name="f193" fmla="val 293775"/>
              <a:gd name="f194" fmla="val 467851"/>
              <a:gd name="f195" fmla="val 407621"/>
              <a:gd name="f196" fmla="val 466120"/>
              <a:gd name="f197" fmla="val 412330"/>
              <a:gd name="f198" fmla="val 465150"/>
              <a:gd name="f199" fmla="val 459402"/>
              <a:gd name="f200" fmla="val 453343"/>
              <a:gd name="f201" fmla="val 419913"/>
              <a:gd name="f202" fmla="val 453239"/>
              <a:gd name="f203" fmla="val 450504"/>
              <a:gd name="f204" fmla="val 408210"/>
              <a:gd name="f205" fmla="val 445725"/>
              <a:gd name="f206" fmla="val 401008"/>
              <a:gd name="f207" fmla="val 441397"/>
              <a:gd name="f208" fmla="val 393494"/>
              <a:gd name="f209" fmla="val 436308"/>
              <a:gd name="f210" fmla="val 386535"/>
              <a:gd name="f211" fmla="val 430629"/>
              <a:gd name="f212" fmla="val 378779"/>
              <a:gd name="f213" fmla="val 424258"/>
              <a:gd name="f214" fmla="val 371508"/>
              <a:gd name="f215" fmla="val 418199"/>
              <a:gd name="f216" fmla="val 364063"/>
              <a:gd name="f217" fmla="val 432845"/>
              <a:gd name="f218" fmla="val 189623"/>
              <a:gd name="f219" fmla="val 433330"/>
              <a:gd name="f220" fmla="val 144783"/>
              <a:gd name="f221" fmla="val 427617"/>
              <a:gd name="f222" fmla="val 138516"/>
              <a:gd name="f223" fmla="val 386378"/>
              <a:gd name="f224" fmla="val 141044"/>
              <a:gd name="f225" fmla="val 351303"/>
              <a:gd name="f226" fmla="val 143191"/>
              <a:gd name="f227" fmla="val 318548"/>
              <a:gd name="f228" fmla="val 153959"/>
              <a:gd name="f229" fmla="val 289775"/>
              <a:gd name="f230" fmla="val 174665"/>
              <a:gd name="f231" fmla="val 267165"/>
              <a:gd name="f232" fmla="val 190938"/>
              <a:gd name="f233" fmla="val 264152"/>
              <a:gd name="f234" fmla="val 224559"/>
              <a:gd name="f235" fmla="val 284096"/>
              <a:gd name="f236" fmla="val 244019"/>
              <a:gd name="f237" fmla="val 306014"/>
              <a:gd name="f238" fmla="val 265382"/>
              <a:gd name="f239" fmla="val 332537"/>
              <a:gd name="f240" fmla="val 279128"/>
              <a:gd name="f241" fmla="val 363006"/>
              <a:gd name="f242" fmla="val 283768"/>
              <a:gd name="f243" fmla="val 388283"/>
              <a:gd name="f244" fmla="val 287611"/>
              <a:gd name="f245" fmla="val 404799"/>
              <a:gd name="f246" fmla="val 278851"/>
              <a:gd name="f247" fmla="val 416987"/>
              <a:gd name="f248" fmla="val 256068"/>
              <a:gd name="f249" fmla="val 428621"/>
              <a:gd name="f250" fmla="val 234289"/>
              <a:gd name="f251" fmla="val 433607"/>
              <a:gd name="f252" fmla="val 210813"/>
              <a:gd name="f253" fmla="val 432880"/>
              <a:gd name="f254" fmla="val 189657"/>
              <a:gd name="f255" fmla="val 58930"/>
              <a:gd name="f256" fmla="val 182421"/>
              <a:gd name="f257" fmla="val 58341"/>
              <a:gd name="f258" fmla="val 205758"/>
              <a:gd name="f259" fmla="val 62012"/>
              <a:gd name="f260" fmla="val 228368"/>
              <a:gd name="f261" fmla="val 71637"/>
              <a:gd name="f262" fmla="val 249697"/>
              <a:gd name="f263" fmla="val 83583"/>
              <a:gd name="f264" fmla="val 276151"/>
              <a:gd name="f265" fmla="val 102246"/>
              <a:gd name="f266" fmla="val 288062"/>
              <a:gd name="f267" fmla="val 128838"/>
              <a:gd name="f268" fmla="val 160208"/>
              <a:gd name="f269" fmla="val 278713"/>
              <a:gd name="f270" fmla="val 188116"/>
              <a:gd name="f271" fmla="val 265071"/>
              <a:gd name="f272" fmla="val 210034"/>
              <a:gd name="f273" fmla="val 241664"/>
              <a:gd name="f274" fmla="val 225199"/>
              <a:gd name="f275" fmla="val 225460"/>
              <a:gd name="f276" fmla="val 224056"/>
              <a:gd name="f277" fmla="val 196721"/>
              <a:gd name="f278" fmla="val 207956"/>
              <a:gd name="f279" fmla="val 181278"/>
              <a:gd name="f280" fmla="val 178525"/>
              <a:gd name="f281" fmla="val 153024"/>
              <a:gd name="f282" fmla="val 140922"/>
              <a:gd name="f283" fmla="val 143953"/>
              <a:gd name="f284" fmla="val 102177"/>
              <a:gd name="f285" fmla="val 141252"/>
              <a:gd name="f286" fmla="val 63881"/>
              <a:gd name="f287" fmla="val 138585"/>
              <a:gd name="f288" fmla="val 58965"/>
              <a:gd name="f289" fmla="val 144887"/>
              <a:gd name="f290" fmla="val 182455"/>
              <a:gd name="f291" fmla="val 493300"/>
              <a:gd name="f292" fmla="val 657406"/>
              <a:gd name="f293" fmla="val 492781"/>
              <a:gd name="f294" fmla="val 661769"/>
              <a:gd name="f295" fmla="val 491846"/>
              <a:gd name="f296" fmla="val 665820"/>
              <a:gd name="f297" fmla="val 494962"/>
              <a:gd name="f298" fmla="val 668001"/>
              <a:gd name="f299" fmla="val 499394"/>
              <a:gd name="f300" fmla="val 671152"/>
              <a:gd name="f301" fmla="val 502580"/>
              <a:gd name="f302" fmla="val 666997"/>
              <a:gd name="f303" fmla="val 505177"/>
              <a:gd name="f304" fmla="val 664331"/>
              <a:gd name="f305" fmla="val 532357"/>
              <a:gd name="f306" fmla="val 636527"/>
              <a:gd name="f307" fmla="val 549254"/>
              <a:gd name="f308" fmla="val 603010"/>
              <a:gd name="f309" fmla="val 559018"/>
              <a:gd name="f310" fmla="val 565684"/>
              <a:gd name="f311" fmla="val 559780"/>
              <a:gd name="f312" fmla="val 562707"/>
              <a:gd name="f313" fmla="val 559330"/>
              <a:gd name="f314" fmla="val 557721"/>
              <a:gd name="f315" fmla="val 557426"/>
              <a:gd name="f316" fmla="val 556128"/>
              <a:gd name="f317" fmla="val 553513"/>
              <a:gd name="f318" fmla="val 552804"/>
              <a:gd name="f319" fmla="val 549774"/>
              <a:gd name="f320" fmla="val 556889"/>
              <a:gd name="f321" fmla="val 547211"/>
              <a:gd name="f322" fmla="val 559556"/>
              <a:gd name="f323" fmla="val 520515"/>
              <a:gd name="f324" fmla="val 587706"/>
              <a:gd name="f325" fmla="val 503237"/>
              <a:gd name="f326" fmla="val 621050"/>
              <a:gd name="f327" fmla="+- 0 0 -90"/>
              <a:gd name="f328" fmla="*/ f3 1 586858"/>
              <a:gd name="f329" fmla="*/ f4 1 710983"/>
              <a:gd name="f330" fmla="val f5"/>
              <a:gd name="f331" fmla="val f6"/>
              <a:gd name="f332" fmla="val f7"/>
              <a:gd name="f333" fmla="*/ f327 f0 1"/>
              <a:gd name="f334" fmla="+- f332 0 f330"/>
              <a:gd name="f335" fmla="+- f331 0 f330"/>
              <a:gd name="f336" fmla="*/ f333 1 f2"/>
              <a:gd name="f337" fmla="*/ f335 1 586858"/>
              <a:gd name="f338" fmla="*/ f334 1 710983"/>
              <a:gd name="f339" fmla="*/ 418060 f335 1"/>
              <a:gd name="f340" fmla="*/ 364029 f334 1"/>
              <a:gd name="f341" fmla="*/ 457083 f335 1"/>
              <a:gd name="f342" fmla="*/ 442281 f334 1"/>
              <a:gd name="f343" fmla="*/ 455178 f335 1"/>
              <a:gd name="f344" fmla="*/ 470050 f334 1"/>
              <a:gd name="f345" fmla="*/ 428759 f335 1"/>
              <a:gd name="f346" fmla="*/ 516655 f334 1"/>
              <a:gd name="f347" fmla="*/ 429209 f335 1"/>
              <a:gd name="f348" fmla="*/ 534730 f334 1"/>
              <a:gd name="f349" fmla="*/ 450746 f335 1"/>
              <a:gd name="f350" fmla="*/ 530159 f334 1"/>
              <a:gd name="f351" fmla="*/ 485475 f335 1"/>
              <a:gd name="f352" fmla="*/ 489440 f334 1"/>
              <a:gd name="f353" fmla="*/ 521554 f335 1"/>
              <a:gd name="f354" fmla="*/ 484350 f334 1"/>
              <a:gd name="f355" fmla="*/ 573561 f335 1"/>
              <a:gd name="f356" fmla="*/ 511843 f334 1"/>
              <a:gd name="f357" fmla="*/ 586718 f335 1"/>
              <a:gd name="f358" fmla="*/ 535526 f334 1"/>
              <a:gd name="f359" fmla="*/ 578512 f335 1"/>
              <a:gd name="f360" fmla="*/ 570774 f334 1"/>
              <a:gd name="f361" fmla="*/ 505800 f335 1"/>
              <a:gd name="f362" fmla="*/ 695632 f334 1"/>
              <a:gd name="f363" fmla="*/ 461168 f335 1"/>
              <a:gd name="f364" fmla="*/ 702730 f334 1"/>
              <a:gd name="f365" fmla="*/ 418614 f335 1"/>
              <a:gd name="f366" fmla="*/ 679635 f334 1"/>
              <a:gd name="f367" fmla="*/ 401579 f335 1"/>
              <a:gd name="f368" fmla="*/ 645426 f334 1"/>
              <a:gd name="f369" fmla="*/ 415705 f335 1"/>
              <a:gd name="f370" fmla="*/ 595704 f334 1"/>
              <a:gd name="f371" fmla="*/ 407846 f335 1"/>
              <a:gd name="f372" fmla="*/ 573060 f334 1"/>
              <a:gd name="f373" fmla="*/ 392265 f335 1"/>
              <a:gd name="f374" fmla="*/ 540824 f334 1"/>
              <a:gd name="f375" fmla="*/ 341158 f335 1"/>
              <a:gd name="f376" fmla="*/ 428777 f334 1"/>
              <a:gd name="f377" fmla="*/ 154218 f335 1"/>
              <a:gd name="f378" fmla="*/ 423687 f334 1"/>
              <a:gd name="f379" fmla="*/ 102281 f335 1"/>
              <a:gd name="f380" fmla="*/ 553808 f334 1"/>
              <a:gd name="f381" fmla="*/ 101449 f335 1"/>
              <a:gd name="f382" fmla="*/ 560179 f334 1"/>
              <a:gd name="f383" fmla="*/ 90750 f335 1"/>
              <a:gd name="f384" fmla="*/ 553012 f334 1"/>
              <a:gd name="f385" fmla="*/ 39021 f335 1"/>
              <a:gd name="f386" fmla="*/ 475417 f334 1"/>
              <a:gd name="f387" fmla="*/ 36632 f335 1"/>
              <a:gd name="f388" fmla="*/ 437503 f334 1"/>
              <a:gd name="f389" fmla="*/ 69248 f335 1"/>
              <a:gd name="f390" fmla="*/ 373204 f334 1"/>
              <a:gd name="f391" fmla="*/ 39748 f335 1"/>
              <a:gd name="f392" fmla="*/ 412019 f334 1"/>
              <a:gd name="f393" fmla="*/ 33619 f335 1"/>
              <a:gd name="f394" fmla="*/ 419602 f334 1"/>
              <a:gd name="f395" fmla="*/ 26937 f335 1"/>
              <a:gd name="f396" fmla="*/ 412746 f334 1"/>
              <a:gd name="f397" fmla="*/ 146774 f335 1"/>
              <a:gd name="f398" fmla="*/ 24254 f334 1"/>
              <a:gd name="f399" fmla="*/ 424604 f335 1"/>
              <a:gd name="f400" fmla="*/ 89072 f334 1"/>
              <a:gd name="f401" fmla="*/ 467851 f335 1"/>
              <a:gd name="f402" fmla="*/ 407621 f334 1"/>
              <a:gd name="f403" fmla="*/ 459402 f335 1"/>
              <a:gd name="f404" fmla="*/ 450504 f335 1"/>
              <a:gd name="f405" fmla="*/ 408210 f334 1"/>
              <a:gd name="f406" fmla="*/ 436308 f335 1"/>
              <a:gd name="f407" fmla="*/ 386535 f334 1"/>
              <a:gd name="f408" fmla="*/ 418199 f335 1"/>
              <a:gd name="f409" fmla="*/ 364063 f334 1"/>
              <a:gd name="f410" fmla="*/ 432845 f335 1"/>
              <a:gd name="f411" fmla="*/ 189623 f334 1"/>
              <a:gd name="f412" fmla="*/ 386378 f335 1"/>
              <a:gd name="f413" fmla="*/ 141044 f334 1"/>
              <a:gd name="f414" fmla="*/ 289775 f335 1"/>
              <a:gd name="f415" fmla="*/ 174665 f334 1"/>
              <a:gd name="f416" fmla="*/ 284096 f335 1"/>
              <a:gd name="f417" fmla="*/ 244019 f334 1"/>
              <a:gd name="f418" fmla="*/ 363006 f335 1"/>
              <a:gd name="f419" fmla="*/ 283768 f334 1"/>
              <a:gd name="f420" fmla="*/ 416987 f335 1"/>
              <a:gd name="f421" fmla="*/ 256068 f334 1"/>
              <a:gd name="f422" fmla="*/ 432880 f335 1"/>
              <a:gd name="f423" fmla="*/ 189657 f334 1"/>
              <a:gd name="f424" fmla="*/ 58930 f335 1"/>
              <a:gd name="f425" fmla="*/ 182421 f334 1"/>
              <a:gd name="f426" fmla="*/ 71637 f335 1"/>
              <a:gd name="f427" fmla="*/ 249697 f334 1"/>
              <a:gd name="f428" fmla="*/ 128838 f335 1"/>
              <a:gd name="f429" fmla="*/ 210034 f335 1"/>
              <a:gd name="f430" fmla="*/ 241664 f334 1"/>
              <a:gd name="f431" fmla="*/ 207956 f335 1"/>
              <a:gd name="f432" fmla="*/ 181278 f334 1"/>
              <a:gd name="f433" fmla="*/ 102177 f335 1"/>
              <a:gd name="f434" fmla="*/ 141252 f334 1"/>
              <a:gd name="f435" fmla="*/ 182455 f334 1"/>
              <a:gd name="f436" fmla="*/ 493300 f335 1"/>
              <a:gd name="f437" fmla="*/ 657406 f334 1"/>
              <a:gd name="f438" fmla="*/ 494962 f335 1"/>
              <a:gd name="f439" fmla="*/ 668001 f334 1"/>
              <a:gd name="f440" fmla="*/ 505177 f335 1"/>
              <a:gd name="f441" fmla="*/ 664331 f334 1"/>
              <a:gd name="f442" fmla="*/ 559018 f335 1"/>
              <a:gd name="f443" fmla="*/ 565684 f334 1"/>
              <a:gd name="f444" fmla="*/ 557426 f335 1"/>
              <a:gd name="f445" fmla="*/ 556128 f334 1"/>
              <a:gd name="f446" fmla="*/ 547211 f335 1"/>
              <a:gd name="f447" fmla="*/ 559556 f334 1"/>
              <a:gd name="f448" fmla="+- f336 0 f1"/>
              <a:gd name="f449" fmla="*/ f339 1 586858"/>
              <a:gd name="f450" fmla="*/ f340 1 710983"/>
              <a:gd name="f451" fmla="*/ f341 1 586858"/>
              <a:gd name="f452" fmla="*/ f342 1 710983"/>
              <a:gd name="f453" fmla="*/ f343 1 586858"/>
              <a:gd name="f454" fmla="*/ f344 1 710983"/>
              <a:gd name="f455" fmla="*/ f345 1 586858"/>
              <a:gd name="f456" fmla="*/ f346 1 710983"/>
              <a:gd name="f457" fmla="*/ f347 1 586858"/>
              <a:gd name="f458" fmla="*/ f348 1 710983"/>
              <a:gd name="f459" fmla="*/ f349 1 586858"/>
              <a:gd name="f460" fmla="*/ f350 1 710983"/>
              <a:gd name="f461" fmla="*/ f351 1 586858"/>
              <a:gd name="f462" fmla="*/ f352 1 710983"/>
              <a:gd name="f463" fmla="*/ f353 1 586858"/>
              <a:gd name="f464" fmla="*/ f354 1 710983"/>
              <a:gd name="f465" fmla="*/ f355 1 586858"/>
              <a:gd name="f466" fmla="*/ f356 1 710983"/>
              <a:gd name="f467" fmla="*/ f357 1 586858"/>
              <a:gd name="f468" fmla="*/ f358 1 710983"/>
              <a:gd name="f469" fmla="*/ f359 1 586858"/>
              <a:gd name="f470" fmla="*/ f360 1 710983"/>
              <a:gd name="f471" fmla="*/ f361 1 586858"/>
              <a:gd name="f472" fmla="*/ f362 1 710983"/>
              <a:gd name="f473" fmla="*/ f363 1 586858"/>
              <a:gd name="f474" fmla="*/ f364 1 710983"/>
              <a:gd name="f475" fmla="*/ f365 1 586858"/>
              <a:gd name="f476" fmla="*/ f366 1 710983"/>
              <a:gd name="f477" fmla="*/ f367 1 586858"/>
              <a:gd name="f478" fmla="*/ f368 1 710983"/>
              <a:gd name="f479" fmla="*/ f369 1 586858"/>
              <a:gd name="f480" fmla="*/ f370 1 710983"/>
              <a:gd name="f481" fmla="*/ f371 1 586858"/>
              <a:gd name="f482" fmla="*/ f372 1 710983"/>
              <a:gd name="f483" fmla="*/ f373 1 586858"/>
              <a:gd name="f484" fmla="*/ f374 1 710983"/>
              <a:gd name="f485" fmla="*/ f375 1 586858"/>
              <a:gd name="f486" fmla="*/ f376 1 710983"/>
              <a:gd name="f487" fmla="*/ f377 1 586858"/>
              <a:gd name="f488" fmla="*/ f378 1 710983"/>
              <a:gd name="f489" fmla="*/ f379 1 586858"/>
              <a:gd name="f490" fmla="*/ f380 1 710983"/>
              <a:gd name="f491" fmla="*/ f381 1 586858"/>
              <a:gd name="f492" fmla="*/ f382 1 710983"/>
              <a:gd name="f493" fmla="*/ f383 1 586858"/>
              <a:gd name="f494" fmla="*/ f384 1 710983"/>
              <a:gd name="f495" fmla="*/ f385 1 586858"/>
              <a:gd name="f496" fmla="*/ f386 1 710983"/>
              <a:gd name="f497" fmla="*/ f387 1 586858"/>
              <a:gd name="f498" fmla="*/ f388 1 710983"/>
              <a:gd name="f499" fmla="*/ f389 1 586858"/>
              <a:gd name="f500" fmla="*/ f390 1 710983"/>
              <a:gd name="f501" fmla="*/ f391 1 586858"/>
              <a:gd name="f502" fmla="*/ f392 1 710983"/>
              <a:gd name="f503" fmla="*/ f393 1 586858"/>
              <a:gd name="f504" fmla="*/ f394 1 710983"/>
              <a:gd name="f505" fmla="*/ f395 1 586858"/>
              <a:gd name="f506" fmla="*/ f396 1 710983"/>
              <a:gd name="f507" fmla="*/ f397 1 586858"/>
              <a:gd name="f508" fmla="*/ f398 1 710983"/>
              <a:gd name="f509" fmla="*/ f399 1 586858"/>
              <a:gd name="f510" fmla="*/ f400 1 710983"/>
              <a:gd name="f511" fmla="*/ f401 1 586858"/>
              <a:gd name="f512" fmla="*/ f402 1 710983"/>
              <a:gd name="f513" fmla="*/ f403 1 586858"/>
              <a:gd name="f514" fmla="*/ f404 1 586858"/>
              <a:gd name="f515" fmla="*/ f405 1 710983"/>
              <a:gd name="f516" fmla="*/ f406 1 586858"/>
              <a:gd name="f517" fmla="*/ f407 1 710983"/>
              <a:gd name="f518" fmla="*/ f408 1 586858"/>
              <a:gd name="f519" fmla="*/ f409 1 710983"/>
              <a:gd name="f520" fmla="*/ f410 1 586858"/>
              <a:gd name="f521" fmla="*/ f411 1 710983"/>
              <a:gd name="f522" fmla="*/ f412 1 586858"/>
              <a:gd name="f523" fmla="*/ f413 1 710983"/>
              <a:gd name="f524" fmla="*/ f414 1 586858"/>
              <a:gd name="f525" fmla="*/ f415 1 710983"/>
              <a:gd name="f526" fmla="*/ f416 1 586858"/>
              <a:gd name="f527" fmla="*/ f417 1 710983"/>
              <a:gd name="f528" fmla="*/ f418 1 586858"/>
              <a:gd name="f529" fmla="*/ f419 1 710983"/>
              <a:gd name="f530" fmla="*/ f420 1 586858"/>
              <a:gd name="f531" fmla="*/ f421 1 710983"/>
              <a:gd name="f532" fmla="*/ f422 1 586858"/>
              <a:gd name="f533" fmla="*/ f423 1 710983"/>
              <a:gd name="f534" fmla="*/ f424 1 586858"/>
              <a:gd name="f535" fmla="*/ f425 1 710983"/>
              <a:gd name="f536" fmla="*/ f426 1 586858"/>
              <a:gd name="f537" fmla="*/ f427 1 710983"/>
              <a:gd name="f538" fmla="*/ f428 1 586858"/>
              <a:gd name="f539" fmla="*/ f429 1 586858"/>
              <a:gd name="f540" fmla="*/ f430 1 710983"/>
              <a:gd name="f541" fmla="*/ f431 1 586858"/>
              <a:gd name="f542" fmla="*/ f432 1 710983"/>
              <a:gd name="f543" fmla="*/ f433 1 586858"/>
              <a:gd name="f544" fmla="*/ f434 1 710983"/>
              <a:gd name="f545" fmla="*/ f435 1 710983"/>
              <a:gd name="f546" fmla="*/ f436 1 586858"/>
              <a:gd name="f547" fmla="*/ f437 1 710983"/>
              <a:gd name="f548" fmla="*/ f438 1 586858"/>
              <a:gd name="f549" fmla="*/ f439 1 710983"/>
              <a:gd name="f550" fmla="*/ f440 1 586858"/>
              <a:gd name="f551" fmla="*/ f441 1 710983"/>
              <a:gd name="f552" fmla="*/ f442 1 586858"/>
              <a:gd name="f553" fmla="*/ f443 1 710983"/>
              <a:gd name="f554" fmla="*/ f444 1 586858"/>
              <a:gd name="f555" fmla="*/ f445 1 710983"/>
              <a:gd name="f556" fmla="*/ f446 1 586858"/>
              <a:gd name="f557" fmla="*/ f447 1 710983"/>
              <a:gd name="f558" fmla="*/ f330 1 f337"/>
              <a:gd name="f559" fmla="*/ f331 1 f337"/>
              <a:gd name="f560" fmla="*/ f330 1 f338"/>
              <a:gd name="f561" fmla="*/ f332 1 f338"/>
              <a:gd name="f562" fmla="*/ f449 1 f337"/>
              <a:gd name="f563" fmla="*/ f450 1 f338"/>
              <a:gd name="f564" fmla="*/ f451 1 f337"/>
              <a:gd name="f565" fmla="*/ f452 1 f338"/>
              <a:gd name="f566" fmla="*/ f453 1 f337"/>
              <a:gd name="f567" fmla="*/ f454 1 f338"/>
              <a:gd name="f568" fmla="*/ f455 1 f337"/>
              <a:gd name="f569" fmla="*/ f456 1 f338"/>
              <a:gd name="f570" fmla="*/ f457 1 f337"/>
              <a:gd name="f571" fmla="*/ f458 1 f338"/>
              <a:gd name="f572" fmla="*/ f459 1 f337"/>
              <a:gd name="f573" fmla="*/ f460 1 f338"/>
              <a:gd name="f574" fmla="*/ f461 1 f337"/>
              <a:gd name="f575" fmla="*/ f462 1 f338"/>
              <a:gd name="f576" fmla="*/ f463 1 f337"/>
              <a:gd name="f577" fmla="*/ f464 1 f338"/>
              <a:gd name="f578" fmla="*/ f465 1 f337"/>
              <a:gd name="f579" fmla="*/ f466 1 f338"/>
              <a:gd name="f580" fmla="*/ f467 1 f337"/>
              <a:gd name="f581" fmla="*/ f468 1 f338"/>
              <a:gd name="f582" fmla="*/ f469 1 f337"/>
              <a:gd name="f583" fmla="*/ f470 1 f338"/>
              <a:gd name="f584" fmla="*/ f471 1 f337"/>
              <a:gd name="f585" fmla="*/ f472 1 f338"/>
              <a:gd name="f586" fmla="*/ f473 1 f337"/>
              <a:gd name="f587" fmla="*/ f474 1 f338"/>
              <a:gd name="f588" fmla="*/ f475 1 f337"/>
              <a:gd name="f589" fmla="*/ f476 1 f338"/>
              <a:gd name="f590" fmla="*/ f477 1 f337"/>
              <a:gd name="f591" fmla="*/ f478 1 f338"/>
              <a:gd name="f592" fmla="*/ f479 1 f337"/>
              <a:gd name="f593" fmla="*/ f480 1 f338"/>
              <a:gd name="f594" fmla="*/ f481 1 f337"/>
              <a:gd name="f595" fmla="*/ f482 1 f338"/>
              <a:gd name="f596" fmla="*/ f483 1 f337"/>
              <a:gd name="f597" fmla="*/ f484 1 f338"/>
              <a:gd name="f598" fmla="*/ f485 1 f337"/>
              <a:gd name="f599" fmla="*/ f486 1 f338"/>
              <a:gd name="f600" fmla="*/ f487 1 f337"/>
              <a:gd name="f601" fmla="*/ f488 1 f338"/>
              <a:gd name="f602" fmla="*/ f489 1 f337"/>
              <a:gd name="f603" fmla="*/ f490 1 f338"/>
              <a:gd name="f604" fmla="*/ f491 1 f337"/>
              <a:gd name="f605" fmla="*/ f492 1 f338"/>
              <a:gd name="f606" fmla="*/ f493 1 f337"/>
              <a:gd name="f607" fmla="*/ f494 1 f338"/>
              <a:gd name="f608" fmla="*/ f495 1 f337"/>
              <a:gd name="f609" fmla="*/ f496 1 f338"/>
              <a:gd name="f610" fmla="*/ f497 1 f337"/>
              <a:gd name="f611" fmla="*/ f498 1 f338"/>
              <a:gd name="f612" fmla="*/ f499 1 f337"/>
              <a:gd name="f613" fmla="*/ f500 1 f338"/>
              <a:gd name="f614" fmla="*/ f501 1 f337"/>
              <a:gd name="f615" fmla="*/ f502 1 f338"/>
              <a:gd name="f616" fmla="*/ f503 1 f337"/>
              <a:gd name="f617" fmla="*/ f504 1 f338"/>
              <a:gd name="f618" fmla="*/ f505 1 f337"/>
              <a:gd name="f619" fmla="*/ f506 1 f338"/>
              <a:gd name="f620" fmla="*/ f507 1 f337"/>
              <a:gd name="f621" fmla="*/ f508 1 f338"/>
              <a:gd name="f622" fmla="*/ f509 1 f337"/>
              <a:gd name="f623" fmla="*/ f510 1 f338"/>
              <a:gd name="f624" fmla="*/ f511 1 f337"/>
              <a:gd name="f625" fmla="*/ f512 1 f338"/>
              <a:gd name="f626" fmla="*/ f513 1 f337"/>
              <a:gd name="f627" fmla="*/ f514 1 f337"/>
              <a:gd name="f628" fmla="*/ f515 1 f338"/>
              <a:gd name="f629" fmla="*/ f516 1 f337"/>
              <a:gd name="f630" fmla="*/ f517 1 f338"/>
              <a:gd name="f631" fmla="*/ f518 1 f337"/>
              <a:gd name="f632" fmla="*/ f519 1 f338"/>
              <a:gd name="f633" fmla="*/ f520 1 f337"/>
              <a:gd name="f634" fmla="*/ f521 1 f338"/>
              <a:gd name="f635" fmla="*/ f522 1 f337"/>
              <a:gd name="f636" fmla="*/ f523 1 f338"/>
              <a:gd name="f637" fmla="*/ f524 1 f337"/>
              <a:gd name="f638" fmla="*/ f525 1 f338"/>
              <a:gd name="f639" fmla="*/ f526 1 f337"/>
              <a:gd name="f640" fmla="*/ f527 1 f338"/>
              <a:gd name="f641" fmla="*/ f528 1 f337"/>
              <a:gd name="f642" fmla="*/ f529 1 f338"/>
              <a:gd name="f643" fmla="*/ f530 1 f337"/>
              <a:gd name="f644" fmla="*/ f531 1 f338"/>
              <a:gd name="f645" fmla="*/ f532 1 f337"/>
              <a:gd name="f646" fmla="*/ f533 1 f338"/>
              <a:gd name="f647" fmla="*/ f534 1 f337"/>
              <a:gd name="f648" fmla="*/ f535 1 f338"/>
              <a:gd name="f649" fmla="*/ f536 1 f337"/>
              <a:gd name="f650" fmla="*/ f537 1 f338"/>
              <a:gd name="f651" fmla="*/ f538 1 f337"/>
              <a:gd name="f652" fmla="*/ f539 1 f337"/>
              <a:gd name="f653" fmla="*/ f540 1 f338"/>
              <a:gd name="f654" fmla="*/ f541 1 f337"/>
              <a:gd name="f655" fmla="*/ f542 1 f338"/>
              <a:gd name="f656" fmla="*/ f543 1 f337"/>
              <a:gd name="f657" fmla="*/ f544 1 f338"/>
              <a:gd name="f658" fmla="*/ f545 1 f338"/>
              <a:gd name="f659" fmla="*/ f546 1 f337"/>
              <a:gd name="f660" fmla="*/ f547 1 f338"/>
              <a:gd name="f661" fmla="*/ f548 1 f337"/>
              <a:gd name="f662" fmla="*/ f549 1 f338"/>
              <a:gd name="f663" fmla="*/ f550 1 f337"/>
              <a:gd name="f664" fmla="*/ f551 1 f338"/>
              <a:gd name="f665" fmla="*/ f552 1 f337"/>
              <a:gd name="f666" fmla="*/ f553 1 f338"/>
              <a:gd name="f667" fmla="*/ f554 1 f337"/>
              <a:gd name="f668" fmla="*/ f555 1 f338"/>
              <a:gd name="f669" fmla="*/ f556 1 f337"/>
              <a:gd name="f670" fmla="*/ f557 1 f338"/>
              <a:gd name="f671" fmla="*/ f558 f328 1"/>
              <a:gd name="f672" fmla="*/ f559 f328 1"/>
              <a:gd name="f673" fmla="*/ f561 f329 1"/>
              <a:gd name="f674" fmla="*/ f560 f329 1"/>
              <a:gd name="f675" fmla="*/ f562 f328 1"/>
              <a:gd name="f676" fmla="*/ f563 f329 1"/>
              <a:gd name="f677" fmla="*/ f564 f328 1"/>
              <a:gd name="f678" fmla="*/ f565 f329 1"/>
              <a:gd name="f679" fmla="*/ f566 f328 1"/>
              <a:gd name="f680" fmla="*/ f567 f329 1"/>
              <a:gd name="f681" fmla="*/ f568 f328 1"/>
              <a:gd name="f682" fmla="*/ f569 f329 1"/>
              <a:gd name="f683" fmla="*/ f570 f328 1"/>
              <a:gd name="f684" fmla="*/ f571 f329 1"/>
              <a:gd name="f685" fmla="*/ f572 f328 1"/>
              <a:gd name="f686" fmla="*/ f573 f329 1"/>
              <a:gd name="f687" fmla="*/ f574 f328 1"/>
              <a:gd name="f688" fmla="*/ f575 f329 1"/>
              <a:gd name="f689" fmla="*/ f576 f328 1"/>
              <a:gd name="f690" fmla="*/ f577 f329 1"/>
              <a:gd name="f691" fmla="*/ f578 f328 1"/>
              <a:gd name="f692" fmla="*/ f579 f329 1"/>
              <a:gd name="f693" fmla="*/ f580 f328 1"/>
              <a:gd name="f694" fmla="*/ f581 f329 1"/>
              <a:gd name="f695" fmla="*/ f582 f328 1"/>
              <a:gd name="f696" fmla="*/ f583 f329 1"/>
              <a:gd name="f697" fmla="*/ f584 f328 1"/>
              <a:gd name="f698" fmla="*/ f585 f329 1"/>
              <a:gd name="f699" fmla="*/ f586 f328 1"/>
              <a:gd name="f700" fmla="*/ f587 f329 1"/>
              <a:gd name="f701" fmla="*/ f588 f328 1"/>
              <a:gd name="f702" fmla="*/ f589 f329 1"/>
              <a:gd name="f703" fmla="*/ f590 f328 1"/>
              <a:gd name="f704" fmla="*/ f591 f329 1"/>
              <a:gd name="f705" fmla="*/ f592 f328 1"/>
              <a:gd name="f706" fmla="*/ f593 f329 1"/>
              <a:gd name="f707" fmla="*/ f594 f328 1"/>
              <a:gd name="f708" fmla="*/ f595 f329 1"/>
              <a:gd name="f709" fmla="*/ f596 f328 1"/>
              <a:gd name="f710" fmla="*/ f597 f329 1"/>
              <a:gd name="f711" fmla="*/ f598 f328 1"/>
              <a:gd name="f712" fmla="*/ f599 f329 1"/>
              <a:gd name="f713" fmla="*/ f600 f328 1"/>
              <a:gd name="f714" fmla="*/ f601 f329 1"/>
              <a:gd name="f715" fmla="*/ f602 f328 1"/>
              <a:gd name="f716" fmla="*/ f603 f329 1"/>
              <a:gd name="f717" fmla="*/ f604 f328 1"/>
              <a:gd name="f718" fmla="*/ f605 f329 1"/>
              <a:gd name="f719" fmla="*/ f606 f328 1"/>
              <a:gd name="f720" fmla="*/ f607 f329 1"/>
              <a:gd name="f721" fmla="*/ f608 f328 1"/>
              <a:gd name="f722" fmla="*/ f609 f329 1"/>
              <a:gd name="f723" fmla="*/ f610 f328 1"/>
              <a:gd name="f724" fmla="*/ f611 f329 1"/>
              <a:gd name="f725" fmla="*/ f612 f328 1"/>
              <a:gd name="f726" fmla="*/ f613 f329 1"/>
              <a:gd name="f727" fmla="*/ f614 f328 1"/>
              <a:gd name="f728" fmla="*/ f615 f329 1"/>
              <a:gd name="f729" fmla="*/ f616 f328 1"/>
              <a:gd name="f730" fmla="*/ f617 f329 1"/>
              <a:gd name="f731" fmla="*/ f618 f328 1"/>
              <a:gd name="f732" fmla="*/ f619 f329 1"/>
              <a:gd name="f733" fmla="*/ f620 f328 1"/>
              <a:gd name="f734" fmla="*/ f621 f329 1"/>
              <a:gd name="f735" fmla="*/ f622 f328 1"/>
              <a:gd name="f736" fmla="*/ f623 f329 1"/>
              <a:gd name="f737" fmla="*/ f624 f328 1"/>
              <a:gd name="f738" fmla="*/ f625 f329 1"/>
              <a:gd name="f739" fmla="*/ f626 f328 1"/>
              <a:gd name="f740" fmla="*/ f627 f328 1"/>
              <a:gd name="f741" fmla="*/ f628 f329 1"/>
              <a:gd name="f742" fmla="*/ f629 f328 1"/>
              <a:gd name="f743" fmla="*/ f630 f329 1"/>
              <a:gd name="f744" fmla="*/ f631 f328 1"/>
              <a:gd name="f745" fmla="*/ f632 f329 1"/>
              <a:gd name="f746" fmla="*/ f633 f328 1"/>
              <a:gd name="f747" fmla="*/ f634 f329 1"/>
              <a:gd name="f748" fmla="*/ f635 f328 1"/>
              <a:gd name="f749" fmla="*/ f636 f329 1"/>
              <a:gd name="f750" fmla="*/ f637 f328 1"/>
              <a:gd name="f751" fmla="*/ f638 f329 1"/>
              <a:gd name="f752" fmla="*/ f639 f328 1"/>
              <a:gd name="f753" fmla="*/ f640 f329 1"/>
              <a:gd name="f754" fmla="*/ f641 f328 1"/>
              <a:gd name="f755" fmla="*/ f642 f329 1"/>
              <a:gd name="f756" fmla="*/ f643 f328 1"/>
              <a:gd name="f757" fmla="*/ f644 f329 1"/>
              <a:gd name="f758" fmla="*/ f645 f328 1"/>
              <a:gd name="f759" fmla="*/ f646 f329 1"/>
              <a:gd name="f760" fmla="*/ f647 f328 1"/>
              <a:gd name="f761" fmla="*/ f648 f329 1"/>
              <a:gd name="f762" fmla="*/ f649 f328 1"/>
              <a:gd name="f763" fmla="*/ f650 f329 1"/>
              <a:gd name="f764" fmla="*/ f651 f328 1"/>
              <a:gd name="f765" fmla="*/ f652 f328 1"/>
              <a:gd name="f766" fmla="*/ f653 f329 1"/>
              <a:gd name="f767" fmla="*/ f654 f328 1"/>
              <a:gd name="f768" fmla="*/ f655 f329 1"/>
              <a:gd name="f769" fmla="*/ f656 f328 1"/>
              <a:gd name="f770" fmla="*/ f657 f329 1"/>
              <a:gd name="f771" fmla="*/ f658 f329 1"/>
              <a:gd name="f772" fmla="*/ f659 f328 1"/>
              <a:gd name="f773" fmla="*/ f660 f329 1"/>
              <a:gd name="f774" fmla="*/ f661 f328 1"/>
              <a:gd name="f775" fmla="*/ f662 f329 1"/>
              <a:gd name="f776" fmla="*/ f663 f328 1"/>
              <a:gd name="f777" fmla="*/ f664 f329 1"/>
              <a:gd name="f778" fmla="*/ f665 f328 1"/>
              <a:gd name="f779" fmla="*/ f666 f329 1"/>
              <a:gd name="f780" fmla="*/ f667 f328 1"/>
              <a:gd name="f781" fmla="*/ f668 f329 1"/>
              <a:gd name="f782" fmla="*/ f669 f328 1"/>
              <a:gd name="f783" fmla="*/ f670 f3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48">
                <a:pos x="f675" y="f676"/>
              </a:cxn>
              <a:cxn ang="f448">
                <a:pos x="f677" y="f678"/>
              </a:cxn>
              <a:cxn ang="f448">
                <a:pos x="f679" y="f680"/>
              </a:cxn>
              <a:cxn ang="f448">
                <a:pos x="f681" y="f682"/>
              </a:cxn>
              <a:cxn ang="f448">
                <a:pos x="f683" y="f684"/>
              </a:cxn>
              <a:cxn ang="f448">
                <a:pos x="f685" y="f686"/>
              </a:cxn>
              <a:cxn ang="f448">
                <a:pos x="f687" y="f688"/>
              </a:cxn>
              <a:cxn ang="f448">
                <a:pos x="f689" y="f690"/>
              </a:cxn>
              <a:cxn ang="f448">
                <a:pos x="f691" y="f692"/>
              </a:cxn>
              <a:cxn ang="f448">
                <a:pos x="f693" y="f694"/>
              </a:cxn>
              <a:cxn ang="f448">
                <a:pos x="f695" y="f696"/>
              </a:cxn>
              <a:cxn ang="f448">
                <a:pos x="f697" y="f698"/>
              </a:cxn>
              <a:cxn ang="f448">
                <a:pos x="f699" y="f700"/>
              </a:cxn>
              <a:cxn ang="f448">
                <a:pos x="f701" y="f702"/>
              </a:cxn>
              <a:cxn ang="f448">
                <a:pos x="f703" y="f704"/>
              </a:cxn>
              <a:cxn ang="f448">
                <a:pos x="f705" y="f706"/>
              </a:cxn>
              <a:cxn ang="f448">
                <a:pos x="f707" y="f708"/>
              </a:cxn>
              <a:cxn ang="f448">
                <a:pos x="f709" y="f710"/>
              </a:cxn>
              <a:cxn ang="f448">
                <a:pos x="f711" y="f712"/>
              </a:cxn>
              <a:cxn ang="f448">
                <a:pos x="f713" y="f714"/>
              </a:cxn>
              <a:cxn ang="f448">
                <a:pos x="f715" y="f716"/>
              </a:cxn>
              <a:cxn ang="f448">
                <a:pos x="f717" y="f718"/>
              </a:cxn>
              <a:cxn ang="f448">
                <a:pos x="f719" y="f720"/>
              </a:cxn>
              <a:cxn ang="f448">
                <a:pos x="f721" y="f722"/>
              </a:cxn>
              <a:cxn ang="f448">
                <a:pos x="f723" y="f724"/>
              </a:cxn>
              <a:cxn ang="f448">
                <a:pos x="f725" y="f726"/>
              </a:cxn>
              <a:cxn ang="f448">
                <a:pos x="f727" y="f728"/>
              </a:cxn>
              <a:cxn ang="f448">
                <a:pos x="f729" y="f730"/>
              </a:cxn>
              <a:cxn ang="f448">
                <a:pos x="f731" y="f732"/>
              </a:cxn>
              <a:cxn ang="f448">
                <a:pos x="f733" y="f734"/>
              </a:cxn>
              <a:cxn ang="f448">
                <a:pos x="f735" y="f736"/>
              </a:cxn>
              <a:cxn ang="f448">
                <a:pos x="f737" y="f738"/>
              </a:cxn>
              <a:cxn ang="f448">
                <a:pos x="f739" y="f730"/>
              </a:cxn>
              <a:cxn ang="f448">
                <a:pos x="f740" y="f741"/>
              </a:cxn>
              <a:cxn ang="f448">
                <a:pos x="f742" y="f743"/>
              </a:cxn>
              <a:cxn ang="f448">
                <a:pos x="f744" y="f745"/>
              </a:cxn>
              <a:cxn ang="f448">
                <a:pos x="f746" y="f747"/>
              </a:cxn>
              <a:cxn ang="f448">
                <a:pos x="f748" y="f749"/>
              </a:cxn>
              <a:cxn ang="f448">
                <a:pos x="f750" y="f751"/>
              </a:cxn>
              <a:cxn ang="f448">
                <a:pos x="f752" y="f753"/>
              </a:cxn>
              <a:cxn ang="f448">
                <a:pos x="f754" y="f755"/>
              </a:cxn>
              <a:cxn ang="f448">
                <a:pos x="f756" y="f757"/>
              </a:cxn>
              <a:cxn ang="f448">
                <a:pos x="f758" y="f759"/>
              </a:cxn>
              <a:cxn ang="f448">
                <a:pos x="f760" y="f761"/>
              </a:cxn>
              <a:cxn ang="f448">
                <a:pos x="f762" y="f763"/>
              </a:cxn>
              <a:cxn ang="f448">
                <a:pos x="f764" y="f755"/>
              </a:cxn>
              <a:cxn ang="f448">
                <a:pos x="f765" y="f766"/>
              </a:cxn>
              <a:cxn ang="f448">
                <a:pos x="f767" y="f768"/>
              </a:cxn>
              <a:cxn ang="f448">
                <a:pos x="f769" y="f770"/>
              </a:cxn>
              <a:cxn ang="f448">
                <a:pos x="f760" y="f771"/>
              </a:cxn>
              <a:cxn ang="f448">
                <a:pos x="f772" y="f773"/>
              </a:cxn>
              <a:cxn ang="f448">
                <a:pos x="f774" y="f775"/>
              </a:cxn>
              <a:cxn ang="f448">
                <a:pos x="f776" y="f777"/>
              </a:cxn>
              <a:cxn ang="f448">
                <a:pos x="f778" y="f779"/>
              </a:cxn>
              <a:cxn ang="f448">
                <a:pos x="f780" y="f781"/>
              </a:cxn>
              <a:cxn ang="f448">
                <a:pos x="f782" y="f783"/>
              </a:cxn>
              <a:cxn ang="f448">
                <a:pos x="f772" y="f773"/>
              </a:cxn>
            </a:cxnLst>
            <a:rect l="f671" t="f674" r="f672" b="f673"/>
            <a:pathLst>
              <a:path w="586858" h="710983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135"/>
                </a:cubicBezTo>
                <a:cubicBezTo>
                  <a:pt x="f136" y="f137"/>
                  <a:pt x="f138" y="f139"/>
                  <a:pt x="f140" y="f141"/>
                </a:cubicBezTo>
                <a:cubicBezTo>
                  <a:pt x="f142" y="f143"/>
                  <a:pt x="f144" y="f145"/>
                  <a:pt x="f146" y="f147"/>
                </a:cubicBezTo>
                <a:cubicBezTo>
                  <a:pt x="f148" y="f149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69"/>
                  <a:pt x="f199" y="f171"/>
                </a:cubicBezTo>
                <a:cubicBezTo>
                  <a:pt x="f200" y="f201"/>
                  <a:pt x="f202" y="f197"/>
                  <a:pt x="f203" y="f204"/>
                </a:cubicBezTo>
                <a:cubicBezTo>
                  <a:pt x="f205" y="f206"/>
                  <a:pt x="f207" y="f208"/>
                  <a:pt x="f209" y="f210"/>
                </a:cubicBezTo>
                <a:cubicBezTo>
                  <a:pt x="f211" y="f212"/>
                  <a:pt x="f213" y="f214"/>
                  <a:pt x="f215" y="f216"/>
                </a:cubicBezTo>
                <a:close/>
                <a:moveTo>
                  <a:pt x="f217" y="f218"/>
                </a:move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cubicBezTo>
                  <a:pt x="f249" y="f250"/>
                  <a:pt x="f251" y="f252"/>
                  <a:pt x="f253" y="f254"/>
                </a:cubicBezTo>
                <a:close/>
                <a:moveTo>
                  <a:pt x="f255" y="f256"/>
                </a:move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67" y="f242"/>
                </a:cubicBezTo>
                <a:cubicBezTo>
                  <a:pt x="f268" y="f269"/>
                  <a:pt x="f270" y="f271"/>
                  <a:pt x="f272" y="f273"/>
                </a:cubicBez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55" y="f290"/>
                </a:cubicBezTo>
                <a:close/>
                <a:moveTo>
                  <a:pt x="f291" y="f292"/>
                </a:moveTo>
                <a:cubicBezTo>
                  <a:pt x="f293" y="f294"/>
                  <a:pt x="f295" y="f296"/>
                  <a:pt x="f297" y="f298"/>
                </a:cubicBezTo>
                <a:cubicBezTo>
                  <a:pt x="f299" y="f300"/>
                  <a:pt x="f301" y="f302"/>
                  <a:pt x="f303" y="f304"/>
                </a:cubicBezTo>
                <a:cubicBezTo>
                  <a:pt x="f305" y="f306"/>
                  <a:pt x="f307" y="f308"/>
                  <a:pt x="f309" y="f310"/>
                </a:cubicBezTo>
                <a:cubicBezTo>
                  <a:pt x="f311" y="f312"/>
                  <a:pt x="f313" y="f314"/>
                  <a:pt x="f315" y="f316"/>
                </a:cubicBezTo>
                <a:cubicBezTo>
                  <a:pt x="f317" y="f318"/>
                  <a:pt x="f319" y="f320"/>
                  <a:pt x="f321" y="f322"/>
                </a:cubicBezTo>
                <a:cubicBezTo>
                  <a:pt x="f323" y="f324"/>
                  <a:pt x="f325" y="f326"/>
                  <a:pt x="f291" y="f292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60" name="Forma libre: forma 938">
            <a:extLst>
              <a:ext uri="{FF2B5EF4-FFF2-40B4-BE49-F238E27FC236}">
                <a16:creationId xmlns:a16="http://schemas.microsoft.com/office/drawing/2014/main" id="{6B969D58-4FF5-46E1-914E-396B323A45A3}"/>
              </a:ext>
            </a:extLst>
          </p:cNvPr>
          <p:cNvSpPr/>
          <p:nvPr/>
        </p:nvSpPr>
        <p:spPr>
          <a:xfrm>
            <a:off x="5572326" y="4014243"/>
            <a:ext cx="598739" cy="56267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98739"/>
              <a:gd name="f7" fmla="val 562680"/>
              <a:gd name="f8" fmla="val 300238"/>
              <a:gd name="f9" fmla="val 562627"/>
              <a:gd name="f10" fmla="val 214853"/>
              <a:gd name="f11" fmla="val 129433"/>
              <a:gd name="f12" fmla="val 562801"/>
              <a:gd name="f13" fmla="val 44048"/>
              <a:gd name="f14" fmla="val 562524"/>
              <a:gd name="f15" fmla="val 11951"/>
              <a:gd name="f16" fmla="val 562420"/>
              <a:gd name="f17" fmla="val -7439"/>
              <a:gd name="f18" fmla="val 537386"/>
              <a:gd name="f19" fmla="val 2706"/>
              <a:gd name="f20" fmla="val 510171"/>
              <a:gd name="f21" fmla="val 8661"/>
              <a:gd name="f22" fmla="val 494209"/>
              <a:gd name="f23" fmla="val 21715"/>
              <a:gd name="f24" fmla="val 487561"/>
              <a:gd name="f25" fmla="val 37296"/>
              <a:gd name="f26" fmla="val 485241"/>
              <a:gd name="f27" fmla="val 44637"/>
              <a:gd name="f28" fmla="val 484133"/>
              <a:gd name="f29" fmla="val 52496"/>
              <a:gd name="f30" fmla="val 483648"/>
              <a:gd name="f31" fmla="val 59733"/>
              <a:gd name="f32" fmla="val 484998"/>
              <a:gd name="f33" fmla="val 89753"/>
              <a:gd name="f34" fmla="val 490746"/>
              <a:gd name="f35" fmla="val 103638"/>
              <a:gd name="f36" fmla="val 474992"/>
              <a:gd name="f37" fmla="val 115583"/>
              <a:gd name="f38" fmla="val 449716"/>
              <a:gd name="f39" fmla="val 152251"/>
              <a:gd name="f40" fmla="val 372156"/>
              <a:gd name="f41" fmla="val 172403"/>
              <a:gd name="f42" fmla="val 290198"/>
              <a:gd name="f43" fmla="val 184625"/>
              <a:gd name="f44" fmla="val 205956"/>
              <a:gd name="f45" fmla="val 193489"/>
              <a:gd name="f46" fmla="val 144912"/>
              <a:gd name="f47" fmla="val 199722"/>
              <a:gd name="f48" fmla="val 83522"/>
              <a:gd name="f49" fmla="val 202769"/>
              <a:gd name="f50" fmla="val 21890"/>
              <a:gd name="f51" fmla="val 203565"/>
              <a:gd name="f52" fmla="val 6066"/>
              <a:gd name="f53" fmla="val 209521"/>
              <a:gd name="f54" fmla="val -236"/>
              <a:gd name="f55" fmla="val 226037"/>
              <a:gd name="f56" fmla="val 7"/>
              <a:gd name="f57" fmla="val 275654"/>
              <a:gd name="f58" fmla="val 838"/>
              <a:gd name="f59" fmla="val 325272"/>
              <a:gd name="f60" fmla="val 665"/>
              <a:gd name="f61" fmla="val 374889"/>
              <a:gd name="f62" fmla="val 389986"/>
              <a:gd name="f63" fmla="val -201"/>
              <a:gd name="f64" fmla="val 394106"/>
              <a:gd name="f65" fmla="val 5685"/>
              <a:gd name="f66" fmla="val 395284"/>
              <a:gd name="f67" fmla="val 20262"/>
              <a:gd name="f68" fmla="val 403801"/>
              <a:gd name="f69" fmla="val 125972"/>
              <a:gd name="f70" fmla="val 412284"/>
              <a:gd name="f71" fmla="val 231751"/>
              <a:gd name="f72" fmla="val 440573"/>
              <a:gd name="f73" fmla="val 334657"/>
              <a:gd name="f74" fmla="val 453280"/>
              <a:gd name="f75" fmla="val 380985"/>
              <a:gd name="f76" fmla="val 470627"/>
              <a:gd name="f77" fmla="val 425443"/>
              <a:gd name="f78" fmla="val 493099"/>
              <a:gd name="f79" fmla="val 467998"/>
              <a:gd name="f80" fmla="val 499470"/>
              <a:gd name="f81" fmla="val 480082"/>
              <a:gd name="f82" fmla="val 507434"/>
              <a:gd name="f83" fmla="val 486245"/>
              <a:gd name="f84" fmla="val 521699"/>
              <a:gd name="f85" fmla="val 484860"/>
              <a:gd name="f86" fmla="val 533714"/>
              <a:gd name="f87" fmla="val 483683"/>
              <a:gd name="f88" fmla="val 545902"/>
              <a:gd name="f89" fmla="val 484444"/>
              <a:gd name="f90" fmla="val 558021"/>
              <a:gd name="f91" fmla="val 484825"/>
              <a:gd name="f92" fmla="val 581185"/>
              <a:gd name="f93" fmla="val 485518"/>
              <a:gd name="f94" fmla="val 598740"/>
              <a:gd name="f95" fmla="val 502415"/>
              <a:gd name="f96" fmla="val 523709"/>
              <a:gd name="f97" fmla="val 544900"/>
              <a:gd name="f98" fmla="val 581323"/>
              <a:gd name="f99" fmla="val 562316"/>
              <a:gd name="f100" fmla="val 558194"/>
              <a:gd name="f101" fmla="val 562385"/>
              <a:gd name="f102" fmla="val 472220"/>
              <a:gd name="f103" fmla="val 562731"/>
              <a:gd name="f104" fmla="val 386246"/>
              <a:gd name="f105" fmla="val 300273"/>
              <a:gd name="f106" fmla="val 562593"/>
              <a:gd name="f107" fmla="val 297503"/>
              <a:gd name="f108" fmla="val 353493"/>
              <a:gd name="f109" fmla="val 309829"/>
              <a:gd name="f110" fmla="val 354151"/>
              <a:gd name="f111" fmla="val 321532"/>
              <a:gd name="f112" fmla="val 351831"/>
              <a:gd name="f113" fmla="val 332508"/>
              <a:gd name="f114" fmla="val 346118"/>
              <a:gd name="f115" fmla="val 336075"/>
              <a:gd name="f116" fmla="val 344283"/>
              <a:gd name="f117" fmla="val 341061"/>
              <a:gd name="f118" fmla="val 341997"/>
              <a:gd name="f119" fmla="val 338256"/>
              <a:gd name="f120" fmla="val 337323"/>
              <a:gd name="f121" fmla="val 330985"/>
              <a:gd name="f122" fmla="val 325170"/>
              <a:gd name="f123" fmla="val 325445"/>
              <a:gd name="f124" fmla="val 308030"/>
              <a:gd name="f125" fmla="val 312080"/>
              <a:gd name="f126" fmla="val 304914"/>
              <a:gd name="f127" fmla="val 299649"/>
              <a:gd name="f128" fmla="val 302040"/>
              <a:gd name="f129" fmla="val 281367"/>
              <a:gd name="f130" fmla="val 298578"/>
              <a:gd name="f131" fmla="val 272919"/>
              <a:gd name="f132" fmla="val 317829"/>
              <a:gd name="f133" fmla="val 269422"/>
              <a:gd name="f134" fmla="val 325758"/>
              <a:gd name="f135" fmla="val 257303"/>
              <a:gd name="f136" fmla="val 331541"/>
              <a:gd name="f137" fmla="val 261770"/>
              <a:gd name="f138" fmla="val 341062"/>
              <a:gd name="f139" fmla="val 266409"/>
              <a:gd name="f140" fmla="val 350965"/>
              <a:gd name="f141" fmla="val 278528"/>
              <a:gd name="f142" fmla="val 351796"/>
              <a:gd name="f143" fmla="val 288916"/>
              <a:gd name="f144" fmla="val 353008"/>
              <a:gd name="f145" fmla="val 291755"/>
              <a:gd name="f146" fmla="val 353320"/>
              <a:gd name="f147" fmla="val 294663"/>
              <a:gd name="f148" fmla="val 353110"/>
              <a:gd name="f149" fmla="val 276799"/>
              <a:gd name="f150" fmla="val 376448"/>
              <a:gd name="f151" fmla="val 277456"/>
              <a:gd name="f152" fmla="val 379979"/>
              <a:gd name="f153" fmla="val 272748"/>
              <a:gd name="f154" fmla="val 370838"/>
              <a:gd name="f155" fmla="val 251349"/>
              <a:gd name="f156" fmla="val 365160"/>
              <a:gd name="f157" fmla="val 238053"/>
              <a:gd name="f158" fmla="val 356469"/>
              <a:gd name="f159" fmla="val 226592"/>
              <a:gd name="f160" fmla="val 345008"/>
              <a:gd name="f161" fmla="val 217521"/>
              <a:gd name="f162" fmla="val 341892"/>
              <a:gd name="f163" fmla="val 215062"/>
              <a:gd name="f164" fmla="val 338776"/>
              <a:gd name="f165" fmla="val 212327"/>
              <a:gd name="f166" fmla="val 334274"/>
              <a:gd name="f167" fmla="val 214993"/>
              <a:gd name="f168" fmla="val 323852"/>
              <a:gd name="f169" fmla="val 221087"/>
              <a:gd name="f170" fmla="val 317273"/>
              <a:gd name="f171" fmla="val 253081"/>
              <a:gd name="f172" fmla="val 322329"/>
              <a:gd name="f173" fmla="val 263918"/>
              <a:gd name="f174" fmla="val 329115"/>
              <a:gd name="f175" fmla="val 278460"/>
              <a:gd name="f176" fmla="val 341442"/>
              <a:gd name="f177" fmla="val 276037"/>
              <a:gd name="f178" fmla="val 353145"/>
              <a:gd name="f179" fmla="val 249270"/>
              <a:gd name="f180" fmla="val 276660"/>
              <a:gd name="f181" fmla="val 250724"/>
              <a:gd name="f182" fmla="val 276522"/>
              <a:gd name="f183" fmla="val 256611"/>
              <a:gd name="f184" fmla="val 262151"/>
              <a:gd name="f185" fmla="val 275413"/>
              <a:gd name="f186" fmla="val 273646"/>
              <a:gd name="f187" fmla="val 285211"/>
              <a:gd name="f188" fmla="val 256162"/>
              <a:gd name="f189" fmla="val 281125"/>
              <a:gd name="f190" fmla="val 247298"/>
              <a:gd name="f191" fmla="val 275689"/>
              <a:gd name="f192" fmla="val 235491"/>
              <a:gd name="f193" fmla="val 272538"/>
              <a:gd name="f194" fmla="val 217486"/>
              <a:gd name="f195" fmla="val 260454"/>
              <a:gd name="f196" fmla="val 215478"/>
              <a:gd name="f197" fmla="val 247262"/>
              <a:gd name="f198" fmla="val 213296"/>
              <a:gd name="f199" fmla="val 241064"/>
              <a:gd name="f200" fmla="val 230886"/>
              <a:gd name="f201" fmla="val 233100"/>
              <a:gd name="f202" fmla="val 241066"/>
              <a:gd name="f203" fmla="val 230677"/>
              <a:gd name="f204" fmla="val 244147"/>
              <a:gd name="f205" fmla="val 229326"/>
              <a:gd name="f206" fmla="val 248164"/>
              <a:gd name="f207" fmla="val 227976"/>
              <a:gd name="f208" fmla="val 251938"/>
              <a:gd name="f209" fmla="val 220739"/>
              <a:gd name="f210" fmla="val 272020"/>
              <a:gd name="f211" fmla="val 224098"/>
              <a:gd name="f212" fmla="val 276833"/>
              <a:gd name="f213" fmla="+- 0 0 -90"/>
              <a:gd name="f214" fmla="*/ f3 1 598739"/>
              <a:gd name="f215" fmla="*/ f4 1 562680"/>
              <a:gd name="f216" fmla="val f5"/>
              <a:gd name="f217" fmla="val f6"/>
              <a:gd name="f218" fmla="val f7"/>
              <a:gd name="f219" fmla="*/ f213 f0 1"/>
              <a:gd name="f220" fmla="+- f218 0 f216"/>
              <a:gd name="f221" fmla="+- f217 0 f216"/>
              <a:gd name="f222" fmla="*/ f219 1 f2"/>
              <a:gd name="f223" fmla="*/ f221 1 598739"/>
              <a:gd name="f224" fmla="*/ f220 1 562680"/>
              <a:gd name="f225" fmla="*/ 300238 f221 1"/>
              <a:gd name="f226" fmla="*/ 562627 f220 1"/>
              <a:gd name="f227" fmla="*/ 44048 f221 1"/>
              <a:gd name="f228" fmla="*/ 562524 f220 1"/>
              <a:gd name="f229" fmla="*/ 2706 f221 1"/>
              <a:gd name="f230" fmla="*/ 510171 f220 1"/>
              <a:gd name="f231" fmla="*/ 37296 f221 1"/>
              <a:gd name="f232" fmla="*/ 485241 f220 1"/>
              <a:gd name="f233" fmla="*/ 59733 f221 1"/>
              <a:gd name="f234" fmla="*/ 484998 f220 1"/>
              <a:gd name="f235" fmla="*/ 115583 f221 1"/>
              <a:gd name="f236" fmla="*/ 449716 f220 1"/>
              <a:gd name="f237" fmla="*/ 184625 f221 1"/>
              <a:gd name="f238" fmla="*/ 205956 f220 1"/>
              <a:gd name="f239" fmla="*/ 202769 f221 1"/>
              <a:gd name="f240" fmla="*/ 21890 f220 1"/>
              <a:gd name="f241" fmla="*/ 226037 f221 1"/>
              <a:gd name="f242" fmla="*/ 7 f220 1"/>
              <a:gd name="f243" fmla="*/ 374889 f221 1"/>
              <a:gd name="f244" fmla="*/ 395284 f221 1"/>
              <a:gd name="f245" fmla="*/ 20262 f220 1"/>
              <a:gd name="f246" fmla="*/ 440573 f221 1"/>
              <a:gd name="f247" fmla="*/ 334657 f220 1"/>
              <a:gd name="f248" fmla="*/ 493099 f221 1"/>
              <a:gd name="f249" fmla="*/ 467998 f220 1"/>
              <a:gd name="f250" fmla="*/ 521699 f221 1"/>
              <a:gd name="f251" fmla="*/ 484860 f220 1"/>
              <a:gd name="f252" fmla="*/ 558021 f221 1"/>
              <a:gd name="f253" fmla="*/ 484825 f220 1"/>
              <a:gd name="f254" fmla="*/ 598740 f221 1"/>
              <a:gd name="f255" fmla="*/ 523709 f220 1"/>
              <a:gd name="f256" fmla="*/ 558194 f221 1"/>
              <a:gd name="f257" fmla="*/ 562385 f220 1"/>
              <a:gd name="f258" fmla="*/ 300273 f221 1"/>
              <a:gd name="f259" fmla="*/ 562593 f220 1"/>
              <a:gd name="f260" fmla="*/ 297503 f221 1"/>
              <a:gd name="f261" fmla="*/ 353493 f220 1"/>
              <a:gd name="f262" fmla="*/ 332508 f221 1"/>
              <a:gd name="f263" fmla="*/ 346118 f220 1"/>
              <a:gd name="f264" fmla="*/ 338256 f221 1"/>
              <a:gd name="f265" fmla="*/ 337323 f220 1"/>
              <a:gd name="f266" fmla="*/ 312080 f221 1"/>
              <a:gd name="f267" fmla="*/ 304914 f220 1"/>
              <a:gd name="f268" fmla="*/ 272919 f221 1"/>
              <a:gd name="f269" fmla="*/ 317829 f220 1"/>
              <a:gd name="f270" fmla="*/ 261770 f221 1"/>
              <a:gd name="f271" fmla="*/ 341062 f220 1"/>
              <a:gd name="f272" fmla="*/ 288916 f221 1"/>
              <a:gd name="f273" fmla="*/ 353008 f220 1"/>
              <a:gd name="f274" fmla="*/ 353110 f221 1"/>
              <a:gd name="f275" fmla="*/ 276799 f220 1"/>
              <a:gd name="f276" fmla="*/ 370838 f221 1"/>
              <a:gd name="f277" fmla="*/ 251349 f220 1"/>
              <a:gd name="f278" fmla="*/ 345008 f221 1"/>
              <a:gd name="f279" fmla="*/ 217521 f220 1"/>
              <a:gd name="f280" fmla="*/ 334274 f221 1"/>
              <a:gd name="f281" fmla="*/ 214993 f220 1"/>
              <a:gd name="f282" fmla="*/ 322329 f221 1"/>
              <a:gd name="f283" fmla="*/ 263918 f220 1"/>
              <a:gd name="f284" fmla="*/ 353145 f221 1"/>
              <a:gd name="f285" fmla="*/ 249270 f221 1"/>
              <a:gd name="f286" fmla="*/ 276660 f220 1"/>
              <a:gd name="f287" fmla="*/ 262151 f221 1"/>
              <a:gd name="f288" fmla="*/ 275413 f220 1"/>
              <a:gd name="f289" fmla="*/ 281125 f221 1"/>
              <a:gd name="f290" fmla="*/ 247298 f220 1"/>
              <a:gd name="f291" fmla="*/ 260454 f221 1"/>
              <a:gd name="f292" fmla="*/ 215478 f220 1"/>
              <a:gd name="f293" fmla="*/ 233100 f221 1"/>
              <a:gd name="f294" fmla="*/ 241066 f220 1"/>
              <a:gd name="f295" fmla="*/ 227976 f221 1"/>
              <a:gd name="f296" fmla="*/ 251938 f220 1"/>
              <a:gd name="f297" fmla="+- f222 0 f1"/>
              <a:gd name="f298" fmla="*/ f225 1 598739"/>
              <a:gd name="f299" fmla="*/ f226 1 562680"/>
              <a:gd name="f300" fmla="*/ f227 1 598739"/>
              <a:gd name="f301" fmla="*/ f228 1 562680"/>
              <a:gd name="f302" fmla="*/ f229 1 598739"/>
              <a:gd name="f303" fmla="*/ f230 1 562680"/>
              <a:gd name="f304" fmla="*/ f231 1 598739"/>
              <a:gd name="f305" fmla="*/ f232 1 562680"/>
              <a:gd name="f306" fmla="*/ f233 1 598739"/>
              <a:gd name="f307" fmla="*/ f234 1 562680"/>
              <a:gd name="f308" fmla="*/ f235 1 598739"/>
              <a:gd name="f309" fmla="*/ f236 1 562680"/>
              <a:gd name="f310" fmla="*/ f237 1 598739"/>
              <a:gd name="f311" fmla="*/ f238 1 562680"/>
              <a:gd name="f312" fmla="*/ f239 1 598739"/>
              <a:gd name="f313" fmla="*/ f240 1 562680"/>
              <a:gd name="f314" fmla="*/ f241 1 598739"/>
              <a:gd name="f315" fmla="*/ f242 1 562680"/>
              <a:gd name="f316" fmla="*/ f243 1 598739"/>
              <a:gd name="f317" fmla="*/ f244 1 598739"/>
              <a:gd name="f318" fmla="*/ f245 1 562680"/>
              <a:gd name="f319" fmla="*/ f246 1 598739"/>
              <a:gd name="f320" fmla="*/ f247 1 562680"/>
              <a:gd name="f321" fmla="*/ f248 1 598739"/>
              <a:gd name="f322" fmla="*/ f249 1 562680"/>
              <a:gd name="f323" fmla="*/ f250 1 598739"/>
              <a:gd name="f324" fmla="*/ f251 1 562680"/>
              <a:gd name="f325" fmla="*/ f252 1 598739"/>
              <a:gd name="f326" fmla="*/ f253 1 562680"/>
              <a:gd name="f327" fmla="*/ f254 1 598739"/>
              <a:gd name="f328" fmla="*/ f255 1 562680"/>
              <a:gd name="f329" fmla="*/ f256 1 598739"/>
              <a:gd name="f330" fmla="*/ f257 1 562680"/>
              <a:gd name="f331" fmla="*/ f258 1 598739"/>
              <a:gd name="f332" fmla="*/ f259 1 562680"/>
              <a:gd name="f333" fmla="*/ f260 1 598739"/>
              <a:gd name="f334" fmla="*/ f261 1 562680"/>
              <a:gd name="f335" fmla="*/ f262 1 598739"/>
              <a:gd name="f336" fmla="*/ f263 1 562680"/>
              <a:gd name="f337" fmla="*/ f264 1 598739"/>
              <a:gd name="f338" fmla="*/ f265 1 562680"/>
              <a:gd name="f339" fmla="*/ f266 1 598739"/>
              <a:gd name="f340" fmla="*/ f267 1 562680"/>
              <a:gd name="f341" fmla="*/ f268 1 598739"/>
              <a:gd name="f342" fmla="*/ f269 1 562680"/>
              <a:gd name="f343" fmla="*/ f270 1 598739"/>
              <a:gd name="f344" fmla="*/ f271 1 562680"/>
              <a:gd name="f345" fmla="*/ f272 1 598739"/>
              <a:gd name="f346" fmla="*/ f273 1 562680"/>
              <a:gd name="f347" fmla="*/ f274 1 598739"/>
              <a:gd name="f348" fmla="*/ f275 1 562680"/>
              <a:gd name="f349" fmla="*/ f276 1 598739"/>
              <a:gd name="f350" fmla="*/ f277 1 562680"/>
              <a:gd name="f351" fmla="*/ f278 1 598739"/>
              <a:gd name="f352" fmla="*/ f279 1 562680"/>
              <a:gd name="f353" fmla="*/ f280 1 598739"/>
              <a:gd name="f354" fmla="*/ f281 1 562680"/>
              <a:gd name="f355" fmla="*/ f282 1 598739"/>
              <a:gd name="f356" fmla="*/ f283 1 562680"/>
              <a:gd name="f357" fmla="*/ f284 1 598739"/>
              <a:gd name="f358" fmla="*/ f285 1 598739"/>
              <a:gd name="f359" fmla="*/ f286 1 562680"/>
              <a:gd name="f360" fmla="*/ f287 1 598739"/>
              <a:gd name="f361" fmla="*/ f288 1 562680"/>
              <a:gd name="f362" fmla="*/ f289 1 598739"/>
              <a:gd name="f363" fmla="*/ f290 1 562680"/>
              <a:gd name="f364" fmla="*/ f291 1 598739"/>
              <a:gd name="f365" fmla="*/ f292 1 562680"/>
              <a:gd name="f366" fmla="*/ f293 1 598739"/>
              <a:gd name="f367" fmla="*/ f294 1 562680"/>
              <a:gd name="f368" fmla="*/ f295 1 598739"/>
              <a:gd name="f369" fmla="*/ f296 1 562680"/>
              <a:gd name="f370" fmla="*/ f216 1 f223"/>
              <a:gd name="f371" fmla="*/ f217 1 f223"/>
              <a:gd name="f372" fmla="*/ f216 1 f224"/>
              <a:gd name="f373" fmla="*/ f218 1 f224"/>
              <a:gd name="f374" fmla="*/ f298 1 f223"/>
              <a:gd name="f375" fmla="*/ f299 1 f224"/>
              <a:gd name="f376" fmla="*/ f300 1 f223"/>
              <a:gd name="f377" fmla="*/ f301 1 f224"/>
              <a:gd name="f378" fmla="*/ f302 1 f223"/>
              <a:gd name="f379" fmla="*/ f303 1 f224"/>
              <a:gd name="f380" fmla="*/ f304 1 f223"/>
              <a:gd name="f381" fmla="*/ f305 1 f224"/>
              <a:gd name="f382" fmla="*/ f306 1 f223"/>
              <a:gd name="f383" fmla="*/ f307 1 f224"/>
              <a:gd name="f384" fmla="*/ f308 1 f223"/>
              <a:gd name="f385" fmla="*/ f309 1 f224"/>
              <a:gd name="f386" fmla="*/ f310 1 f223"/>
              <a:gd name="f387" fmla="*/ f311 1 f224"/>
              <a:gd name="f388" fmla="*/ f312 1 f223"/>
              <a:gd name="f389" fmla="*/ f313 1 f224"/>
              <a:gd name="f390" fmla="*/ f314 1 f223"/>
              <a:gd name="f391" fmla="*/ f315 1 f224"/>
              <a:gd name="f392" fmla="*/ f316 1 f223"/>
              <a:gd name="f393" fmla="*/ f317 1 f223"/>
              <a:gd name="f394" fmla="*/ f318 1 f224"/>
              <a:gd name="f395" fmla="*/ f319 1 f223"/>
              <a:gd name="f396" fmla="*/ f320 1 f224"/>
              <a:gd name="f397" fmla="*/ f321 1 f223"/>
              <a:gd name="f398" fmla="*/ f322 1 f224"/>
              <a:gd name="f399" fmla="*/ f323 1 f223"/>
              <a:gd name="f400" fmla="*/ f324 1 f224"/>
              <a:gd name="f401" fmla="*/ f325 1 f223"/>
              <a:gd name="f402" fmla="*/ f326 1 f224"/>
              <a:gd name="f403" fmla="*/ f327 1 f223"/>
              <a:gd name="f404" fmla="*/ f328 1 f224"/>
              <a:gd name="f405" fmla="*/ f329 1 f223"/>
              <a:gd name="f406" fmla="*/ f330 1 f224"/>
              <a:gd name="f407" fmla="*/ f331 1 f223"/>
              <a:gd name="f408" fmla="*/ f332 1 f224"/>
              <a:gd name="f409" fmla="*/ f333 1 f223"/>
              <a:gd name="f410" fmla="*/ f334 1 f224"/>
              <a:gd name="f411" fmla="*/ f335 1 f223"/>
              <a:gd name="f412" fmla="*/ f336 1 f224"/>
              <a:gd name="f413" fmla="*/ f337 1 f223"/>
              <a:gd name="f414" fmla="*/ f338 1 f224"/>
              <a:gd name="f415" fmla="*/ f339 1 f223"/>
              <a:gd name="f416" fmla="*/ f340 1 f224"/>
              <a:gd name="f417" fmla="*/ f341 1 f223"/>
              <a:gd name="f418" fmla="*/ f342 1 f224"/>
              <a:gd name="f419" fmla="*/ f343 1 f223"/>
              <a:gd name="f420" fmla="*/ f344 1 f224"/>
              <a:gd name="f421" fmla="*/ f345 1 f223"/>
              <a:gd name="f422" fmla="*/ f346 1 f224"/>
              <a:gd name="f423" fmla="*/ f347 1 f223"/>
              <a:gd name="f424" fmla="*/ f348 1 f224"/>
              <a:gd name="f425" fmla="*/ f349 1 f223"/>
              <a:gd name="f426" fmla="*/ f350 1 f224"/>
              <a:gd name="f427" fmla="*/ f351 1 f223"/>
              <a:gd name="f428" fmla="*/ f352 1 f224"/>
              <a:gd name="f429" fmla="*/ f353 1 f223"/>
              <a:gd name="f430" fmla="*/ f354 1 f224"/>
              <a:gd name="f431" fmla="*/ f355 1 f223"/>
              <a:gd name="f432" fmla="*/ f356 1 f224"/>
              <a:gd name="f433" fmla="*/ f357 1 f223"/>
              <a:gd name="f434" fmla="*/ f358 1 f223"/>
              <a:gd name="f435" fmla="*/ f359 1 f224"/>
              <a:gd name="f436" fmla="*/ f360 1 f223"/>
              <a:gd name="f437" fmla="*/ f361 1 f224"/>
              <a:gd name="f438" fmla="*/ f362 1 f223"/>
              <a:gd name="f439" fmla="*/ f363 1 f224"/>
              <a:gd name="f440" fmla="*/ f364 1 f223"/>
              <a:gd name="f441" fmla="*/ f365 1 f224"/>
              <a:gd name="f442" fmla="*/ f366 1 f223"/>
              <a:gd name="f443" fmla="*/ f367 1 f224"/>
              <a:gd name="f444" fmla="*/ f368 1 f223"/>
              <a:gd name="f445" fmla="*/ f369 1 f224"/>
              <a:gd name="f446" fmla="*/ f370 f214 1"/>
              <a:gd name="f447" fmla="*/ f371 f214 1"/>
              <a:gd name="f448" fmla="*/ f373 f215 1"/>
              <a:gd name="f449" fmla="*/ f372 f215 1"/>
              <a:gd name="f450" fmla="*/ f374 f214 1"/>
              <a:gd name="f451" fmla="*/ f375 f215 1"/>
              <a:gd name="f452" fmla="*/ f376 f214 1"/>
              <a:gd name="f453" fmla="*/ f377 f215 1"/>
              <a:gd name="f454" fmla="*/ f378 f214 1"/>
              <a:gd name="f455" fmla="*/ f379 f215 1"/>
              <a:gd name="f456" fmla="*/ f380 f214 1"/>
              <a:gd name="f457" fmla="*/ f381 f215 1"/>
              <a:gd name="f458" fmla="*/ f382 f214 1"/>
              <a:gd name="f459" fmla="*/ f383 f215 1"/>
              <a:gd name="f460" fmla="*/ f384 f214 1"/>
              <a:gd name="f461" fmla="*/ f385 f215 1"/>
              <a:gd name="f462" fmla="*/ f386 f214 1"/>
              <a:gd name="f463" fmla="*/ f387 f215 1"/>
              <a:gd name="f464" fmla="*/ f388 f214 1"/>
              <a:gd name="f465" fmla="*/ f389 f215 1"/>
              <a:gd name="f466" fmla="*/ f390 f214 1"/>
              <a:gd name="f467" fmla="*/ f391 f215 1"/>
              <a:gd name="f468" fmla="*/ f392 f214 1"/>
              <a:gd name="f469" fmla="*/ f393 f214 1"/>
              <a:gd name="f470" fmla="*/ f394 f215 1"/>
              <a:gd name="f471" fmla="*/ f395 f214 1"/>
              <a:gd name="f472" fmla="*/ f396 f215 1"/>
              <a:gd name="f473" fmla="*/ f397 f214 1"/>
              <a:gd name="f474" fmla="*/ f398 f215 1"/>
              <a:gd name="f475" fmla="*/ f399 f214 1"/>
              <a:gd name="f476" fmla="*/ f400 f215 1"/>
              <a:gd name="f477" fmla="*/ f401 f214 1"/>
              <a:gd name="f478" fmla="*/ f402 f215 1"/>
              <a:gd name="f479" fmla="*/ f403 f214 1"/>
              <a:gd name="f480" fmla="*/ f404 f215 1"/>
              <a:gd name="f481" fmla="*/ f405 f214 1"/>
              <a:gd name="f482" fmla="*/ f406 f215 1"/>
              <a:gd name="f483" fmla="*/ f407 f214 1"/>
              <a:gd name="f484" fmla="*/ f408 f215 1"/>
              <a:gd name="f485" fmla="*/ f409 f214 1"/>
              <a:gd name="f486" fmla="*/ f410 f215 1"/>
              <a:gd name="f487" fmla="*/ f411 f214 1"/>
              <a:gd name="f488" fmla="*/ f412 f215 1"/>
              <a:gd name="f489" fmla="*/ f413 f214 1"/>
              <a:gd name="f490" fmla="*/ f414 f215 1"/>
              <a:gd name="f491" fmla="*/ f415 f214 1"/>
              <a:gd name="f492" fmla="*/ f416 f215 1"/>
              <a:gd name="f493" fmla="*/ f417 f214 1"/>
              <a:gd name="f494" fmla="*/ f418 f215 1"/>
              <a:gd name="f495" fmla="*/ f419 f214 1"/>
              <a:gd name="f496" fmla="*/ f420 f215 1"/>
              <a:gd name="f497" fmla="*/ f421 f214 1"/>
              <a:gd name="f498" fmla="*/ f422 f215 1"/>
              <a:gd name="f499" fmla="*/ f423 f214 1"/>
              <a:gd name="f500" fmla="*/ f424 f215 1"/>
              <a:gd name="f501" fmla="*/ f425 f214 1"/>
              <a:gd name="f502" fmla="*/ f426 f215 1"/>
              <a:gd name="f503" fmla="*/ f427 f214 1"/>
              <a:gd name="f504" fmla="*/ f428 f215 1"/>
              <a:gd name="f505" fmla="*/ f429 f214 1"/>
              <a:gd name="f506" fmla="*/ f430 f215 1"/>
              <a:gd name="f507" fmla="*/ f431 f214 1"/>
              <a:gd name="f508" fmla="*/ f432 f215 1"/>
              <a:gd name="f509" fmla="*/ f433 f214 1"/>
              <a:gd name="f510" fmla="*/ f434 f214 1"/>
              <a:gd name="f511" fmla="*/ f435 f215 1"/>
              <a:gd name="f512" fmla="*/ f436 f214 1"/>
              <a:gd name="f513" fmla="*/ f437 f215 1"/>
              <a:gd name="f514" fmla="*/ f438 f214 1"/>
              <a:gd name="f515" fmla="*/ f439 f215 1"/>
              <a:gd name="f516" fmla="*/ f440 f214 1"/>
              <a:gd name="f517" fmla="*/ f441 f215 1"/>
              <a:gd name="f518" fmla="*/ f442 f214 1"/>
              <a:gd name="f519" fmla="*/ f443 f215 1"/>
              <a:gd name="f520" fmla="*/ f444 f214 1"/>
              <a:gd name="f521" fmla="*/ f445 f2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7">
                <a:pos x="f450" y="f451"/>
              </a:cxn>
              <a:cxn ang="f297">
                <a:pos x="f452" y="f453"/>
              </a:cxn>
              <a:cxn ang="f297">
                <a:pos x="f454" y="f455"/>
              </a:cxn>
              <a:cxn ang="f297">
                <a:pos x="f456" y="f457"/>
              </a:cxn>
              <a:cxn ang="f297">
                <a:pos x="f458" y="f459"/>
              </a:cxn>
              <a:cxn ang="f297">
                <a:pos x="f460" y="f461"/>
              </a:cxn>
              <a:cxn ang="f297">
                <a:pos x="f462" y="f463"/>
              </a:cxn>
              <a:cxn ang="f297">
                <a:pos x="f464" y="f465"/>
              </a:cxn>
              <a:cxn ang="f297">
                <a:pos x="f466" y="f467"/>
              </a:cxn>
              <a:cxn ang="f297">
                <a:pos x="f468" y="f467"/>
              </a:cxn>
              <a:cxn ang="f297">
                <a:pos x="f469" y="f470"/>
              </a:cxn>
              <a:cxn ang="f297">
                <a:pos x="f471" y="f472"/>
              </a:cxn>
              <a:cxn ang="f297">
                <a:pos x="f473" y="f474"/>
              </a:cxn>
              <a:cxn ang="f297">
                <a:pos x="f475" y="f476"/>
              </a:cxn>
              <a:cxn ang="f297">
                <a:pos x="f477" y="f478"/>
              </a:cxn>
              <a:cxn ang="f297">
                <a:pos x="f479" y="f480"/>
              </a:cxn>
              <a:cxn ang="f297">
                <a:pos x="f481" y="f482"/>
              </a:cxn>
              <a:cxn ang="f297">
                <a:pos x="f483" y="f453"/>
              </a:cxn>
              <a:cxn ang="f297">
                <a:pos x="f483" y="f484"/>
              </a:cxn>
              <a:cxn ang="f297">
                <a:pos x="f485" y="f486"/>
              </a:cxn>
              <a:cxn ang="f297">
                <a:pos x="f487" y="f488"/>
              </a:cxn>
              <a:cxn ang="f297">
                <a:pos x="f489" y="f490"/>
              </a:cxn>
              <a:cxn ang="f297">
                <a:pos x="f491" y="f492"/>
              </a:cxn>
              <a:cxn ang="f297">
                <a:pos x="f493" y="f494"/>
              </a:cxn>
              <a:cxn ang="f297">
                <a:pos x="f495" y="f496"/>
              </a:cxn>
              <a:cxn ang="f297">
                <a:pos x="f497" y="f498"/>
              </a:cxn>
              <a:cxn ang="f297">
                <a:pos x="f485" y="f486"/>
              </a:cxn>
              <a:cxn ang="f297">
                <a:pos x="f499" y="f500"/>
              </a:cxn>
              <a:cxn ang="f297">
                <a:pos x="f501" y="f502"/>
              </a:cxn>
              <a:cxn ang="f297">
                <a:pos x="f503" y="f504"/>
              </a:cxn>
              <a:cxn ang="f297">
                <a:pos x="f505" y="f506"/>
              </a:cxn>
              <a:cxn ang="f297">
                <a:pos x="f507" y="f508"/>
              </a:cxn>
              <a:cxn ang="f297">
                <a:pos x="f509" y="f500"/>
              </a:cxn>
              <a:cxn ang="f297">
                <a:pos x="f510" y="f511"/>
              </a:cxn>
              <a:cxn ang="f297">
                <a:pos x="f512" y="f513"/>
              </a:cxn>
              <a:cxn ang="f297">
                <a:pos x="f514" y="f515"/>
              </a:cxn>
              <a:cxn ang="f297">
                <a:pos x="f516" y="f517"/>
              </a:cxn>
              <a:cxn ang="f297">
                <a:pos x="f518" y="f519"/>
              </a:cxn>
              <a:cxn ang="f297">
                <a:pos x="f520" y="f521"/>
              </a:cxn>
              <a:cxn ang="f297">
                <a:pos x="f510" y="f511"/>
              </a:cxn>
            </a:cxnLst>
            <a:rect l="f446" t="f449" r="f447" b="f448"/>
            <a:pathLst>
              <a:path w="598739" h="562680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56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4" y="f96"/>
                </a:cubicBezTo>
                <a:cubicBezTo>
                  <a:pt x="f94" y="f97"/>
                  <a:pt x="f98" y="f99"/>
                  <a:pt x="f100" y="f101"/>
                </a:cubicBezTo>
                <a:cubicBezTo>
                  <a:pt x="f102" y="f103"/>
                  <a:pt x="f104" y="f14"/>
                  <a:pt x="f105" y="f14"/>
                </a:cubicBezTo>
                <a:lnTo>
                  <a:pt x="f105" y="f106"/>
                </a:lnTo>
                <a:close/>
                <a:moveTo>
                  <a:pt x="f107" y="f108"/>
                </a:moveTo>
                <a:cubicBezTo>
                  <a:pt x="f109" y="f110"/>
                  <a:pt x="f111" y="f112"/>
                  <a:pt x="f113" y="f114"/>
                </a:cubicBez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6"/>
                  <a:pt x="f107" y="f108"/>
                </a:cubicBezTo>
                <a:close/>
                <a:moveTo>
                  <a:pt x="f148" y="f149"/>
                </a:moveTo>
                <a:cubicBezTo>
                  <a:pt x="f150" y="f151"/>
                  <a:pt x="f152" y="f153"/>
                  <a:pt x="f154" y="f155"/>
                </a:cubicBez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69"/>
                  <a:pt x="f170" y="f171"/>
                  <a:pt x="f172" y="f173"/>
                </a:cubicBezTo>
                <a:cubicBezTo>
                  <a:pt x="f174" y="f175"/>
                  <a:pt x="f176" y="f177"/>
                  <a:pt x="f178" y="f149"/>
                </a:cubicBezTo>
                <a:close/>
                <a:moveTo>
                  <a:pt x="f179" y="f180"/>
                </a:moveTo>
                <a:cubicBezTo>
                  <a:pt x="f181" y="f182"/>
                  <a:pt x="f183" y="f180"/>
                  <a:pt x="f184" y="f185"/>
                </a:cubicBezTo>
                <a:cubicBezTo>
                  <a:pt x="f186" y="f153"/>
                  <a:pt x="f187" y="f188"/>
                  <a:pt x="f189" y="f190"/>
                </a:cubicBezTo>
                <a:cubicBezTo>
                  <a:pt x="f191" y="f192"/>
                  <a:pt x="f193" y="f194"/>
                  <a:pt x="f195" y="f196"/>
                </a:cubicBez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179" y="f180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61" name="Forma libre: forma 939">
            <a:extLst>
              <a:ext uri="{FF2B5EF4-FFF2-40B4-BE49-F238E27FC236}">
                <a16:creationId xmlns:a16="http://schemas.microsoft.com/office/drawing/2014/main" id="{5B9D3F6A-18B1-4F3C-8580-70BCE9935B81}"/>
              </a:ext>
            </a:extLst>
          </p:cNvPr>
          <p:cNvSpPr/>
          <p:nvPr/>
        </p:nvSpPr>
        <p:spPr>
          <a:xfrm>
            <a:off x="4651479" y="3632664"/>
            <a:ext cx="687976" cy="35373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87979"/>
              <a:gd name="f7" fmla="val 353733"/>
              <a:gd name="f8" fmla="val 177310"/>
              <a:gd name="f9" fmla="val 273940"/>
              <a:gd name="f10" fmla="val 170904"/>
              <a:gd name="f11" fmla="val 296896"/>
              <a:gd name="f12" fmla="val 158612"/>
              <a:gd name="f13" fmla="val 318467"/>
              <a:gd name="f14" fmla="val 144139"/>
              <a:gd name="f15" fmla="val 335607"/>
              <a:gd name="f16" fmla="val 129285"/>
              <a:gd name="f17" fmla="val 353196"/>
              <a:gd name="f18" fmla="val 98711"/>
              <a:gd name="f19" fmla="val 338411"/>
              <a:gd name="f20" fmla="val 95595"/>
              <a:gd name="f21" fmla="val 314866"/>
              <a:gd name="f22" fmla="val 94764"/>
              <a:gd name="f23" fmla="val 308668"/>
              <a:gd name="f24" fmla="val 90401"/>
              <a:gd name="f25" fmla="val 306245"/>
              <a:gd name="f26" fmla="val 86835"/>
              <a:gd name="f27" fmla="val 302747"/>
              <a:gd name="f28" fmla="val 75443"/>
              <a:gd name="f29" fmla="val 291633"/>
              <a:gd name="f30" fmla="val 70699"/>
              <a:gd name="f31" fmla="val 278822"/>
              <a:gd name="f32" fmla="val 77313"/>
              <a:gd name="f33" fmla="val 263621"/>
              <a:gd name="f34" fmla="val 80637"/>
              <a:gd name="f35" fmla="val 255969"/>
              <a:gd name="f36" fmla="val 78455"/>
              <a:gd name="f37" fmla="val 251883"/>
              <a:gd name="f38" fmla="val 72604"/>
              <a:gd name="f39" fmla="val 246032"/>
              <a:gd name="f40" fmla="val 61247"/>
              <a:gd name="f41" fmla="val 234675"/>
              <a:gd name="f42" fmla="val 50063"/>
              <a:gd name="f43" fmla="val 224911"/>
              <a:gd name="f44" fmla="val 34516"/>
              <a:gd name="f45" fmla="val 218470"/>
              <a:gd name="f46" fmla="val 10521"/>
              <a:gd name="f47" fmla="val 208533"/>
              <a:gd name="f48" fmla="val -974"/>
              <a:gd name="f49" fmla="val 187516"/>
              <a:gd name="f50" fmla="val 65"/>
              <a:gd name="f51" fmla="val 161512"/>
              <a:gd name="f52" fmla="val 1138"/>
              <a:gd name="f53" fmla="val 135128"/>
              <a:gd name="f54" fmla="val 14157"/>
              <a:gd name="f55" fmla="val 115531"/>
              <a:gd name="f56" fmla="val 38845"/>
              <a:gd name="f57" fmla="val 105039"/>
              <a:gd name="f58" fmla="val 46116"/>
              <a:gd name="f59" fmla="val 101957"/>
              <a:gd name="f60" fmla="val 51344"/>
              <a:gd name="f61" fmla="val 97802"/>
              <a:gd name="f62" fmla="val 55672"/>
              <a:gd name="f63" fmla="val 91154"/>
              <a:gd name="f64" fmla="val 77624"/>
              <a:gd name="f65" fmla="val 57603"/>
              <a:gd name="f66" fmla="val 109826"/>
              <a:gd name="f67" fmla="val 46315"/>
              <a:gd name="f68" fmla="val 148259"/>
              <a:gd name="f69" fmla="val 50747"/>
              <a:gd name="f70" fmla="val 156846"/>
              <a:gd name="f71" fmla="val 51751"/>
              <a:gd name="f72" fmla="val 163702"/>
              <a:gd name="f73" fmla="val 51474"/>
              <a:gd name="f74" fmla="val 170662"/>
              <a:gd name="f75" fmla="val 45727"/>
              <a:gd name="f76" fmla="val 191021"/>
              <a:gd name="f77" fmla="val 28968"/>
              <a:gd name="f78" fmla="val 214497"/>
              <a:gd name="f79" fmla="val 23290"/>
              <a:gd name="f80" fmla="val 240292"/>
              <a:gd name="f81" fmla="val 28518"/>
              <a:gd name="f82" fmla="val 250403"/>
              <a:gd name="f83" fmla="val 30561"/>
              <a:gd name="f84" fmla="val 257536"/>
              <a:gd name="f85" fmla="val 28345"/>
              <a:gd name="f86" fmla="val 266642"/>
              <a:gd name="f87" fmla="val 22112"/>
              <a:gd name="f88" fmla="val 308538"/>
              <a:gd name="f89" fmla="val -6592"/>
              <a:gd name="f90" fmla="val 364908"/>
              <a:gd name="f91" fmla="val -8946"/>
              <a:gd name="f92" fmla="val 408154"/>
              <a:gd name="f93" fmla="val 24501"/>
              <a:gd name="f94" fmla="val 415010"/>
              <a:gd name="f95" fmla="val 29799"/>
              <a:gd name="f96" fmla="val 420585"/>
              <a:gd name="f97" fmla="val 31981"/>
              <a:gd name="f98" fmla="val 429899"/>
              <a:gd name="f99" fmla="val 29695"/>
              <a:gd name="f100" fmla="val 461581"/>
              <a:gd name="f101" fmla="val 21974"/>
              <a:gd name="f102" fmla="val 490735"/>
              <a:gd name="f103" fmla="val 28068"/>
              <a:gd name="f104" fmla="val 514557"/>
              <a:gd name="f105" fmla="val 51440"/>
              <a:gd name="f106" fmla="val 521793"/>
              <a:gd name="f107" fmla="val 58538"/>
              <a:gd name="f108" fmla="val 528580"/>
              <a:gd name="f109" fmla="val 61100"/>
              <a:gd name="f110" fmla="val 538898"/>
              <a:gd name="f111" fmla="val 60165"/>
              <a:gd name="f112" fmla="val 572865"/>
              <a:gd name="f113" fmla="val 57049"/>
              <a:gd name="f114" fmla="val 603093"/>
              <a:gd name="f115" fmla="val 65601"/>
              <a:gd name="f116" fmla="val 625114"/>
              <a:gd name="f117" fmla="val 93648"/>
              <a:gd name="f118" fmla="val 629512"/>
              <a:gd name="f119" fmla="val 99222"/>
              <a:gd name="f120" fmla="val 635225"/>
              <a:gd name="f121" fmla="val 100676"/>
              <a:gd name="f122" fmla="val 641249"/>
              <a:gd name="f123" fmla="val 102650"/>
              <a:gd name="f124" fmla="val 669884"/>
              <a:gd name="f125" fmla="val 112033"/>
              <a:gd name="f126" fmla="val 687197"/>
              <a:gd name="f127" fmla="val 134401"/>
              <a:gd name="f128" fmla="val 687959"/>
              <a:gd name="f129" fmla="val 162620"/>
              <a:gd name="f130" fmla="val 688651"/>
              <a:gd name="f131" fmla="val 187966"/>
              <a:gd name="f132" fmla="val 672550"/>
              <a:gd name="f133" fmla="val 211892"/>
              <a:gd name="f134" fmla="val 645612"/>
              <a:gd name="f135" fmla="val 221933"/>
              <a:gd name="f136" fmla="val 633009"/>
              <a:gd name="f137" fmla="val 226642"/>
              <a:gd name="f138" fmla="val 622898"/>
              <a:gd name="f139" fmla="val 231940"/>
              <a:gd name="f140" fmla="val 618536"/>
              <a:gd name="f141" fmla="val 245409"/>
              <a:gd name="f142" fmla="val 617531"/>
              <a:gd name="f143" fmla="val 248490"/>
              <a:gd name="f144" fmla="val 614623"/>
              <a:gd name="f145" fmla="val 251087"/>
              <a:gd name="f146" fmla="val 612303"/>
              <a:gd name="f147" fmla="val 253649"/>
              <a:gd name="f148" fmla="val 601916"/>
              <a:gd name="f149" fmla="val 265145"/>
              <a:gd name="f150" fmla="val 597033"/>
              <a:gd name="f151" fmla="val 276640"/>
              <a:gd name="f152" fmla="val 594817"/>
              <a:gd name="f153" fmla="val 293156"/>
              <a:gd name="f154" fmla="val 594229"/>
              <a:gd name="f155" fmla="val 297588"/>
              <a:gd name="f156" fmla="val 592913"/>
              <a:gd name="f157" fmla="val 302644"/>
              <a:gd name="f158" fmla="val 590143"/>
              <a:gd name="f159" fmla="val 305933"/>
              <a:gd name="f160" fmla="val 581487"/>
              <a:gd name="f161" fmla="val 316251"/>
              <a:gd name="f162" fmla="val 574666"/>
              <a:gd name="f163" fmla="val 326223"/>
              <a:gd name="f164" fmla="val 571203"/>
              <a:gd name="f165" fmla="val 340419"/>
              <a:gd name="f166" fmla="val 567983"/>
              <a:gd name="f167" fmla="val 353612"/>
              <a:gd name="f168" fmla="val 552125"/>
              <a:gd name="f169" fmla="val 354997"/>
              <a:gd name="f170" fmla="val 538725"/>
              <a:gd name="f171" fmla="val 352988"/>
              <a:gd name="f172" fmla="val 526018"/>
              <a:gd name="f173" fmla="val 351084"/>
              <a:gd name="f174" fmla="val 514107"/>
              <a:gd name="f175" fmla="val 347448"/>
              <a:gd name="f176" fmla="val 514245"/>
              <a:gd name="f177" fmla="val 331694"/>
              <a:gd name="f178" fmla="val 514314"/>
              <a:gd name="f179" fmla="val 323973"/>
              <a:gd name="f180" fmla="val 510090"/>
              <a:gd name="f181" fmla="val 320372"/>
              <a:gd name="f182" fmla="val 505381"/>
              <a:gd name="f183" fmla="val 316113"/>
              <a:gd name="f184" fmla="val 495721"/>
              <a:gd name="f185" fmla="val 307353"/>
              <a:gd name="f186" fmla="val 491670"/>
              <a:gd name="f187" fmla="val 296550"/>
              <a:gd name="f188" fmla="val 493713"/>
              <a:gd name="f189" fmla="val 283462"/>
              <a:gd name="f190" fmla="val 496067"/>
              <a:gd name="f191" fmla="val 268469"/>
              <a:gd name="f192" fmla="val 474184"/>
              <a:gd name="f193" fmla="val 245755"/>
              <a:gd name="f194" fmla="val 458637"/>
              <a:gd name="f195" fmla="val 247313"/>
              <a:gd name="f196" fmla="val 444753"/>
              <a:gd name="f197" fmla="val 248733"/>
              <a:gd name="f198" fmla="val 431249"/>
              <a:gd name="f199" fmla="val 248386"/>
              <a:gd name="f200" fmla="val 417503"/>
              <a:gd name="f201" fmla="val 245028"/>
              <a:gd name="f202" fmla="val 402926"/>
              <a:gd name="f203" fmla="val 241461"/>
              <a:gd name="f204" fmla="val 383294"/>
              <a:gd name="f205" fmla="val 261475"/>
              <a:gd name="f206" fmla="val 386444"/>
              <a:gd name="f207" fmla="val 275602"/>
              <a:gd name="f208" fmla="val 389526"/>
              <a:gd name="f209" fmla="val 289417"/>
              <a:gd name="f210" fmla="val 384782"/>
              <a:gd name="f211" fmla="val 300497"/>
              <a:gd name="f212" fmla="val 374430"/>
              <a:gd name="f213" fmla="val 309569"/>
              <a:gd name="f214" fmla="val 370240"/>
              <a:gd name="f215" fmla="val 313239"/>
              <a:gd name="f216" fmla="val 365912"/>
              <a:gd name="f217" fmla="val 315732"/>
              <a:gd name="f218" fmla="val 365773"/>
              <a:gd name="f219" fmla="val 323142"/>
              <a:gd name="f220" fmla="val 365496"/>
              <a:gd name="f221" fmla="val 339311"/>
              <a:gd name="f222" fmla="val 355213"/>
              <a:gd name="f223" fmla="val 347518"/>
              <a:gd name="f224" fmla="val 337519"/>
              <a:gd name="f225" fmla="val 348002"/>
              <a:gd name="f226" fmla="val 318545"/>
              <a:gd name="f227" fmla="val 348556"/>
              <a:gd name="f228" fmla="val 307534"/>
              <a:gd name="f229" fmla="val 340696"/>
              <a:gd name="f230" fmla="val 306565"/>
              <a:gd name="f231" fmla="val 306149"/>
              <a:gd name="f232" fmla="val 316978"/>
              <a:gd name="f233" fmla="val 302583"/>
              <a:gd name="f234" fmla="val 313689"/>
              <a:gd name="f235" fmla="val 298359"/>
              <a:gd name="f236" fmla="val 309880"/>
              <a:gd name="f237" fmla="val 287105"/>
              <a:gd name="f238" fmla="val 299700"/>
              <a:gd name="f239" fmla="val 282050"/>
              <a:gd name="f240" fmla="val 287513"/>
              <a:gd name="f241" fmla="val 287452"/>
              <a:gd name="f242" fmla="val 272658"/>
              <a:gd name="f243" fmla="val 289806"/>
              <a:gd name="f244" fmla="val 266253"/>
              <a:gd name="f245" fmla="val 289875"/>
              <a:gd name="f246" fmla="val 261163"/>
              <a:gd name="f247" fmla="val 282916"/>
              <a:gd name="f248" fmla="val 258566"/>
              <a:gd name="f249" fmla="val 271593"/>
              <a:gd name="f250" fmla="val 254342"/>
              <a:gd name="f251" fmla="val 267058"/>
              <a:gd name="f252" fmla="val 237964"/>
              <a:gd name="f253" fmla="val 253346"/>
              <a:gd name="f254" fmla="val 239834"/>
              <a:gd name="f255" fmla="val 228416"/>
              <a:gd name="f256" fmla="val 243227"/>
              <a:gd name="f257" fmla="val 201236"/>
              <a:gd name="f258" fmla="val 236441"/>
              <a:gd name="f259" fmla="val 179526"/>
              <a:gd name="f260" fmla="val 256489"/>
              <a:gd name="f261" fmla="val 173016"/>
              <a:gd name="f262" fmla="val 262479"/>
              <a:gd name="f263" fmla="val 175613"/>
              <a:gd name="f264" fmla="val 267465"/>
              <a:gd name="f265" fmla="val 177206"/>
              <a:gd name="f266" fmla="+- 0 0 -90"/>
              <a:gd name="f267" fmla="*/ f3 1 687979"/>
              <a:gd name="f268" fmla="*/ f4 1 353733"/>
              <a:gd name="f269" fmla="val f5"/>
              <a:gd name="f270" fmla="val f6"/>
              <a:gd name="f271" fmla="val f7"/>
              <a:gd name="f272" fmla="*/ f266 f0 1"/>
              <a:gd name="f273" fmla="+- f271 0 f269"/>
              <a:gd name="f274" fmla="+- f270 0 f269"/>
              <a:gd name="f275" fmla="*/ f272 1 f2"/>
              <a:gd name="f276" fmla="*/ f274 1 687979"/>
              <a:gd name="f277" fmla="*/ f273 1 353733"/>
              <a:gd name="f278" fmla="*/ 177310 f274 1"/>
              <a:gd name="f279" fmla="*/ 273940 f273 1"/>
              <a:gd name="f280" fmla="*/ 144139 f274 1"/>
              <a:gd name="f281" fmla="*/ 335607 f273 1"/>
              <a:gd name="f282" fmla="*/ 95595 f274 1"/>
              <a:gd name="f283" fmla="*/ 314866 f273 1"/>
              <a:gd name="f284" fmla="*/ 86835 f274 1"/>
              <a:gd name="f285" fmla="*/ 302747 f273 1"/>
              <a:gd name="f286" fmla="*/ 77313 f274 1"/>
              <a:gd name="f287" fmla="*/ 263621 f273 1"/>
              <a:gd name="f288" fmla="*/ 72604 f274 1"/>
              <a:gd name="f289" fmla="*/ 246032 f273 1"/>
              <a:gd name="f290" fmla="*/ 34516 f274 1"/>
              <a:gd name="f291" fmla="*/ 218470 f273 1"/>
              <a:gd name="f292" fmla="*/ 65 f274 1"/>
              <a:gd name="f293" fmla="*/ 161512 f273 1"/>
              <a:gd name="f294" fmla="*/ 38845 f274 1"/>
              <a:gd name="f295" fmla="*/ 105039 f273 1"/>
              <a:gd name="f296" fmla="*/ 55672 f274 1"/>
              <a:gd name="f297" fmla="*/ 91154 f273 1"/>
              <a:gd name="f298" fmla="*/ 148259 f274 1"/>
              <a:gd name="f299" fmla="*/ 50747 f273 1"/>
              <a:gd name="f300" fmla="*/ 170662 f274 1"/>
              <a:gd name="f301" fmla="*/ 45727 f273 1"/>
              <a:gd name="f302" fmla="*/ 240292 f274 1"/>
              <a:gd name="f303" fmla="*/ 28518 f273 1"/>
              <a:gd name="f304" fmla="*/ 266642 f274 1"/>
              <a:gd name="f305" fmla="*/ 22112 f273 1"/>
              <a:gd name="f306" fmla="*/ 408154 f274 1"/>
              <a:gd name="f307" fmla="*/ 24501 f273 1"/>
              <a:gd name="f308" fmla="*/ 429899 f274 1"/>
              <a:gd name="f309" fmla="*/ 29695 f273 1"/>
              <a:gd name="f310" fmla="*/ 514557 f274 1"/>
              <a:gd name="f311" fmla="*/ 51440 f273 1"/>
              <a:gd name="f312" fmla="*/ 538898 f274 1"/>
              <a:gd name="f313" fmla="*/ 60165 f273 1"/>
              <a:gd name="f314" fmla="*/ 625114 f274 1"/>
              <a:gd name="f315" fmla="*/ 93648 f273 1"/>
              <a:gd name="f316" fmla="*/ 641249 f274 1"/>
              <a:gd name="f317" fmla="*/ 102650 f273 1"/>
              <a:gd name="f318" fmla="*/ 687959 f274 1"/>
              <a:gd name="f319" fmla="*/ 162620 f273 1"/>
              <a:gd name="f320" fmla="*/ 645612 f274 1"/>
              <a:gd name="f321" fmla="*/ 221933 f273 1"/>
              <a:gd name="f322" fmla="*/ 618536 f274 1"/>
              <a:gd name="f323" fmla="*/ 245409 f273 1"/>
              <a:gd name="f324" fmla="*/ 612303 f274 1"/>
              <a:gd name="f325" fmla="*/ 253649 f273 1"/>
              <a:gd name="f326" fmla="*/ 594817 f274 1"/>
              <a:gd name="f327" fmla="*/ 293156 f273 1"/>
              <a:gd name="f328" fmla="*/ 590143 f274 1"/>
              <a:gd name="f329" fmla="*/ 305933 f273 1"/>
              <a:gd name="f330" fmla="*/ 571203 f274 1"/>
              <a:gd name="f331" fmla="*/ 340419 f273 1"/>
              <a:gd name="f332" fmla="*/ 538725 f274 1"/>
              <a:gd name="f333" fmla="*/ 352988 f273 1"/>
              <a:gd name="f334" fmla="*/ 514245 f274 1"/>
              <a:gd name="f335" fmla="*/ 331694 f273 1"/>
              <a:gd name="f336" fmla="*/ 505381 f274 1"/>
              <a:gd name="f337" fmla="*/ 316113 f273 1"/>
              <a:gd name="f338" fmla="*/ 493713 f274 1"/>
              <a:gd name="f339" fmla="*/ 283462 f273 1"/>
              <a:gd name="f340" fmla="*/ 458637 f274 1"/>
              <a:gd name="f341" fmla="*/ 247313 f273 1"/>
              <a:gd name="f342" fmla="*/ 417503 f274 1"/>
              <a:gd name="f343" fmla="*/ 245028 f273 1"/>
              <a:gd name="f344" fmla="*/ 386444 f274 1"/>
              <a:gd name="f345" fmla="*/ 275602 f273 1"/>
              <a:gd name="f346" fmla="*/ 374430 f274 1"/>
              <a:gd name="f347" fmla="*/ 309569 f273 1"/>
              <a:gd name="f348" fmla="*/ 365773 f274 1"/>
              <a:gd name="f349" fmla="*/ 323142 f273 1"/>
              <a:gd name="f350" fmla="*/ 337519 f274 1"/>
              <a:gd name="f351" fmla="*/ 348002 f273 1"/>
              <a:gd name="f352" fmla="*/ 306565 f274 1"/>
              <a:gd name="f353" fmla="*/ 323973 f273 1"/>
              <a:gd name="f354" fmla="*/ 298359 f274 1"/>
              <a:gd name="f355" fmla="*/ 309880 f273 1"/>
              <a:gd name="f356" fmla="*/ 287452 f274 1"/>
              <a:gd name="f357" fmla="*/ 272658 f273 1"/>
              <a:gd name="f358" fmla="*/ 282916 f274 1"/>
              <a:gd name="f359" fmla="*/ 258566 f273 1"/>
              <a:gd name="f360" fmla="*/ 253346 f274 1"/>
              <a:gd name="f361" fmla="*/ 239834 f273 1"/>
              <a:gd name="f362" fmla="*/ 179526 f274 1"/>
              <a:gd name="f363" fmla="*/ 256489 f273 1"/>
              <a:gd name="f364" fmla="*/ 177206 f274 1"/>
              <a:gd name="f365" fmla="+- f275 0 f1"/>
              <a:gd name="f366" fmla="*/ f278 1 687979"/>
              <a:gd name="f367" fmla="*/ f279 1 353733"/>
              <a:gd name="f368" fmla="*/ f280 1 687979"/>
              <a:gd name="f369" fmla="*/ f281 1 353733"/>
              <a:gd name="f370" fmla="*/ f282 1 687979"/>
              <a:gd name="f371" fmla="*/ f283 1 353733"/>
              <a:gd name="f372" fmla="*/ f284 1 687979"/>
              <a:gd name="f373" fmla="*/ f285 1 353733"/>
              <a:gd name="f374" fmla="*/ f286 1 687979"/>
              <a:gd name="f375" fmla="*/ f287 1 353733"/>
              <a:gd name="f376" fmla="*/ f288 1 687979"/>
              <a:gd name="f377" fmla="*/ f289 1 353733"/>
              <a:gd name="f378" fmla="*/ f290 1 687979"/>
              <a:gd name="f379" fmla="*/ f291 1 353733"/>
              <a:gd name="f380" fmla="*/ f292 1 687979"/>
              <a:gd name="f381" fmla="*/ f293 1 353733"/>
              <a:gd name="f382" fmla="*/ f294 1 687979"/>
              <a:gd name="f383" fmla="*/ f295 1 353733"/>
              <a:gd name="f384" fmla="*/ f296 1 687979"/>
              <a:gd name="f385" fmla="*/ f297 1 353733"/>
              <a:gd name="f386" fmla="*/ f298 1 687979"/>
              <a:gd name="f387" fmla="*/ f299 1 353733"/>
              <a:gd name="f388" fmla="*/ f300 1 687979"/>
              <a:gd name="f389" fmla="*/ f301 1 353733"/>
              <a:gd name="f390" fmla="*/ f302 1 687979"/>
              <a:gd name="f391" fmla="*/ f303 1 353733"/>
              <a:gd name="f392" fmla="*/ f304 1 687979"/>
              <a:gd name="f393" fmla="*/ f305 1 353733"/>
              <a:gd name="f394" fmla="*/ f306 1 687979"/>
              <a:gd name="f395" fmla="*/ f307 1 353733"/>
              <a:gd name="f396" fmla="*/ f308 1 687979"/>
              <a:gd name="f397" fmla="*/ f309 1 353733"/>
              <a:gd name="f398" fmla="*/ f310 1 687979"/>
              <a:gd name="f399" fmla="*/ f311 1 353733"/>
              <a:gd name="f400" fmla="*/ f312 1 687979"/>
              <a:gd name="f401" fmla="*/ f313 1 353733"/>
              <a:gd name="f402" fmla="*/ f314 1 687979"/>
              <a:gd name="f403" fmla="*/ f315 1 353733"/>
              <a:gd name="f404" fmla="*/ f316 1 687979"/>
              <a:gd name="f405" fmla="*/ f317 1 353733"/>
              <a:gd name="f406" fmla="*/ f318 1 687979"/>
              <a:gd name="f407" fmla="*/ f319 1 353733"/>
              <a:gd name="f408" fmla="*/ f320 1 687979"/>
              <a:gd name="f409" fmla="*/ f321 1 353733"/>
              <a:gd name="f410" fmla="*/ f322 1 687979"/>
              <a:gd name="f411" fmla="*/ f323 1 353733"/>
              <a:gd name="f412" fmla="*/ f324 1 687979"/>
              <a:gd name="f413" fmla="*/ f325 1 353733"/>
              <a:gd name="f414" fmla="*/ f326 1 687979"/>
              <a:gd name="f415" fmla="*/ f327 1 353733"/>
              <a:gd name="f416" fmla="*/ f328 1 687979"/>
              <a:gd name="f417" fmla="*/ f329 1 353733"/>
              <a:gd name="f418" fmla="*/ f330 1 687979"/>
              <a:gd name="f419" fmla="*/ f331 1 353733"/>
              <a:gd name="f420" fmla="*/ f332 1 687979"/>
              <a:gd name="f421" fmla="*/ f333 1 353733"/>
              <a:gd name="f422" fmla="*/ f334 1 687979"/>
              <a:gd name="f423" fmla="*/ f335 1 353733"/>
              <a:gd name="f424" fmla="*/ f336 1 687979"/>
              <a:gd name="f425" fmla="*/ f337 1 353733"/>
              <a:gd name="f426" fmla="*/ f338 1 687979"/>
              <a:gd name="f427" fmla="*/ f339 1 353733"/>
              <a:gd name="f428" fmla="*/ f340 1 687979"/>
              <a:gd name="f429" fmla="*/ f341 1 353733"/>
              <a:gd name="f430" fmla="*/ f342 1 687979"/>
              <a:gd name="f431" fmla="*/ f343 1 353733"/>
              <a:gd name="f432" fmla="*/ f344 1 687979"/>
              <a:gd name="f433" fmla="*/ f345 1 353733"/>
              <a:gd name="f434" fmla="*/ f346 1 687979"/>
              <a:gd name="f435" fmla="*/ f347 1 353733"/>
              <a:gd name="f436" fmla="*/ f348 1 687979"/>
              <a:gd name="f437" fmla="*/ f349 1 353733"/>
              <a:gd name="f438" fmla="*/ f350 1 687979"/>
              <a:gd name="f439" fmla="*/ f351 1 353733"/>
              <a:gd name="f440" fmla="*/ f352 1 687979"/>
              <a:gd name="f441" fmla="*/ f353 1 353733"/>
              <a:gd name="f442" fmla="*/ f354 1 687979"/>
              <a:gd name="f443" fmla="*/ f355 1 353733"/>
              <a:gd name="f444" fmla="*/ f356 1 687979"/>
              <a:gd name="f445" fmla="*/ f357 1 353733"/>
              <a:gd name="f446" fmla="*/ f358 1 687979"/>
              <a:gd name="f447" fmla="*/ f359 1 353733"/>
              <a:gd name="f448" fmla="*/ f360 1 687979"/>
              <a:gd name="f449" fmla="*/ f361 1 353733"/>
              <a:gd name="f450" fmla="*/ f362 1 687979"/>
              <a:gd name="f451" fmla="*/ f363 1 353733"/>
              <a:gd name="f452" fmla="*/ f364 1 687979"/>
              <a:gd name="f453" fmla="*/ f269 1 f276"/>
              <a:gd name="f454" fmla="*/ f270 1 f276"/>
              <a:gd name="f455" fmla="*/ f269 1 f277"/>
              <a:gd name="f456" fmla="*/ f271 1 f277"/>
              <a:gd name="f457" fmla="*/ f366 1 f276"/>
              <a:gd name="f458" fmla="*/ f367 1 f277"/>
              <a:gd name="f459" fmla="*/ f368 1 f276"/>
              <a:gd name="f460" fmla="*/ f369 1 f277"/>
              <a:gd name="f461" fmla="*/ f370 1 f276"/>
              <a:gd name="f462" fmla="*/ f371 1 f277"/>
              <a:gd name="f463" fmla="*/ f372 1 f276"/>
              <a:gd name="f464" fmla="*/ f373 1 f277"/>
              <a:gd name="f465" fmla="*/ f374 1 f276"/>
              <a:gd name="f466" fmla="*/ f375 1 f277"/>
              <a:gd name="f467" fmla="*/ f376 1 f276"/>
              <a:gd name="f468" fmla="*/ f377 1 f277"/>
              <a:gd name="f469" fmla="*/ f378 1 f276"/>
              <a:gd name="f470" fmla="*/ f379 1 f277"/>
              <a:gd name="f471" fmla="*/ f380 1 f276"/>
              <a:gd name="f472" fmla="*/ f381 1 f277"/>
              <a:gd name="f473" fmla="*/ f382 1 f276"/>
              <a:gd name="f474" fmla="*/ f383 1 f277"/>
              <a:gd name="f475" fmla="*/ f384 1 f276"/>
              <a:gd name="f476" fmla="*/ f385 1 f277"/>
              <a:gd name="f477" fmla="*/ f386 1 f276"/>
              <a:gd name="f478" fmla="*/ f387 1 f277"/>
              <a:gd name="f479" fmla="*/ f388 1 f276"/>
              <a:gd name="f480" fmla="*/ f389 1 f277"/>
              <a:gd name="f481" fmla="*/ f390 1 f276"/>
              <a:gd name="f482" fmla="*/ f391 1 f277"/>
              <a:gd name="f483" fmla="*/ f392 1 f276"/>
              <a:gd name="f484" fmla="*/ f393 1 f277"/>
              <a:gd name="f485" fmla="*/ f394 1 f276"/>
              <a:gd name="f486" fmla="*/ f395 1 f277"/>
              <a:gd name="f487" fmla="*/ f396 1 f276"/>
              <a:gd name="f488" fmla="*/ f397 1 f277"/>
              <a:gd name="f489" fmla="*/ f398 1 f276"/>
              <a:gd name="f490" fmla="*/ f399 1 f277"/>
              <a:gd name="f491" fmla="*/ f400 1 f276"/>
              <a:gd name="f492" fmla="*/ f401 1 f277"/>
              <a:gd name="f493" fmla="*/ f402 1 f276"/>
              <a:gd name="f494" fmla="*/ f403 1 f277"/>
              <a:gd name="f495" fmla="*/ f404 1 f276"/>
              <a:gd name="f496" fmla="*/ f405 1 f277"/>
              <a:gd name="f497" fmla="*/ f406 1 f276"/>
              <a:gd name="f498" fmla="*/ f407 1 f277"/>
              <a:gd name="f499" fmla="*/ f408 1 f276"/>
              <a:gd name="f500" fmla="*/ f409 1 f277"/>
              <a:gd name="f501" fmla="*/ f410 1 f276"/>
              <a:gd name="f502" fmla="*/ f411 1 f277"/>
              <a:gd name="f503" fmla="*/ f412 1 f276"/>
              <a:gd name="f504" fmla="*/ f413 1 f277"/>
              <a:gd name="f505" fmla="*/ f414 1 f276"/>
              <a:gd name="f506" fmla="*/ f415 1 f277"/>
              <a:gd name="f507" fmla="*/ f416 1 f276"/>
              <a:gd name="f508" fmla="*/ f417 1 f277"/>
              <a:gd name="f509" fmla="*/ f418 1 f276"/>
              <a:gd name="f510" fmla="*/ f419 1 f277"/>
              <a:gd name="f511" fmla="*/ f420 1 f276"/>
              <a:gd name="f512" fmla="*/ f421 1 f277"/>
              <a:gd name="f513" fmla="*/ f422 1 f276"/>
              <a:gd name="f514" fmla="*/ f423 1 f277"/>
              <a:gd name="f515" fmla="*/ f424 1 f276"/>
              <a:gd name="f516" fmla="*/ f425 1 f277"/>
              <a:gd name="f517" fmla="*/ f426 1 f276"/>
              <a:gd name="f518" fmla="*/ f427 1 f277"/>
              <a:gd name="f519" fmla="*/ f428 1 f276"/>
              <a:gd name="f520" fmla="*/ f429 1 f277"/>
              <a:gd name="f521" fmla="*/ f430 1 f276"/>
              <a:gd name="f522" fmla="*/ f431 1 f277"/>
              <a:gd name="f523" fmla="*/ f432 1 f276"/>
              <a:gd name="f524" fmla="*/ f433 1 f277"/>
              <a:gd name="f525" fmla="*/ f434 1 f276"/>
              <a:gd name="f526" fmla="*/ f435 1 f277"/>
              <a:gd name="f527" fmla="*/ f436 1 f276"/>
              <a:gd name="f528" fmla="*/ f437 1 f277"/>
              <a:gd name="f529" fmla="*/ f438 1 f276"/>
              <a:gd name="f530" fmla="*/ f439 1 f277"/>
              <a:gd name="f531" fmla="*/ f440 1 f276"/>
              <a:gd name="f532" fmla="*/ f441 1 f277"/>
              <a:gd name="f533" fmla="*/ f442 1 f276"/>
              <a:gd name="f534" fmla="*/ f443 1 f277"/>
              <a:gd name="f535" fmla="*/ f444 1 f276"/>
              <a:gd name="f536" fmla="*/ f445 1 f277"/>
              <a:gd name="f537" fmla="*/ f446 1 f276"/>
              <a:gd name="f538" fmla="*/ f447 1 f277"/>
              <a:gd name="f539" fmla="*/ f448 1 f276"/>
              <a:gd name="f540" fmla="*/ f449 1 f277"/>
              <a:gd name="f541" fmla="*/ f450 1 f276"/>
              <a:gd name="f542" fmla="*/ f451 1 f277"/>
              <a:gd name="f543" fmla="*/ f452 1 f276"/>
              <a:gd name="f544" fmla="*/ f453 f267 1"/>
              <a:gd name="f545" fmla="*/ f454 f267 1"/>
              <a:gd name="f546" fmla="*/ f456 f268 1"/>
              <a:gd name="f547" fmla="*/ f455 f268 1"/>
              <a:gd name="f548" fmla="*/ f457 f267 1"/>
              <a:gd name="f549" fmla="*/ f458 f268 1"/>
              <a:gd name="f550" fmla="*/ f459 f267 1"/>
              <a:gd name="f551" fmla="*/ f460 f268 1"/>
              <a:gd name="f552" fmla="*/ f461 f267 1"/>
              <a:gd name="f553" fmla="*/ f462 f268 1"/>
              <a:gd name="f554" fmla="*/ f463 f267 1"/>
              <a:gd name="f555" fmla="*/ f464 f268 1"/>
              <a:gd name="f556" fmla="*/ f465 f267 1"/>
              <a:gd name="f557" fmla="*/ f466 f268 1"/>
              <a:gd name="f558" fmla="*/ f467 f267 1"/>
              <a:gd name="f559" fmla="*/ f468 f268 1"/>
              <a:gd name="f560" fmla="*/ f469 f267 1"/>
              <a:gd name="f561" fmla="*/ f470 f268 1"/>
              <a:gd name="f562" fmla="*/ f471 f267 1"/>
              <a:gd name="f563" fmla="*/ f472 f268 1"/>
              <a:gd name="f564" fmla="*/ f473 f267 1"/>
              <a:gd name="f565" fmla="*/ f474 f268 1"/>
              <a:gd name="f566" fmla="*/ f475 f267 1"/>
              <a:gd name="f567" fmla="*/ f476 f268 1"/>
              <a:gd name="f568" fmla="*/ f477 f267 1"/>
              <a:gd name="f569" fmla="*/ f478 f268 1"/>
              <a:gd name="f570" fmla="*/ f479 f267 1"/>
              <a:gd name="f571" fmla="*/ f480 f268 1"/>
              <a:gd name="f572" fmla="*/ f481 f267 1"/>
              <a:gd name="f573" fmla="*/ f482 f268 1"/>
              <a:gd name="f574" fmla="*/ f483 f267 1"/>
              <a:gd name="f575" fmla="*/ f484 f268 1"/>
              <a:gd name="f576" fmla="*/ f485 f267 1"/>
              <a:gd name="f577" fmla="*/ f486 f268 1"/>
              <a:gd name="f578" fmla="*/ f487 f267 1"/>
              <a:gd name="f579" fmla="*/ f488 f268 1"/>
              <a:gd name="f580" fmla="*/ f489 f267 1"/>
              <a:gd name="f581" fmla="*/ f490 f268 1"/>
              <a:gd name="f582" fmla="*/ f491 f267 1"/>
              <a:gd name="f583" fmla="*/ f492 f268 1"/>
              <a:gd name="f584" fmla="*/ f493 f267 1"/>
              <a:gd name="f585" fmla="*/ f494 f268 1"/>
              <a:gd name="f586" fmla="*/ f495 f267 1"/>
              <a:gd name="f587" fmla="*/ f496 f268 1"/>
              <a:gd name="f588" fmla="*/ f497 f267 1"/>
              <a:gd name="f589" fmla="*/ f498 f268 1"/>
              <a:gd name="f590" fmla="*/ f499 f267 1"/>
              <a:gd name="f591" fmla="*/ f500 f268 1"/>
              <a:gd name="f592" fmla="*/ f501 f267 1"/>
              <a:gd name="f593" fmla="*/ f502 f268 1"/>
              <a:gd name="f594" fmla="*/ f503 f267 1"/>
              <a:gd name="f595" fmla="*/ f504 f268 1"/>
              <a:gd name="f596" fmla="*/ f505 f267 1"/>
              <a:gd name="f597" fmla="*/ f506 f268 1"/>
              <a:gd name="f598" fmla="*/ f507 f267 1"/>
              <a:gd name="f599" fmla="*/ f508 f268 1"/>
              <a:gd name="f600" fmla="*/ f509 f267 1"/>
              <a:gd name="f601" fmla="*/ f510 f268 1"/>
              <a:gd name="f602" fmla="*/ f511 f267 1"/>
              <a:gd name="f603" fmla="*/ f512 f268 1"/>
              <a:gd name="f604" fmla="*/ f513 f267 1"/>
              <a:gd name="f605" fmla="*/ f514 f268 1"/>
              <a:gd name="f606" fmla="*/ f515 f267 1"/>
              <a:gd name="f607" fmla="*/ f516 f268 1"/>
              <a:gd name="f608" fmla="*/ f517 f267 1"/>
              <a:gd name="f609" fmla="*/ f518 f268 1"/>
              <a:gd name="f610" fmla="*/ f519 f267 1"/>
              <a:gd name="f611" fmla="*/ f520 f268 1"/>
              <a:gd name="f612" fmla="*/ f521 f267 1"/>
              <a:gd name="f613" fmla="*/ f522 f268 1"/>
              <a:gd name="f614" fmla="*/ f523 f267 1"/>
              <a:gd name="f615" fmla="*/ f524 f268 1"/>
              <a:gd name="f616" fmla="*/ f525 f267 1"/>
              <a:gd name="f617" fmla="*/ f526 f268 1"/>
              <a:gd name="f618" fmla="*/ f527 f267 1"/>
              <a:gd name="f619" fmla="*/ f528 f268 1"/>
              <a:gd name="f620" fmla="*/ f529 f267 1"/>
              <a:gd name="f621" fmla="*/ f530 f268 1"/>
              <a:gd name="f622" fmla="*/ f531 f267 1"/>
              <a:gd name="f623" fmla="*/ f532 f268 1"/>
              <a:gd name="f624" fmla="*/ f533 f267 1"/>
              <a:gd name="f625" fmla="*/ f534 f268 1"/>
              <a:gd name="f626" fmla="*/ f535 f267 1"/>
              <a:gd name="f627" fmla="*/ f536 f268 1"/>
              <a:gd name="f628" fmla="*/ f537 f267 1"/>
              <a:gd name="f629" fmla="*/ f538 f268 1"/>
              <a:gd name="f630" fmla="*/ f539 f267 1"/>
              <a:gd name="f631" fmla="*/ f540 f268 1"/>
              <a:gd name="f632" fmla="*/ f541 f267 1"/>
              <a:gd name="f633" fmla="*/ f542 f268 1"/>
              <a:gd name="f634" fmla="*/ f543 f2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65">
                <a:pos x="f548" y="f549"/>
              </a:cxn>
              <a:cxn ang="f365">
                <a:pos x="f550" y="f551"/>
              </a:cxn>
              <a:cxn ang="f365">
                <a:pos x="f552" y="f553"/>
              </a:cxn>
              <a:cxn ang="f365">
                <a:pos x="f554" y="f555"/>
              </a:cxn>
              <a:cxn ang="f365">
                <a:pos x="f556" y="f557"/>
              </a:cxn>
              <a:cxn ang="f365">
                <a:pos x="f558" y="f559"/>
              </a:cxn>
              <a:cxn ang="f365">
                <a:pos x="f560" y="f561"/>
              </a:cxn>
              <a:cxn ang="f365">
                <a:pos x="f562" y="f563"/>
              </a:cxn>
              <a:cxn ang="f365">
                <a:pos x="f564" y="f565"/>
              </a:cxn>
              <a:cxn ang="f365">
                <a:pos x="f566" y="f567"/>
              </a:cxn>
              <a:cxn ang="f365">
                <a:pos x="f568" y="f569"/>
              </a:cxn>
              <a:cxn ang="f365">
                <a:pos x="f570" y="f571"/>
              </a:cxn>
              <a:cxn ang="f365">
                <a:pos x="f572" y="f573"/>
              </a:cxn>
              <a:cxn ang="f365">
                <a:pos x="f574" y="f575"/>
              </a:cxn>
              <a:cxn ang="f365">
                <a:pos x="f576" y="f577"/>
              </a:cxn>
              <a:cxn ang="f365">
                <a:pos x="f578" y="f579"/>
              </a:cxn>
              <a:cxn ang="f365">
                <a:pos x="f580" y="f581"/>
              </a:cxn>
              <a:cxn ang="f365">
                <a:pos x="f582" y="f583"/>
              </a:cxn>
              <a:cxn ang="f365">
                <a:pos x="f584" y="f585"/>
              </a:cxn>
              <a:cxn ang="f365">
                <a:pos x="f586" y="f587"/>
              </a:cxn>
              <a:cxn ang="f365">
                <a:pos x="f588" y="f589"/>
              </a:cxn>
              <a:cxn ang="f365">
                <a:pos x="f590" y="f591"/>
              </a:cxn>
              <a:cxn ang="f365">
                <a:pos x="f592" y="f593"/>
              </a:cxn>
              <a:cxn ang="f365">
                <a:pos x="f594" y="f595"/>
              </a:cxn>
              <a:cxn ang="f365">
                <a:pos x="f596" y="f597"/>
              </a:cxn>
              <a:cxn ang="f365">
                <a:pos x="f598" y="f599"/>
              </a:cxn>
              <a:cxn ang="f365">
                <a:pos x="f600" y="f601"/>
              </a:cxn>
              <a:cxn ang="f365">
                <a:pos x="f602" y="f603"/>
              </a:cxn>
              <a:cxn ang="f365">
                <a:pos x="f604" y="f605"/>
              </a:cxn>
              <a:cxn ang="f365">
                <a:pos x="f606" y="f607"/>
              </a:cxn>
              <a:cxn ang="f365">
                <a:pos x="f608" y="f609"/>
              </a:cxn>
              <a:cxn ang="f365">
                <a:pos x="f610" y="f611"/>
              </a:cxn>
              <a:cxn ang="f365">
                <a:pos x="f612" y="f613"/>
              </a:cxn>
              <a:cxn ang="f365">
                <a:pos x="f614" y="f615"/>
              </a:cxn>
              <a:cxn ang="f365">
                <a:pos x="f616" y="f617"/>
              </a:cxn>
              <a:cxn ang="f365">
                <a:pos x="f618" y="f619"/>
              </a:cxn>
              <a:cxn ang="f365">
                <a:pos x="f620" y="f621"/>
              </a:cxn>
              <a:cxn ang="f365">
                <a:pos x="f622" y="f623"/>
              </a:cxn>
              <a:cxn ang="f365">
                <a:pos x="f624" y="f625"/>
              </a:cxn>
              <a:cxn ang="f365">
                <a:pos x="f626" y="f627"/>
              </a:cxn>
              <a:cxn ang="f365">
                <a:pos x="f628" y="f629"/>
              </a:cxn>
              <a:cxn ang="f365">
                <a:pos x="f630" y="f631"/>
              </a:cxn>
              <a:cxn ang="f365">
                <a:pos x="f632" y="f633"/>
              </a:cxn>
              <a:cxn ang="f365">
                <a:pos x="f634" y="f549"/>
              </a:cxn>
            </a:cxnLst>
            <a:rect l="f544" t="f547" r="f545" b="f546"/>
            <a:pathLst>
              <a:path w="687979" h="353733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135"/>
                </a:cubicBezTo>
                <a:cubicBezTo>
                  <a:pt x="f136" y="f137"/>
                  <a:pt x="f138" y="f139"/>
                  <a:pt x="f140" y="f141"/>
                </a:cubicBezTo>
                <a:cubicBezTo>
                  <a:pt x="f142" y="f143"/>
                  <a:pt x="f144" y="f145"/>
                  <a:pt x="f146" y="f147"/>
                </a:cubicBezTo>
                <a:cubicBezTo>
                  <a:pt x="f148" y="f149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201"/>
                </a:cubicBezTo>
                <a:cubicBezTo>
                  <a:pt x="f202" y="f203"/>
                  <a:pt x="f204" y="f205"/>
                  <a:pt x="f206" y="f207"/>
                </a:cubicBezTo>
                <a:cubicBezTo>
                  <a:pt x="f208" y="f209"/>
                  <a:pt x="f210" y="f211"/>
                  <a:pt x="f212" y="f213"/>
                </a:cubicBezTo>
                <a:cubicBezTo>
                  <a:pt x="f214" y="f215"/>
                  <a:pt x="f216" y="f217"/>
                  <a:pt x="f218" y="f219"/>
                </a:cubicBezTo>
                <a:cubicBezTo>
                  <a:pt x="f220" y="f221"/>
                  <a:pt x="f222" y="f223"/>
                  <a:pt x="f224" y="f225"/>
                </a:cubicBezTo>
                <a:cubicBezTo>
                  <a:pt x="f226" y="f227"/>
                  <a:pt x="f228" y="f229"/>
                  <a:pt x="f230" y="f179"/>
                </a:cubicBez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cubicBezTo>
                  <a:pt x="f249" y="f250"/>
                  <a:pt x="f251" y="f252"/>
                  <a:pt x="f253" y="f254"/>
                </a:cubicBezTo>
                <a:cubicBezTo>
                  <a:pt x="f255" y="f256"/>
                  <a:pt x="f257" y="f258"/>
                  <a:pt x="f259" y="f260"/>
                </a:cubicBezTo>
                <a:cubicBezTo>
                  <a:pt x="f261" y="f262"/>
                  <a:pt x="f263" y="f264"/>
                  <a:pt x="f265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62" name="Forma libre: forma 940">
            <a:extLst>
              <a:ext uri="{FF2B5EF4-FFF2-40B4-BE49-F238E27FC236}">
                <a16:creationId xmlns:a16="http://schemas.microsoft.com/office/drawing/2014/main" id="{0BE761AF-1FE0-4EC8-AF5B-F62E6C9E980D}"/>
              </a:ext>
            </a:extLst>
          </p:cNvPr>
          <p:cNvSpPr/>
          <p:nvPr/>
        </p:nvSpPr>
        <p:spPr>
          <a:xfrm>
            <a:off x="6529273" y="2853997"/>
            <a:ext cx="388885" cy="5915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86"/>
              <a:gd name="f7" fmla="val 591601"/>
              <a:gd name="f8" fmla="val 23"/>
              <a:gd name="f9" fmla="val 394179"/>
              <a:gd name="f10" fmla="val -774"/>
              <a:gd name="f11" fmla="val 333516"/>
              <a:gd name="f12" fmla="val 19309"/>
              <a:gd name="f13" fmla="val 278913"/>
              <a:gd name="f14" fmla="val 48048"/>
              <a:gd name="f15" fmla="val 226629"/>
              <a:gd name="f16" fmla="val 88905"/>
              <a:gd name="f17" fmla="val 152289"/>
              <a:gd name="f18" fmla="val 134575"/>
              <a:gd name="f19" fmla="val 80927"/>
              <a:gd name="f20" fmla="val 179865"/>
              <a:gd name="f21" fmla="val 9288"/>
              <a:gd name="f22" fmla="val 187794"/>
              <a:gd name="f23" fmla="val -3246"/>
              <a:gd name="f24" fmla="val 193334"/>
              <a:gd name="f25" fmla="val -2831"/>
              <a:gd name="f26" fmla="val 200467"/>
              <a:gd name="f27" fmla="val 8942"/>
              <a:gd name="f28" fmla="val 255174"/>
              <a:gd name="f29" fmla="val 99105"/>
              <a:gd name="f30" fmla="val 313898"/>
              <a:gd name="f31" fmla="val 187087"/>
              <a:gd name="f32" fmla="val 358737"/>
              <a:gd name="f33" fmla="val 282825"/>
              <a:gd name="f34" fmla="val 380932"/>
              <a:gd name="f35" fmla="val 330192"/>
              <a:gd name="f36" fmla="val 393570"/>
              <a:gd name="f37" fmla="val 380502"/>
              <a:gd name="f38" fmla="val 387268"/>
              <a:gd name="f39" fmla="val 433859"/>
              <a:gd name="f40" fmla="val 378404"/>
              <a:gd name="f41" fmla="val 508857"/>
              <a:gd name="f42" fmla="val 333634"/>
              <a:gd name="f43" fmla="val 561417"/>
              <a:gd name="f44" fmla="val 261268"/>
              <a:gd name="f45" fmla="val 582158"/>
              <a:gd name="f46" fmla="val 200224"/>
              <a:gd name="f47" fmla="val 599644"/>
              <a:gd name="f48" fmla="val 139942"/>
              <a:gd name="f49" fmla="val 593134"/>
              <a:gd name="f50" fmla="val 87797"/>
              <a:gd name="f51" fmla="val 560240"/>
              <a:gd name="f52" fmla="val 36864"/>
              <a:gd name="f53" fmla="val 528143"/>
              <a:gd name="f54" fmla="val -393"/>
              <a:gd name="f55" fmla="val 485727"/>
              <a:gd name="f56" fmla="val 57"/>
              <a:gd name="f57" fmla="val 394214"/>
              <a:gd name="f58" fmla="val 253408"/>
              <a:gd name="f59" fmla="val 534895"/>
              <a:gd name="f60" fmla="val 123115"/>
              <a:gd name="f61" fmla="val 508476"/>
              <a:gd name="f62" fmla="val 60513"/>
              <a:gd name="f63" fmla="val 429358"/>
              <a:gd name="f64" fmla="val 60305"/>
              <a:gd name="f65" fmla="val 299341"/>
              <a:gd name="f66" fmla="val 28935"/>
              <a:gd name="f67" fmla="val 367795"/>
              <a:gd name="f68" fmla="val 37660"/>
              <a:gd name="f69" fmla="val 449198"/>
              <a:gd name="f70" fmla="val 81392"/>
              <a:gd name="f71" fmla="val 495734"/>
              <a:gd name="f72" fmla="val 122595"/>
              <a:gd name="f73" fmla="val 539569"/>
              <a:gd name="f74" fmla="val 196346"/>
              <a:gd name="f75" fmla="val 556813"/>
              <a:gd name="f76" fmla="+- 0 0 -90"/>
              <a:gd name="f77" fmla="*/ f3 1 388886"/>
              <a:gd name="f78" fmla="*/ f4 1 591601"/>
              <a:gd name="f79" fmla="val f5"/>
              <a:gd name="f80" fmla="val f6"/>
              <a:gd name="f81" fmla="val f7"/>
              <a:gd name="f82" fmla="*/ f76 f0 1"/>
              <a:gd name="f83" fmla="+- f81 0 f79"/>
              <a:gd name="f84" fmla="+- f80 0 f79"/>
              <a:gd name="f85" fmla="*/ f82 1 f2"/>
              <a:gd name="f86" fmla="*/ f84 1 388886"/>
              <a:gd name="f87" fmla="*/ f83 1 591601"/>
              <a:gd name="f88" fmla="*/ 23 f84 1"/>
              <a:gd name="f89" fmla="*/ 394179 f83 1"/>
              <a:gd name="f90" fmla="*/ 48048 f84 1"/>
              <a:gd name="f91" fmla="*/ 226629 f83 1"/>
              <a:gd name="f92" fmla="*/ 179865 f84 1"/>
              <a:gd name="f93" fmla="*/ 9288 f83 1"/>
              <a:gd name="f94" fmla="*/ 200467 f84 1"/>
              <a:gd name="f95" fmla="*/ 8942 f83 1"/>
              <a:gd name="f96" fmla="*/ 358737 f84 1"/>
              <a:gd name="f97" fmla="*/ 282825 f83 1"/>
              <a:gd name="f98" fmla="*/ 387268 f84 1"/>
              <a:gd name="f99" fmla="*/ 433859 f83 1"/>
              <a:gd name="f100" fmla="*/ 261268 f84 1"/>
              <a:gd name="f101" fmla="*/ 582158 f83 1"/>
              <a:gd name="f102" fmla="*/ 87797 f84 1"/>
              <a:gd name="f103" fmla="*/ 560240 f83 1"/>
              <a:gd name="f104" fmla="*/ 57 f84 1"/>
              <a:gd name="f105" fmla="*/ 394214 f83 1"/>
              <a:gd name="f106" fmla="*/ 253408 f84 1"/>
              <a:gd name="f107" fmla="*/ 534895 f83 1"/>
              <a:gd name="f108" fmla="*/ 60305 f84 1"/>
              <a:gd name="f109" fmla="*/ 299341 f83 1"/>
              <a:gd name="f110" fmla="*/ 81392 f84 1"/>
              <a:gd name="f111" fmla="*/ 495734 f83 1"/>
              <a:gd name="f112" fmla="+- f85 0 f1"/>
              <a:gd name="f113" fmla="*/ f88 1 388886"/>
              <a:gd name="f114" fmla="*/ f89 1 591601"/>
              <a:gd name="f115" fmla="*/ f90 1 388886"/>
              <a:gd name="f116" fmla="*/ f91 1 591601"/>
              <a:gd name="f117" fmla="*/ f92 1 388886"/>
              <a:gd name="f118" fmla="*/ f93 1 591601"/>
              <a:gd name="f119" fmla="*/ f94 1 388886"/>
              <a:gd name="f120" fmla="*/ f95 1 591601"/>
              <a:gd name="f121" fmla="*/ f96 1 388886"/>
              <a:gd name="f122" fmla="*/ f97 1 591601"/>
              <a:gd name="f123" fmla="*/ f98 1 388886"/>
              <a:gd name="f124" fmla="*/ f99 1 591601"/>
              <a:gd name="f125" fmla="*/ f100 1 388886"/>
              <a:gd name="f126" fmla="*/ f101 1 591601"/>
              <a:gd name="f127" fmla="*/ f102 1 388886"/>
              <a:gd name="f128" fmla="*/ f103 1 591601"/>
              <a:gd name="f129" fmla="*/ f104 1 388886"/>
              <a:gd name="f130" fmla="*/ f105 1 591601"/>
              <a:gd name="f131" fmla="*/ f106 1 388886"/>
              <a:gd name="f132" fmla="*/ f107 1 591601"/>
              <a:gd name="f133" fmla="*/ f108 1 388886"/>
              <a:gd name="f134" fmla="*/ f109 1 591601"/>
              <a:gd name="f135" fmla="*/ f110 1 388886"/>
              <a:gd name="f136" fmla="*/ f111 1 591601"/>
              <a:gd name="f137" fmla="*/ f79 1 f86"/>
              <a:gd name="f138" fmla="*/ f80 1 f86"/>
              <a:gd name="f139" fmla="*/ f79 1 f87"/>
              <a:gd name="f140" fmla="*/ f81 1 f87"/>
              <a:gd name="f141" fmla="*/ f113 1 f86"/>
              <a:gd name="f142" fmla="*/ f114 1 f87"/>
              <a:gd name="f143" fmla="*/ f115 1 f86"/>
              <a:gd name="f144" fmla="*/ f116 1 f87"/>
              <a:gd name="f145" fmla="*/ f117 1 f86"/>
              <a:gd name="f146" fmla="*/ f118 1 f87"/>
              <a:gd name="f147" fmla="*/ f119 1 f86"/>
              <a:gd name="f148" fmla="*/ f120 1 f87"/>
              <a:gd name="f149" fmla="*/ f121 1 f86"/>
              <a:gd name="f150" fmla="*/ f122 1 f87"/>
              <a:gd name="f151" fmla="*/ f123 1 f86"/>
              <a:gd name="f152" fmla="*/ f124 1 f87"/>
              <a:gd name="f153" fmla="*/ f125 1 f86"/>
              <a:gd name="f154" fmla="*/ f126 1 f87"/>
              <a:gd name="f155" fmla="*/ f127 1 f86"/>
              <a:gd name="f156" fmla="*/ f128 1 f87"/>
              <a:gd name="f157" fmla="*/ f129 1 f86"/>
              <a:gd name="f158" fmla="*/ f130 1 f87"/>
              <a:gd name="f159" fmla="*/ f131 1 f86"/>
              <a:gd name="f160" fmla="*/ f132 1 f87"/>
              <a:gd name="f161" fmla="*/ f133 1 f86"/>
              <a:gd name="f162" fmla="*/ f134 1 f87"/>
              <a:gd name="f163" fmla="*/ f135 1 f86"/>
              <a:gd name="f164" fmla="*/ f136 1 f87"/>
              <a:gd name="f165" fmla="*/ f137 f77 1"/>
              <a:gd name="f166" fmla="*/ f138 f77 1"/>
              <a:gd name="f167" fmla="*/ f140 f78 1"/>
              <a:gd name="f168" fmla="*/ f139 f78 1"/>
              <a:gd name="f169" fmla="*/ f141 f77 1"/>
              <a:gd name="f170" fmla="*/ f142 f78 1"/>
              <a:gd name="f171" fmla="*/ f143 f77 1"/>
              <a:gd name="f172" fmla="*/ f144 f78 1"/>
              <a:gd name="f173" fmla="*/ f145 f77 1"/>
              <a:gd name="f174" fmla="*/ f146 f78 1"/>
              <a:gd name="f175" fmla="*/ f147 f77 1"/>
              <a:gd name="f176" fmla="*/ f148 f78 1"/>
              <a:gd name="f177" fmla="*/ f149 f77 1"/>
              <a:gd name="f178" fmla="*/ f150 f78 1"/>
              <a:gd name="f179" fmla="*/ f151 f77 1"/>
              <a:gd name="f180" fmla="*/ f152 f78 1"/>
              <a:gd name="f181" fmla="*/ f153 f77 1"/>
              <a:gd name="f182" fmla="*/ f154 f78 1"/>
              <a:gd name="f183" fmla="*/ f155 f77 1"/>
              <a:gd name="f184" fmla="*/ f156 f78 1"/>
              <a:gd name="f185" fmla="*/ f157 f77 1"/>
              <a:gd name="f186" fmla="*/ f158 f78 1"/>
              <a:gd name="f187" fmla="*/ f159 f77 1"/>
              <a:gd name="f188" fmla="*/ f160 f78 1"/>
              <a:gd name="f189" fmla="*/ f161 f77 1"/>
              <a:gd name="f190" fmla="*/ f162 f78 1"/>
              <a:gd name="f191" fmla="*/ f163 f77 1"/>
              <a:gd name="f192" fmla="*/ f164 f7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2">
                <a:pos x="f169" y="f170"/>
              </a:cxn>
              <a:cxn ang="f112">
                <a:pos x="f171" y="f172"/>
              </a:cxn>
              <a:cxn ang="f112">
                <a:pos x="f173" y="f174"/>
              </a:cxn>
              <a:cxn ang="f112">
                <a:pos x="f175" y="f176"/>
              </a:cxn>
              <a:cxn ang="f112">
                <a:pos x="f177" y="f178"/>
              </a:cxn>
              <a:cxn ang="f112">
                <a:pos x="f179" y="f180"/>
              </a:cxn>
              <a:cxn ang="f112">
                <a:pos x="f181" y="f182"/>
              </a:cxn>
              <a:cxn ang="f112">
                <a:pos x="f183" y="f184"/>
              </a:cxn>
              <a:cxn ang="f112">
                <a:pos x="f185" y="f186"/>
              </a:cxn>
              <a:cxn ang="f112">
                <a:pos x="f187" y="f188"/>
              </a:cxn>
              <a:cxn ang="f112">
                <a:pos x="f189" y="f190"/>
              </a:cxn>
              <a:cxn ang="f112">
                <a:pos x="f191" y="f192"/>
              </a:cxn>
              <a:cxn ang="f112">
                <a:pos x="f187" y="f188"/>
              </a:cxn>
            </a:cxnLst>
            <a:rect l="f165" t="f168" r="f166" b="f167"/>
            <a:pathLst>
              <a:path w="388886" h="591601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lose/>
                <a:moveTo>
                  <a:pt x="f58" y="f59"/>
                </a:move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58" y="f5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63" name="Forma libre: forma 941">
            <a:extLst>
              <a:ext uri="{FF2B5EF4-FFF2-40B4-BE49-F238E27FC236}">
                <a16:creationId xmlns:a16="http://schemas.microsoft.com/office/drawing/2014/main" id="{98472ABB-AFF3-4064-97D3-703328EE1E2B}"/>
              </a:ext>
            </a:extLst>
          </p:cNvPr>
          <p:cNvSpPr/>
          <p:nvPr/>
        </p:nvSpPr>
        <p:spPr>
          <a:xfrm>
            <a:off x="7233461" y="992361"/>
            <a:ext cx="652177" cy="63775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52181"/>
              <a:gd name="f7" fmla="val 637756"/>
              <a:gd name="f8" fmla="val 633671"/>
              <a:gd name="f9" fmla="val 214640"/>
              <a:gd name="f10" fmla="val 642120"/>
              <a:gd name="f11" fmla="val 217375"/>
              <a:gd name="f12" fmla="val 643989"/>
              <a:gd name="f13" fmla="val 224300"/>
              <a:gd name="f14" fmla="val 645548"/>
              <a:gd name="f15" fmla="val 232022"/>
              <a:gd name="f16" fmla="val 661094"/>
              <a:gd name="f17" fmla="val 309443"/>
              <a:gd name="f18" fmla="val 649426"/>
              <a:gd name="f19" fmla="val 382433"/>
              <a:gd name="f20" fmla="val 609399"/>
              <a:gd name="f21" fmla="val 450471"/>
              <a:gd name="f22" fmla="val 573008"/>
              <a:gd name="f23" fmla="val 512345"/>
              <a:gd name="f24" fmla="val 520482"/>
              <a:gd name="f25" fmla="val 555592"/>
              <a:gd name="f26" fmla="val 453898"/>
              <a:gd name="f27" fmla="val 582045"/>
              <a:gd name="f28" fmla="val 434301"/>
              <a:gd name="f29" fmla="val 589836"/>
              <a:gd name="f30" fmla="val 434058"/>
              <a:gd name="f31" fmla="val 592121"/>
              <a:gd name="f32" fmla="val 450228"/>
              <a:gd name="f33" fmla="val 606387"/>
              <a:gd name="f34" fmla="val 463559"/>
              <a:gd name="f35" fmla="val 618159"/>
              <a:gd name="f36" fmla="val 480040"/>
              <a:gd name="f37" fmla="val 625015"/>
              <a:gd name="f38" fmla="val 497145"/>
              <a:gd name="f39" fmla="val 635160"/>
              <a:gd name="f40" fmla="val 443650"/>
              <a:gd name="f41" fmla="val 642985"/>
              <a:gd name="f42" fmla="val 382744"/>
              <a:gd name="f43" fmla="val 592190"/>
              <a:gd name="f44" fmla="val 344726"/>
              <a:gd name="f45" fmla="val 509679"/>
              <a:gd name="f46" fmla="val 320731"/>
              <a:gd name="f47" fmla="val 581491"/>
              <a:gd name="f48" fmla="val 273225"/>
              <a:gd name="f49" fmla="val 624461"/>
              <a:gd name="f50" fmla="val 200721"/>
              <a:gd name="f51" fmla="val 637757"/>
              <a:gd name="f52" fmla="val 199751"/>
              <a:gd name="f53" fmla="val 636510"/>
              <a:gd name="f54" fmla="val 198747"/>
              <a:gd name="f55" fmla="val 635264"/>
              <a:gd name="f56" fmla="val 197778"/>
              <a:gd name="f57" fmla="val 634017"/>
              <a:gd name="f58" fmla="val 210035"/>
              <a:gd name="f59" fmla="val 625950"/>
              <a:gd name="f60" fmla="val 222361"/>
              <a:gd name="f61" fmla="val 617951"/>
              <a:gd name="f62" fmla="val 234515"/>
              <a:gd name="f63" fmla="val 609745"/>
              <a:gd name="f64" fmla="val 238808"/>
              <a:gd name="f65" fmla="val 606837"/>
              <a:gd name="f66" fmla="val 242963"/>
              <a:gd name="f67" fmla="val 603686"/>
              <a:gd name="f68" fmla="val 246807"/>
              <a:gd name="f69" fmla="val 600223"/>
              <a:gd name="f70" fmla="val 256017"/>
              <a:gd name="f71" fmla="val 591948"/>
              <a:gd name="f72" fmla="val 253108"/>
              <a:gd name="f73" fmla="val 588001"/>
              <a:gd name="f74" fmla="val 242236"/>
              <a:gd name="f75" fmla="val 584296"/>
              <a:gd name="f76" fmla="val 206330"/>
              <a:gd name="f77" fmla="val 572039"/>
              <a:gd name="f78" fmla="val 174025"/>
              <a:gd name="f79" fmla="val 553099"/>
              <a:gd name="f80" fmla="val 145771"/>
              <a:gd name="f81" fmla="val 527788"/>
              <a:gd name="f82" fmla="val 55642"/>
              <a:gd name="f83" fmla="val 447077"/>
              <a:gd name="f84" fmla="val 22506"/>
              <a:gd name="f85" fmla="val 346907"/>
              <a:gd name="f86" fmla="val 44908"/>
              <a:gd name="f87" fmla="val 228213"/>
              <a:gd name="f88" fmla="val 45636"/>
              <a:gd name="f89" fmla="val 224404"/>
              <a:gd name="f90" fmla="val 47402"/>
              <a:gd name="f91" fmla="val 220769"/>
              <a:gd name="f92" fmla="val 49306"/>
              <a:gd name="f93" fmla="val 215298"/>
              <a:gd name="f94" fmla="val 40061"/>
              <a:gd name="f95" fmla="val 217860"/>
              <a:gd name="f96" fmla="val 31786"/>
              <a:gd name="f97" fmla="val 219661"/>
              <a:gd name="f98" fmla="val 23856"/>
              <a:gd name="f99" fmla="val 222500"/>
              <a:gd name="f100" fmla="val 15858"/>
              <a:gd name="f101" fmla="val 225374"/>
              <a:gd name="f102" fmla="val 8275"/>
              <a:gd name="f103" fmla="val 229286"/>
              <a:gd name="f104" fmla="val 232957"/>
              <a:gd name="f105" fmla="val 5436"/>
              <a:gd name="f106" fmla="val 214432"/>
              <a:gd name="f107" fmla="val 51487"/>
              <a:gd name="f108" fmla="val 188567"/>
              <a:gd name="f109" fmla="val 85281"/>
              <a:gd name="f110" fmla="val 182439"/>
              <a:gd name="f111" fmla="val 119733"/>
              <a:gd name="f112" fmla="val 176172"/>
              <a:gd name="f113" fmla="val 152800"/>
              <a:gd name="f114" fmla="val 180569"/>
              <a:gd name="f115" fmla="val 187009"/>
              <a:gd name="f116" fmla="val 191372"/>
              <a:gd name="f117" fmla="val 167169"/>
              <a:gd name="f118" fmla="val 162391"/>
              <a:gd name="f119" fmla="val 158236"/>
              <a:gd name="f120" fmla="val 130224"/>
              <a:gd name="f121" fmla="val 156020"/>
              <a:gd name="f122" fmla="val 96638"/>
              <a:gd name="f123" fmla="val 153735"/>
              <a:gd name="f124" fmla="val 62013"/>
              <a:gd name="f125" fmla="val 162876"/>
              <a:gd name="f126" fmla="val 29639"/>
              <a:gd name="f127" fmla="val 182404"/>
              <a:gd name="f128" fmla="val 180742"/>
              <a:gd name="f129" fmla="val 32305"/>
              <a:gd name="f130" fmla="val 176206"/>
              <a:gd name="f131" fmla="val 64472"/>
              <a:gd name="f132" fmla="val 185901"/>
              <a:gd name="f133" fmla="val 96050"/>
              <a:gd name="f134" fmla="val 187425"/>
              <a:gd name="f135" fmla="val 99858"/>
              <a:gd name="f136" fmla="val 188948"/>
              <a:gd name="f137" fmla="val 103667"/>
              <a:gd name="f138" fmla="val 190472"/>
              <a:gd name="f139" fmla="val 107441"/>
              <a:gd name="f140" fmla="val 209758"/>
              <a:gd name="f141" fmla="val 167862"/>
              <a:gd name="f142" fmla="val 251966"/>
              <a:gd name="f143" fmla="val 204530"/>
              <a:gd name="f144" fmla="val 311001"/>
              <a:gd name="f145" fmla="val 223850"/>
              <a:gd name="f146" fmla="val 318446"/>
              <a:gd name="f147" fmla="val 226274"/>
              <a:gd name="f148" fmla="val 327206"/>
              <a:gd name="f149" fmla="val 227209"/>
              <a:gd name="f150" fmla="val 328175"/>
              <a:gd name="f151" fmla="val 237977"/>
              <a:gd name="f152" fmla="val 329075"/>
              <a:gd name="f153" fmla="val 247915"/>
              <a:gd name="f154" fmla="val 326894"/>
              <a:gd name="f155" fmla="val 256190"/>
              <a:gd name="f156" fmla="val 317995"/>
              <a:gd name="f157" fmla="val 261903"/>
              <a:gd name="f158" fmla="val 309512"/>
              <a:gd name="f159" fmla="val 267374"/>
              <a:gd name="f160" fmla="val 301687"/>
              <a:gd name="f161" fmla="val 274714"/>
              <a:gd name="f162" fmla="val 300267"/>
              <a:gd name="f163" fmla="val 284479"/>
              <a:gd name="f164" fmla="val 297948"/>
              <a:gd name="f165" fmla="val 300475"/>
              <a:gd name="f166" fmla="val 288426"/>
              <a:gd name="f167" fmla="val 309686"/>
              <a:gd name="f168" fmla="val 276515"/>
              <a:gd name="f169" fmla="val 318653"/>
              <a:gd name="f170" fmla="val 259791"/>
              <a:gd name="f171" fmla="val 331257"/>
              <a:gd name="f172" fmla="val 260518"/>
              <a:gd name="f173" fmla="val 331603"/>
              <a:gd name="f174" fmla="val 251239"/>
              <a:gd name="f175" fmla="val 313737"/>
              <a:gd name="f176" fmla="val 225720"/>
              <a:gd name="f177" fmla="val 264569"/>
              <a:gd name="f178" fmla="val 186074"/>
              <a:gd name="f179" fmla="val 232645"/>
              <a:gd name="f180" fmla="val 132960"/>
              <a:gd name="f181" fmla="val 216891"/>
              <a:gd name="f182" fmla="val 121360"/>
              <a:gd name="f183" fmla="val 213463"/>
              <a:gd name="f184" fmla="val 115509"/>
              <a:gd name="f185" fmla="val 216752"/>
              <a:gd name="f186" fmla="val 113224"/>
              <a:gd name="f187" fmla="val 228248"/>
              <a:gd name="f188" fmla="val 112323"/>
              <a:gd name="f189" fmla="val 232749"/>
              <a:gd name="f190" fmla="val 110592"/>
              <a:gd name="f191" fmla="val 237077"/>
              <a:gd name="f192" fmla="val 109588"/>
              <a:gd name="f193" fmla="val 241578"/>
              <a:gd name="f194" fmla="val 82096"/>
              <a:gd name="f195" fmla="val 366297"/>
              <a:gd name="f196" fmla="val 155847"/>
              <a:gd name="f197" fmla="val 489874"/>
              <a:gd name="f198" fmla="val 278800"/>
              <a:gd name="f199" fmla="val 526922"/>
              <a:gd name="f200" fmla="val 293204"/>
              <a:gd name="f201" fmla="val 531251"/>
              <a:gd name="f202" fmla="val 296909"/>
              <a:gd name="f203" fmla="val 527234"/>
              <a:gd name="f204" fmla="val 300198"/>
              <a:gd name="f205" fmla="val 514596"/>
              <a:gd name="f206" fmla="val 312317"/>
              <a:gd name="f207" fmla="val 467852"/>
              <a:gd name="f208" fmla="val 308370"/>
              <a:gd name="f209" fmla="val 422909"/>
              <a:gd name="f210" fmla="val 285309"/>
              <a:gd name="f211" fmla="val 380528"/>
              <a:gd name="f212" fmla="val 277796"/>
              <a:gd name="f213" fmla="val 366713"/>
              <a:gd name="f214" fmla="val 277900"/>
              <a:gd name="f215" fmla="val 357226"/>
              <a:gd name="f216" fmla="val 291923"/>
              <a:gd name="f217" fmla="val 349089"/>
              <a:gd name="f218" fmla="val 295385"/>
              <a:gd name="f219" fmla="val 347080"/>
              <a:gd name="f220" fmla="val 298606"/>
              <a:gd name="f221" fmla="val 344414"/>
              <a:gd name="f222" fmla="val 301306"/>
              <a:gd name="f223" fmla="val 341471"/>
              <a:gd name="f224" fmla="val 307019"/>
              <a:gd name="f225" fmla="val 335273"/>
              <a:gd name="f226" fmla="val 311867"/>
              <a:gd name="f227" fmla="val 335066"/>
              <a:gd name="f228" fmla="val 319000"/>
              <a:gd name="f229" fmla="val 340294"/>
              <a:gd name="f230" fmla="val 333784"/>
              <a:gd name="f231" fmla="val 351201"/>
              <a:gd name="f232" fmla="val 350578"/>
              <a:gd name="f233" fmla="val 352066"/>
              <a:gd name="f234" fmla="val 366367"/>
              <a:gd name="f235" fmla="val 343272"/>
              <a:gd name="f236" fmla="val 386311"/>
              <a:gd name="f237" fmla="val 332157"/>
              <a:gd name="f238" fmla="val 394343"/>
              <a:gd name="f239" fmla="val 350162"/>
              <a:gd name="f240" fmla="val 405701"/>
              <a:gd name="f241" fmla="val 358437"/>
              <a:gd name="f242" fmla="val 416850"/>
              <a:gd name="f243" fmla="val 366574"/>
              <a:gd name="f244" fmla="val 406289"/>
              <a:gd name="f245" fmla="val 375127"/>
              <a:gd name="f246" fmla="val 402654"/>
              <a:gd name="f247" fmla="val 382571"/>
              <a:gd name="f248" fmla="val 380771"/>
              <a:gd name="f249" fmla="val 427237"/>
              <a:gd name="f250" fmla="val 378589"/>
              <a:gd name="f251" fmla="val 473323"/>
              <a:gd name="f252" fmla="val 391885"/>
              <a:gd name="f253" fmla="val 520621"/>
              <a:gd name="f254" fmla="val 393478"/>
              <a:gd name="f255" fmla="val 526334"/>
              <a:gd name="f256" fmla="val 393166"/>
              <a:gd name="f257" fmla="val 532359"/>
              <a:gd name="f258" fmla="val 403796"/>
              <a:gd name="f259" fmla="val 529173"/>
              <a:gd name="f260" fmla="val 489597"/>
              <a:gd name="f261" fmla="val 503377"/>
              <a:gd name="f262" fmla="val 548321"/>
              <a:gd name="f263" fmla="val 449501"/>
              <a:gd name="f264" fmla="val 575571"/>
              <a:gd name="f265" fmla="val 363735"/>
              <a:gd name="f266" fmla="val 591221"/>
              <a:gd name="f267" fmla="val 314498"/>
              <a:gd name="f268" fmla="val 587308"/>
              <a:gd name="f269" fmla="val 264638"/>
              <a:gd name="f270" fmla="val 573805"/>
              <a:gd name="f271" fmla="val 593749"/>
              <a:gd name="f272" fmla="val 213740"/>
              <a:gd name="f273" fmla="val 613658"/>
              <a:gd name="f274" fmla="val 211108"/>
              <a:gd name="f275" fmla="val 214605"/>
              <a:gd name="f276" fmla="+- 0 0 -90"/>
              <a:gd name="f277" fmla="*/ f3 1 652181"/>
              <a:gd name="f278" fmla="*/ f4 1 637756"/>
              <a:gd name="f279" fmla="val f5"/>
              <a:gd name="f280" fmla="val f6"/>
              <a:gd name="f281" fmla="val f7"/>
              <a:gd name="f282" fmla="*/ f276 f0 1"/>
              <a:gd name="f283" fmla="+- f281 0 f279"/>
              <a:gd name="f284" fmla="+- f280 0 f279"/>
              <a:gd name="f285" fmla="*/ f282 1 f2"/>
              <a:gd name="f286" fmla="*/ f284 1 652181"/>
              <a:gd name="f287" fmla="*/ f283 1 637756"/>
              <a:gd name="f288" fmla="*/ 633671 f284 1"/>
              <a:gd name="f289" fmla="*/ 214640 f283 1"/>
              <a:gd name="f290" fmla="*/ 645548 f284 1"/>
              <a:gd name="f291" fmla="*/ 232022 f283 1"/>
              <a:gd name="f292" fmla="*/ 609399 f284 1"/>
              <a:gd name="f293" fmla="*/ 450471 f283 1"/>
              <a:gd name="f294" fmla="*/ 453898 f284 1"/>
              <a:gd name="f295" fmla="*/ 582045 f283 1"/>
              <a:gd name="f296" fmla="*/ 450228 f284 1"/>
              <a:gd name="f297" fmla="*/ 606387 f283 1"/>
              <a:gd name="f298" fmla="*/ 497145 f284 1"/>
              <a:gd name="f299" fmla="*/ 635160 f283 1"/>
              <a:gd name="f300" fmla="*/ 344726 f284 1"/>
              <a:gd name="f301" fmla="*/ 509679 f283 1"/>
              <a:gd name="f302" fmla="*/ 200721 f284 1"/>
              <a:gd name="f303" fmla="*/ 637757 f283 1"/>
              <a:gd name="f304" fmla="*/ 197778 f284 1"/>
              <a:gd name="f305" fmla="*/ 634017 f283 1"/>
              <a:gd name="f306" fmla="*/ 234515 f284 1"/>
              <a:gd name="f307" fmla="*/ 609745 f283 1"/>
              <a:gd name="f308" fmla="*/ 246807 f284 1"/>
              <a:gd name="f309" fmla="*/ 600223 f283 1"/>
              <a:gd name="f310" fmla="*/ 242236 f284 1"/>
              <a:gd name="f311" fmla="*/ 584296 f283 1"/>
              <a:gd name="f312" fmla="*/ 145771 f284 1"/>
              <a:gd name="f313" fmla="*/ 527788 f283 1"/>
              <a:gd name="f314" fmla="*/ 44908 f284 1"/>
              <a:gd name="f315" fmla="*/ 228213 f283 1"/>
              <a:gd name="f316" fmla="*/ 49306 f284 1"/>
              <a:gd name="f317" fmla="*/ 215298 f283 1"/>
              <a:gd name="f318" fmla="*/ 23856 f284 1"/>
              <a:gd name="f319" fmla="*/ 222500 f283 1"/>
              <a:gd name="f320" fmla="*/ 0 f284 1"/>
              <a:gd name="f321" fmla="*/ 232957 f283 1"/>
              <a:gd name="f322" fmla="*/ 85281 f284 1"/>
              <a:gd name="f323" fmla="*/ 182439 f283 1"/>
              <a:gd name="f324" fmla="*/ 187009 f284 1"/>
              <a:gd name="f325" fmla="*/ 191372 f283 1"/>
              <a:gd name="f326" fmla="*/ 156020 f284 1"/>
              <a:gd name="f327" fmla="*/ 96638 f283 1"/>
              <a:gd name="f328" fmla="*/ 182404 f284 1"/>
              <a:gd name="f329" fmla="*/ 0 f283 1"/>
              <a:gd name="f330" fmla="*/ 185901 f284 1"/>
              <a:gd name="f331" fmla="*/ 96050 f283 1"/>
              <a:gd name="f332" fmla="*/ 190472 f284 1"/>
              <a:gd name="f333" fmla="*/ 107441 f283 1"/>
              <a:gd name="f334" fmla="*/ 311001 f284 1"/>
              <a:gd name="f335" fmla="*/ 223850 f283 1"/>
              <a:gd name="f336" fmla="*/ 328175 f284 1"/>
              <a:gd name="f337" fmla="*/ 237977 f283 1"/>
              <a:gd name="f338" fmla="*/ 317995 f284 1"/>
              <a:gd name="f339" fmla="*/ 261903 f283 1"/>
              <a:gd name="f340" fmla="*/ 300267 f284 1"/>
              <a:gd name="f341" fmla="*/ 284479 f283 1"/>
              <a:gd name="f342" fmla="*/ 276515 f284 1"/>
              <a:gd name="f343" fmla="*/ 318653 f283 1"/>
              <a:gd name="f344" fmla="*/ 251239 f284 1"/>
              <a:gd name="f345" fmla="*/ 313737 f283 1"/>
              <a:gd name="f346" fmla="*/ 132960 f284 1"/>
              <a:gd name="f347" fmla="*/ 216891 f283 1"/>
              <a:gd name="f348" fmla="*/ 113224 f284 1"/>
              <a:gd name="f349" fmla="*/ 228248 f283 1"/>
              <a:gd name="f350" fmla="*/ 109588 f284 1"/>
              <a:gd name="f351" fmla="*/ 241578 f283 1"/>
              <a:gd name="f352" fmla="*/ 278800 f284 1"/>
              <a:gd name="f353" fmla="*/ 526922 f283 1"/>
              <a:gd name="f354" fmla="*/ 300198 f284 1"/>
              <a:gd name="f355" fmla="*/ 514596 f283 1"/>
              <a:gd name="f356" fmla="*/ 285309 f284 1"/>
              <a:gd name="f357" fmla="*/ 380528 f283 1"/>
              <a:gd name="f358" fmla="*/ 291923 f284 1"/>
              <a:gd name="f359" fmla="*/ 349089 f283 1"/>
              <a:gd name="f360" fmla="*/ 301306 f284 1"/>
              <a:gd name="f361" fmla="*/ 341471 f283 1"/>
              <a:gd name="f362" fmla="*/ 319000 f284 1"/>
              <a:gd name="f363" fmla="*/ 340294 f283 1"/>
              <a:gd name="f364" fmla="*/ 366367 f284 1"/>
              <a:gd name="f365" fmla="*/ 343272 f283 1"/>
              <a:gd name="f366" fmla="*/ 405701 f284 1"/>
              <a:gd name="f367" fmla="*/ 358437 f283 1"/>
              <a:gd name="f368" fmla="*/ 402654 f284 1"/>
              <a:gd name="f369" fmla="*/ 382571 f283 1"/>
              <a:gd name="f370" fmla="*/ 391885 f284 1"/>
              <a:gd name="f371" fmla="*/ 520621 f283 1"/>
              <a:gd name="f372" fmla="*/ 403796 f284 1"/>
              <a:gd name="f373" fmla="*/ 529173 f283 1"/>
              <a:gd name="f374" fmla="*/ 575571 f284 1"/>
              <a:gd name="f375" fmla="*/ 363735 f283 1"/>
              <a:gd name="f376" fmla="*/ 573805 f284 1"/>
              <a:gd name="f377" fmla="*/ 214605 f283 1"/>
              <a:gd name="f378" fmla="+- f285 0 f1"/>
              <a:gd name="f379" fmla="*/ f288 1 652181"/>
              <a:gd name="f380" fmla="*/ f289 1 637756"/>
              <a:gd name="f381" fmla="*/ f290 1 652181"/>
              <a:gd name="f382" fmla="*/ f291 1 637756"/>
              <a:gd name="f383" fmla="*/ f292 1 652181"/>
              <a:gd name="f384" fmla="*/ f293 1 637756"/>
              <a:gd name="f385" fmla="*/ f294 1 652181"/>
              <a:gd name="f386" fmla="*/ f295 1 637756"/>
              <a:gd name="f387" fmla="*/ f296 1 652181"/>
              <a:gd name="f388" fmla="*/ f297 1 637756"/>
              <a:gd name="f389" fmla="*/ f298 1 652181"/>
              <a:gd name="f390" fmla="*/ f299 1 637756"/>
              <a:gd name="f391" fmla="*/ f300 1 652181"/>
              <a:gd name="f392" fmla="*/ f301 1 637756"/>
              <a:gd name="f393" fmla="*/ f302 1 652181"/>
              <a:gd name="f394" fmla="*/ f303 1 637756"/>
              <a:gd name="f395" fmla="*/ f304 1 652181"/>
              <a:gd name="f396" fmla="*/ f305 1 637756"/>
              <a:gd name="f397" fmla="*/ f306 1 652181"/>
              <a:gd name="f398" fmla="*/ f307 1 637756"/>
              <a:gd name="f399" fmla="*/ f308 1 652181"/>
              <a:gd name="f400" fmla="*/ f309 1 637756"/>
              <a:gd name="f401" fmla="*/ f310 1 652181"/>
              <a:gd name="f402" fmla="*/ f311 1 637756"/>
              <a:gd name="f403" fmla="*/ f312 1 652181"/>
              <a:gd name="f404" fmla="*/ f313 1 637756"/>
              <a:gd name="f405" fmla="*/ f314 1 652181"/>
              <a:gd name="f406" fmla="*/ f315 1 637756"/>
              <a:gd name="f407" fmla="*/ f316 1 652181"/>
              <a:gd name="f408" fmla="*/ f317 1 637756"/>
              <a:gd name="f409" fmla="*/ f318 1 652181"/>
              <a:gd name="f410" fmla="*/ f319 1 637756"/>
              <a:gd name="f411" fmla="*/ f320 1 652181"/>
              <a:gd name="f412" fmla="*/ f321 1 637756"/>
              <a:gd name="f413" fmla="*/ f322 1 652181"/>
              <a:gd name="f414" fmla="*/ f323 1 637756"/>
              <a:gd name="f415" fmla="*/ f324 1 652181"/>
              <a:gd name="f416" fmla="*/ f325 1 637756"/>
              <a:gd name="f417" fmla="*/ f326 1 652181"/>
              <a:gd name="f418" fmla="*/ f327 1 637756"/>
              <a:gd name="f419" fmla="*/ f328 1 652181"/>
              <a:gd name="f420" fmla="*/ f329 1 637756"/>
              <a:gd name="f421" fmla="*/ f330 1 652181"/>
              <a:gd name="f422" fmla="*/ f331 1 637756"/>
              <a:gd name="f423" fmla="*/ f332 1 652181"/>
              <a:gd name="f424" fmla="*/ f333 1 637756"/>
              <a:gd name="f425" fmla="*/ f334 1 652181"/>
              <a:gd name="f426" fmla="*/ f335 1 637756"/>
              <a:gd name="f427" fmla="*/ f336 1 652181"/>
              <a:gd name="f428" fmla="*/ f337 1 637756"/>
              <a:gd name="f429" fmla="*/ f338 1 652181"/>
              <a:gd name="f430" fmla="*/ f339 1 637756"/>
              <a:gd name="f431" fmla="*/ f340 1 652181"/>
              <a:gd name="f432" fmla="*/ f341 1 637756"/>
              <a:gd name="f433" fmla="*/ f342 1 652181"/>
              <a:gd name="f434" fmla="*/ f343 1 637756"/>
              <a:gd name="f435" fmla="*/ f344 1 652181"/>
              <a:gd name="f436" fmla="*/ f345 1 637756"/>
              <a:gd name="f437" fmla="*/ f346 1 652181"/>
              <a:gd name="f438" fmla="*/ f347 1 637756"/>
              <a:gd name="f439" fmla="*/ f348 1 652181"/>
              <a:gd name="f440" fmla="*/ f349 1 637756"/>
              <a:gd name="f441" fmla="*/ f350 1 652181"/>
              <a:gd name="f442" fmla="*/ f351 1 637756"/>
              <a:gd name="f443" fmla="*/ f352 1 652181"/>
              <a:gd name="f444" fmla="*/ f353 1 637756"/>
              <a:gd name="f445" fmla="*/ f354 1 652181"/>
              <a:gd name="f446" fmla="*/ f355 1 637756"/>
              <a:gd name="f447" fmla="*/ f356 1 652181"/>
              <a:gd name="f448" fmla="*/ f357 1 637756"/>
              <a:gd name="f449" fmla="*/ f358 1 652181"/>
              <a:gd name="f450" fmla="*/ f359 1 637756"/>
              <a:gd name="f451" fmla="*/ f360 1 652181"/>
              <a:gd name="f452" fmla="*/ f361 1 637756"/>
              <a:gd name="f453" fmla="*/ f362 1 652181"/>
              <a:gd name="f454" fmla="*/ f363 1 637756"/>
              <a:gd name="f455" fmla="*/ f364 1 652181"/>
              <a:gd name="f456" fmla="*/ f365 1 637756"/>
              <a:gd name="f457" fmla="*/ f366 1 652181"/>
              <a:gd name="f458" fmla="*/ f367 1 637756"/>
              <a:gd name="f459" fmla="*/ f368 1 652181"/>
              <a:gd name="f460" fmla="*/ f369 1 637756"/>
              <a:gd name="f461" fmla="*/ f370 1 652181"/>
              <a:gd name="f462" fmla="*/ f371 1 637756"/>
              <a:gd name="f463" fmla="*/ f372 1 652181"/>
              <a:gd name="f464" fmla="*/ f373 1 637756"/>
              <a:gd name="f465" fmla="*/ f374 1 652181"/>
              <a:gd name="f466" fmla="*/ f375 1 637756"/>
              <a:gd name="f467" fmla="*/ f376 1 652181"/>
              <a:gd name="f468" fmla="*/ f377 1 637756"/>
              <a:gd name="f469" fmla="*/ f279 1 f286"/>
              <a:gd name="f470" fmla="*/ f280 1 f286"/>
              <a:gd name="f471" fmla="*/ f279 1 f287"/>
              <a:gd name="f472" fmla="*/ f281 1 f287"/>
              <a:gd name="f473" fmla="*/ f379 1 f286"/>
              <a:gd name="f474" fmla="*/ f380 1 f287"/>
              <a:gd name="f475" fmla="*/ f381 1 f286"/>
              <a:gd name="f476" fmla="*/ f382 1 f287"/>
              <a:gd name="f477" fmla="*/ f383 1 f286"/>
              <a:gd name="f478" fmla="*/ f384 1 f287"/>
              <a:gd name="f479" fmla="*/ f385 1 f286"/>
              <a:gd name="f480" fmla="*/ f386 1 f287"/>
              <a:gd name="f481" fmla="*/ f387 1 f286"/>
              <a:gd name="f482" fmla="*/ f388 1 f287"/>
              <a:gd name="f483" fmla="*/ f389 1 f286"/>
              <a:gd name="f484" fmla="*/ f390 1 f287"/>
              <a:gd name="f485" fmla="*/ f391 1 f286"/>
              <a:gd name="f486" fmla="*/ f392 1 f287"/>
              <a:gd name="f487" fmla="*/ f393 1 f286"/>
              <a:gd name="f488" fmla="*/ f394 1 f287"/>
              <a:gd name="f489" fmla="*/ f395 1 f286"/>
              <a:gd name="f490" fmla="*/ f396 1 f287"/>
              <a:gd name="f491" fmla="*/ f397 1 f286"/>
              <a:gd name="f492" fmla="*/ f398 1 f287"/>
              <a:gd name="f493" fmla="*/ f399 1 f286"/>
              <a:gd name="f494" fmla="*/ f400 1 f287"/>
              <a:gd name="f495" fmla="*/ f401 1 f286"/>
              <a:gd name="f496" fmla="*/ f402 1 f287"/>
              <a:gd name="f497" fmla="*/ f403 1 f286"/>
              <a:gd name="f498" fmla="*/ f404 1 f287"/>
              <a:gd name="f499" fmla="*/ f405 1 f286"/>
              <a:gd name="f500" fmla="*/ f406 1 f287"/>
              <a:gd name="f501" fmla="*/ f407 1 f286"/>
              <a:gd name="f502" fmla="*/ f408 1 f287"/>
              <a:gd name="f503" fmla="*/ f409 1 f286"/>
              <a:gd name="f504" fmla="*/ f410 1 f287"/>
              <a:gd name="f505" fmla="*/ f411 1 f286"/>
              <a:gd name="f506" fmla="*/ f412 1 f287"/>
              <a:gd name="f507" fmla="*/ f413 1 f286"/>
              <a:gd name="f508" fmla="*/ f414 1 f287"/>
              <a:gd name="f509" fmla="*/ f415 1 f286"/>
              <a:gd name="f510" fmla="*/ f416 1 f287"/>
              <a:gd name="f511" fmla="*/ f417 1 f286"/>
              <a:gd name="f512" fmla="*/ f418 1 f287"/>
              <a:gd name="f513" fmla="*/ f419 1 f286"/>
              <a:gd name="f514" fmla="*/ f420 1 f287"/>
              <a:gd name="f515" fmla="*/ f421 1 f286"/>
              <a:gd name="f516" fmla="*/ f422 1 f287"/>
              <a:gd name="f517" fmla="*/ f423 1 f286"/>
              <a:gd name="f518" fmla="*/ f424 1 f287"/>
              <a:gd name="f519" fmla="*/ f425 1 f286"/>
              <a:gd name="f520" fmla="*/ f426 1 f287"/>
              <a:gd name="f521" fmla="*/ f427 1 f286"/>
              <a:gd name="f522" fmla="*/ f428 1 f287"/>
              <a:gd name="f523" fmla="*/ f429 1 f286"/>
              <a:gd name="f524" fmla="*/ f430 1 f287"/>
              <a:gd name="f525" fmla="*/ f431 1 f286"/>
              <a:gd name="f526" fmla="*/ f432 1 f287"/>
              <a:gd name="f527" fmla="*/ f433 1 f286"/>
              <a:gd name="f528" fmla="*/ f434 1 f287"/>
              <a:gd name="f529" fmla="*/ f435 1 f286"/>
              <a:gd name="f530" fmla="*/ f436 1 f287"/>
              <a:gd name="f531" fmla="*/ f437 1 f286"/>
              <a:gd name="f532" fmla="*/ f438 1 f287"/>
              <a:gd name="f533" fmla="*/ f439 1 f286"/>
              <a:gd name="f534" fmla="*/ f440 1 f287"/>
              <a:gd name="f535" fmla="*/ f441 1 f286"/>
              <a:gd name="f536" fmla="*/ f442 1 f287"/>
              <a:gd name="f537" fmla="*/ f443 1 f286"/>
              <a:gd name="f538" fmla="*/ f444 1 f287"/>
              <a:gd name="f539" fmla="*/ f445 1 f286"/>
              <a:gd name="f540" fmla="*/ f446 1 f287"/>
              <a:gd name="f541" fmla="*/ f447 1 f286"/>
              <a:gd name="f542" fmla="*/ f448 1 f287"/>
              <a:gd name="f543" fmla="*/ f449 1 f286"/>
              <a:gd name="f544" fmla="*/ f450 1 f287"/>
              <a:gd name="f545" fmla="*/ f451 1 f286"/>
              <a:gd name="f546" fmla="*/ f452 1 f287"/>
              <a:gd name="f547" fmla="*/ f453 1 f286"/>
              <a:gd name="f548" fmla="*/ f454 1 f287"/>
              <a:gd name="f549" fmla="*/ f455 1 f286"/>
              <a:gd name="f550" fmla="*/ f456 1 f287"/>
              <a:gd name="f551" fmla="*/ f457 1 f286"/>
              <a:gd name="f552" fmla="*/ f458 1 f287"/>
              <a:gd name="f553" fmla="*/ f459 1 f286"/>
              <a:gd name="f554" fmla="*/ f460 1 f287"/>
              <a:gd name="f555" fmla="*/ f461 1 f286"/>
              <a:gd name="f556" fmla="*/ f462 1 f287"/>
              <a:gd name="f557" fmla="*/ f463 1 f286"/>
              <a:gd name="f558" fmla="*/ f464 1 f287"/>
              <a:gd name="f559" fmla="*/ f465 1 f286"/>
              <a:gd name="f560" fmla="*/ f466 1 f287"/>
              <a:gd name="f561" fmla="*/ f467 1 f286"/>
              <a:gd name="f562" fmla="*/ f468 1 f287"/>
              <a:gd name="f563" fmla="*/ f469 f277 1"/>
              <a:gd name="f564" fmla="*/ f470 f277 1"/>
              <a:gd name="f565" fmla="*/ f472 f278 1"/>
              <a:gd name="f566" fmla="*/ f471 f278 1"/>
              <a:gd name="f567" fmla="*/ f473 f277 1"/>
              <a:gd name="f568" fmla="*/ f474 f278 1"/>
              <a:gd name="f569" fmla="*/ f475 f277 1"/>
              <a:gd name="f570" fmla="*/ f476 f278 1"/>
              <a:gd name="f571" fmla="*/ f477 f277 1"/>
              <a:gd name="f572" fmla="*/ f478 f278 1"/>
              <a:gd name="f573" fmla="*/ f479 f277 1"/>
              <a:gd name="f574" fmla="*/ f480 f278 1"/>
              <a:gd name="f575" fmla="*/ f481 f277 1"/>
              <a:gd name="f576" fmla="*/ f482 f278 1"/>
              <a:gd name="f577" fmla="*/ f483 f277 1"/>
              <a:gd name="f578" fmla="*/ f484 f278 1"/>
              <a:gd name="f579" fmla="*/ f485 f277 1"/>
              <a:gd name="f580" fmla="*/ f486 f278 1"/>
              <a:gd name="f581" fmla="*/ f487 f277 1"/>
              <a:gd name="f582" fmla="*/ f488 f278 1"/>
              <a:gd name="f583" fmla="*/ f489 f277 1"/>
              <a:gd name="f584" fmla="*/ f490 f278 1"/>
              <a:gd name="f585" fmla="*/ f491 f277 1"/>
              <a:gd name="f586" fmla="*/ f492 f278 1"/>
              <a:gd name="f587" fmla="*/ f493 f277 1"/>
              <a:gd name="f588" fmla="*/ f494 f278 1"/>
              <a:gd name="f589" fmla="*/ f495 f277 1"/>
              <a:gd name="f590" fmla="*/ f496 f278 1"/>
              <a:gd name="f591" fmla="*/ f497 f277 1"/>
              <a:gd name="f592" fmla="*/ f498 f278 1"/>
              <a:gd name="f593" fmla="*/ f499 f277 1"/>
              <a:gd name="f594" fmla="*/ f500 f278 1"/>
              <a:gd name="f595" fmla="*/ f501 f277 1"/>
              <a:gd name="f596" fmla="*/ f502 f278 1"/>
              <a:gd name="f597" fmla="*/ f503 f277 1"/>
              <a:gd name="f598" fmla="*/ f504 f278 1"/>
              <a:gd name="f599" fmla="*/ f505 f277 1"/>
              <a:gd name="f600" fmla="*/ f506 f278 1"/>
              <a:gd name="f601" fmla="*/ f507 f277 1"/>
              <a:gd name="f602" fmla="*/ f508 f278 1"/>
              <a:gd name="f603" fmla="*/ f509 f277 1"/>
              <a:gd name="f604" fmla="*/ f510 f278 1"/>
              <a:gd name="f605" fmla="*/ f511 f277 1"/>
              <a:gd name="f606" fmla="*/ f512 f278 1"/>
              <a:gd name="f607" fmla="*/ f513 f277 1"/>
              <a:gd name="f608" fmla="*/ f514 f278 1"/>
              <a:gd name="f609" fmla="*/ f515 f277 1"/>
              <a:gd name="f610" fmla="*/ f516 f278 1"/>
              <a:gd name="f611" fmla="*/ f517 f277 1"/>
              <a:gd name="f612" fmla="*/ f518 f278 1"/>
              <a:gd name="f613" fmla="*/ f519 f277 1"/>
              <a:gd name="f614" fmla="*/ f520 f278 1"/>
              <a:gd name="f615" fmla="*/ f521 f277 1"/>
              <a:gd name="f616" fmla="*/ f522 f278 1"/>
              <a:gd name="f617" fmla="*/ f523 f277 1"/>
              <a:gd name="f618" fmla="*/ f524 f278 1"/>
              <a:gd name="f619" fmla="*/ f525 f277 1"/>
              <a:gd name="f620" fmla="*/ f526 f278 1"/>
              <a:gd name="f621" fmla="*/ f527 f277 1"/>
              <a:gd name="f622" fmla="*/ f528 f278 1"/>
              <a:gd name="f623" fmla="*/ f529 f277 1"/>
              <a:gd name="f624" fmla="*/ f530 f278 1"/>
              <a:gd name="f625" fmla="*/ f531 f277 1"/>
              <a:gd name="f626" fmla="*/ f532 f278 1"/>
              <a:gd name="f627" fmla="*/ f533 f277 1"/>
              <a:gd name="f628" fmla="*/ f534 f278 1"/>
              <a:gd name="f629" fmla="*/ f535 f277 1"/>
              <a:gd name="f630" fmla="*/ f536 f278 1"/>
              <a:gd name="f631" fmla="*/ f537 f277 1"/>
              <a:gd name="f632" fmla="*/ f538 f278 1"/>
              <a:gd name="f633" fmla="*/ f539 f277 1"/>
              <a:gd name="f634" fmla="*/ f540 f278 1"/>
              <a:gd name="f635" fmla="*/ f541 f277 1"/>
              <a:gd name="f636" fmla="*/ f542 f278 1"/>
              <a:gd name="f637" fmla="*/ f543 f277 1"/>
              <a:gd name="f638" fmla="*/ f544 f278 1"/>
              <a:gd name="f639" fmla="*/ f545 f277 1"/>
              <a:gd name="f640" fmla="*/ f546 f278 1"/>
              <a:gd name="f641" fmla="*/ f547 f277 1"/>
              <a:gd name="f642" fmla="*/ f548 f278 1"/>
              <a:gd name="f643" fmla="*/ f549 f277 1"/>
              <a:gd name="f644" fmla="*/ f550 f278 1"/>
              <a:gd name="f645" fmla="*/ f551 f277 1"/>
              <a:gd name="f646" fmla="*/ f552 f278 1"/>
              <a:gd name="f647" fmla="*/ f553 f277 1"/>
              <a:gd name="f648" fmla="*/ f554 f278 1"/>
              <a:gd name="f649" fmla="*/ f555 f277 1"/>
              <a:gd name="f650" fmla="*/ f556 f278 1"/>
              <a:gd name="f651" fmla="*/ f557 f277 1"/>
              <a:gd name="f652" fmla="*/ f558 f278 1"/>
              <a:gd name="f653" fmla="*/ f559 f277 1"/>
              <a:gd name="f654" fmla="*/ f560 f278 1"/>
              <a:gd name="f655" fmla="*/ f561 f277 1"/>
              <a:gd name="f656" fmla="*/ f562 f27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78">
                <a:pos x="f567" y="f568"/>
              </a:cxn>
              <a:cxn ang="f378">
                <a:pos x="f569" y="f570"/>
              </a:cxn>
              <a:cxn ang="f378">
                <a:pos x="f571" y="f572"/>
              </a:cxn>
              <a:cxn ang="f378">
                <a:pos x="f573" y="f574"/>
              </a:cxn>
              <a:cxn ang="f378">
                <a:pos x="f575" y="f576"/>
              </a:cxn>
              <a:cxn ang="f378">
                <a:pos x="f577" y="f578"/>
              </a:cxn>
              <a:cxn ang="f378">
                <a:pos x="f579" y="f580"/>
              </a:cxn>
              <a:cxn ang="f378">
                <a:pos x="f581" y="f582"/>
              </a:cxn>
              <a:cxn ang="f378">
                <a:pos x="f583" y="f584"/>
              </a:cxn>
              <a:cxn ang="f378">
                <a:pos x="f585" y="f586"/>
              </a:cxn>
              <a:cxn ang="f378">
                <a:pos x="f587" y="f588"/>
              </a:cxn>
              <a:cxn ang="f378">
                <a:pos x="f589" y="f590"/>
              </a:cxn>
              <a:cxn ang="f378">
                <a:pos x="f591" y="f592"/>
              </a:cxn>
              <a:cxn ang="f378">
                <a:pos x="f593" y="f594"/>
              </a:cxn>
              <a:cxn ang="f378">
                <a:pos x="f595" y="f596"/>
              </a:cxn>
              <a:cxn ang="f378">
                <a:pos x="f597" y="f598"/>
              </a:cxn>
              <a:cxn ang="f378">
                <a:pos x="f599" y="f600"/>
              </a:cxn>
              <a:cxn ang="f378">
                <a:pos x="f601" y="f602"/>
              </a:cxn>
              <a:cxn ang="f378">
                <a:pos x="f603" y="f604"/>
              </a:cxn>
              <a:cxn ang="f378">
                <a:pos x="f605" y="f606"/>
              </a:cxn>
              <a:cxn ang="f378">
                <a:pos x="f607" y="f608"/>
              </a:cxn>
              <a:cxn ang="f378">
                <a:pos x="f609" y="f610"/>
              </a:cxn>
              <a:cxn ang="f378">
                <a:pos x="f611" y="f612"/>
              </a:cxn>
              <a:cxn ang="f378">
                <a:pos x="f613" y="f614"/>
              </a:cxn>
              <a:cxn ang="f378">
                <a:pos x="f615" y="f616"/>
              </a:cxn>
              <a:cxn ang="f378">
                <a:pos x="f617" y="f618"/>
              </a:cxn>
              <a:cxn ang="f378">
                <a:pos x="f619" y="f620"/>
              </a:cxn>
              <a:cxn ang="f378">
                <a:pos x="f621" y="f622"/>
              </a:cxn>
              <a:cxn ang="f378">
                <a:pos x="f623" y="f624"/>
              </a:cxn>
              <a:cxn ang="f378">
                <a:pos x="f625" y="f626"/>
              </a:cxn>
              <a:cxn ang="f378">
                <a:pos x="f627" y="f628"/>
              </a:cxn>
              <a:cxn ang="f378">
                <a:pos x="f629" y="f630"/>
              </a:cxn>
              <a:cxn ang="f378">
                <a:pos x="f631" y="f632"/>
              </a:cxn>
              <a:cxn ang="f378">
                <a:pos x="f633" y="f634"/>
              </a:cxn>
              <a:cxn ang="f378">
                <a:pos x="f635" y="f636"/>
              </a:cxn>
              <a:cxn ang="f378">
                <a:pos x="f637" y="f638"/>
              </a:cxn>
              <a:cxn ang="f378">
                <a:pos x="f639" y="f640"/>
              </a:cxn>
              <a:cxn ang="f378">
                <a:pos x="f641" y="f642"/>
              </a:cxn>
              <a:cxn ang="f378">
                <a:pos x="f643" y="f644"/>
              </a:cxn>
              <a:cxn ang="f378">
                <a:pos x="f645" y="f646"/>
              </a:cxn>
              <a:cxn ang="f378">
                <a:pos x="f647" y="f648"/>
              </a:cxn>
              <a:cxn ang="f378">
                <a:pos x="f649" y="f650"/>
              </a:cxn>
              <a:cxn ang="f378">
                <a:pos x="f651" y="f652"/>
              </a:cxn>
              <a:cxn ang="f378">
                <a:pos x="f653" y="f654"/>
              </a:cxn>
              <a:cxn ang="f378">
                <a:pos x="f655" y="f596"/>
              </a:cxn>
              <a:cxn ang="f378">
                <a:pos x="f567" y="f656"/>
              </a:cxn>
            </a:cxnLst>
            <a:rect l="f563" t="f566" r="f564" b="f565"/>
            <a:pathLst>
              <a:path w="652181" h="637756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5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5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50" y="f151"/>
                </a:cubicBezTo>
                <a:cubicBezTo>
                  <a:pt x="f152" y="f153"/>
                  <a:pt x="f154" y="f155"/>
                  <a:pt x="f156" y="f157"/>
                </a:cubicBezTo>
                <a:cubicBezTo>
                  <a:pt x="f158" y="f159"/>
                  <a:pt x="f160" y="f161"/>
                  <a:pt x="f162" y="f163"/>
                </a:cubicBezTo>
                <a:cubicBezTo>
                  <a:pt x="f164" y="f165"/>
                  <a:pt x="f166" y="f167"/>
                  <a:pt x="f168" y="f169"/>
                </a:cubicBezTo>
                <a:cubicBezTo>
                  <a:pt x="f170" y="f171"/>
                  <a:pt x="f172" y="f173"/>
                  <a:pt x="f174" y="f175"/>
                </a:cubicBezTo>
                <a:cubicBezTo>
                  <a:pt x="f176" y="f177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87"/>
                </a:cubicBezTo>
                <a:cubicBezTo>
                  <a:pt x="f188" y="f189"/>
                  <a:pt x="f190" y="f191"/>
                  <a:pt x="f192" y="f193"/>
                </a:cubicBezTo>
                <a:cubicBezTo>
                  <a:pt x="f194" y="f195"/>
                  <a:pt x="f196" y="f197"/>
                  <a:pt x="f198" y="f199"/>
                </a:cubicBezTo>
                <a:cubicBezTo>
                  <a:pt x="f200" y="f201"/>
                  <a:pt x="f202" y="f203"/>
                  <a:pt x="f204" y="f205"/>
                </a:cubicBezTo>
                <a:cubicBezTo>
                  <a:pt x="f206" y="f207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220" y="f221"/>
                  <a:pt x="f222" y="f223"/>
                </a:cubicBezTo>
                <a:cubicBezTo>
                  <a:pt x="f224" y="f225"/>
                  <a:pt x="f226" y="f227"/>
                  <a:pt x="f228" y="f229"/>
                </a:cubicBezTo>
                <a:cubicBezTo>
                  <a:pt x="f230" y="f231"/>
                  <a:pt x="f232" y="f233"/>
                  <a:pt x="f234" y="f235"/>
                </a:cubicBezTo>
                <a:cubicBezTo>
                  <a:pt x="f236" y="f237"/>
                  <a:pt x="f238" y="f239"/>
                  <a:pt x="f240" y="f241"/>
                </a:cubicBezTo>
                <a:cubicBezTo>
                  <a:pt x="f242" y="f243"/>
                  <a:pt x="f244" y="f245"/>
                  <a:pt x="f246" y="f247"/>
                </a:cubicBezTo>
                <a:cubicBezTo>
                  <a:pt x="f248" y="f249"/>
                  <a:pt x="f250" y="f251"/>
                  <a:pt x="f252" y="f253"/>
                </a:cubicBez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93"/>
                </a:cubicBezTo>
                <a:cubicBezTo>
                  <a:pt x="f271" y="f272"/>
                  <a:pt x="f273" y="f274"/>
                  <a:pt x="f8" y="f275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64" name="Forma libre: forma 942">
            <a:extLst>
              <a:ext uri="{FF2B5EF4-FFF2-40B4-BE49-F238E27FC236}">
                <a16:creationId xmlns:a16="http://schemas.microsoft.com/office/drawing/2014/main" id="{F7F3803A-92EE-4C8B-9481-FCDF17E36057}"/>
              </a:ext>
            </a:extLst>
          </p:cNvPr>
          <p:cNvSpPr/>
          <p:nvPr/>
        </p:nvSpPr>
        <p:spPr>
          <a:xfrm>
            <a:off x="8266121" y="2076328"/>
            <a:ext cx="374154" cy="39884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74154"/>
              <a:gd name="f7" fmla="val 398842"/>
              <a:gd name="f8" fmla="val 185719"/>
              <a:gd name="f9" fmla="val 398843"/>
              <a:gd name="f10" fmla="val 138075"/>
              <a:gd name="f11" fmla="val 396973"/>
              <a:gd name="f12" fmla="val 90189"/>
              <a:gd name="f13" fmla="val 396281"/>
              <a:gd name="f14" fmla="val 43307"/>
              <a:gd name="f15" fmla="val 385131"/>
              <a:gd name="f16" fmla="val 787"/>
              <a:gd name="f17" fmla="val 374986"/>
              <a:gd name="f18" fmla="val -10743"/>
              <a:gd name="f19" fmla="val 349710"/>
              <a:gd name="f20" fmla="val 10136"/>
              <a:gd name="f21" fmla="val 310896"/>
              <a:gd name="f22" fmla="val 23224"/>
              <a:gd name="f23" fmla="val 286554"/>
              <a:gd name="f24" fmla="val 37871"/>
              <a:gd name="f25" fmla="val 263044"/>
              <a:gd name="f26" fmla="val 51859"/>
              <a:gd name="f27" fmla="val 239222"/>
              <a:gd name="f28" fmla="val 88216"/>
              <a:gd name="f29" fmla="val 177313"/>
              <a:gd name="f30" fmla="val 82710"/>
              <a:gd name="f31" fmla="val 115611"/>
              <a:gd name="f32" fmla="val 35759"/>
              <a:gd name="f33" fmla="val 60176"/>
              <a:gd name="f34" fmla="val 29422"/>
              <a:gd name="f35" fmla="val 52697"/>
              <a:gd name="f36" fmla="val 22774"/>
              <a:gd name="f37" fmla="val 45495"/>
              <a:gd name="f38" fmla="val 16091"/>
              <a:gd name="f39" fmla="val 38328"/>
              <a:gd name="f40" fmla="val 2415"/>
              <a:gd name="f41" fmla="val 23682"/>
              <a:gd name="f42" fmla="val 3592"/>
              <a:gd name="f43" fmla="val 19042"/>
              <a:gd name="f44" fmla="val 23467"/>
              <a:gd name="f45" fmla="val 13294"/>
              <a:gd name="f46" fmla="val 41818"/>
              <a:gd name="f47" fmla="val 7996"/>
              <a:gd name="f48" fmla="val 60792"/>
              <a:gd name="f49" fmla="val 5954"/>
              <a:gd name="f50" fmla="val 79767"/>
              <a:gd name="f51" fmla="val 4638"/>
              <a:gd name="f52" fmla="val 165568"/>
              <a:gd name="f53" fmla="val -1318"/>
              <a:gd name="f54" fmla="val 251299"/>
              <a:gd name="f55" fmla="val -3118"/>
              <a:gd name="f56" fmla="val 336822"/>
              <a:gd name="f57" fmla="val 8931"/>
              <a:gd name="f58" fmla="val 340216"/>
              <a:gd name="f59" fmla="val 9416"/>
              <a:gd name="f60" fmla="val 343643"/>
              <a:gd name="f61" fmla="val 10074"/>
              <a:gd name="f62" fmla="val 346968"/>
              <a:gd name="f63" fmla="val 10974"/>
              <a:gd name="f64" fmla="val 370651"/>
              <a:gd name="f65" fmla="val 17484"/>
              <a:gd name="f66" fmla="val 372036"/>
              <a:gd name="f67" fmla="val 22989"/>
              <a:gd name="f68" fmla="val 355208"/>
              <a:gd name="f69" fmla="val 41133"/>
              <a:gd name="f70" fmla="val 322730"/>
              <a:gd name="f71" fmla="val 76104"/>
              <a:gd name="f72" fmla="val 295896"/>
              <a:gd name="f73" fmla="val 114018"/>
              <a:gd name="f74" fmla="val 298181"/>
              <a:gd name="f75" fmla="val 164744"/>
              <a:gd name="f76" fmla="val 299912"/>
              <a:gd name="f77" fmla="val 202970"/>
              <a:gd name="f78" fmla="val 318540"/>
              <a:gd name="f79" fmla="val 235067"/>
              <a:gd name="f80" fmla="val 338104"/>
              <a:gd name="f81" fmla="val 266610"/>
              <a:gd name="f82" fmla="val 347799"/>
              <a:gd name="f83" fmla="val 282261"/>
              <a:gd name="f84" fmla="val 358048"/>
              <a:gd name="f85" fmla="val 297738"/>
              <a:gd name="f86" fmla="val 366046"/>
              <a:gd name="f87" fmla="val 314289"/>
              <a:gd name="f88" fmla="val 383670"/>
              <a:gd name="f89" fmla="val 350714"/>
              <a:gd name="f90" fmla="val 372452"/>
              <a:gd name="f91" fmla="val 374363"/>
              <a:gd name="f92" fmla="val 333499"/>
              <a:gd name="f93" fmla="val 384127"/>
              <a:gd name="f94" fmla="val 285058"/>
              <a:gd name="f95" fmla="val 235406"/>
              <a:gd name="f96" fmla="val 185684"/>
              <a:gd name="f97" fmla="val 134128"/>
              <a:gd name="f98" fmla="val 155083"/>
              <a:gd name="f99" fmla="val 141538"/>
              <a:gd name="f100" fmla="val 162458"/>
              <a:gd name="f101" fmla="val 147701"/>
              <a:gd name="f102" fmla="val 170007"/>
              <a:gd name="f103" fmla="val 145866"/>
              <a:gd name="f104" fmla="val 178698"/>
              <a:gd name="f105" fmla="val 142265"/>
              <a:gd name="f106" fmla="val 195768"/>
              <a:gd name="f107" fmla="val 150402"/>
              <a:gd name="f108" fmla="val 210206"/>
              <a:gd name="f109" fmla="val 153864"/>
              <a:gd name="f110" fmla="val 225614"/>
              <a:gd name="f111" fmla="val 158054"/>
              <a:gd name="f112" fmla="val 244277"/>
              <a:gd name="f113" fmla="val 171904"/>
              <a:gd name="f114" fmla="val 252276"/>
              <a:gd name="f115" fmla="val 194410"/>
              <a:gd name="f116" fmla="val 251341"/>
              <a:gd name="f117" fmla="val 212796"/>
              <a:gd name="f118" fmla="val 250579"/>
              <a:gd name="f119" fmla="val 216224"/>
              <a:gd name="f120" fmla="val 236971"/>
              <a:gd name="f121" fmla="val 221279"/>
              <a:gd name="f122" fmla="val 222983"/>
              <a:gd name="f123" fmla="val 227373"/>
              <a:gd name="f124" fmla="val 206051"/>
              <a:gd name="f125" fmla="val 229485"/>
              <a:gd name="f126" fmla="val 189085"/>
              <a:gd name="f127" fmla="val 229901"/>
              <a:gd name="f128" fmla="val 171322"/>
              <a:gd name="f129" fmla="val 230108"/>
              <a:gd name="f130" fmla="val 161939"/>
              <a:gd name="f131" fmla="val 228585"/>
              <a:gd name="f132" fmla="val 154841"/>
              <a:gd name="f133" fmla="val 221902"/>
              <a:gd name="f134" fmla="val 148089"/>
              <a:gd name="f135" fmla="val 203274"/>
              <a:gd name="f136" fmla="val 129322"/>
              <a:gd name="f137" fmla="val 174501"/>
              <a:gd name="f138" fmla="val 127522"/>
              <a:gd name="f139" fmla="val 155145"/>
              <a:gd name="f140" fmla="val 145665"/>
              <a:gd name="f141" fmla="val 148947"/>
              <a:gd name="f142" fmla="val 151448"/>
              <a:gd name="f143" fmla="val 143477"/>
              <a:gd name="f144" fmla="val 155949"/>
              <a:gd name="f145" fmla="val 134162"/>
              <a:gd name="f146" fmla="+- 0 0 -90"/>
              <a:gd name="f147" fmla="*/ f3 1 374154"/>
              <a:gd name="f148" fmla="*/ f4 1 398842"/>
              <a:gd name="f149" fmla="val f5"/>
              <a:gd name="f150" fmla="val f6"/>
              <a:gd name="f151" fmla="val f7"/>
              <a:gd name="f152" fmla="*/ f146 f0 1"/>
              <a:gd name="f153" fmla="+- f151 0 f149"/>
              <a:gd name="f154" fmla="+- f150 0 f149"/>
              <a:gd name="f155" fmla="*/ f152 1 f2"/>
              <a:gd name="f156" fmla="*/ f154 1 374154"/>
              <a:gd name="f157" fmla="*/ f153 1 398842"/>
              <a:gd name="f158" fmla="*/ 185719 f154 1"/>
              <a:gd name="f159" fmla="*/ 398843 f153 1"/>
              <a:gd name="f160" fmla="*/ 43307 f154 1"/>
              <a:gd name="f161" fmla="*/ 385131 f153 1"/>
              <a:gd name="f162" fmla="*/ 10136 f154 1"/>
              <a:gd name="f163" fmla="*/ 310896 f153 1"/>
              <a:gd name="f164" fmla="*/ 51859 f154 1"/>
              <a:gd name="f165" fmla="*/ 239222 f153 1"/>
              <a:gd name="f166" fmla="*/ 35759 f154 1"/>
              <a:gd name="f167" fmla="*/ 60176 f153 1"/>
              <a:gd name="f168" fmla="*/ 16091 f154 1"/>
              <a:gd name="f169" fmla="*/ 38328 f153 1"/>
              <a:gd name="f170" fmla="*/ 23467 f154 1"/>
              <a:gd name="f171" fmla="*/ 13294 f153 1"/>
              <a:gd name="f172" fmla="*/ 79767 f154 1"/>
              <a:gd name="f173" fmla="*/ 4638 f153 1"/>
              <a:gd name="f174" fmla="*/ 336822 f154 1"/>
              <a:gd name="f175" fmla="*/ 8931 f153 1"/>
              <a:gd name="f176" fmla="*/ 346968 f154 1"/>
              <a:gd name="f177" fmla="*/ 10974 f153 1"/>
              <a:gd name="f178" fmla="*/ 355208 f154 1"/>
              <a:gd name="f179" fmla="*/ 41133 f153 1"/>
              <a:gd name="f180" fmla="*/ 298181 f154 1"/>
              <a:gd name="f181" fmla="*/ 164744 f153 1"/>
              <a:gd name="f182" fmla="*/ 338104 f154 1"/>
              <a:gd name="f183" fmla="*/ 266610 f153 1"/>
              <a:gd name="f184" fmla="*/ 366046 f154 1"/>
              <a:gd name="f185" fmla="*/ 314289 f153 1"/>
              <a:gd name="f186" fmla="*/ 333499 f154 1"/>
              <a:gd name="f187" fmla="*/ 384127 f153 1"/>
              <a:gd name="f188" fmla="*/ 185684 f154 1"/>
              <a:gd name="f189" fmla="*/ 134128 f154 1"/>
              <a:gd name="f190" fmla="*/ 155083 f153 1"/>
              <a:gd name="f191" fmla="*/ 145866 f154 1"/>
              <a:gd name="f192" fmla="*/ 178698 f153 1"/>
              <a:gd name="f193" fmla="*/ 153864 f154 1"/>
              <a:gd name="f194" fmla="*/ 225614 f153 1"/>
              <a:gd name="f195" fmla="*/ 194410 f154 1"/>
              <a:gd name="f196" fmla="*/ 251341 f153 1"/>
              <a:gd name="f197" fmla="*/ 221279 f154 1"/>
              <a:gd name="f198" fmla="*/ 222983 f153 1"/>
              <a:gd name="f199" fmla="*/ 229901 f154 1"/>
              <a:gd name="f200" fmla="*/ 171322 f153 1"/>
              <a:gd name="f201" fmla="*/ 221902 f154 1"/>
              <a:gd name="f202" fmla="*/ 148089 f153 1"/>
              <a:gd name="f203" fmla="*/ 155145 f154 1"/>
              <a:gd name="f204" fmla="*/ 145665 f153 1"/>
              <a:gd name="f205" fmla="*/ 134162 f154 1"/>
              <a:gd name="f206" fmla="+- f155 0 f1"/>
              <a:gd name="f207" fmla="*/ f158 1 374154"/>
              <a:gd name="f208" fmla="*/ f159 1 398842"/>
              <a:gd name="f209" fmla="*/ f160 1 374154"/>
              <a:gd name="f210" fmla="*/ f161 1 398842"/>
              <a:gd name="f211" fmla="*/ f162 1 374154"/>
              <a:gd name="f212" fmla="*/ f163 1 398842"/>
              <a:gd name="f213" fmla="*/ f164 1 374154"/>
              <a:gd name="f214" fmla="*/ f165 1 398842"/>
              <a:gd name="f215" fmla="*/ f166 1 374154"/>
              <a:gd name="f216" fmla="*/ f167 1 398842"/>
              <a:gd name="f217" fmla="*/ f168 1 374154"/>
              <a:gd name="f218" fmla="*/ f169 1 398842"/>
              <a:gd name="f219" fmla="*/ f170 1 374154"/>
              <a:gd name="f220" fmla="*/ f171 1 398842"/>
              <a:gd name="f221" fmla="*/ f172 1 374154"/>
              <a:gd name="f222" fmla="*/ f173 1 398842"/>
              <a:gd name="f223" fmla="*/ f174 1 374154"/>
              <a:gd name="f224" fmla="*/ f175 1 398842"/>
              <a:gd name="f225" fmla="*/ f176 1 374154"/>
              <a:gd name="f226" fmla="*/ f177 1 398842"/>
              <a:gd name="f227" fmla="*/ f178 1 374154"/>
              <a:gd name="f228" fmla="*/ f179 1 398842"/>
              <a:gd name="f229" fmla="*/ f180 1 374154"/>
              <a:gd name="f230" fmla="*/ f181 1 398842"/>
              <a:gd name="f231" fmla="*/ f182 1 374154"/>
              <a:gd name="f232" fmla="*/ f183 1 398842"/>
              <a:gd name="f233" fmla="*/ f184 1 374154"/>
              <a:gd name="f234" fmla="*/ f185 1 398842"/>
              <a:gd name="f235" fmla="*/ f186 1 374154"/>
              <a:gd name="f236" fmla="*/ f187 1 398842"/>
              <a:gd name="f237" fmla="*/ f188 1 374154"/>
              <a:gd name="f238" fmla="*/ f189 1 374154"/>
              <a:gd name="f239" fmla="*/ f190 1 398842"/>
              <a:gd name="f240" fmla="*/ f191 1 374154"/>
              <a:gd name="f241" fmla="*/ f192 1 398842"/>
              <a:gd name="f242" fmla="*/ f193 1 374154"/>
              <a:gd name="f243" fmla="*/ f194 1 398842"/>
              <a:gd name="f244" fmla="*/ f195 1 374154"/>
              <a:gd name="f245" fmla="*/ f196 1 398842"/>
              <a:gd name="f246" fmla="*/ f197 1 374154"/>
              <a:gd name="f247" fmla="*/ f198 1 398842"/>
              <a:gd name="f248" fmla="*/ f199 1 374154"/>
              <a:gd name="f249" fmla="*/ f200 1 398842"/>
              <a:gd name="f250" fmla="*/ f201 1 374154"/>
              <a:gd name="f251" fmla="*/ f202 1 398842"/>
              <a:gd name="f252" fmla="*/ f203 1 374154"/>
              <a:gd name="f253" fmla="*/ f204 1 398842"/>
              <a:gd name="f254" fmla="*/ f205 1 374154"/>
              <a:gd name="f255" fmla="*/ f149 1 f156"/>
              <a:gd name="f256" fmla="*/ f150 1 f156"/>
              <a:gd name="f257" fmla="*/ f149 1 f157"/>
              <a:gd name="f258" fmla="*/ f151 1 f157"/>
              <a:gd name="f259" fmla="*/ f207 1 f156"/>
              <a:gd name="f260" fmla="*/ f208 1 f157"/>
              <a:gd name="f261" fmla="*/ f209 1 f156"/>
              <a:gd name="f262" fmla="*/ f210 1 f157"/>
              <a:gd name="f263" fmla="*/ f211 1 f156"/>
              <a:gd name="f264" fmla="*/ f212 1 f157"/>
              <a:gd name="f265" fmla="*/ f213 1 f156"/>
              <a:gd name="f266" fmla="*/ f214 1 f157"/>
              <a:gd name="f267" fmla="*/ f215 1 f156"/>
              <a:gd name="f268" fmla="*/ f216 1 f157"/>
              <a:gd name="f269" fmla="*/ f217 1 f156"/>
              <a:gd name="f270" fmla="*/ f218 1 f157"/>
              <a:gd name="f271" fmla="*/ f219 1 f156"/>
              <a:gd name="f272" fmla="*/ f220 1 f157"/>
              <a:gd name="f273" fmla="*/ f221 1 f156"/>
              <a:gd name="f274" fmla="*/ f222 1 f157"/>
              <a:gd name="f275" fmla="*/ f223 1 f156"/>
              <a:gd name="f276" fmla="*/ f224 1 f157"/>
              <a:gd name="f277" fmla="*/ f225 1 f156"/>
              <a:gd name="f278" fmla="*/ f226 1 f157"/>
              <a:gd name="f279" fmla="*/ f227 1 f156"/>
              <a:gd name="f280" fmla="*/ f228 1 f157"/>
              <a:gd name="f281" fmla="*/ f229 1 f156"/>
              <a:gd name="f282" fmla="*/ f230 1 f157"/>
              <a:gd name="f283" fmla="*/ f231 1 f156"/>
              <a:gd name="f284" fmla="*/ f232 1 f157"/>
              <a:gd name="f285" fmla="*/ f233 1 f156"/>
              <a:gd name="f286" fmla="*/ f234 1 f157"/>
              <a:gd name="f287" fmla="*/ f235 1 f156"/>
              <a:gd name="f288" fmla="*/ f236 1 f157"/>
              <a:gd name="f289" fmla="*/ f237 1 f156"/>
              <a:gd name="f290" fmla="*/ f238 1 f156"/>
              <a:gd name="f291" fmla="*/ f239 1 f157"/>
              <a:gd name="f292" fmla="*/ f240 1 f156"/>
              <a:gd name="f293" fmla="*/ f241 1 f157"/>
              <a:gd name="f294" fmla="*/ f242 1 f156"/>
              <a:gd name="f295" fmla="*/ f243 1 f157"/>
              <a:gd name="f296" fmla="*/ f244 1 f156"/>
              <a:gd name="f297" fmla="*/ f245 1 f157"/>
              <a:gd name="f298" fmla="*/ f246 1 f156"/>
              <a:gd name="f299" fmla="*/ f247 1 f157"/>
              <a:gd name="f300" fmla="*/ f248 1 f156"/>
              <a:gd name="f301" fmla="*/ f249 1 f157"/>
              <a:gd name="f302" fmla="*/ f250 1 f156"/>
              <a:gd name="f303" fmla="*/ f251 1 f157"/>
              <a:gd name="f304" fmla="*/ f252 1 f156"/>
              <a:gd name="f305" fmla="*/ f253 1 f157"/>
              <a:gd name="f306" fmla="*/ f254 1 f156"/>
              <a:gd name="f307" fmla="*/ f255 f147 1"/>
              <a:gd name="f308" fmla="*/ f256 f147 1"/>
              <a:gd name="f309" fmla="*/ f258 f148 1"/>
              <a:gd name="f310" fmla="*/ f257 f148 1"/>
              <a:gd name="f311" fmla="*/ f259 f147 1"/>
              <a:gd name="f312" fmla="*/ f260 f148 1"/>
              <a:gd name="f313" fmla="*/ f261 f147 1"/>
              <a:gd name="f314" fmla="*/ f262 f148 1"/>
              <a:gd name="f315" fmla="*/ f263 f147 1"/>
              <a:gd name="f316" fmla="*/ f264 f148 1"/>
              <a:gd name="f317" fmla="*/ f265 f147 1"/>
              <a:gd name="f318" fmla="*/ f266 f148 1"/>
              <a:gd name="f319" fmla="*/ f267 f147 1"/>
              <a:gd name="f320" fmla="*/ f268 f148 1"/>
              <a:gd name="f321" fmla="*/ f269 f147 1"/>
              <a:gd name="f322" fmla="*/ f270 f148 1"/>
              <a:gd name="f323" fmla="*/ f271 f147 1"/>
              <a:gd name="f324" fmla="*/ f272 f148 1"/>
              <a:gd name="f325" fmla="*/ f273 f147 1"/>
              <a:gd name="f326" fmla="*/ f274 f148 1"/>
              <a:gd name="f327" fmla="*/ f275 f147 1"/>
              <a:gd name="f328" fmla="*/ f276 f148 1"/>
              <a:gd name="f329" fmla="*/ f277 f147 1"/>
              <a:gd name="f330" fmla="*/ f278 f148 1"/>
              <a:gd name="f331" fmla="*/ f279 f147 1"/>
              <a:gd name="f332" fmla="*/ f280 f148 1"/>
              <a:gd name="f333" fmla="*/ f281 f147 1"/>
              <a:gd name="f334" fmla="*/ f282 f148 1"/>
              <a:gd name="f335" fmla="*/ f283 f147 1"/>
              <a:gd name="f336" fmla="*/ f284 f148 1"/>
              <a:gd name="f337" fmla="*/ f285 f147 1"/>
              <a:gd name="f338" fmla="*/ f286 f148 1"/>
              <a:gd name="f339" fmla="*/ f287 f147 1"/>
              <a:gd name="f340" fmla="*/ f288 f148 1"/>
              <a:gd name="f341" fmla="*/ f289 f147 1"/>
              <a:gd name="f342" fmla="*/ f290 f147 1"/>
              <a:gd name="f343" fmla="*/ f291 f148 1"/>
              <a:gd name="f344" fmla="*/ f292 f147 1"/>
              <a:gd name="f345" fmla="*/ f293 f148 1"/>
              <a:gd name="f346" fmla="*/ f294 f147 1"/>
              <a:gd name="f347" fmla="*/ f295 f148 1"/>
              <a:gd name="f348" fmla="*/ f296 f147 1"/>
              <a:gd name="f349" fmla="*/ f297 f148 1"/>
              <a:gd name="f350" fmla="*/ f298 f147 1"/>
              <a:gd name="f351" fmla="*/ f299 f148 1"/>
              <a:gd name="f352" fmla="*/ f300 f147 1"/>
              <a:gd name="f353" fmla="*/ f301 f148 1"/>
              <a:gd name="f354" fmla="*/ f302 f147 1"/>
              <a:gd name="f355" fmla="*/ f303 f148 1"/>
              <a:gd name="f356" fmla="*/ f304 f147 1"/>
              <a:gd name="f357" fmla="*/ f305 f148 1"/>
              <a:gd name="f358" fmla="*/ f306 f1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06">
                <a:pos x="f311" y="f312"/>
              </a:cxn>
              <a:cxn ang="f206">
                <a:pos x="f313" y="f314"/>
              </a:cxn>
              <a:cxn ang="f206">
                <a:pos x="f315" y="f316"/>
              </a:cxn>
              <a:cxn ang="f206">
                <a:pos x="f317" y="f318"/>
              </a:cxn>
              <a:cxn ang="f206">
                <a:pos x="f319" y="f320"/>
              </a:cxn>
              <a:cxn ang="f206">
                <a:pos x="f321" y="f322"/>
              </a:cxn>
              <a:cxn ang="f206">
                <a:pos x="f323" y="f324"/>
              </a:cxn>
              <a:cxn ang="f206">
                <a:pos x="f325" y="f326"/>
              </a:cxn>
              <a:cxn ang="f206">
                <a:pos x="f327" y="f328"/>
              </a:cxn>
              <a:cxn ang="f206">
                <a:pos x="f329" y="f330"/>
              </a:cxn>
              <a:cxn ang="f206">
                <a:pos x="f331" y="f332"/>
              </a:cxn>
              <a:cxn ang="f206">
                <a:pos x="f333" y="f334"/>
              </a:cxn>
              <a:cxn ang="f206">
                <a:pos x="f335" y="f336"/>
              </a:cxn>
              <a:cxn ang="f206">
                <a:pos x="f337" y="f338"/>
              </a:cxn>
              <a:cxn ang="f206">
                <a:pos x="f339" y="f340"/>
              </a:cxn>
              <a:cxn ang="f206">
                <a:pos x="f341" y="f312"/>
              </a:cxn>
              <a:cxn ang="f206">
                <a:pos x="f342" y="f343"/>
              </a:cxn>
              <a:cxn ang="f206">
                <a:pos x="f344" y="f345"/>
              </a:cxn>
              <a:cxn ang="f206">
                <a:pos x="f346" y="f347"/>
              </a:cxn>
              <a:cxn ang="f206">
                <a:pos x="f348" y="f349"/>
              </a:cxn>
              <a:cxn ang="f206">
                <a:pos x="f350" y="f351"/>
              </a:cxn>
              <a:cxn ang="f206">
                <a:pos x="f352" y="f353"/>
              </a:cxn>
              <a:cxn ang="f206">
                <a:pos x="f354" y="f355"/>
              </a:cxn>
              <a:cxn ang="f206">
                <a:pos x="f356" y="f357"/>
              </a:cxn>
              <a:cxn ang="f206">
                <a:pos x="f358" y="f343"/>
              </a:cxn>
            </a:cxnLst>
            <a:rect l="f307" t="f310" r="f308" b="f309"/>
            <a:pathLst>
              <a:path w="374154" h="398842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13"/>
                  <a:pt x="f95" y="f11"/>
                  <a:pt x="f96" y="f9"/>
                </a:cubicBezTo>
                <a:close/>
                <a:moveTo>
                  <a:pt x="f9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98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65" name="Forma libre: forma 943">
            <a:extLst>
              <a:ext uri="{FF2B5EF4-FFF2-40B4-BE49-F238E27FC236}">
                <a16:creationId xmlns:a16="http://schemas.microsoft.com/office/drawing/2014/main" id="{FE3A5BBD-FCA6-47ED-BA55-80156C41998B}"/>
              </a:ext>
            </a:extLst>
          </p:cNvPr>
          <p:cNvSpPr/>
          <p:nvPr/>
        </p:nvSpPr>
        <p:spPr>
          <a:xfrm>
            <a:off x="5455383" y="1773871"/>
            <a:ext cx="671197" cy="70064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71200"/>
              <a:gd name="f7" fmla="val 700652"/>
              <a:gd name="f8" fmla="val 149942"/>
              <a:gd name="f9" fmla="val 168767"/>
              <a:gd name="f10" fmla="val 166043"/>
              <a:gd name="f11" fmla="val 169633"/>
              <a:gd name="f12" fmla="val 182213"/>
              <a:gd name="f13" fmla="val 170083"/>
              <a:gd name="f14" fmla="val 198279"/>
              <a:gd name="f15" fmla="val 171468"/>
              <a:gd name="f16" fmla="val 209151"/>
              <a:gd name="f17" fmla="val 172403"/>
              <a:gd name="f18" fmla="val 220612"/>
              <a:gd name="f19" fmla="val 176593"/>
              <a:gd name="f20" fmla="val 223970"/>
              <a:gd name="f21" fmla="val 160250"/>
              <a:gd name="f22" fmla="val 224767"/>
              <a:gd name="f23" fmla="val 156441"/>
              <a:gd name="f24" fmla="val 229026"/>
              <a:gd name="f25" fmla="val 155298"/>
              <a:gd name="f26" fmla="val 232488"/>
              <a:gd name="f27" fmla="val 157376"/>
              <a:gd name="f28" fmla="val 238928"/>
              <a:gd name="f29" fmla="val 161254"/>
              <a:gd name="f30" fmla="val 248693"/>
              <a:gd name="f31" fmla="val 158415"/>
              <a:gd name="f32" fmla="val 252086"/>
              <a:gd name="f33" fmla="val 168871"/>
              <a:gd name="f34" fmla="val 257037"/>
              <a:gd name="f35" fmla="val 184279"/>
              <a:gd name="f36" fmla="val 274973"/>
              <a:gd name="f37" fmla="val 187257"/>
              <a:gd name="f38" fmla="val 286122"/>
              <a:gd name="f39" fmla="val 175312"/>
              <a:gd name="f40" fmla="val 314861"/>
              <a:gd name="f41" fmla="val 144530"/>
              <a:gd name="f42" fmla="val 343773"/>
              <a:gd name="f43" fmla="val 113887"/>
              <a:gd name="f44" fmla="val 377913"/>
              <a:gd name="f45" fmla="val 88818"/>
              <a:gd name="f46" fmla="val 386638"/>
              <a:gd name="f47" fmla="val 82413"/>
              <a:gd name="f48" fmla="val 388889"/>
              <a:gd name="f49" fmla="val 75973"/>
              <a:gd name="f50" fmla="val 382102"/>
              <a:gd name="f51" fmla="val 67282"/>
              <a:gd name="f52" fmla="val 375385"/>
              <a:gd name="f53" fmla="val 58660"/>
              <a:gd name="f54" fmla="val 369222"/>
              <a:gd name="f55" fmla="val 49381"/>
              <a:gd name="f56" fmla="val 361431"/>
              <a:gd name="f57" fmla="val 41832"/>
              <a:gd name="f58" fmla="val 343115"/>
              <a:gd name="f59" fmla="val 24208"/>
              <a:gd name="f60" fmla="val 325768"/>
              <a:gd name="f61" fmla="val 26009"/>
              <a:gd name="f62" fmla="val 305720"/>
              <a:gd name="f63" fmla="val 45641"/>
              <a:gd name="f64" fmla="val 300561"/>
              <a:gd name="f65" fmla="val 50696"/>
              <a:gd name="f66" fmla="val 297756"/>
              <a:gd name="f67" fmla="val 60184"/>
              <a:gd name="f68" fmla="val 286434"/>
              <a:gd name="f69" fmla="val 55613"/>
              <a:gd name="f70" fmla="val 268152"/>
              <a:gd name="f71" fmla="val 48203"/>
              <a:gd name="f72" fmla="val 266732"/>
              <a:gd name="f73" fmla="val 43806"/>
              <a:gd name="f74" fmla="val 280167"/>
              <a:gd name="f75" fmla="val 29367"/>
              <a:gd name="f76" fmla="val 319258"/>
              <a:gd name="f77" fmla="val -12633"/>
              <a:gd name="f78" fmla="val 364374"/>
              <a:gd name="f79" fmla="val -9378"/>
              <a:gd name="f80" fmla="val 397545"/>
              <a:gd name="f81" fmla="val 37816"/>
              <a:gd name="f82" fmla="val 399519"/>
              <a:gd name="f83" fmla="val 40655"/>
              <a:gd name="f84" fmla="val 401977"/>
              <a:gd name="f85" fmla="val 43287"/>
              <a:gd name="f86" fmla="val 403362"/>
              <a:gd name="f87" fmla="val 46403"/>
              <a:gd name="f88" fmla="val 409872"/>
              <a:gd name="f89" fmla="val 61153"/>
              <a:gd name="f90" fmla="val 419497"/>
              <a:gd name="f91" fmla="val 63785"/>
              <a:gd name="f92" fmla="val 433590"/>
              <a:gd name="f93" fmla="val 56029"/>
              <a:gd name="f94" fmla="val 440515"/>
              <a:gd name="f95" fmla="val 52220"/>
              <a:gd name="f96" fmla="val 448721"/>
              <a:gd name="f97" fmla="val 50281"/>
              <a:gd name="f98" fmla="val 456546"/>
              <a:gd name="f99" fmla="val 48550"/>
              <a:gd name="f100" fmla="val 511496"/>
              <a:gd name="f101" fmla="val 36604"/>
              <a:gd name="f102" fmla="val 539161"/>
              <a:gd name="f103" fmla="val 70710"/>
              <a:gd name="f104" fmla="val 543005"/>
              <a:gd name="f105" fmla="val 120223"/>
              <a:gd name="f106" fmla="val 543385"/>
              <a:gd name="f107" fmla="val 124898"/>
              <a:gd name="f108" fmla="val 543559"/>
              <a:gd name="f109" fmla="val 130507"/>
              <a:gd name="f110" fmla="val 536634"/>
              <a:gd name="f111" fmla="val 129814"/>
              <a:gd name="f112" fmla="val 528566"/>
              <a:gd name="f113" fmla="val 128983"/>
              <a:gd name="f114" fmla="val 518386"/>
              <a:gd name="f115" fmla="val 132273"/>
              <a:gd name="f116" fmla="val 514127"/>
              <a:gd name="f117" fmla="val 121539"/>
              <a:gd name="f118" fmla="val 511807"/>
              <a:gd name="f119" fmla="val 115687"/>
              <a:gd name="f120" fmla="val 510526"/>
              <a:gd name="f121" fmla="val 109420"/>
              <a:gd name="f122" fmla="val 508934"/>
              <a:gd name="f123" fmla="val 103326"/>
              <a:gd name="f124" fmla="val 503324"/>
              <a:gd name="f125" fmla="val 81824"/>
              <a:gd name="f126" fmla="val 489751"/>
              <a:gd name="f127" fmla="val 72891"/>
              <a:gd name="f128" fmla="val 468076"/>
              <a:gd name="f129" fmla="val 76630"/>
              <a:gd name="f130" fmla="val 464094"/>
              <a:gd name="f131" fmla="val 77323"/>
              <a:gd name="f132" fmla="val 460078"/>
              <a:gd name="f133" fmla="val 77981"/>
              <a:gd name="f134" fmla="val 456200"/>
              <a:gd name="f135" fmla="val 79020"/>
              <a:gd name="f136" fmla="val 428638"/>
              <a:gd name="f137" fmla="val 86395"/>
              <a:gd name="f138" fmla="val 427046"/>
              <a:gd name="f139" fmla="val 89788"/>
              <a:gd name="f140" fmla="val 435979"/>
              <a:gd name="f141" fmla="val 116968"/>
              <a:gd name="f142" fmla="val 447544"/>
              <a:gd name="f143" fmla="val 152113"/>
              <a:gd name="f144" fmla="val 455334"/>
              <a:gd name="f145" fmla="val 188157"/>
              <a:gd name="f146" fmla="val 459766"/>
              <a:gd name="f147" fmla="val 224860"/>
              <a:gd name="f148" fmla="val 462432"/>
              <a:gd name="f149" fmla="val 246812"/>
              <a:gd name="f150" fmla="val 474516"/>
              <a:gd name="f151" fmla="val 253322"/>
              <a:gd name="f152" fmla="val 493041"/>
              <a:gd name="f153" fmla="val 241999"/>
              <a:gd name="f154" fmla="val 501628"/>
              <a:gd name="f155" fmla="val 236736"/>
              <a:gd name="f156" fmla="val 519356"/>
              <a:gd name="f157" fmla="val 245012"/>
              <a:gd name="f158" fmla="val 517244"/>
              <a:gd name="f159" fmla="val 254118"/>
              <a:gd name="f160" fmla="val 514370"/>
              <a:gd name="f161" fmla="val 266548"/>
              <a:gd name="f162" fmla="val 521225"/>
              <a:gd name="f163" fmla="val 270219"/>
              <a:gd name="f164" fmla="val 529674"/>
              <a:gd name="f165" fmla="val 275170"/>
              <a:gd name="f166" fmla="val 568038"/>
              <a:gd name="f167" fmla="val 297572"/>
              <a:gd name="f168" fmla="val 606195"/>
              <a:gd name="f169" fmla="val 320563"/>
              <a:gd name="f170" fmla="val 636457"/>
              <a:gd name="f171" fmla="val 353838"/>
              <a:gd name="f172" fmla="val 655640"/>
              <a:gd name="f173" fmla="val 374959"/>
              <a:gd name="f174" fmla="val 672537"/>
              <a:gd name="f175" fmla="val 397604"/>
              <a:gd name="f176" fmla="val 671117"/>
              <a:gd name="f177" fmla="val 428628"/>
              <a:gd name="f178" fmla="val 669836"/>
              <a:gd name="f179" fmla="val 456605"/>
              <a:gd name="f180" fmla="val 640024"/>
              <a:gd name="f181" fmla="val 488702"/>
              <a:gd name="f182" fmla="val 612774"/>
              <a:gd name="f183" fmla="val 491264"/>
              <a:gd name="f184" fmla="val 607996"/>
              <a:gd name="f185" fmla="val 491714"/>
              <a:gd name="f186" fmla="val 604152"/>
              <a:gd name="f187" fmla="val 490849"/>
              <a:gd name="f188" fmla="val 603737"/>
              <a:gd name="f189" fmla="val 485932"/>
              <a:gd name="f190" fmla="val 603113"/>
              <a:gd name="f191" fmla="val 478245"/>
              <a:gd name="f192" fmla="val 599582"/>
              <a:gd name="f193" fmla="val 469935"/>
              <a:gd name="f194" fmla="val 606368"/>
              <a:gd name="f195" fmla="val 463080"/>
              <a:gd name="f196" fmla="val 607545"/>
              <a:gd name="f197" fmla="val 461902"/>
              <a:gd name="f198" fmla="val 609277"/>
              <a:gd name="f199" fmla="val 461210"/>
              <a:gd name="f200" fmla="val 610870"/>
              <a:gd name="f201" fmla="val 460587"/>
              <a:gd name="f202" fmla="val 651138"/>
              <a:gd name="f203" fmla="val 445005"/>
              <a:gd name="f204" fmla="val 647710"/>
              <a:gd name="f205" fmla="val 417859"/>
              <a:gd name="f206" fmla="val 625481"/>
              <a:gd name="f207" fmla="val 387701"/>
              <a:gd name="f208" fmla="val 601036"/>
              <a:gd name="f209" fmla="val 354461"/>
              <a:gd name="f210" fmla="val 567692"/>
              <a:gd name="f211" fmla="val 331747"/>
              <a:gd name="f212" fmla="val 532409"/>
              <a:gd name="f213" fmla="val 311561"/>
              <a:gd name="f214" fmla="val 530921"/>
              <a:gd name="f215" fmla="val 310730"/>
              <a:gd name="f216" fmla="val 529120"/>
              <a:gd name="f217" fmla="val 310453"/>
              <a:gd name="f218" fmla="val 527596"/>
              <a:gd name="f219" fmla="val 309656"/>
              <a:gd name="f220" fmla="val 501662"/>
              <a:gd name="f221" fmla="val 296291"/>
              <a:gd name="f222" fmla="val 504640"/>
              <a:gd name="f223" fmla="val 298265"/>
              <a:gd name="f224" fmla="val 487639"/>
              <a:gd name="f225" fmla="val 323679"/>
              <a:gd name="f226" fmla="val 458589"/>
              <a:gd name="f227" fmla="val 367099"/>
              <a:gd name="f228" fmla="val 470361"/>
              <a:gd name="f229" fmla="val 416370"/>
              <a:gd name="f230" fmla="val 461844"/>
              <a:gd name="f231" fmla="val 462560"/>
              <a:gd name="f232" fmla="val 460459"/>
              <a:gd name="f233" fmla="val 470108"/>
              <a:gd name="f234" fmla="val 466553"/>
              <a:gd name="f235" fmla="val 470939"/>
              <a:gd name="f236" fmla="val 471920"/>
              <a:gd name="f237" fmla="val 470835"/>
              <a:gd name="f238" fmla="val 485770"/>
              <a:gd name="f239" fmla="val 470559"/>
              <a:gd name="f240" fmla="val 478972"/>
              <a:gd name="f241" fmla="val 487258"/>
              <a:gd name="f242" fmla="val 490191"/>
              <a:gd name="f243" fmla="val 486878"/>
              <a:gd name="f244" fmla="val 501998"/>
              <a:gd name="f245" fmla="val 478637"/>
              <a:gd name="f246" fmla="val 501063"/>
              <a:gd name="f247" fmla="val 471366"/>
              <a:gd name="f248" fmla="val 500267"/>
              <a:gd name="f249" fmla="val 459108"/>
              <a:gd name="f250" fmla="val 498916"/>
              <a:gd name="f251" fmla="val 454850"/>
              <a:gd name="f252" fmla="val 505530"/>
              <a:gd name="f253" fmla="val 453326"/>
              <a:gd name="f254" fmla="val 515986"/>
              <a:gd name="f255" fmla="val 452564"/>
              <a:gd name="f256" fmla="val 521111"/>
              <a:gd name="f257" fmla="val 451941"/>
              <a:gd name="f258" fmla="val 526305"/>
              <a:gd name="f259" fmla="val 450556"/>
              <a:gd name="f260" fmla="val 531291"/>
              <a:gd name="f261" fmla="val 448963"/>
              <a:gd name="f262" fmla="val 537073"/>
              <a:gd name="f263" fmla="val 448375"/>
              <a:gd name="f264" fmla="val 545729"/>
              <a:gd name="f265" fmla="val 439095"/>
              <a:gd name="f266" fmla="val 542405"/>
              <a:gd name="f267" fmla="val 431270"/>
              <a:gd name="f268" fmla="val 539601"/>
              <a:gd name="f269" fmla="val 419290"/>
              <a:gd name="f270" fmla="val 539739"/>
              <a:gd name="f271" fmla="val 420986"/>
              <a:gd name="f272" fmla="val 525924"/>
              <a:gd name="f273" fmla="val 421194"/>
              <a:gd name="f274" fmla="val 524227"/>
              <a:gd name="f275" fmla="val 422164"/>
              <a:gd name="f276" fmla="val 522496"/>
              <a:gd name="f277" fmla="val 421990"/>
              <a:gd name="f278" fmla="val 520869"/>
              <a:gd name="f279" fmla="val 421090"/>
              <a:gd name="f280" fmla="val 511831"/>
              <a:gd name="f281" fmla="val 433797"/>
              <a:gd name="f282" fmla="val 500648"/>
              <a:gd name="f283" fmla="val 418632"/>
              <a:gd name="f284" fmla="val 493896"/>
              <a:gd name="f285" fmla="val 398930"/>
              <a:gd name="f286" fmla="val 485136"/>
              <a:gd name="f287" fmla="val 388023"/>
              <a:gd name="f288" fmla="val 487213"/>
              <a:gd name="f289" fmla="val 376216"/>
              <a:gd name="f290" fmla="val 501548"/>
              <a:gd name="f291" fmla="val 348689"/>
              <a:gd name="f292" fmla="val 534961"/>
              <a:gd name="f293" fmla="val 320574"/>
              <a:gd name="f294" fmla="val 567820"/>
              <a:gd name="f295" fmla="val 286468"/>
              <a:gd name="f296" fmla="val 594827"/>
              <a:gd name="f297" fmla="val 277535"/>
              <a:gd name="f298" fmla="val 601926"/>
              <a:gd name="f299" fmla="val 276635"/>
              <a:gd name="f300" fmla="val 609093"/>
              <a:gd name="f301" fmla="val 281621"/>
              <a:gd name="f302" fmla="val 618788"/>
              <a:gd name="f303" fmla="val 287715"/>
              <a:gd name="f304" fmla="val 630630"/>
              <a:gd name="f305" fmla="val 294397"/>
              <a:gd name="f306" fmla="val 642021"/>
              <a:gd name="f307" fmla="val 303192"/>
              <a:gd name="f308" fmla="val 652097"/>
              <a:gd name="f309" fmla="val 323967"/>
              <a:gd name="f310" fmla="val 675919"/>
              <a:gd name="f311" fmla="val 345331"/>
              <a:gd name="f312" fmla="val 677616"/>
              <a:gd name="f313" fmla="val 366002"/>
              <a:gd name="f314" fmla="val 653863"/>
              <a:gd name="f315" fmla="val 376493"/>
              <a:gd name="f316" fmla="val 641813"/>
              <a:gd name="f317" fmla="val 384353"/>
              <a:gd name="f318" fmla="val 644895"/>
              <a:gd name="f319" fmla="val 395502"/>
              <a:gd name="f320" fmla="val 649777"/>
              <a:gd name="f321" fmla="val 402427"/>
              <a:gd name="f322" fmla="val 652824"/>
              <a:gd name="f323" fmla="val 402912"/>
              <a:gd name="f324" fmla="val 655421"/>
              <a:gd name="f325" fmla="val 661065"/>
              <a:gd name="f326" fmla="val 369430"/>
              <a:gd name="f327" fmla="val 702719"/>
              <a:gd name="f328" fmla="val 322132"/>
              <a:gd name="f329" fmla="val 720724"/>
              <a:gd name="f330" fmla="val 278401"/>
              <a:gd name="f331" fmla="val 668682"/>
              <a:gd name="f332" fmla="val 269467"/>
              <a:gd name="f333" fmla="val 658053"/>
              <a:gd name="f334" fmla="val 261469"/>
              <a:gd name="f335" fmla="val 646557"/>
              <a:gd name="f336" fmla="val 256137"/>
              <a:gd name="f337" fmla="val 633780"/>
              <a:gd name="f338" fmla="val 252016"/>
              <a:gd name="f339" fmla="val 623982"/>
              <a:gd name="f340" fmla="val 247481"/>
              <a:gd name="f341" fmla="val 623635"/>
              <a:gd name="f342" fmla="val 239482"/>
              <a:gd name="f343" fmla="val 629072"/>
              <a:gd name="f344" fmla="val 223139"/>
              <a:gd name="f345" fmla="val 640221"/>
              <a:gd name="f346" fmla="val 205307"/>
              <a:gd name="f347" fmla="val 648427"/>
              <a:gd name="f348" fmla="val 185744"/>
              <a:gd name="f349" fmla="val 651959"/>
              <a:gd name="f350" fmla="val 137062"/>
              <a:gd name="f351" fmla="val 660753"/>
              <a:gd name="f352" fmla="val 104237"/>
              <a:gd name="f353" fmla="val 633677"/>
              <a:gd name="f354" fmla="val 101190"/>
              <a:gd name="f355" fmla="val 583332"/>
              <a:gd name="f356" fmla="val 97970"/>
              <a:gd name="f357" fmla="val 530183"/>
              <a:gd name="f358" fmla="val 112374"/>
              <a:gd name="f359" fmla="val 480600"/>
              <a:gd name="f360" fmla="val 130933"/>
              <a:gd name="f361" fmla="val 431813"/>
              <a:gd name="f362" fmla="val 132768"/>
              <a:gd name="f363" fmla="val 426966"/>
              <a:gd name="f364" fmla="val 134257"/>
              <a:gd name="f365" fmla="val 421876"/>
              <a:gd name="f366" fmla="val 136785"/>
              <a:gd name="f367" fmla="val 417375"/>
              <a:gd name="f368" fmla="val 144056"/>
              <a:gd name="f369" fmla="val 404460"/>
              <a:gd name="f370" fmla="val 143467"/>
              <a:gd name="f371" fmla="val 394661"/>
              <a:gd name="f372" fmla="val 127678"/>
              <a:gd name="f373" fmla="val 389259"/>
              <a:gd name="f374" fmla="val 118572"/>
              <a:gd name="f375" fmla="val 386143"/>
              <a:gd name="f376" fmla="val 116425"/>
              <a:gd name="f377" fmla="val 380049"/>
              <a:gd name="f378" fmla="val 121792"/>
              <a:gd name="f379" fmla="val 371877"/>
              <a:gd name="f380" fmla="val 126640"/>
              <a:gd name="f381" fmla="val 364468"/>
              <a:gd name="f382" fmla="val 131868"/>
              <a:gd name="f383" fmla="val 355985"/>
              <a:gd name="f384" fmla="val 142151"/>
              <a:gd name="f385" fmla="val 363498"/>
              <a:gd name="f386" fmla="val 154305"/>
              <a:gd name="f387" fmla="val 372397"/>
              <a:gd name="f388" fmla="val 159464"/>
              <a:gd name="f389" fmla="val 367272"/>
              <a:gd name="f390" fmla="val 165385"/>
              <a:gd name="f391" fmla="val 355811"/>
              <a:gd name="f392" fmla="val 176430"/>
              <a:gd name="f393" fmla="val 334309"/>
              <a:gd name="f394" fmla="val 189172"/>
              <a:gd name="f395" fmla="val 313707"/>
              <a:gd name="f396" fmla="val 200979"/>
              <a:gd name="f397" fmla="val 292586"/>
              <a:gd name="f398" fmla="val 202884"/>
              <a:gd name="f399" fmla="val 289158"/>
              <a:gd name="f400" fmla="val 204303"/>
              <a:gd name="f401" fmla="val 285177"/>
              <a:gd name="f402" fmla="val 204788"/>
              <a:gd name="f403" fmla="val 281264"/>
              <a:gd name="f404" fmla="val 207523"/>
              <a:gd name="f405" fmla="val 259554"/>
              <a:gd name="f406" fmla="val 209566"/>
              <a:gd name="f407" fmla="val 237706"/>
              <a:gd name="f408" fmla="val 212579"/>
              <a:gd name="f409" fmla="val 216030"/>
              <a:gd name="f410" fmla="val 213756"/>
              <a:gd name="f411" fmla="val 207582"/>
              <a:gd name="f412" fmla="val 212509"/>
              <a:gd name="f413" fmla="val 203115"/>
              <a:gd name="f414" fmla="val 202953"/>
              <a:gd name="f415" fmla="val 202007"/>
              <a:gd name="f416" fmla="val 157421"/>
              <a:gd name="f417" fmla="val 196710"/>
              <a:gd name="f418" fmla="val 111959"/>
              <a:gd name="f419" fmla="val 194944"/>
              <a:gd name="f420" fmla="val 67535"/>
              <a:gd name="f421" fmla="val 208655"/>
              <a:gd name="f422" fmla="val 28028"/>
              <a:gd name="f423" fmla="val 220843"/>
              <a:gd name="f424" fmla="val 19337"/>
              <a:gd name="f425" fmla="val 243419"/>
              <a:gd name="f426" fmla="val 41774"/>
              <a:gd name="f427" fmla="val 277767"/>
              <a:gd name="f428" fmla="val 52508"/>
              <a:gd name="f429" fmla="val 294179"/>
              <a:gd name="f430" fmla="val 35403"/>
              <a:gd name="f431" fmla="val 294733"/>
              <a:gd name="f432" fmla="val 30382"/>
              <a:gd name="f433" fmla="val 300654"/>
              <a:gd name="f434" fmla="val 23873"/>
              <a:gd name="f435" fmla="val 308341"/>
              <a:gd name="f436" fmla="val 19856"/>
              <a:gd name="f437" fmla="val 298646"/>
              <a:gd name="f438" fmla="val 16567"/>
              <a:gd name="f439" fmla="val 294040"/>
              <a:gd name="f440" fmla="val -15150"/>
              <a:gd name="f441" fmla="val 249305"/>
              <a:gd name="f442" fmla="val -88"/>
              <a:gd name="f443" fmla="val 201800"/>
              <a:gd name="f444" fmla="val 51157"/>
              <a:gd name="f445" fmla="val 182964"/>
              <a:gd name="f446" fmla="val 83151"/>
              <a:gd name="f447" fmla="val 171191"/>
              <a:gd name="f448" fmla="val 116252"/>
              <a:gd name="f449" fmla="val 168490"/>
              <a:gd name="f450" fmla="val 168664"/>
              <a:gd name="f451" fmla="val 436256"/>
              <a:gd name="f452" fmla="val 312115"/>
              <a:gd name="f453" fmla="val 301970"/>
              <a:gd name="f454" fmla="val 436671"/>
              <a:gd name="f455" fmla="val 289297"/>
              <a:gd name="f456" fmla="val 436117"/>
              <a:gd name="f457" fmla="val 276659"/>
              <a:gd name="f458" fmla="val 435736"/>
              <a:gd name="f459" fmla="val 268245"/>
              <a:gd name="f460" fmla="val 432413"/>
              <a:gd name="f461" fmla="val 261597"/>
              <a:gd name="f462" fmla="val 423375"/>
              <a:gd name="f463" fmla="val 258031"/>
              <a:gd name="f464" fmla="val 385807"/>
              <a:gd name="f465" fmla="val 243107"/>
              <a:gd name="f466" fmla="val 347374"/>
              <a:gd name="f467" fmla="val 230988"/>
              <a:gd name="f468" fmla="val 308282"/>
              <a:gd name="f469" fmla="val 299487"/>
              <a:gd name="f470" fmla="val 218558"/>
              <a:gd name="f471" fmla="val 289619"/>
              <a:gd name="f472" fmla="val 218385"/>
              <a:gd name="f473" fmla="val 284183"/>
              <a:gd name="f474" fmla="val 225968"/>
              <a:gd name="f475" fmla="val 262127"/>
              <a:gd name="f476" fmla="val 256749"/>
              <a:gd name="f477" fmla="val 231796"/>
              <a:gd name="f478" fmla="val 282753"/>
              <a:gd name="f479" fmla="val 326346"/>
              <a:gd name="f480" fmla="val 232800"/>
              <a:gd name="f481" fmla="val 346463"/>
              <a:gd name="f482" fmla="val 234496"/>
              <a:gd name="f483" fmla="val 366614"/>
              <a:gd name="f484" fmla="val 233561"/>
              <a:gd name="f485" fmla="val 386731"/>
              <a:gd name="f486" fmla="val 232834"/>
              <a:gd name="f487" fmla="val 402382"/>
              <a:gd name="f488" fmla="val 239517"/>
              <a:gd name="f489" fmla="val 411281"/>
              <a:gd name="f490" fmla="val 253921"/>
              <a:gd name="f491" fmla="val 416613"/>
              <a:gd name="f492" fmla="val 429840"/>
              <a:gd name="f493" fmla="val 325733"/>
              <a:gd name="f494" fmla="val 441612"/>
              <a:gd name="f495" fmla="val 362436"/>
              <a:gd name="f496" fmla="val 451653"/>
              <a:gd name="f497" fmla="val 372927"/>
              <a:gd name="f498" fmla="val 454527"/>
              <a:gd name="f499" fmla="val 378778"/>
              <a:gd name="f500" fmla="val 451099"/>
              <a:gd name="f501" fmla="val 384007"/>
              <a:gd name="f502" fmla="val 442928"/>
              <a:gd name="f503" fmla="val 395191"/>
              <a:gd name="f504" fmla="val 425477"/>
              <a:gd name="f505" fmla="val 405786"/>
              <a:gd name="f506" fmla="val 407576"/>
              <a:gd name="f507" fmla="val 418112"/>
              <a:gd name="f508" fmla="val 390990"/>
              <a:gd name="f509" fmla="val 435252"/>
              <a:gd name="f510" fmla="val 367965"/>
              <a:gd name="f511" fmla="val 442731"/>
              <a:gd name="f512" fmla="val 343104"/>
              <a:gd name="f513" fmla="val 312149"/>
              <a:gd name="f514" fmla="val 130033"/>
              <a:gd name="f515" fmla="val 561587"/>
              <a:gd name="f516" fmla="val 130483"/>
              <a:gd name="f517" fmla="val 571040"/>
              <a:gd name="f518" fmla="val 130310"/>
              <a:gd name="f519" fmla="val 579142"/>
              <a:gd name="f520" fmla="val 131314"/>
              <a:gd name="f521" fmla="val 587106"/>
              <a:gd name="f522" fmla="val 134880"/>
              <a:gd name="f523" fmla="val 614806"/>
              <a:gd name="f524" fmla="val 149873"/>
              <a:gd name="f525" fmla="val 626648"/>
              <a:gd name="f526" fmla="val 177296"/>
              <a:gd name="f527" fmla="val 623081"/>
              <a:gd name="f528" fmla="val 197794"/>
              <a:gd name="f529" fmla="val 620415"/>
              <a:gd name="f530" fmla="val 214968"/>
              <a:gd name="f531" fmla="val 609855"/>
              <a:gd name="f532" fmla="val 231865"/>
              <a:gd name="f533" fmla="val 598671"/>
              <a:gd name="f534" fmla="val 593616"/>
              <a:gd name="f535" fmla="val 236158"/>
              <a:gd name="f536" fmla="val 587868"/>
              <a:gd name="f537" fmla="val 234358"/>
              <a:gd name="f538" fmla="val 581982"/>
              <a:gd name="f539" fmla="val 225078"/>
              <a:gd name="f540" fmla="val 551685"/>
              <a:gd name="f541" fmla="val 218569"/>
              <a:gd name="f542" fmla="val 520730"/>
              <a:gd name="f543" fmla="val 213479"/>
              <a:gd name="f544" fmla="val 489498"/>
              <a:gd name="f545" fmla="val 210709"/>
              <a:gd name="f546" fmla="val 472498"/>
              <a:gd name="f547" fmla="val 208908"/>
              <a:gd name="f548" fmla="val 455323"/>
              <a:gd name="f549" fmla="val 206346"/>
              <a:gd name="f550" fmla="val 438288"/>
              <a:gd name="f551" fmla="val 204061"/>
              <a:gd name="f552" fmla="val 423122"/>
              <a:gd name="f553" fmla="val 190626"/>
              <a:gd name="f554" fmla="val 421356"/>
              <a:gd name="f555" fmla="val 179581"/>
              <a:gd name="f556" fmla="val 417548"/>
              <a:gd name="f557" fmla="val 172067"/>
              <a:gd name="f558" fmla="val 414951"/>
              <a:gd name="f559" fmla="val 167912"/>
              <a:gd name="f560" fmla="val 420352"/>
              <a:gd name="f561" fmla="val 165246"/>
              <a:gd name="f562" fmla="val 426689"/>
              <a:gd name="f563" fmla="val 146722"/>
              <a:gd name="f564" fmla="val 470351"/>
              <a:gd name="f565" fmla="val 132422"/>
              <a:gd name="f566" fmla="val 515086"/>
              <a:gd name="f567" fmla="val 130067"/>
              <a:gd name="f568" fmla="val 238305"/>
              <a:gd name="f569" fmla="val 454042"/>
              <a:gd name="f570" fmla="val 242668"/>
              <a:gd name="f571" fmla="val 490260"/>
              <a:gd name="f572" fmla="val 249697"/>
              <a:gd name="f573" fmla="val 525197"/>
              <a:gd name="f574" fmla="val 258561"/>
              <a:gd name="f575" fmla="val 559856"/>
              <a:gd name="f576" fmla="val 262335"/>
              <a:gd name="f577" fmla="val 574641"/>
              <a:gd name="f578" fmla="val 267979"/>
              <a:gd name="f579" fmla="val 572460"/>
              <a:gd name="f580" fmla="val 276843"/>
              <a:gd name="f581" fmla="val 564496"/>
              <a:gd name="f582" fmla="val 302050"/>
              <a:gd name="f583" fmla="val 541851"/>
              <a:gd name="f584" fmla="val 324833"/>
              <a:gd name="f585" fmla="val 516956"/>
              <a:gd name="f586" fmla="val 346716"/>
              <a:gd name="f587" fmla="val 491160"/>
              <a:gd name="f588" fmla="val 354437"/>
              <a:gd name="f589" fmla="val 482054"/>
              <a:gd name="f590" fmla="val 350421"/>
              <a:gd name="f591" fmla="val 478938"/>
              <a:gd name="f592" fmla="val 340968"/>
              <a:gd name="f593" fmla="val 476133"/>
              <a:gd name="f594" fmla="val 310602"/>
              <a:gd name="f595" fmla="val 467165"/>
              <a:gd name="f596" fmla="val 280063"/>
              <a:gd name="f597" fmla="val 458578"/>
              <a:gd name="f598" fmla="val 250666"/>
              <a:gd name="f599" fmla="val 446633"/>
              <a:gd name="f600" fmla="val 242391"/>
              <a:gd name="f601" fmla="val 443274"/>
              <a:gd name="f602" fmla="val 236885"/>
              <a:gd name="f603" fmla="val 443655"/>
              <a:gd name="f604" fmla="val 398722"/>
              <a:gd name="f605" fmla="val 111394"/>
              <a:gd name="f606" fmla="val 397580"/>
              <a:gd name="f607" fmla="val 111844"/>
              <a:gd name="f608" fmla="val 396368"/>
              <a:gd name="f609" fmla="val 112052"/>
              <a:gd name="f610" fmla="val 395468"/>
              <a:gd name="f611" fmla="val 112710"/>
              <a:gd name="f612" fmla="val 367248"/>
              <a:gd name="f613" fmla="val 133831"/>
              <a:gd name="f614" fmla="val 341383"/>
              <a:gd name="f615" fmla="val 157480"/>
              <a:gd name="f616" fmla="val 318635"/>
              <a:gd name="f617" fmla="val 184453"/>
              <a:gd name="f618" fmla="val 314549"/>
              <a:gd name="f619" fmla="val 189300"/>
              <a:gd name="f620" fmla="val 316384"/>
              <a:gd name="f621" fmla="val 192382"/>
              <a:gd name="f622" fmla="val 322582"/>
              <a:gd name="f623" fmla="val 194113"/>
              <a:gd name="f624" fmla="val 355233"/>
              <a:gd name="f625" fmla="val 203358"/>
              <a:gd name="f626" fmla="val 387989"/>
              <a:gd name="f627" fmla="val 212464"/>
              <a:gd name="f628" fmla="val 419671"/>
              <a:gd name="f629" fmla="val 224825"/>
              <a:gd name="f630" fmla="val 427150"/>
              <a:gd name="f631" fmla="val 227734"/>
              <a:gd name="f632" fmla="val 431062"/>
              <a:gd name="f633" fmla="val 225691"/>
              <a:gd name="f634" fmla="val 429435"/>
              <a:gd name="f635" fmla="val 217277"/>
              <a:gd name="f636" fmla="val 423098"/>
              <a:gd name="f637" fmla="val 184487"/>
              <a:gd name="f638" fmla="val 417351"/>
              <a:gd name="f639" fmla="val 151559"/>
              <a:gd name="f640" fmla="val 405994"/>
              <a:gd name="f641" fmla="val 119981"/>
              <a:gd name="f642" fmla="val 404643"/>
              <a:gd name="f643" fmla="val 116241"/>
              <a:gd name="f644" fmla="val 403639"/>
              <a:gd name="f645" fmla="val 112121"/>
              <a:gd name="f646" fmla="+- 0 0 -90"/>
              <a:gd name="f647" fmla="*/ f3 1 671200"/>
              <a:gd name="f648" fmla="*/ f4 1 700652"/>
              <a:gd name="f649" fmla="val f5"/>
              <a:gd name="f650" fmla="val f6"/>
              <a:gd name="f651" fmla="val f7"/>
              <a:gd name="f652" fmla="*/ f646 f0 1"/>
              <a:gd name="f653" fmla="+- f651 0 f649"/>
              <a:gd name="f654" fmla="+- f650 0 f649"/>
              <a:gd name="f655" fmla="*/ f652 1 f2"/>
              <a:gd name="f656" fmla="*/ f654 1 671200"/>
              <a:gd name="f657" fmla="*/ f653 1 700652"/>
              <a:gd name="f658" fmla="*/ 149942 f654 1"/>
              <a:gd name="f659" fmla="*/ 168767 f653 1"/>
              <a:gd name="f660" fmla="*/ 198279 f654 1"/>
              <a:gd name="f661" fmla="*/ 171468 f653 1"/>
              <a:gd name="f662" fmla="*/ 223970 f654 1"/>
              <a:gd name="f663" fmla="*/ 160250 f653 1"/>
              <a:gd name="f664" fmla="*/ 232488 f654 1"/>
              <a:gd name="f665" fmla="*/ 157376 f653 1"/>
              <a:gd name="f666" fmla="*/ 252086 f654 1"/>
              <a:gd name="f667" fmla="*/ 168871 f653 1"/>
              <a:gd name="f668" fmla="*/ 286122 f654 1"/>
              <a:gd name="f669" fmla="*/ 175312 f653 1"/>
              <a:gd name="f670" fmla="*/ 377913 f654 1"/>
              <a:gd name="f671" fmla="*/ 88818 f653 1"/>
              <a:gd name="f672" fmla="*/ 382102 f654 1"/>
              <a:gd name="f673" fmla="*/ 67282 f653 1"/>
              <a:gd name="f674" fmla="*/ 361431 f654 1"/>
              <a:gd name="f675" fmla="*/ 41832 f653 1"/>
              <a:gd name="f676" fmla="*/ 305720 f654 1"/>
              <a:gd name="f677" fmla="*/ 45641 f653 1"/>
              <a:gd name="f678" fmla="*/ 286434 f654 1"/>
              <a:gd name="f679" fmla="*/ 55613 f653 1"/>
              <a:gd name="f680" fmla="*/ 280167 f654 1"/>
              <a:gd name="f681" fmla="*/ 29367 f653 1"/>
              <a:gd name="f682" fmla="*/ 397545 f654 1"/>
              <a:gd name="f683" fmla="*/ 37816 f653 1"/>
              <a:gd name="f684" fmla="*/ 403362 f654 1"/>
              <a:gd name="f685" fmla="*/ 46403 f653 1"/>
              <a:gd name="f686" fmla="*/ 433590 f654 1"/>
              <a:gd name="f687" fmla="*/ 56029 f653 1"/>
              <a:gd name="f688" fmla="*/ 456546 f654 1"/>
              <a:gd name="f689" fmla="*/ 48550 f653 1"/>
              <a:gd name="f690" fmla="*/ 543005 f654 1"/>
              <a:gd name="f691" fmla="*/ 120223 f653 1"/>
              <a:gd name="f692" fmla="*/ 536634 f654 1"/>
              <a:gd name="f693" fmla="*/ 129814 f653 1"/>
              <a:gd name="f694" fmla="*/ 514127 f654 1"/>
              <a:gd name="f695" fmla="*/ 121539 f653 1"/>
              <a:gd name="f696" fmla="*/ 508934 f654 1"/>
              <a:gd name="f697" fmla="*/ 103326 f653 1"/>
              <a:gd name="f698" fmla="*/ 468076 f654 1"/>
              <a:gd name="f699" fmla="*/ 76630 f653 1"/>
              <a:gd name="f700" fmla="*/ 456200 f654 1"/>
              <a:gd name="f701" fmla="*/ 79020 f653 1"/>
              <a:gd name="f702" fmla="*/ 435979 f654 1"/>
              <a:gd name="f703" fmla="*/ 116968 f653 1"/>
              <a:gd name="f704" fmla="*/ 459766 f654 1"/>
              <a:gd name="f705" fmla="*/ 224860 f653 1"/>
              <a:gd name="f706" fmla="*/ 493041 f654 1"/>
              <a:gd name="f707" fmla="*/ 241999 f653 1"/>
              <a:gd name="f708" fmla="*/ 517244 f654 1"/>
              <a:gd name="f709" fmla="*/ 254118 f653 1"/>
              <a:gd name="f710" fmla="*/ 529674 f654 1"/>
              <a:gd name="f711" fmla="*/ 275170 f653 1"/>
              <a:gd name="f712" fmla="*/ 636457 f654 1"/>
              <a:gd name="f713" fmla="*/ 353838 f653 1"/>
              <a:gd name="f714" fmla="*/ 671117 f654 1"/>
              <a:gd name="f715" fmla="*/ 428628 f653 1"/>
              <a:gd name="f716" fmla="*/ 612774 f654 1"/>
              <a:gd name="f717" fmla="*/ 491264 f653 1"/>
              <a:gd name="f718" fmla="*/ 603737 f654 1"/>
              <a:gd name="f719" fmla="*/ 485932 f653 1"/>
              <a:gd name="f720" fmla="*/ 606368 f654 1"/>
              <a:gd name="f721" fmla="*/ 463080 f653 1"/>
              <a:gd name="f722" fmla="*/ 610870 f654 1"/>
              <a:gd name="f723" fmla="*/ 460587 f653 1"/>
              <a:gd name="f724" fmla="*/ 625481 f654 1"/>
              <a:gd name="f725" fmla="*/ 387701 f653 1"/>
              <a:gd name="f726" fmla="*/ 532409 f654 1"/>
              <a:gd name="f727" fmla="*/ 311561 f653 1"/>
              <a:gd name="f728" fmla="*/ 527596 f654 1"/>
              <a:gd name="f729" fmla="*/ 309656 f653 1"/>
              <a:gd name="f730" fmla="*/ 487639 f654 1"/>
              <a:gd name="f731" fmla="*/ 323679 f653 1"/>
              <a:gd name="f732" fmla="*/ 461844 f654 1"/>
              <a:gd name="f733" fmla="*/ 462560 f653 1"/>
              <a:gd name="f734" fmla="*/ 471920 f654 1"/>
              <a:gd name="f735" fmla="*/ 470835 f653 1"/>
              <a:gd name="f736" fmla="*/ 487258 f654 1"/>
              <a:gd name="f737" fmla="*/ 490191 f653 1"/>
              <a:gd name="f738" fmla="*/ 471366 f654 1"/>
              <a:gd name="f739" fmla="*/ 500267 f653 1"/>
              <a:gd name="f740" fmla="*/ 453326 f654 1"/>
              <a:gd name="f741" fmla="*/ 515986 f653 1"/>
              <a:gd name="f742" fmla="*/ 450556 f654 1"/>
              <a:gd name="f743" fmla="*/ 531291 f653 1"/>
              <a:gd name="f744" fmla="*/ 439095 f654 1"/>
              <a:gd name="f745" fmla="*/ 542405 f653 1"/>
              <a:gd name="f746" fmla="*/ 420986 f654 1"/>
              <a:gd name="f747" fmla="*/ 525924 f653 1"/>
              <a:gd name="f748" fmla="*/ 421990 f654 1"/>
              <a:gd name="f749" fmla="*/ 520869 f653 1"/>
              <a:gd name="f750" fmla="*/ 418632 f654 1"/>
              <a:gd name="f751" fmla="*/ 493896 f653 1"/>
              <a:gd name="f752" fmla="*/ 376216 f654 1"/>
              <a:gd name="f753" fmla="*/ 501548 f653 1"/>
              <a:gd name="f754" fmla="*/ 286468 f654 1"/>
              <a:gd name="f755" fmla="*/ 594827 f653 1"/>
              <a:gd name="f756" fmla="*/ 281621 f654 1"/>
              <a:gd name="f757" fmla="*/ 618788 f653 1"/>
              <a:gd name="f758" fmla="*/ 303192 f654 1"/>
              <a:gd name="f759" fmla="*/ 652097 f653 1"/>
              <a:gd name="f760" fmla="*/ 366002 f654 1"/>
              <a:gd name="f761" fmla="*/ 653863 f653 1"/>
              <a:gd name="f762" fmla="*/ 395502 f654 1"/>
              <a:gd name="f763" fmla="*/ 649777 f653 1"/>
              <a:gd name="f764" fmla="*/ 398930 f654 1"/>
              <a:gd name="f765" fmla="*/ 661065 f653 1"/>
              <a:gd name="f766" fmla="*/ 278401 f654 1"/>
              <a:gd name="f767" fmla="*/ 668682 f653 1"/>
              <a:gd name="f768" fmla="*/ 256137 f654 1"/>
              <a:gd name="f769" fmla="*/ 633780 f653 1"/>
              <a:gd name="f770" fmla="*/ 239482 f654 1"/>
              <a:gd name="f771" fmla="*/ 629072 f653 1"/>
              <a:gd name="f772" fmla="*/ 185744 f654 1"/>
              <a:gd name="f773" fmla="*/ 651959 f653 1"/>
              <a:gd name="f774" fmla="*/ 101190 f654 1"/>
              <a:gd name="f775" fmla="*/ 583332 f653 1"/>
              <a:gd name="f776" fmla="*/ 130933 f654 1"/>
              <a:gd name="f777" fmla="*/ 431813 f653 1"/>
              <a:gd name="f778" fmla="*/ 136785 f654 1"/>
              <a:gd name="f779" fmla="*/ 417375 f653 1"/>
              <a:gd name="f780" fmla="*/ 127678 f654 1"/>
              <a:gd name="f781" fmla="*/ 389259 f653 1"/>
              <a:gd name="f782" fmla="*/ 121792 f654 1"/>
              <a:gd name="f783" fmla="*/ 371877 f653 1"/>
              <a:gd name="f784" fmla="*/ 142151 f654 1"/>
              <a:gd name="f785" fmla="*/ 363498 f653 1"/>
              <a:gd name="f786" fmla="*/ 165385 f654 1"/>
              <a:gd name="f787" fmla="*/ 355811 f653 1"/>
              <a:gd name="f788" fmla="*/ 200979 f654 1"/>
              <a:gd name="f789" fmla="*/ 292586 f653 1"/>
              <a:gd name="f790" fmla="*/ 204788 f654 1"/>
              <a:gd name="f791" fmla="*/ 281264 f653 1"/>
              <a:gd name="f792" fmla="*/ 212579 f654 1"/>
              <a:gd name="f793" fmla="*/ 216030 f653 1"/>
              <a:gd name="f794" fmla="*/ 202953 f654 1"/>
              <a:gd name="f795" fmla="*/ 202007 f653 1"/>
              <a:gd name="f796" fmla="*/ 67535 f654 1"/>
              <a:gd name="f797" fmla="*/ 208655 f653 1"/>
              <a:gd name="f798" fmla="*/ 41774 f654 1"/>
              <a:gd name="f799" fmla="*/ 277767 f653 1"/>
              <a:gd name="f800" fmla="*/ 30382 f654 1"/>
              <a:gd name="f801" fmla="*/ 300654 f653 1"/>
              <a:gd name="f802" fmla="*/ 16567 f654 1"/>
              <a:gd name="f803" fmla="*/ 294040 f653 1"/>
              <a:gd name="f804" fmla="*/ 51157 f654 1"/>
              <a:gd name="f805" fmla="*/ 182964 f653 1"/>
              <a:gd name="f806" fmla="*/ 168664 f653 1"/>
              <a:gd name="f807" fmla="*/ 436256 f654 1"/>
              <a:gd name="f808" fmla="*/ 312115 f653 1"/>
              <a:gd name="f809" fmla="*/ 436117 f654 1"/>
              <a:gd name="f810" fmla="*/ 276659 f653 1"/>
              <a:gd name="f811" fmla="*/ 423375 f654 1"/>
              <a:gd name="f812" fmla="*/ 258031 f653 1"/>
              <a:gd name="f813" fmla="*/ 308282 f654 1"/>
              <a:gd name="f814" fmla="*/ 220843 f653 1"/>
              <a:gd name="f815" fmla="*/ 284183 f654 1"/>
              <a:gd name="f816" fmla="*/ 225968 f653 1"/>
              <a:gd name="f817" fmla="*/ 326346 f653 1"/>
              <a:gd name="f818" fmla="*/ 233561 f654 1"/>
              <a:gd name="f819" fmla="*/ 386731 f653 1"/>
              <a:gd name="f820" fmla="*/ 253921 f654 1"/>
              <a:gd name="f821" fmla="*/ 416613 f653 1"/>
              <a:gd name="f822" fmla="*/ 362436 f654 1"/>
              <a:gd name="f823" fmla="*/ 451653 f653 1"/>
              <a:gd name="f824" fmla="*/ 384007 f654 1"/>
              <a:gd name="f825" fmla="*/ 442928 f653 1"/>
              <a:gd name="f826" fmla="*/ 418112 f654 1"/>
              <a:gd name="f827" fmla="*/ 390990 f653 1"/>
              <a:gd name="f828" fmla="*/ 312149 f653 1"/>
              <a:gd name="f829" fmla="*/ 130033 f654 1"/>
              <a:gd name="f830" fmla="*/ 561587 f653 1"/>
              <a:gd name="f831" fmla="*/ 131314 f654 1"/>
              <a:gd name="f832" fmla="*/ 587106 f653 1"/>
              <a:gd name="f833" fmla="*/ 177296 f654 1"/>
              <a:gd name="f834" fmla="*/ 623081 f653 1"/>
              <a:gd name="f835" fmla="*/ 231865 f654 1"/>
              <a:gd name="f836" fmla="*/ 598671 f653 1"/>
              <a:gd name="f837" fmla="*/ 234358 f654 1"/>
              <a:gd name="f838" fmla="*/ 581982 f653 1"/>
              <a:gd name="f839" fmla="*/ 213479 f654 1"/>
              <a:gd name="f840" fmla="*/ 489498 f653 1"/>
              <a:gd name="f841" fmla="*/ 206346 f654 1"/>
              <a:gd name="f842" fmla="*/ 438288 f653 1"/>
              <a:gd name="f843" fmla="*/ 179581 f654 1"/>
              <a:gd name="f844" fmla="*/ 417548 f653 1"/>
              <a:gd name="f845" fmla="*/ 165246 f654 1"/>
              <a:gd name="f846" fmla="*/ 426689 f653 1"/>
              <a:gd name="f847" fmla="*/ 130067 f654 1"/>
              <a:gd name="f848" fmla="*/ 238305 f654 1"/>
              <a:gd name="f849" fmla="*/ 454042 f653 1"/>
              <a:gd name="f850" fmla="*/ 258561 f654 1"/>
              <a:gd name="f851" fmla="*/ 559856 f653 1"/>
              <a:gd name="f852" fmla="*/ 276843 f654 1"/>
              <a:gd name="f853" fmla="*/ 564496 f653 1"/>
              <a:gd name="f854" fmla="*/ 346716 f654 1"/>
              <a:gd name="f855" fmla="*/ 491160 f653 1"/>
              <a:gd name="f856" fmla="*/ 340968 f654 1"/>
              <a:gd name="f857" fmla="*/ 476133 f653 1"/>
              <a:gd name="f858" fmla="*/ 250666 f654 1"/>
              <a:gd name="f859" fmla="*/ 446633 f653 1"/>
              <a:gd name="f860" fmla="*/ 398722 f654 1"/>
              <a:gd name="f861" fmla="*/ 111394 f653 1"/>
              <a:gd name="f862" fmla="*/ 395468 f654 1"/>
              <a:gd name="f863" fmla="*/ 112710 f653 1"/>
              <a:gd name="f864" fmla="*/ 318635 f654 1"/>
              <a:gd name="f865" fmla="*/ 184453 f653 1"/>
              <a:gd name="f866" fmla="*/ 322582 f654 1"/>
              <a:gd name="f867" fmla="*/ 194113 f653 1"/>
              <a:gd name="f868" fmla="*/ 419671 f654 1"/>
              <a:gd name="f869" fmla="*/ 224825 f653 1"/>
              <a:gd name="f870" fmla="*/ 429435 f654 1"/>
              <a:gd name="f871" fmla="*/ 217277 f653 1"/>
              <a:gd name="f872" fmla="*/ 405994 f654 1"/>
              <a:gd name="f873" fmla="*/ 119981 f653 1"/>
              <a:gd name="f874" fmla="+- f655 0 f1"/>
              <a:gd name="f875" fmla="*/ f658 1 671200"/>
              <a:gd name="f876" fmla="*/ f659 1 700652"/>
              <a:gd name="f877" fmla="*/ f660 1 671200"/>
              <a:gd name="f878" fmla="*/ f661 1 700652"/>
              <a:gd name="f879" fmla="*/ f662 1 671200"/>
              <a:gd name="f880" fmla="*/ f663 1 700652"/>
              <a:gd name="f881" fmla="*/ f664 1 671200"/>
              <a:gd name="f882" fmla="*/ f665 1 700652"/>
              <a:gd name="f883" fmla="*/ f666 1 671200"/>
              <a:gd name="f884" fmla="*/ f667 1 700652"/>
              <a:gd name="f885" fmla="*/ f668 1 671200"/>
              <a:gd name="f886" fmla="*/ f669 1 700652"/>
              <a:gd name="f887" fmla="*/ f670 1 671200"/>
              <a:gd name="f888" fmla="*/ f671 1 700652"/>
              <a:gd name="f889" fmla="*/ f672 1 671200"/>
              <a:gd name="f890" fmla="*/ f673 1 700652"/>
              <a:gd name="f891" fmla="*/ f674 1 671200"/>
              <a:gd name="f892" fmla="*/ f675 1 700652"/>
              <a:gd name="f893" fmla="*/ f676 1 671200"/>
              <a:gd name="f894" fmla="*/ f677 1 700652"/>
              <a:gd name="f895" fmla="*/ f678 1 671200"/>
              <a:gd name="f896" fmla="*/ f679 1 700652"/>
              <a:gd name="f897" fmla="*/ f680 1 671200"/>
              <a:gd name="f898" fmla="*/ f681 1 700652"/>
              <a:gd name="f899" fmla="*/ f682 1 671200"/>
              <a:gd name="f900" fmla="*/ f683 1 700652"/>
              <a:gd name="f901" fmla="*/ f684 1 671200"/>
              <a:gd name="f902" fmla="*/ f685 1 700652"/>
              <a:gd name="f903" fmla="*/ f686 1 671200"/>
              <a:gd name="f904" fmla="*/ f687 1 700652"/>
              <a:gd name="f905" fmla="*/ f688 1 671200"/>
              <a:gd name="f906" fmla="*/ f689 1 700652"/>
              <a:gd name="f907" fmla="*/ f690 1 671200"/>
              <a:gd name="f908" fmla="*/ f691 1 700652"/>
              <a:gd name="f909" fmla="*/ f692 1 671200"/>
              <a:gd name="f910" fmla="*/ f693 1 700652"/>
              <a:gd name="f911" fmla="*/ f694 1 671200"/>
              <a:gd name="f912" fmla="*/ f695 1 700652"/>
              <a:gd name="f913" fmla="*/ f696 1 671200"/>
              <a:gd name="f914" fmla="*/ f697 1 700652"/>
              <a:gd name="f915" fmla="*/ f698 1 671200"/>
              <a:gd name="f916" fmla="*/ f699 1 700652"/>
              <a:gd name="f917" fmla="*/ f700 1 671200"/>
              <a:gd name="f918" fmla="*/ f701 1 700652"/>
              <a:gd name="f919" fmla="*/ f702 1 671200"/>
              <a:gd name="f920" fmla="*/ f703 1 700652"/>
              <a:gd name="f921" fmla="*/ f704 1 671200"/>
              <a:gd name="f922" fmla="*/ f705 1 700652"/>
              <a:gd name="f923" fmla="*/ f706 1 671200"/>
              <a:gd name="f924" fmla="*/ f707 1 700652"/>
              <a:gd name="f925" fmla="*/ f708 1 671200"/>
              <a:gd name="f926" fmla="*/ f709 1 700652"/>
              <a:gd name="f927" fmla="*/ f710 1 671200"/>
              <a:gd name="f928" fmla="*/ f711 1 700652"/>
              <a:gd name="f929" fmla="*/ f712 1 671200"/>
              <a:gd name="f930" fmla="*/ f713 1 700652"/>
              <a:gd name="f931" fmla="*/ f714 1 671200"/>
              <a:gd name="f932" fmla="*/ f715 1 700652"/>
              <a:gd name="f933" fmla="*/ f716 1 671200"/>
              <a:gd name="f934" fmla="*/ f717 1 700652"/>
              <a:gd name="f935" fmla="*/ f718 1 671200"/>
              <a:gd name="f936" fmla="*/ f719 1 700652"/>
              <a:gd name="f937" fmla="*/ f720 1 671200"/>
              <a:gd name="f938" fmla="*/ f721 1 700652"/>
              <a:gd name="f939" fmla="*/ f722 1 671200"/>
              <a:gd name="f940" fmla="*/ f723 1 700652"/>
              <a:gd name="f941" fmla="*/ f724 1 671200"/>
              <a:gd name="f942" fmla="*/ f725 1 700652"/>
              <a:gd name="f943" fmla="*/ f726 1 671200"/>
              <a:gd name="f944" fmla="*/ f727 1 700652"/>
              <a:gd name="f945" fmla="*/ f728 1 671200"/>
              <a:gd name="f946" fmla="*/ f729 1 700652"/>
              <a:gd name="f947" fmla="*/ f730 1 671200"/>
              <a:gd name="f948" fmla="*/ f731 1 700652"/>
              <a:gd name="f949" fmla="*/ f732 1 671200"/>
              <a:gd name="f950" fmla="*/ f733 1 700652"/>
              <a:gd name="f951" fmla="*/ f734 1 671200"/>
              <a:gd name="f952" fmla="*/ f735 1 700652"/>
              <a:gd name="f953" fmla="*/ f736 1 671200"/>
              <a:gd name="f954" fmla="*/ f737 1 700652"/>
              <a:gd name="f955" fmla="*/ f738 1 671200"/>
              <a:gd name="f956" fmla="*/ f739 1 700652"/>
              <a:gd name="f957" fmla="*/ f740 1 671200"/>
              <a:gd name="f958" fmla="*/ f741 1 700652"/>
              <a:gd name="f959" fmla="*/ f742 1 671200"/>
              <a:gd name="f960" fmla="*/ f743 1 700652"/>
              <a:gd name="f961" fmla="*/ f744 1 671200"/>
              <a:gd name="f962" fmla="*/ f745 1 700652"/>
              <a:gd name="f963" fmla="*/ f746 1 671200"/>
              <a:gd name="f964" fmla="*/ f747 1 700652"/>
              <a:gd name="f965" fmla="*/ f748 1 671200"/>
              <a:gd name="f966" fmla="*/ f749 1 700652"/>
              <a:gd name="f967" fmla="*/ f750 1 671200"/>
              <a:gd name="f968" fmla="*/ f751 1 700652"/>
              <a:gd name="f969" fmla="*/ f752 1 671200"/>
              <a:gd name="f970" fmla="*/ f753 1 700652"/>
              <a:gd name="f971" fmla="*/ f754 1 671200"/>
              <a:gd name="f972" fmla="*/ f755 1 700652"/>
              <a:gd name="f973" fmla="*/ f756 1 671200"/>
              <a:gd name="f974" fmla="*/ f757 1 700652"/>
              <a:gd name="f975" fmla="*/ f758 1 671200"/>
              <a:gd name="f976" fmla="*/ f759 1 700652"/>
              <a:gd name="f977" fmla="*/ f760 1 671200"/>
              <a:gd name="f978" fmla="*/ f761 1 700652"/>
              <a:gd name="f979" fmla="*/ f762 1 671200"/>
              <a:gd name="f980" fmla="*/ f763 1 700652"/>
              <a:gd name="f981" fmla="*/ f764 1 671200"/>
              <a:gd name="f982" fmla="*/ f765 1 700652"/>
              <a:gd name="f983" fmla="*/ f766 1 671200"/>
              <a:gd name="f984" fmla="*/ f767 1 700652"/>
              <a:gd name="f985" fmla="*/ f768 1 671200"/>
              <a:gd name="f986" fmla="*/ f769 1 700652"/>
              <a:gd name="f987" fmla="*/ f770 1 671200"/>
              <a:gd name="f988" fmla="*/ f771 1 700652"/>
              <a:gd name="f989" fmla="*/ f772 1 671200"/>
              <a:gd name="f990" fmla="*/ f773 1 700652"/>
              <a:gd name="f991" fmla="*/ f774 1 671200"/>
              <a:gd name="f992" fmla="*/ f775 1 700652"/>
              <a:gd name="f993" fmla="*/ f776 1 671200"/>
              <a:gd name="f994" fmla="*/ f777 1 700652"/>
              <a:gd name="f995" fmla="*/ f778 1 671200"/>
              <a:gd name="f996" fmla="*/ f779 1 700652"/>
              <a:gd name="f997" fmla="*/ f780 1 671200"/>
              <a:gd name="f998" fmla="*/ f781 1 700652"/>
              <a:gd name="f999" fmla="*/ f782 1 671200"/>
              <a:gd name="f1000" fmla="*/ f783 1 700652"/>
              <a:gd name="f1001" fmla="*/ f784 1 671200"/>
              <a:gd name="f1002" fmla="*/ f785 1 700652"/>
              <a:gd name="f1003" fmla="*/ f786 1 671200"/>
              <a:gd name="f1004" fmla="*/ f787 1 700652"/>
              <a:gd name="f1005" fmla="*/ f788 1 671200"/>
              <a:gd name="f1006" fmla="*/ f789 1 700652"/>
              <a:gd name="f1007" fmla="*/ f790 1 671200"/>
              <a:gd name="f1008" fmla="*/ f791 1 700652"/>
              <a:gd name="f1009" fmla="*/ f792 1 671200"/>
              <a:gd name="f1010" fmla="*/ f793 1 700652"/>
              <a:gd name="f1011" fmla="*/ f794 1 671200"/>
              <a:gd name="f1012" fmla="*/ f795 1 700652"/>
              <a:gd name="f1013" fmla="*/ f796 1 671200"/>
              <a:gd name="f1014" fmla="*/ f797 1 700652"/>
              <a:gd name="f1015" fmla="*/ f798 1 671200"/>
              <a:gd name="f1016" fmla="*/ f799 1 700652"/>
              <a:gd name="f1017" fmla="*/ f800 1 671200"/>
              <a:gd name="f1018" fmla="*/ f801 1 700652"/>
              <a:gd name="f1019" fmla="*/ f802 1 671200"/>
              <a:gd name="f1020" fmla="*/ f803 1 700652"/>
              <a:gd name="f1021" fmla="*/ f804 1 671200"/>
              <a:gd name="f1022" fmla="*/ f805 1 700652"/>
              <a:gd name="f1023" fmla="*/ f806 1 700652"/>
              <a:gd name="f1024" fmla="*/ f807 1 671200"/>
              <a:gd name="f1025" fmla="*/ f808 1 700652"/>
              <a:gd name="f1026" fmla="*/ f809 1 671200"/>
              <a:gd name="f1027" fmla="*/ f810 1 700652"/>
              <a:gd name="f1028" fmla="*/ f811 1 671200"/>
              <a:gd name="f1029" fmla="*/ f812 1 700652"/>
              <a:gd name="f1030" fmla="*/ f813 1 671200"/>
              <a:gd name="f1031" fmla="*/ f814 1 700652"/>
              <a:gd name="f1032" fmla="*/ f815 1 671200"/>
              <a:gd name="f1033" fmla="*/ f816 1 700652"/>
              <a:gd name="f1034" fmla="*/ f817 1 700652"/>
              <a:gd name="f1035" fmla="*/ f818 1 671200"/>
              <a:gd name="f1036" fmla="*/ f819 1 700652"/>
              <a:gd name="f1037" fmla="*/ f820 1 671200"/>
              <a:gd name="f1038" fmla="*/ f821 1 700652"/>
              <a:gd name="f1039" fmla="*/ f822 1 671200"/>
              <a:gd name="f1040" fmla="*/ f823 1 700652"/>
              <a:gd name="f1041" fmla="*/ f824 1 671200"/>
              <a:gd name="f1042" fmla="*/ f825 1 700652"/>
              <a:gd name="f1043" fmla="*/ f826 1 671200"/>
              <a:gd name="f1044" fmla="*/ f827 1 700652"/>
              <a:gd name="f1045" fmla="*/ f828 1 700652"/>
              <a:gd name="f1046" fmla="*/ f829 1 671200"/>
              <a:gd name="f1047" fmla="*/ f830 1 700652"/>
              <a:gd name="f1048" fmla="*/ f831 1 671200"/>
              <a:gd name="f1049" fmla="*/ f832 1 700652"/>
              <a:gd name="f1050" fmla="*/ f833 1 671200"/>
              <a:gd name="f1051" fmla="*/ f834 1 700652"/>
              <a:gd name="f1052" fmla="*/ f835 1 671200"/>
              <a:gd name="f1053" fmla="*/ f836 1 700652"/>
              <a:gd name="f1054" fmla="*/ f837 1 671200"/>
              <a:gd name="f1055" fmla="*/ f838 1 700652"/>
              <a:gd name="f1056" fmla="*/ f839 1 671200"/>
              <a:gd name="f1057" fmla="*/ f840 1 700652"/>
              <a:gd name="f1058" fmla="*/ f841 1 671200"/>
              <a:gd name="f1059" fmla="*/ f842 1 700652"/>
              <a:gd name="f1060" fmla="*/ f843 1 671200"/>
              <a:gd name="f1061" fmla="*/ f844 1 700652"/>
              <a:gd name="f1062" fmla="*/ f845 1 671200"/>
              <a:gd name="f1063" fmla="*/ f846 1 700652"/>
              <a:gd name="f1064" fmla="*/ f847 1 671200"/>
              <a:gd name="f1065" fmla="*/ f848 1 671200"/>
              <a:gd name="f1066" fmla="*/ f849 1 700652"/>
              <a:gd name="f1067" fmla="*/ f850 1 671200"/>
              <a:gd name="f1068" fmla="*/ f851 1 700652"/>
              <a:gd name="f1069" fmla="*/ f852 1 671200"/>
              <a:gd name="f1070" fmla="*/ f853 1 700652"/>
              <a:gd name="f1071" fmla="*/ f854 1 671200"/>
              <a:gd name="f1072" fmla="*/ f855 1 700652"/>
              <a:gd name="f1073" fmla="*/ f856 1 671200"/>
              <a:gd name="f1074" fmla="*/ f857 1 700652"/>
              <a:gd name="f1075" fmla="*/ f858 1 671200"/>
              <a:gd name="f1076" fmla="*/ f859 1 700652"/>
              <a:gd name="f1077" fmla="*/ f860 1 671200"/>
              <a:gd name="f1078" fmla="*/ f861 1 700652"/>
              <a:gd name="f1079" fmla="*/ f862 1 671200"/>
              <a:gd name="f1080" fmla="*/ f863 1 700652"/>
              <a:gd name="f1081" fmla="*/ f864 1 671200"/>
              <a:gd name="f1082" fmla="*/ f865 1 700652"/>
              <a:gd name="f1083" fmla="*/ f866 1 671200"/>
              <a:gd name="f1084" fmla="*/ f867 1 700652"/>
              <a:gd name="f1085" fmla="*/ f868 1 671200"/>
              <a:gd name="f1086" fmla="*/ f869 1 700652"/>
              <a:gd name="f1087" fmla="*/ f870 1 671200"/>
              <a:gd name="f1088" fmla="*/ f871 1 700652"/>
              <a:gd name="f1089" fmla="*/ f872 1 671200"/>
              <a:gd name="f1090" fmla="*/ f873 1 700652"/>
              <a:gd name="f1091" fmla="*/ f649 1 f656"/>
              <a:gd name="f1092" fmla="*/ f650 1 f656"/>
              <a:gd name="f1093" fmla="*/ f649 1 f657"/>
              <a:gd name="f1094" fmla="*/ f651 1 f657"/>
              <a:gd name="f1095" fmla="*/ f875 1 f656"/>
              <a:gd name="f1096" fmla="*/ f876 1 f657"/>
              <a:gd name="f1097" fmla="*/ f877 1 f656"/>
              <a:gd name="f1098" fmla="*/ f878 1 f657"/>
              <a:gd name="f1099" fmla="*/ f879 1 f656"/>
              <a:gd name="f1100" fmla="*/ f880 1 f657"/>
              <a:gd name="f1101" fmla="*/ f881 1 f656"/>
              <a:gd name="f1102" fmla="*/ f882 1 f657"/>
              <a:gd name="f1103" fmla="*/ f883 1 f656"/>
              <a:gd name="f1104" fmla="*/ f884 1 f657"/>
              <a:gd name="f1105" fmla="*/ f885 1 f656"/>
              <a:gd name="f1106" fmla="*/ f886 1 f657"/>
              <a:gd name="f1107" fmla="*/ f887 1 f656"/>
              <a:gd name="f1108" fmla="*/ f888 1 f657"/>
              <a:gd name="f1109" fmla="*/ f889 1 f656"/>
              <a:gd name="f1110" fmla="*/ f890 1 f657"/>
              <a:gd name="f1111" fmla="*/ f891 1 f656"/>
              <a:gd name="f1112" fmla="*/ f892 1 f657"/>
              <a:gd name="f1113" fmla="*/ f893 1 f656"/>
              <a:gd name="f1114" fmla="*/ f894 1 f657"/>
              <a:gd name="f1115" fmla="*/ f895 1 f656"/>
              <a:gd name="f1116" fmla="*/ f896 1 f657"/>
              <a:gd name="f1117" fmla="*/ f897 1 f656"/>
              <a:gd name="f1118" fmla="*/ f898 1 f657"/>
              <a:gd name="f1119" fmla="*/ f899 1 f656"/>
              <a:gd name="f1120" fmla="*/ f900 1 f657"/>
              <a:gd name="f1121" fmla="*/ f901 1 f656"/>
              <a:gd name="f1122" fmla="*/ f902 1 f657"/>
              <a:gd name="f1123" fmla="*/ f903 1 f656"/>
              <a:gd name="f1124" fmla="*/ f904 1 f657"/>
              <a:gd name="f1125" fmla="*/ f905 1 f656"/>
              <a:gd name="f1126" fmla="*/ f906 1 f657"/>
              <a:gd name="f1127" fmla="*/ f907 1 f656"/>
              <a:gd name="f1128" fmla="*/ f908 1 f657"/>
              <a:gd name="f1129" fmla="*/ f909 1 f656"/>
              <a:gd name="f1130" fmla="*/ f910 1 f657"/>
              <a:gd name="f1131" fmla="*/ f911 1 f656"/>
              <a:gd name="f1132" fmla="*/ f912 1 f657"/>
              <a:gd name="f1133" fmla="*/ f913 1 f656"/>
              <a:gd name="f1134" fmla="*/ f914 1 f657"/>
              <a:gd name="f1135" fmla="*/ f915 1 f656"/>
              <a:gd name="f1136" fmla="*/ f916 1 f657"/>
              <a:gd name="f1137" fmla="*/ f917 1 f656"/>
              <a:gd name="f1138" fmla="*/ f918 1 f657"/>
              <a:gd name="f1139" fmla="*/ f919 1 f656"/>
              <a:gd name="f1140" fmla="*/ f920 1 f657"/>
              <a:gd name="f1141" fmla="*/ f921 1 f656"/>
              <a:gd name="f1142" fmla="*/ f922 1 f657"/>
              <a:gd name="f1143" fmla="*/ f923 1 f656"/>
              <a:gd name="f1144" fmla="*/ f924 1 f657"/>
              <a:gd name="f1145" fmla="*/ f925 1 f656"/>
              <a:gd name="f1146" fmla="*/ f926 1 f657"/>
              <a:gd name="f1147" fmla="*/ f927 1 f656"/>
              <a:gd name="f1148" fmla="*/ f928 1 f657"/>
              <a:gd name="f1149" fmla="*/ f929 1 f656"/>
              <a:gd name="f1150" fmla="*/ f930 1 f657"/>
              <a:gd name="f1151" fmla="*/ f931 1 f656"/>
              <a:gd name="f1152" fmla="*/ f932 1 f657"/>
              <a:gd name="f1153" fmla="*/ f933 1 f656"/>
              <a:gd name="f1154" fmla="*/ f934 1 f657"/>
              <a:gd name="f1155" fmla="*/ f935 1 f656"/>
              <a:gd name="f1156" fmla="*/ f936 1 f657"/>
              <a:gd name="f1157" fmla="*/ f937 1 f656"/>
              <a:gd name="f1158" fmla="*/ f938 1 f657"/>
              <a:gd name="f1159" fmla="*/ f939 1 f656"/>
              <a:gd name="f1160" fmla="*/ f940 1 f657"/>
              <a:gd name="f1161" fmla="*/ f941 1 f656"/>
              <a:gd name="f1162" fmla="*/ f942 1 f657"/>
              <a:gd name="f1163" fmla="*/ f943 1 f656"/>
              <a:gd name="f1164" fmla="*/ f944 1 f657"/>
              <a:gd name="f1165" fmla="*/ f945 1 f656"/>
              <a:gd name="f1166" fmla="*/ f946 1 f657"/>
              <a:gd name="f1167" fmla="*/ f947 1 f656"/>
              <a:gd name="f1168" fmla="*/ f948 1 f657"/>
              <a:gd name="f1169" fmla="*/ f949 1 f656"/>
              <a:gd name="f1170" fmla="*/ f950 1 f657"/>
              <a:gd name="f1171" fmla="*/ f951 1 f656"/>
              <a:gd name="f1172" fmla="*/ f952 1 f657"/>
              <a:gd name="f1173" fmla="*/ f953 1 f656"/>
              <a:gd name="f1174" fmla="*/ f954 1 f657"/>
              <a:gd name="f1175" fmla="*/ f955 1 f656"/>
              <a:gd name="f1176" fmla="*/ f956 1 f657"/>
              <a:gd name="f1177" fmla="*/ f957 1 f656"/>
              <a:gd name="f1178" fmla="*/ f958 1 f657"/>
              <a:gd name="f1179" fmla="*/ f959 1 f656"/>
              <a:gd name="f1180" fmla="*/ f960 1 f657"/>
              <a:gd name="f1181" fmla="*/ f961 1 f656"/>
              <a:gd name="f1182" fmla="*/ f962 1 f657"/>
              <a:gd name="f1183" fmla="*/ f963 1 f656"/>
              <a:gd name="f1184" fmla="*/ f964 1 f657"/>
              <a:gd name="f1185" fmla="*/ f965 1 f656"/>
              <a:gd name="f1186" fmla="*/ f966 1 f657"/>
              <a:gd name="f1187" fmla="*/ f967 1 f656"/>
              <a:gd name="f1188" fmla="*/ f968 1 f657"/>
              <a:gd name="f1189" fmla="*/ f969 1 f656"/>
              <a:gd name="f1190" fmla="*/ f970 1 f657"/>
              <a:gd name="f1191" fmla="*/ f971 1 f656"/>
              <a:gd name="f1192" fmla="*/ f972 1 f657"/>
              <a:gd name="f1193" fmla="*/ f973 1 f656"/>
              <a:gd name="f1194" fmla="*/ f974 1 f657"/>
              <a:gd name="f1195" fmla="*/ f975 1 f656"/>
              <a:gd name="f1196" fmla="*/ f976 1 f657"/>
              <a:gd name="f1197" fmla="*/ f977 1 f656"/>
              <a:gd name="f1198" fmla="*/ f978 1 f657"/>
              <a:gd name="f1199" fmla="*/ f979 1 f656"/>
              <a:gd name="f1200" fmla="*/ f980 1 f657"/>
              <a:gd name="f1201" fmla="*/ f981 1 f656"/>
              <a:gd name="f1202" fmla="*/ f982 1 f657"/>
              <a:gd name="f1203" fmla="*/ f983 1 f656"/>
              <a:gd name="f1204" fmla="*/ f984 1 f657"/>
              <a:gd name="f1205" fmla="*/ f985 1 f656"/>
              <a:gd name="f1206" fmla="*/ f986 1 f657"/>
              <a:gd name="f1207" fmla="*/ f987 1 f656"/>
              <a:gd name="f1208" fmla="*/ f988 1 f657"/>
              <a:gd name="f1209" fmla="*/ f989 1 f656"/>
              <a:gd name="f1210" fmla="*/ f990 1 f657"/>
              <a:gd name="f1211" fmla="*/ f991 1 f656"/>
              <a:gd name="f1212" fmla="*/ f992 1 f657"/>
              <a:gd name="f1213" fmla="*/ f993 1 f656"/>
              <a:gd name="f1214" fmla="*/ f994 1 f657"/>
              <a:gd name="f1215" fmla="*/ f995 1 f656"/>
              <a:gd name="f1216" fmla="*/ f996 1 f657"/>
              <a:gd name="f1217" fmla="*/ f997 1 f656"/>
              <a:gd name="f1218" fmla="*/ f998 1 f657"/>
              <a:gd name="f1219" fmla="*/ f999 1 f656"/>
              <a:gd name="f1220" fmla="*/ f1000 1 f657"/>
              <a:gd name="f1221" fmla="*/ f1001 1 f656"/>
              <a:gd name="f1222" fmla="*/ f1002 1 f657"/>
              <a:gd name="f1223" fmla="*/ f1003 1 f656"/>
              <a:gd name="f1224" fmla="*/ f1004 1 f657"/>
              <a:gd name="f1225" fmla="*/ f1005 1 f656"/>
              <a:gd name="f1226" fmla="*/ f1006 1 f657"/>
              <a:gd name="f1227" fmla="*/ f1007 1 f656"/>
              <a:gd name="f1228" fmla="*/ f1008 1 f657"/>
              <a:gd name="f1229" fmla="*/ f1009 1 f656"/>
              <a:gd name="f1230" fmla="*/ f1010 1 f657"/>
              <a:gd name="f1231" fmla="*/ f1011 1 f656"/>
              <a:gd name="f1232" fmla="*/ f1012 1 f657"/>
              <a:gd name="f1233" fmla="*/ f1013 1 f656"/>
              <a:gd name="f1234" fmla="*/ f1014 1 f657"/>
              <a:gd name="f1235" fmla="*/ f1015 1 f656"/>
              <a:gd name="f1236" fmla="*/ f1016 1 f657"/>
              <a:gd name="f1237" fmla="*/ f1017 1 f656"/>
              <a:gd name="f1238" fmla="*/ f1018 1 f657"/>
              <a:gd name="f1239" fmla="*/ f1019 1 f656"/>
              <a:gd name="f1240" fmla="*/ f1020 1 f657"/>
              <a:gd name="f1241" fmla="*/ f1021 1 f656"/>
              <a:gd name="f1242" fmla="*/ f1022 1 f657"/>
              <a:gd name="f1243" fmla="*/ f1023 1 f657"/>
              <a:gd name="f1244" fmla="*/ f1024 1 f656"/>
              <a:gd name="f1245" fmla="*/ f1025 1 f657"/>
              <a:gd name="f1246" fmla="*/ f1026 1 f656"/>
              <a:gd name="f1247" fmla="*/ f1027 1 f657"/>
              <a:gd name="f1248" fmla="*/ f1028 1 f656"/>
              <a:gd name="f1249" fmla="*/ f1029 1 f657"/>
              <a:gd name="f1250" fmla="*/ f1030 1 f656"/>
              <a:gd name="f1251" fmla="*/ f1031 1 f657"/>
              <a:gd name="f1252" fmla="*/ f1032 1 f656"/>
              <a:gd name="f1253" fmla="*/ f1033 1 f657"/>
              <a:gd name="f1254" fmla="*/ f1034 1 f657"/>
              <a:gd name="f1255" fmla="*/ f1035 1 f656"/>
              <a:gd name="f1256" fmla="*/ f1036 1 f657"/>
              <a:gd name="f1257" fmla="*/ f1037 1 f656"/>
              <a:gd name="f1258" fmla="*/ f1038 1 f657"/>
              <a:gd name="f1259" fmla="*/ f1039 1 f656"/>
              <a:gd name="f1260" fmla="*/ f1040 1 f657"/>
              <a:gd name="f1261" fmla="*/ f1041 1 f656"/>
              <a:gd name="f1262" fmla="*/ f1042 1 f657"/>
              <a:gd name="f1263" fmla="*/ f1043 1 f656"/>
              <a:gd name="f1264" fmla="*/ f1044 1 f657"/>
              <a:gd name="f1265" fmla="*/ f1045 1 f657"/>
              <a:gd name="f1266" fmla="*/ f1046 1 f656"/>
              <a:gd name="f1267" fmla="*/ f1047 1 f657"/>
              <a:gd name="f1268" fmla="*/ f1048 1 f656"/>
              <a:gd name="f1269" fmla="*/ f1049 1 f657"/>
              <a:gd name="f1270" fmla="*/ f1050 1 f656"/>
              <a:gd name="f1271" fmla="*/ f1051 1 f657"/>
              <a:gd name="f1272" fmla="*/ f1052 1 f656"/>
              <a:gd name="f1273" fmla="*/ f1053 1 f657"/>
              <a:gd name="f1274" fmla="*/ f1054 1 f656"/>
              <a:gd name="f1275" fmla="*/ f1055 1 f657"/>
              <a:gd name="f1276" fmla="*/ f1056 1 f656"/>
              <a:gd name="f1277" fmla="*/ f1057 1 f657"/>
              <a:gd name="f1278" fmla="*/ f1058 1 f656"/>
              <a:gd name="f1279" fmla="*/ f1059 1 f657"/>
              <a:gd name="f1280" fmla="*/ f1060 1 f656"/>
              <a:gd name="f1281" fmla="*/ f1061 1 f657"/>
              <a:gd name="f1282" fmla="*/ f1062 1 f656"/>
              <a:gd name="f1283" fmla="*/ f1063 1 f657"/>
              <a:gd name="f1284" fmla="*/ f1064 1 f656"/>
              <a:gd name="f1285" fmla="*/ f1065 1 f656"/>
              <a:gd name="f1286" fmla="*/ f1066 1 f657"/>
              <a:gd name="f1287" fmla="*/ f1067 1 f656"/>
              <a:gd name="f1288" fmla="*/ f1068 1 f657"/>
              <a:gd name="f1289" fmla="*/ f1069 1 f656"/>
              <a:gd name="f1290" fmla="*/ f1070 1 f657"/>
              <a:gd name="f1291" fmla="*/ f1071 1 f656"/>
              <a:gd name="f1292" fmla="*/ f1072 1 f657"/>
              <a:gd name="f1293" fmla="*/ f1073 1 f656"/>
              <a:gd name="f1294" fmla="*/ f1074 1 f657"/>
              <a:gd name="f1295" fmla="*/ f1075 1 f656"/>
              <a:gd name="f1296" fmla="*/ f1076 1 f657"/>
              <a:gd name="f1297" fmla="*/ f1077 1 f656"/>
              <a:gd name="f1298" fmla="*/ f1078 1 f657"/>
              <a:gd name="f1299" fmla="*/ f1079 1 f656"/>
              <a:gd name="f1300" fmla="*/ f1080 1 f657"/>
              <a:gd name="f1301" fmla="*/ f1081 1 f656"/>
              <a:gd name="f1302" fmla="*/ f1082 1 f657"/>
              <a:gd name="f1303" fmla="*/ f1083 1 f656"/>
              <a:gd name="f1304" fmla="*/ f1084 1 f657"/>
              <a:gd name="f1305" fmla="*/ f1085 1 f656"/>
              <a:gd name="f1306" fmla="*/ f1086 1 f657"/>
              <a:gd name="f1307" fmla="*/ f1087 1 f656"/>
              <a:gd name="f1308" fmla="*/ f1088 1 f657"/>
              <a:gd name="f1309" fmla="*/ f1089 1 f656"/>
              <a:gd name="f1310" fmla="*/ f1090 1 f657"/>
              <a:gd name="f1311" fmla="*/ f1091 f647 1"/>
              <a:gd name="f1312" fmla="*/ f1092 f647 1"/>
              <a:gd name="f1313" fmla="*/ f1094 f648 1"/>
              <a:gd name="f1314" fmla="*/ f1093 f648 1"/>
              <a:gd name="f1315" fmla="*/ f1095 f647 1"/>
              <a:gd name="f1316" fmla="*/ f1096 f648 1"/>
              <a:gd name="f1317" fmla="*/ f1097 f647 1"/>
              <a:gd name="f1318" fmla="*/ f1098 f648 1"/>
              <a:gd name="f1319" fmla="*/ f1099 f647 1"/>
              <a:gd name="f1320" fmla="*/ f1100 f648 1"/>
              <a:gd name="f1321" fmla="*/ f1101 f647 1"/>
              <a:gd name="f1322" fmla="*/ f1102 f648 1"/>
              <a:gd name="f1323" fmla="*/ f1103 f647 1"/>
              <a:gd name="f1324" fmla="*/ f1104 f648 1"/>
              <a:gd name="f1325" fmla="*/ f1105 f647 1"/>
              <a:gd name="f1326" fmla="*/ f1106 f648 1"/>
              <a:gd name="f1327" fmla="*/ f1107 f647 1"/>
              <a:gd name="f1328" fmla="*/ f1108 f648 1"/>
              <a:gd name="f1329" fmla="*/ f1109 f647 1"/>
              <a:gd name="f1330" fmla="*/ f1110 f648 1"/>
              <a:gd name="f1331" fmla="*/ f1111 f647 1"/>
              <a:gd name="f1332" fmla="*/ f1112 f648 1"/>
              <a:gd name="f1333" fmla="*/ f1113 f647 1"/>
              <a:gd name="f1334" fmla="*/ f1114 f648 1"/>
              <a:gd name="f1335" fmla="*/ f1115 f647 1"/>
              <a:gd name="f1336" fmla="*/ f1116 f648 1"/>
              <a:gd name="f1337" fmla="*/ f1117 f647 1"/>
              <a:gd name="f1338" fmla="*/ f1118 f648 1"/>
              <a:gd name="f1339" fmla="*/ f1119 f647 1"/>
              <a:gd name="f1340" fmla="*/ f1120 f648 1"/>
              <a:gd name="f1341" fmla="*/ f1121 f647 1"/>
              <a:gd name="f1342" fmla="*/ f1122 f648 1"/>
              <a:gd name="f1343" fmla="*/ f1123 f647 1"/>
              <a:gd name="f1344" fmla="*/ f1124 f648 1"/>
              <a:gd name="f1345" fmla="*/ f1125 f647 1"/>
              <a:gd name="f1346" fmla="*/ f1126 f648 1"/>
              <a:gd name="f1347" fmla="*/ f1127 f647 1"/>
              <a:gd name="f1348" fmla="*/ f1128 f648 1"/>
              <a:gd name="f1349" fmla="*/ f1129 f647 1"/>
              <a:gd name="f1350" fmla="*/ f1130 f648 1"/>
              <a:gd name="f1351" fmla="*/ f1131 f647 1"/>
              <a:gd name="f1352" fmla="*/ f1132 f648 1"/>
              <a:gd name="f1353" fmla="*/ f1133 f647 1"/>
              <a:gd name="f1354" fmla="*/ f1134 f648 1"/>
              <a:gd name="f1355" fmla="*/ f1135 f647 1"/>
              <a:gd name="f1356" fmla="*/ f1136 f648 1"/>
              <a:gd name="f1357" fmla="*/ f1137 f647 1"/>
              <a:gd name="f1358" fmla="*/ f1138 f648 1"/>
              <a:gd name="f1359" fmla="*/ f1139 f647 1"/>
              <a:gd name="f1360" fmla="*/ f1140 f648 1"/>
              <a:gd name="f1361" fmla="*/ f1141 f647 1"/>
              <a:gd name="f1362" fmla="*/ f1142 f648 1"/>
              <a:gd name="f1363" fmla="*/ f1143 f647 1"/>
              <a:gd name="f1364" fmla="*/ f1144 f648 1"/>
              <a:gd name="f1365" fmla="*/ f1145 f647 1"/>
              <a:gd name="f1366" fmla="*/ f1146 f648 1"/>
              <a:gd name="f1367" fmla="*/ f1147 f647 1"/>
              <a:gd name="f1368" fmla="*/ f1148 f648 1"/>
              <a:gd name="f1369" fmla="*/ f1149 f647 1"/>
              <a:gd name="f1370" fmla="*/ f1150 f648 1"/>
              <a:gd name="f1371" fmla="*/ f1151 f647 1"/>
              <a:gd name="f1372" fmla="*/ f1152 f648 1"/>
              <a:gd name="f1373" fmla="*/ f1153 f647 1"/>
              <a:gd name="f1374" fmla="*/ f1154 f648 1"/>
              <a:gd name="f1375" fmla="*/ f1155 f647 1"/>
              <a:gd name="f1376" fmla="*/ f1156 f648 1"/>
              <a:gd name="f1377" fmla="*/ f1157 f647 1"/>
              <a:gd name="f1378" fmla="*/ f1158 f648 1"/>
              <a:gd name="f1379" fmla="*/ f1159 f647 1"/>
              <a:gd name="f1380" fmla="*/ f1160 f648 1"/>
              <a:gd name="f1381" fmla="*/ f1161 f647 1"/>
              <a:gd name="f1382" fmla="*/ f1162 f648 1"/>
              <a:gd name="f1383" fmla="*/ f1163 f647 1"/>
              <a:gd name="f1384" fmla="*/ f1164 f648 1"/>
              <a:gd name="f1385" fmla="*/ f1165 f647 1"/>
              <a:gd name="f1386" fmla="*/ f1166 f648 1"/>
              <a:gd name="f1387" fmla="*/ f1167 f647 1"/>
              <a:gd name="f1388" fmla="*/ f1168 f648 1"/>
              <a:gd name="f1389" fmla="*/ f1169 f647 1"/>
              <a:gd name="f1390" fmla="*/ f1170 f648 1"/>
              <a:gd name="f1391" fmla="*/ f1171 f647 1"/>
              <a:gd name="f1392" fmla="*/ f1172 f648 1"/>
              <a:gd name="f1393" fmla="*/ f1173 f647 1"/>
              <a:gd name="f1394" fmla="*/ f1174 f648 1"/>
              <a:gd name="f1395" fmla="*/ f1175 f647 1"/>
              <a:gd name="f1396" fmla="*/ f1176 f648 1"/>
              <a:gd name="f1397" fmla="*/ f1177 f647 1"/>
              <a:gd name="f1398" fmla="*/ f1178 f648 1"/>
              <a:gd name="f1399" fmla="*/ f1179 f647 1"/>
              <a:gd name="f1400" fmla="*/ f1180 f648 1"/>
              <a:gd name="f1401" fmla="*/ f1181 f647 1"/>
              <a:gd name="f1402" fmla="*/ f1182 f648 1"/>
              <a:gd name="f1403" fmla="*/ f1183 f647 1"/>
              <a:gd name="f1404" fmla="*/ f1184 f648 1"/>
              <a:gd name="f1405" fmla="*/ f1185 f647 1"/>
              <a:gd name="f1406" fmla="*/ f1186 f648 1"/>
              <a:gd name="f1407" fmla="*/ f1187 f647 1"/>
              <a:gd name="f1408" fmla="*/ f1188 f648 1"/>
              <a:gd name="f1409" fmla="*/ f1189 f647 1"/>
              <a:gd name="f1410" fmla="*/ f1190 f648 1"/>
              <a:gd name="f1411" fmla="*/ f1191 f647 1"/>
              <a:gd name="f1412" fmla="*/ f1192 f648 1"/>
              <a:gd name="f1413" fmla="*/ f1193 f647 1"/>
              <a:gd name="f1414" fmla="*/ f1194 f648 1"/>
              <a:gd name="f1415" fmla="*/ f1195 f647 1"/>
              <a:gd name="f1416" fmla="*/ f1196 f648 1"/>
              <a:gd name="f1417" fmla="*/ f1197 f647 1"/>
              <a:gd name="f1418" fmla="*/ f1198 f648 1"/>
              <a:gd name="f1419" fmla="*/ f1199 f647 1"/>
              <a:gd name="f1420" fmla="*/ f1200 f648 1"/>
              <a:gd name="f1421" fmla="*/ f1201 f647 1"/>
              <a:gd name="f1422" fmla="*/ f1202 f648 1"/>
              <a:gd name="f1423" fmla="*/ f1203 f647 1"/>
              <a:gd name="f1424" fmla="*/ f1204 f648 1"/>
              <a:gd name="f1425" fmla="*/ f1205 f647 1"/>
              <a:gd name="f1426" fmla="*/ f1206 f648 1"/>
              <a:gd name="f1427" fmla="*/ f1207 f647 1"/>
              <a:gd name="f1428" fmla="*/ f1208 f648 1"/>
              <a:gd name="f1429" fmla="*/ f1209 f647 1"/>
              <a:gd name="f1430" fmla="*/ f1210 f648 1"/>
              <a:gd name="f1431" fmla="*/ f1211 f647 1"/>
              <a:gd name="f1432" fmla="*/ f1212 f648 1"/>
              <a:gd name="f1433" fmla="*/ f1213 f647 1"/>
              <a:gd name="f1434" fmla="*/ f1214 f648 1"/>
              <a:gd name="f1435" fmla="*/ f1215 f647 1"/>
              <a:gd name="f1436" fmla="*/ f1216 f648 1"/>
              <a:gd name="f1437" fmla="*/ f1217 f647 1"/>
              <a:gd name="f1438" fmla="*/ f1218 f648 1"/>
              <a:gd name="f1439" fmla="*/ f1219 f647 1"/>
              <a:gd name="f1440" fmla="*/ f1220 f648 1"/>
              <a:gd name="f1441" fmla="*/ f1221 f647 1"/>
              <a:gd name="f1442" fmla="*/ f1222 f648 1"/>
              <a:gd name="f1443" fmla="*/ f1223 f647 1"/>
              <a:gd name="f1444" fmla="*/ f1224 f648 1"/>
              <a:gd name="f1445" fmla="*/ f1225 f647 1"/>
              <a:gd name="f1446" fmla="*/ f1226 f648 1"/>
              <a:gd name="f1447" fmla="*/ f1227 f647 1"/>
              <a:gd name="f1448" fmla="*/ f1228 f648 1"/>
              <a:gd name="f1449" fmla="*/ f1229 f647 1"/>
              <a:gd name="f1450" fmla="*/ f1230 f648 1"/>
              <a:gd name="f1451" fmla="*/ f1231 f647 1"/>
              <a:gd name="f1452" fmla="*/ f1232 f648 1"/>
              <a:gd name="f1453" fmla="*/ f1233 f647 1"/>
              <a:gd name="f1454" fmla="*/ f1234 f648 1"/>
              <a:gd name="f1455" fmla="*/ f1235 f647 1"/>
              <a:gd name="f1456" fmla="*/ f1236 f648 1"/>
              <a:gd name="f1457" fmla="*/ f1237 f647 1"/>
              <a:gd name="f1458" fmla="*/ f1238 f648 1"/>
              <a:gd name="f1459" fmla="*/ f1239 f647 1"/>
              <a:gd name="f1460" fmla="*/ f1240 f648 1"/>
              <a:gd name="f1461" fmla="*/ f1241 f647 1"/>
              <a:gd name="f1462" fmla="*/ f1242 f648 1"/>
              <a:gd name="f1463" fmla="*/ f1243 f648 1"/>
              <a:gd name="f1464" fmla="*/ f1244 f647 1"/>
              <a:gd name="f1465" fmla="*/ f1245 f648 1"/>
              <a:gd name="f1466" fmla="*/ f1246 f647 1"/>
              <a:gd name="f1467" fmla="*/ f1247 f648 1"/>
              <a:gd name="f1468" fmla="*/ f1248 f647 1"/>
              <a:gd name="f1469" fmla="*/ f1249 f648 1"/>
              <a:gd name="f1470" fmla="*/ f1250 f647 1"/>
              <a:gd name="f1471" fmla="*/ f1251 f648 1"/>
              <a:gd name="f1472" fmla="*/ f1252 f647 1"/>
              <a:gd name="f1473" fmla="*/ f1253 f648 1"/>
              <a:gd name="f1474" fmla="*/ f1254 f648 1"/>
              <a:gd name="f1475" fmla="*/ f1255 f647 1"/>
              <a:gd name="f1476" fmla="*/ f1256 f648 1"/>
              <a:gd name="f1477" fmla="*/ f1257 f647 1"/>
              <a:gd name="f1478" fmla="*/ f1258 f648 1"/>
              <a:gd name="f1479" fmla="*/ f1259 f647 1"/>
              <a:gd name="f1480" fmla="*/ f1260 f648 1"/>
              <a:gd name="f1481" fmla="*/ f1261 f647 1"/>
              <a:gd name="f1482" fmla="*/ f1262 f648 1"/>
              <a:gd name="f1483" fmla="*/ f1263 f647 1"/>
              <a:gd name="f1484" fmla="*/ f1264 f648 1"/>
              <a:gd name="f1485" fmla="*/ f1265 f648 1"/>
              <a:gd name="f1486" fmla="*/ f1266 f647 1"/>
              <a:gd name="f1487" fmla="*/ f1267 f648 1"/>
              <a:gd name="f1488" fmla="*/ f1268 f647 1"/>
              <a:gd name="f1489" fmla="*/ f1269 f648 1"/>
              <a:gd name="f1490" fmla="*/ f1270 f647 1"/>
              <a:gd name="f1491" fmla="*/ f1271 f648 1"/>
              <a:gd name="f1492" fmla="*/ f1272 f647 1"/>
              <a:gd name="f1493" fmla="*/ f1273 f648 1"/>
              <a:gd name="f1494" fmla="*/ f1274 f647 1"/>
              <a:gd name="f1495" fmla="*/ f1275 f648 1"/>
              <a:gd name="f1496" fmla="*/ f1276 f647 1"/>
              <a:gd name="f1497" fmla="*/ f1277 f648 1"/>
              <a:gd name="f1498" fmla="*/ f1278 f647 1"/>
              <a:gd name="f1499" fmla="*/ f1279 f648 1"/>
              <a:gd name="f1500" fmla="*/ f1280 f647 1"/>
              <a:gd name="f1501" fmla="*/ f1281 f648 1"/>
              <a:gd name="f1502" fmla="*/ f1282 f647 1"/>
              <a:gd name="f1503" fmla="*/ f1283 f648 1"/>
              <a:gd name="f1504" fmla="*/ f1284 f647 1"/>
              <a:gd name="f1505" fmla="*/ f1285 f647 1"/>
              <a:gd name="f1506" fmla="*/ f1286 f648 1"/>
              <a:gd name="f1507" fmla="*/ f1287 f647 1"/>
              <a:gd name="f1508" fmla="*/ f1288 f648 1"/>
              <a:gd name="f1509" fmla="*/ f1289 f647 1"/>
              <a:gd name="f1510" fmla="*/ f1290 f648 1"/>
              <a:gd name="f1511" fmla="*/ f1291 f647 1"/>
              <a:gd name="f1512" fmla="*/ f1292 f648 1"/>
              <a:gd name="f1513" fmla="*/ f1293 f647 1"/>
              <a:gd name="f1514" fmla="*/ f1294 f648 1"/>
              <a:gd name="f1515" fmla="*/ f1295 f647 1"/>
              <a:gd name="f1516" fmla="*/ f1296 f648 1"/>
              <a:gd name="f1517" fmla="*/ f1297 f647 1"/>
              <a:gd name="f1518" fmla="*/ f1298 f648 1"/>
              <a:gd name="f1519" fmla="*/ f1299 f647 1"/>
              <a:gd name="f1520" fmla="*/ f1300 f648 1"/>
              <a:gd name="f1521" fmla="*/ f1301 f647 1"/>
              <a:gd name="f1522" fmla="*/ f1302 f648 1"/>
              <a:gd name="f1523" fmla="*/ f1303 f647 1"/>
              <a:gd name="f1524" fmla="*/ f1304 f648 1"/>
              <a:gd name="f1525" fmla="*/ f1305 f647 1"/>
              <a:gd name="f1526" fmla="*/ f1306 f648 1"/>
              <a:gd name="f1527" fmla="*/ f1307 f647 1"/>
              <a:gd name="f1528" fmla="*/ f1308 f648 1"/>
              <a:gd name="f1529" fmla="*/ f1309 f647 1"/>
              <a:gd name="f1530" fmla="*/ f1310 f6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74">
                <a:pos x="f1315" y="f1316"/>
              </a:cxn>
              <a:cxn ang="f874">
                <a:pos x="f1317" y="f1318"/>
              </a:cxn>
              <a:cxn ang="f874">
                <a:pos x="f1319" y="f1320"/>
              </a:cxn>
              <a:cxn ang="f874">
                <a:pos x="f1321" y="f1322"/>
              </a:cxn>
              <a:cxn ang="f874">
                <a:pos x="f1323" y="f1324"/>
              </a:cxn>
              <a:cxn ang="f874">
                <a:pos x="f1325" y="f1326"/>
              </a:cxn>
              <a:cxn ang="f874">
                <a:pos x="f1327" y="f1328"/>
              </a:cxn>
              <a:cxn ang="f874">
                <a:pos x="f1329" y="f1330"/>
              </a:cxn>
              <a:cxn ang="f874">
                <a:pos x="f1331" y="f1332"/>
              </a:cxn>
              <a:cxn ang="f874">
                <a:pos x="f1333" y="f1334"/>
              </a:cxn>
              <a:cxn ang="f874">
                <a:pos x="f1335" y="f1336"/>
              </a:cxn>
              <a:cxn ang="f874">
                <a:pos x="f1337" y="f1338"/>
              </a:cxn>
              <a:cxn ang="f874">
                <a:pos x="f1339" y="f1340"/>
              </a:cxn>
              <a:cxn ang="f874">
                <a:pos x="f1341" y="f1342"/>
              </a:cxn>
              <a:cxn ang="f874">
                <a:pos x="f1343" y="f1344"/>
              </a:cxn>
              <a:cxn ang="f874">
                <a:pos x="f1345" y="f1346"/>
              </a:cxn>
              <a:cxn ang="f874">
                <a:pos x="f1347" y="f1348"/>
              </a:cxn>
              <a:cxn ang="f874">
                <a:pos x="f1349" y="f1350"/>
              </a:cxn>
              <a:cxn ang="f874">
                <a:pos x="f1351" y="f1352"/>
              </a:cxn>
              <a:cxn ang="f874">
                <a:pos x="f1353" y="f1354"/>
              </a:cxn>
              <a:cxn ang="f874">
                <a:pos x="f1355" y="f1356"/>
              </a:cxn>
              <a:cxn ang="f874">
                <a:pos x="f1357" y="f1358"/>
              </a:cxn>
              <a:cxn ang="f874">
                <a:pos x="f1359" y="f1360"/>
              </a:cxn>
              <a:cxn ang="f874">
                <a:pos x="f1361" y="f1362"/>
              </a:cxn>
              <a:cxn ang="f874">
                <a:pos x="f1363" y="f1364"/>
              </a:cxn>
              <a:cxn ang="f874">
                <a:pos x="f1365" y="f1366"/>
              </a:cxn>
              <a:cxn ang="f874">
                <a:pos x="f1367" y="f1368"/>
              </a:cxn>
              <a:cxn ang="f874">
                <a:pos x="f1369" y="f1370"/>
              </a:cxn>
              <a:cxn ang="f874">
                <a:pos x="f1371" y="f1372"/>
              </a:cxn>
              <a:cxn ang="f874">
                <a:pos x="f1373" y="f1374"/>
              </a:cxn>
              <a:cxn ang="f874">
                <a:pos x="f1375" y="f1376"/>
              </a:cxn>
              <a:cxn ang="f874">
                <a:pos x="f1377" y="f1378"/>
              </a:cxn>
              <a:cxn ang="f874">
                <a:pos x="f1379" y="f1380"/>
              </a:cxn>
              <a:cxn ang="f874">
                <a:pos x="f1381" y="f1382"/>
              </a:cxn>
              <a:cxn ang="f874">
                <a:pos x="f1383" y="f1384"/>
              </a:cxn>
              <a:cxn ang="f874">
                <a:pos x="f1385" y="f1386"/>
              </a:cxn>
              <a:cxn ang="f874">
                <a:pos x="f1387" y="f1388"/>
              </a:cxn>
              <a:cxn ang="f874">
                <a:pos x="f1389" y="f1390"/>
              </a:cxn>
              <a:cxn ang="f874">
                <a:pos x="f1391" y="f1392"/>
              </a:cxn>
              <a:cxn ang="f874">
                <a:pos x="f1393" y="f1394"/>
              </a:cxn>
              <a:cxn ang="f874">
                <a:pos x="f1395" y="f1396"/>
              </a:cxn>
              <a:cxn ang="f874">
                <a:pos x="f1397" y="f1398"/>
              </a:cxn>
              <a:cxn ang="f874">
                <a:pos x="f1399" y="f1400"/>
              </a:cxn>
              <a:cxn ang="f874">
                <a:pos x="f1401" y="f1402"/>
              </a:cxn>
              <a:cxn ang="f874">
                <a:pos x="f1403" y="f1404"/>
              </a:cxn>
              <a:cxn ang="f874">
                <a:pos x="f1405" y="f1406"/>
              </a:cxn>
              <a:cxn ang="f874">
                <a:pos x="f1407" y="f1408"/>
              </a:cxn>
              <a:cxn ang="f874">
                <a:pos x="f1409" y="f1410"/>
              </a:cxn>
              <a:cxn ang="f874">
                <a:pos x="f1411" y="f1412"/>
              </a:cxn>
              <a:cxn ang="f874">
                <a:pos x="f1413" y="f1414"/>
              </a:cxn>
              <a:cxn ang="f874">
                <a:pos x="f1415" y="f1416"/>
              </a:cxn>
              <a:cxn ang="f874">
                <a:pos x="f1417" y="f1418"/>
              </a:cxn>
              <a:cxn ang="f874">
                <a:pos x="f1419" y="f1420"/>
              </a:cxn>
              <a:cxn ang="f874">
                <a:pos x="f1421" y="f1422"/>
              </a:cxn>
              <a:cxn ang="f874">
                <a:pos x="f1423" y="f1424"/>
              </a:cxn>
              <a:cxn ang="f874">
                <a:pos x="f1425" y="f1426"/>
              </a:cxn>
              <a:cxn ang="f874">
                <a:pos x="f1427" y="f1428"/>
              </a:cxn>
              <a:cxn ang="f874">
                <a:pos x="f1429" y="f1430"/>
              </a:cxn>
              <a:cxn ang="f874">
                <a:pos x="f1431" y="f1432"/>
              </a:cxn>
              <a:cxn ang="f874">
                <a:pos x="f1433" y="f1434"/>
              </a:cxn>
              <a:cxn ang="f874">
                <a:pos x="f1435" y="f1436"/>
              </a:cxn>
              <a:cxn ang="f874">
                <a:pos x="f1437" y="f1438"/>
              </a:cxn>
              <a:cxn ang="f874">
                <a:pos x="f1439" y="f1440"/>
              </a:cxn>
              <a:cxn ang="f874">
                <a:pos x="f1441" y="f1442"/>
              </a:cxn>
              <a:cxn ang="f874">
                <a:pos x="f1443" y="f1444"/>
              </a:cxn>
              <a:cxn ang="f874">
                <a:pos x="f1445" y="f1446"/>
              </a:cxn>
              <a:cxn ang="f874">
                <a:pos x="f1447" y="f1448"/>
              </a:cxn>
              <a:cxn ang="f874">
                <a:pos x="f1449" y="f1450"/>
              </a:cxn>
              <a:cxn ang="f874">
                <a:pos x="f1451" y="f1452"/>
              </a:cxn>
              <a:cxn ang="f874">
                <a:pos x="f1453" y="f1454"/>
              </a:cxn>
              <a:cxn ang="f874">
                <a:pos x="f1455" y="f1456"/>
              </a:cxn>
              <a:cxn ang="f874">
                <a:pos x="f1457" y="f1458"/>
              </a:cxn>
              <a:cxn ang="f874">
                <a:pos x="f1459" y="f1460"/>
              </a:cxn>
              <a:cxn ang="f874">
                <a:pos x="f1461" y="f1462"/>
              </a:cxn>
              <a:cxn ang="f874">
                <a:pos x="f1315" y="f1463"/>
              </a:cxn>
              <a:cxn ang="f874">
                <a:pos x="f1464" y="f1465"/>
              </a:cxn>
              <a:cxn ang="f874">
                <a:pos x="f1466" y="f1467"/>
              </a:cxn>
              <a:cxn ang="f874">
                <a:pos x="f1468" y="f1469"/>
              </a:cxn>
              <a:cxn ang="f874">
                <a:pos x="f1470" y="f1471"/>
              </a:cxn>
              <a:cxn ang="f874">
                <a:pos x="f1472" y="f1473"/>
              </a:cxn>
              <a:cxn ang="f874">
                <a:pos x="f1321" y="f1474"/>
              </a:cxn>
              <a:cxn ang="f874">
                <a:pos x="f1475" y="f1476"/>
              </a:cxn>
              <a:cxn ang="f874">
                <a:pos x="f1477" y="f1478"/>
              </a:cxn>
              <a:cxn ang="f874">
                <a:pos x="f1479" y="f1480"/>
              </a:cxn>
              <a:cxn ang="f874">
                <a:pos x="f1481" y="f1482"/>
              </a:cxn>
              <a:cxn ang="f874">
                <a:pos x="f1483" y="f1484"/>
              </a:cxn>
              <a:cxn ang="f874">
                <a:pos x="f1464" y="f1485"/>
              </a:cxn>
              <a:cxn ang="f874">
                <a:pos x="f1486" y="f1487"/>
              </a:cxn>
              <a:cxn ang="f874">
                <a:pos x="f1488" y="f1489"/>
              </a:cxn>
              <a:cxn ang="f874">
                <a:pos x="f1490" y="f1491"/>
              </a:cxn>
              <a:cxn ang="f874">
                <a:pos x="f1492" y="f1493"/>
              </a:cxn>
              <a:cxn ang="f874">
                <a:pos x="f1494" y="f1495"/>
              </a:cxn>
              <a:cxn ang="f874">
                <a:pos x="f1496" y="f1497"/>
              </a:cxn>
              <a:cxn ang="f874">
                <a:pos x="f1498" y="f1499"/>
              </a:cxn>
              <a:cxn ang="f874">
                <a:pos x="f1500" y="f1501"/>
              </a:cxn>
              <a:cxn ang="f874">
                <a:pos x="f1502" y="f1503"/>
              </a:cxn>
              <a:cxn ang="f874">
                <a:pos x="f1504" y="f1487"/>
              </a:cxn>
              <a:cxn ang="f874">
                <a:pos x="f1505" y="f1506"/>
              </a:cxn>
              <a:cxn ang="f874">
                <a:pos x="f1507" y="f1508"/>
              </a:cxn>
              <a:cxn ang="f874">
                <a:pos x="f1509" y="f1510"/>
              </a:cxn>
              <a:cxn ang="f874">
                <a:pos x="f1511" y="f1512"/>
              </a:cxn>
              <a:cxn ang="f874">
                <a:pos x="f1513" y="f1514"/>
              </a:cxn>
              <a:cxn ang="f874">
                <a:pos x="f1515" y="f1516"/>
              </a:cxn>
              <a:cxn ang="f874">
                <a:pos x="f1505" y="f1506"/>
              </a:cxn>
              <a:cxn ang="f874">
                <a:pos x="f1517" y="f1518"/>
              </a:cxn>
              <a:cxn ang="f874">
                <a:pos x="f1519" y="f1520"/>
              </a:cxn>
              <a:cxn ang="f874">
                <a:pos x="f1521" y="f1522"/>
              </a:cxn>
              <a:cxn ang="f874">
                <a:pos x="f1523" y="f1524"/>
              </a:cxn>
              <a:cxn ang="f874">
                <a:pos x="f1525" y="f1526"/>
              </a:cxn>
              <a:cxn ang="f874">
                <a:pos x="f1527" y="f1528"/>
              </a:cxn>
              <a:cxn ang="f874">
                <a:pos x="f1529" y="f1530"/>
              </a:cxn>
              <a:cxn ang="f874">
                <a:pos x="f1517" y="f1518"/>
              </a:cxn>
            </a:cxnLst>
            <a:rect l="f1311" t="f1314" r="f1312" b="f1313"/>
            <a:pathLst>
              <a:path w="671200" h="700652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135"/>
                </a:cubicBezTo>
                <a:cubicBezTo>
                  <a:pt x="f136" y="f137"/>
                  <a:pt x="f138" y="f139"/>
                  <a:pt x="f140" y="f141"/>
                </a:cubicBezTo>
                <a:cubicBezTo>
                  <a:pt x="f142" y="f143"/>
                  <a:pt x="f144" y="f145"/>
                  <a:pt x="f146" y="f147"/>
                </a:cubicBezTo>
                <a:cubicBezTo>
                  <a:pt x="f148" y="f149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201"/>
                </a:cubicBezTo>
                <a:cubicBezTo>
                  <a:pt x="f202" y="f203"/>
                  <a:pt x="f204" y="f205"/>
                  <a:pt x="f206" y="f207"/>
                </a:cubicBezTo>
                <a:cubicBezTo>
                  <a:pt x="f208" y="f209"/>
                  <a:pt x="f210" y="f211"/>
                  <a:pt x="f212" y="f213"/>
                </a:cubicBezTo>
                <a:cubicBezTo>
                  <a:pt x="f214" y="f215"/>
                  <a:pt x="f216" y="f217"/>
                  <a:pt x="f218" y="f219"/>
                </a:cubicBezTo>
                <a:cubicBezTo>
                  <a:pt x="f220" y="f221"/>
                  <a:pt x="f222" y="f223"/>
                  <a:pt x="f224" y="f225"/>
                </a:cubicBezTo>
                <a:cubicBezTo>
                  <a:pt x="f226" y="f227"/>
                  <a:pt x="f228" y="f229"/>
                  <a:pt x="f230" y="f231"/>
                </a:cubicBezTo>
                <a:cubicBezTo>
                  <a:pt x="f232" y="f233"/>
                  <a:pt x="f234" y="f235"/>
                  <a:pt x="f236" y="f237"/>
                </a:cubicBezTo>
                <a:cubicBezTo>
                  <a:pt x="f238" y="f239"/>
                  <a:pt x="f224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cubicBezTo>
                  <a:pt x="f249" y="f250"/>
                  <a:pt x="f251" y="f252"/>
                  <a:pt x="f253" y="f254"/>
                </a:cubicBezTo>
                <a:cubicBezTo>
                  <a:pt x="f255" y="f256"/>
                  <a:pt x="f257" y="f258"/>
                  <a:pt x="f259" y="f260"/>
                </a:cubicBezTo>
                <a:cubicBezTo>
                  <a:pt x="f261" y="f262"/>
                  <a:pt x="f263" y="f264"/>
                  <a:pt x="f265" y="f266"/>
                </a:cubicBezTo>
                <a:cubicBezTo>
                  <a:pt x="f267" y="f268"/>
                  <a:pt x="f269" y="f270"/>
                  <a:pt x="f271" y="f272"/>
                </a:cubicBezTo>
                <a:cubicBezTo>
                  <a:pt x="f273" y="f274"/>
                  <a:pt x="f275" y="f276"/>
                  <a:pt x="f277" y="f278"/>
                </a:cubicBezTo>
                <a:cubicBezTo>
                  <a:pt x="f279" y="f280"/>
                  <a:pt x="f281" y="f282"/>
                  <a:pt x="f283" y="f284"/>
                </a:cubicBezTo>
                <a:cubicBezTo>
                  <a:pt x="f285" y="f286"/>
                  <a:pt x="f287" y="f288"/>
                  <a:pt x="f289" y="f290"/>
                </a:cubicBezTo>
                <a:cubicBezTo>
                  <a:pt x="f291" y="f292"/>
                  <a:pt x="f293" y="f294"/>
                  <a:pt x="f295" y="f296"/>
                </a:cubicBezTo>
                <a:cubicBezTo>
                  <a:pt x="f297" y="f298"/>
                  <a:pt x="f299" y="f300"/>
                  <a:pt x="f301" y="f302"/>
                </a:cubicBezTo>
                <a:cubicBezTo>
                  <a:pt x="f303" y="f304"/>
                  <a:pt x="f305" y="f306"/>
                  <a:pt x="f307" y="f308"/>
                </a:cubicBez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319" y="f320"/>
                </a:cubicBezTo>
                <a:cubicBezTo>
                  <a:pt x="f321" y="f322"/>
                  <a:pt x="f323" y="f324"/>
                  <a:pt x="f285" y="f325"/>
                </a:cubicBezTo>
                <a:cubicBezTo>
                  <a:pt x="f326" y="f327"/>
                  <a:pt x="f328" y="f329"/>
                  <a:pt x="f330" y="f331"/>
                </a:cubicBezTo>
                <a:cubicBezTo>
                  <a:pt x="f332" y="f333"/>
                  <a:pt x="f334" y="f335"/>
                  <a:pt x="f336" y="f337"/>
                </a:cubicBezTo>
                <a:cubicBezTo>
                  <a:pt x="f338" y="f339"/>
                  <a:pt x="f340" y="f341"/>
                  <a:pt x="f342" y="f343"/>
                </a:cubicBezTo>
                <a:cubicBezTo>
                  <a:pt x="f344" y="f345"/>
                  <a:pt x="f346" y="f347"/>
                  <a:pt x="f348" y="f349"/>
                </a:cubicBez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371"/>
                  <a:pt x="f372" y="f373"/>
                </a:cubicBezTo>
                <a:cubicBezTo>
                  <a:pt x="f374" y="f375"/>
                  <a:pt x="f376" y="f377"/>
                  <a:pt x="f378" y="f379"/>
                </a:cubicBezTo>
                <a:cubicBezTo>
                  <a:pt x="f380" y="f381"/>
                  <a:pt x="f382" y="f383"/>
                  <a:pt x="f384" y="f385"/>
                </a:cubicBezTo>
                <a:cubicBezTo>
                  <a:pt x="f386" y="f387"/>
                  <a:pt x="f388" y="f389"/>
                  <a:pt x="f390" y="f391"/>
                </a:cubicBezTo>
                <a:cubicBezTo>
                  <a:pt x="f392" y="f393"/>
                  <a:pt x="f394" y="f395"/>
                  <a:pt x="f396" y="f397"/>
                </a:cubicBezTo>
                <a:cubicBezTo>
                  <a:pt x="f398" y="f399"/>
                  <a:pt x="f400" y="f401"/>
                  <a:pt x="f402" y="f403"/>
                </a:cubicBezTo>
                <a:cubicBezTo>
                  <a:pt x="f404" y="f405"/>
                  <a:pt x="f406" y="f407"/>
                  <a:pt x="f408" y="f409"/>
                </a:cubicBezTo>
                <a:cubicBezTo>
                  <a:pt x="f410" y="f411"/>
                  <a:pt x="f412" y="f413"/>
                  <a:pt x="f414" y="f415"/>
                </a:cubicBezTo>
                <a:cubicBezTo>
                  <a:pt x="f416" y="f417"/>
                  <a:pt x="f418" y="f419"/>
                  <a:pt x="f420" y="f421"/>
                </a:cubicBezTo>
                <a:cubicBezTo>
                  <a:pt x="f422" y="f423"/>
                  <a:pt x="f424" y="f425"/>
                  <a:pt x="f426" y="f427"/>
                </a:cubicBez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cubicBezTo>
                  <a:pt x="f440" y="f441"/>
                  <a:pt x="f442" y="f443"/>
                  <a:pt x="f444" y="f445"/>
                </a:cubicBezTo>
                <a:cubicBezTo>
                  <a:pt x="f446" y="f447"/>
                  <a:pt x="f448" y="f449"/>
                  <a:pt x="f8" y="f450"/>
                </a:cubicBezTo>
                <a:close/>
                <a:moveTo>
                  <a:pt x="f451" y="f452"/>
                </a:moveTo>
                <a:cubicBezTo>
                  <a:pt x="f451" y="f453"/>
                  <a:pt x="f454" y="f455"/>
                  <a:pt x="f456" y="f457"/>
                </a:cubicBezTo>
                <a:cubicBezTo>
                  <a:pt x="f458" y="f459"/>
                  <a:pt x="f460" y="f461"/>
                  <a:pt x="f462" y="f463"/>
                </a:cubicBezTo>
                <a:cubicBezTo>
                  <a:pt x="f464" y="f465"/>
                  <a:pt x="f466" y="f467"/>
                  <a:pt x="f468" y="f423"/>
                </a:cubicBez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26" y="f479"/>
                </a:cubicBezTo>
                <a:cubicBezTo>
                  <a:pt x="f480" y="f481"/>
                  <a:pt x="f482" y="f483"/>
                  <a:pt x="f484" y="f485"/>
                </a:cubicBezTo>
                <a:cubicBezTo>
                  <a:pt x="f486" y="f487"/>
                  <a:pt x="f488" y="f489"/>
                  <a:pt x="f490" y="f491"/>
                </a:cubicBezTo>
                <a:cubicBezTo>
                  <a:pt x="f471" y="f492"/>
                  <a:pt x="f493" y="f494"/>
                  <a:pt x="f495" y="f496"/>
                </a:cubicBezTo>
                <a:cubicBezTo>
                  <a:pt x="f497" y="f498"/>
                  <a:pt x="f499" y="f500"/>
                  <a:pt x="f501" y="f502"/>
                </a:cubicBezTo>
                <a:cubicBezTo>
                  <a:pt x="f503" y="f504"/>
                  <a:pt x="f505" y="f506"/>
                  <a:pt x="f507" y="f508"/>
                </a:cubicBezTo>
                <a:cubicBezTo>
                  <a:pt x="f509" y="f510"/>
                  <a:pt x="f511" y="f512"/>
                  <a:pt x="f451" y="f513"/>
                </a:cubicBezTo>
                <a:close/>
                <a:moveTo>
                  <a:pt x="f514" y="f515"/>
                </a:moveTo>
                <a:cubicBezTo>
                  <a:pt x="f516" y="f517"/>
                  <a:pt x="f518" y="f519"/>
                  <a:pt x="f520" y="f521"/>
                </a:cubicBezTo>
                <a:cubicBezTo>
                  <a:pt x="f522" y="f523"/>
                  <a:pt x="f524" y="f525"/>
                  <a:pt x="f526" y="f527"/>
                </a:cubicBezTo>
                <a:cubicBezTo>
                  <a:pt x="f528" y="f529"/>
                  <a:pt x="f530" y="f531"/>
                  <a:pt x="f532" y="f533"/>
                </a:cubicBezTo>
                <a:cubicBezTo>
                  <a:pt x="f342" y="f534"/>
                  <a:pt x="f535" y="f536"/>
                  <a:pt x="f537" y="f538"/>
                </a:cubicBezTo>
                <a:cubicBezTo>
                  <a:pt x="f539" y="f540"/>
                  <a:pt x="f541" y="f542"/>
                  <a:pt x="f543" y="f544"/>
                </a:cubicBezTo>
                <a:cubicBezTo>
                  <a:pt x="f545" y="f546"/>
                  <a:pt x="f547" y="f548"/>
                  <a:pt x="f549" y="f550"/>
                </a:cubicBezTo>
                <a:cubicBezTo>
                  <a:pt x="f551" y="f552"/>
                  <a:pt x="f553" y="f554"/>
                  <a:pt x="f555" y="f556"/>
                </a:cubicBezTo>
                <a:cubicBezTo>
                  <a:pt x="f557" y="f558"/>
                  <a:pt x="f559" y="f560"/>
                  <a:pt x="f561" y="f562"/>
                </a:cubicBezTo>
                <a:cubicBezTo>
                  <a:pt x="f563" y="f564"/>
                  <a:pt x="f565" y="f566"/>
                  <a:pt x="f567" y="f515"/>
                </a:cubicBezTo>
                <a:close/>
                <a:moveTo>
                  <a:pt x="f568" y="f569"/>
                </a:moveTo>
                <a:cubicBezTo>
                  <a:pt x="f570" y="f571"/>
                  <a:pt x="f572" y="f573"/>
                  <a:pt x="f574" y="f575"/>
                </a:cubicBezTo>
                <a:cubicBezTo>
                  <a:pt x="f576" y="f577"/>
                  <a:pt x="f578" y="f579"/>
                  <a:pt x="f580" y="f581"/>
                </a:cubicBezTo>
                <a:cubicBezTo>
                  <a:pt x="f582" y="f583"/>
                  <a:pt x="f584" y="f585"/>
                  <a:pt x="f586" y="f587"/>
                </a:cubicBezTo>
                <a:cubicBezTo>
                  <a:pt x="f588" y="f589"/>
                  <a:pt x="f590" y="f591"/>
                  <a:pt x="f592" y="f593"/>
                </a:cubicBezTo>
                <a:cubicBezTo>
                  <a:pt x="f594" y="f595"/>
                  <a:pt x="f596" y="f597"/>
                  <a:pt x="f598" y="f599"/>
                </a:cubicBezTo>
                <a:cubicBezTo>
                  <a:pt x="f600" y="f601"/>
                  <a:pt x="f602" y="f603"/>
                  <a:pt x="f568" y="f569"/>
                </a:cubicBezTo>
                <a:close/>
                <a:moveTo>
                  <a:pt x="f604" y="f605"/>
                </a:moveTo>
                <a:cubicBezTo>
                  <a:pt x="f606" y="f607"/>
                  <a:pt x="f608" y="f609"/>
                  <a:pt x="f610" y="f611"/>
                </a:cubicBezTo>
                <a:cubicBezTo>
                  <a:pt x="f612" y="f613"/>
                  <a:pt x="f614" y="f615"/>
                  <a:pt x="f616" y="f617"/>
                </a:cubicBezTo>
                <a:cubicBezTo>
                  <a:pt x="f618" y="f619"/>
                  <a:pt x="f620" y="f621"/>
                  <a:pt x="f622" y="f623"/>
                </a:cubicBezTo>
                <a:cubicBezTo>
                  <a:pt x="f624" y="f625"/>
                  <a:pt x="f626" y="f627"/>
                  <a:pt x="f628" y="f629"/>
                </a:cubicBezTo>
                <a:cubicBezTo>
                  <a:pt x="f630" y="f631"/>
                  <a:pt x="f632" y="f633"/>
                  <a:pt x="f634" y="f635"/>
                </a:cubicBezTo>
                <a:cubicBezTo>
                  <a:pt x="f636" y="f637"/>
                  <a:pt x="f638" y="f639"/>
                  <a:pt x="f640" y="f641"/>
                </a:cubicBezTo>
                <a:cubicBezTo>
                  <a:pt x="f642" y="f643"/>
                  <a:pt x="f644" y="f645"/>
                  <a:pt x="f604" y="f605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66" name="Forma libre: forma 944">
            <a:extLst>
              <a:ext uri="{FF2B5EF4-FFF2-40B4-BE49-F238E27FC236}">
                <a16:creationId xmlns:a16="http://schemas.microsoft.com/office/drawing/2014/main" id="{11AB6BED-D6D7-4201-9D06-996DA763E80C}"/>
              </a:ext>
            </a:extLst>
          </p:cNvPr>
          <p:cNvSpPr/>
          <p:nvPr/>
        </p:nvSpPr>
        <p:spPr>
          <a:xfrm>
            <a:off x="4857457" y="2241002"/>
            <a:ext cx="458864" cy="23383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58865"/>
              <a:gd name="f7" fmla="val 233838"/>
              <a:gd name="f8" fmla="val 217069"/>
              <a:gd name="f9" fmla="val 233754"/>
              <a:gd name="f10" fmla="val 152494"/>
              <a:gd name="f11" fmla="val 87918"/>
              <a:gd name="f12" fmla="val 233788"/>
              <a:gd name="f13" fmla="val 23377"/>
              <a:gd name="f14" fmla="val 906"/>
              <a:gd name="f15" fmla="val 283"/>
              <a:gd name="f16" fmla="val 233061"/>
              <a:gd name="f17" fmla="val 210209"/>
              <a:gd name="f18" fmla="val 213"/>
              <a:gd name="f19" fmla="val 147364"/>
              <a:gd name="f20" fmla="val 698"/>
              <a:gd name="f21" fmla="val 84520"/>
              <a:gd name="f22" fmla="val 6"/>
              <a:gd name="f23" fmla="val 21676"/>
              <a:gd name="f24" fmla="val -202"/>
              <a:gd name="f25" fmla="val 5056"/>
              <a:gd name="f26" fmla="val 5372"/>
              <a:gd name="f27" fmla="val -69"/>
              <a:gd name="f28" fmla="val 21923"/>
              <a:gd name="f29" fmla="val 1"/>
              <a:gd name="f30" fmla="val 151663"/>
              <a:gd name="f31" fmla="val 555"/>
              <a:gd name="f32" fmla="val 281368"/>
              <a:gd name="f33" fmla="val 278"/>
              <a:gd name="f34" fmla="val 411108"/>
              <a:gd name="f35" fmla="val 347"/>
              <a:gd name="f36" fmla="val 433891"/>
              <a:gd name="f37" fmla="val 434445"/>
              <a:gd name="f38" fmla="val 728"/>
              <a:gd name="f39" fmla="val 434549"/>
              <a:gd name="f40" fmla="val 23511"/>
              <a:gd name="f41" fmla="val 434583"/>
              <a:gd name="f42" fmla="val 34210"/>
              <a:gd name="f43" fmla="val 434930"/>
              <a:gd name="f44" fmla="val 43247"/>
              <a:gd name="f45" fmla="val 449126"/>
              <a:gd name="f46" fmla="val 43593"/>
              <a:gd name="f47" fmla="val 457401"/>
              <a:gd name="f48" fmla="val 43801"/>
              <a:gd name="f49" fmla="val 458890"/>
              <a:gd name="f50" fmla="val 50068"/>
              <a:gd name="f51" fmla="val 458855"/>
              <a:gd name="f52" fmla="val 57097"/>
              <a:gd name="f53" fmla="val 458821"/>
              <a:gd name="f54" fmla="val 96293"/>
              <a:gd name="f55" fmla="val 135523"/>
              <a:gd name="f56" fmla="val 174718"/>
              <a:gd name="f57" fmla="val 181297"/>
              <a:gd name="f58" fmla="val 458301"/>
              <a:gd name="f59" fmla="val 188637"/>
              <a:gd name="f60" fmla="val 449645"/>
              <a:gd name="f61" fmla="val 188568"/>
              <a:gd name="f62" fmla="val 435518"/>
              <a:gd name="f63" fmla="val 188430"/>
              <a:gd name="f64" fmla="val 196636"/>
              <a:gd name="f65" fmla="val 434514"/>
              <a:gd name="f66" fmla="val 207750"/>
              <a:gd name="f67" fmla="val 434653"/>
              <a:gd name="f68" fmla="val 233719"/>
              <a:gd name="f69" fmla="val 434272"/>
              <a:gd name="f70" fmla="val 409065"/>
              <a:gd name="f71" fmla="val 233823"/>
              <a:gd name="f72" fmla="val 345078"/>
              <a:gd name="f73" fmla="val 233858"/>
              <a:gd name="f74" fmla="val 281091"/>
              <a:gd name="f75" fmla="val 217485"/>
              <a:gd name="f76" fmla="val 191061"/>
              <a:gd name="f77" fmla="val 191130"/>
              <a:gd name="f78" fmla="val 191165"/>
              <a:gd name="f79" fmla="val 270496"/>
              <a:gd name="f80" fmla="val 323507"/>
              <a:gd name="f81" fmla="val 190750"/>
              <a:gd name="f82" fmla="val 376483"/>
              <a:gd name="f83" fmla="val 191442"/>
              <a:gd name="f84" fmla="val 390263"/>
              <a:gd name="f85" fmla="val 191615"/>
              <a:gd name="f86" fmla="val 394488"/>
              <a:gd name="f87" fmla="val 187010"/>
              <a:gd name="f88" fmla="val 394211"/>
              <a:gd name="f89" fmla="val 173576"/>
              <a:gd name="f90" fmla="val 393484"/>
              <a:gd name="f91" fmla="val 135557"/>
              <a:gd name="f92" fmla="val 393553"/>
              <a:gd name="f93" fmla="val 97539"/>
              <a:gd name="f94" fmla="val 394072"/>
              <a:gd name="f95" fmla="val 59521"/>
              <a:gd name="f96" fmla="val 394245"/>
              <a:gd name="f97" fmla="val 47160"/>
              <a:gd name="f98" fmla="val 390817"/>
              <a:gd name="f99" fmla="val 42347"/>
              <a:gd name="f100" fmla="val 377487"/>
              <a:gd name="f101" fmla="val 42416"/>
              <a:gd name="f102" fmla="val 272642"/>
              <a:gd name="f103" fmla="val 42936"/>
              <a:gd name="f104" fmla="val 167798"/>
              <a:gd name="f105" fmla="val 62988"/>
              <a:gd name="f106" fmla="val 42520"/>
              <a:gd name="f107" fmla="val 48446"/>
              <a:gd name="f108" fmla="val 42451"/>
              <a:gd name="f109" fmla="val 42248"/>
              <a:gd name="f110" fmla="val 46398"/>
              <a:gd name="f111" fmla="val 42629"/>
              <a:gd name="f112" fmla="val 62049"/>
              <a:gd name="f113" fmla="val 43529"/>
              <a:gd name="f114" fmla="val 98890"/>
              <a:gd name="f115" fmla="val 43425"/>
              <a:gd name="f116" fmla="val 135800"/>
              <a:gd name="f117" fmla="val 172641"/>
              <a:gd name="f118" fmla="val 42317"/>
              <a:gd name="f119" fmla="val 187287"/>
              <a:gd name="f120" fmla="val 47996"/>
              <a:gd name="f121" fmla="val 61950"/>
              <a:gd name="f122" fmla="val 191304"/>
              <a:gd name="f123" fmla="val 113783"/>
              <a:gd name="f124" fmla="val 190715"/>
              <a:gd name="f125" fmla="val 165651"/>
              <a:gd name="f126" fmla="+- 0 0 -90"/>
              <a:gd name="f127" fmla="*/ f3 1 458865"/>
              <a:gd name="f128" fmla="*/ f4 1 233838"/>
              <a:gd name="f129" fmla="val f5"/>
              <a:gd name="f130" fmla="val f6"/>
              <a:gd name="f131" fmla="val f7"/>
              <a:gd name="f132" fmla="*/ f126 f0 1"/>
              <a:gd name="f133" fmla="+- f131 0 f129"/>
              <a:gd name="f134" fmla="+- f130 0 f129"/>
              <a:gd name="f135" fmla="*/ f132 1 f2"/>
              <a:gd name="f136" fmla="*/ f134 1 458865"/>
              <a:gd name="f137" fmla="*/ f133 1 233838"/>
              <a:gd name="f138" fmla="*/ 217069 f134 1"/>
              <a:gd name="f139" fmla="*/ 233754 f133 1"/>
              <a:gd name="f140" fmla="*/ 23377 f134 1"/>
              <a:gd name="f141" fmla="*/ 283 f134 1"/>
              <a:gd name="f142" fmla="*/ 210209 f133 1"/>
              <a:gd name="f143" fmla="*/ 6 f134 1"/>
              <a:gd name="f144" fmla="*/ 21676 f133 1"/>
              <a:gd name="f145" fmla="*/ 21923 f134 1"/>
              <a:gd name="f146" fmla="*/ 1 f133 1"/>
              <a:gd name="f147" fmla="*/ 411108 f134 1"/>
              <a:gd name="f148" fmla="*/ 347 f133 1"/>
              <a:gd name="f149" fmla="*/ 434549 f134 1"/>
              <a:gd name="f150" fmla="*/ 23511 f133 1"/>
              <a:gd name="f151" fmla="*/ 449126 f134 1"/>
              <a:gd name="f152" fmla="*/ 43593 f133 1"/>
              <a:gd name="f153" fmla="*/ 458855 f134 1"/>
              <a:gd name="f154" fmla="*/ 57097 f133 1"/>
              <a:gd name="f155" fmla="*/ 174718 f133 1"/>
              <a:gd name="f156" fmla="*/ 449645 f134 1"/>
              <a:gd name="f157" fmla="*/ 188568 f133 1"/>
              <a:gd name="f158" fmla="*/ 434514 f134 1"/>
              <a:gd name="f159" fmla="*/ 207750 f133 1"/>
              <a:gd name="f160" fmla="*/ 409065 f134 1"/>
              <a:gd name="f161" fmla="*/ 233823 f133 1"/>
              <a:gd name="f162" fmla="*/ 217485 f134 1"/>
              <a:gd name="f163" fmla="*/ 191061 f133 1"/>
              <a:gd name="f164" fmla="*/ 191165 f133 1"/>
              <a:gd name="f165" fmla="*/ 376483 f134 1"/>
              <a:gd name="f166" fmla="*/ 191442 f133 1"/>
              <a:gd name="f167" fmla="*/ 394211 f134 1"/>
              <a:gd name="f168" fmla="*/ 173576 f133 1"/>
              <a:gd name="f169" fmla="*/ 394072 f134 1"/>
              <a:gd name="f170" fmla="*/ 59521 f133 1"/>
              <a:gd name="f171" fmla="*/ 377487 f134 1"/>
              <a:gd name="f172" fmla="*/ 42416 f133 1"/>
              <a:gd name="f173" fmla="*/ 62988 f134 1"/>
              <a:gd name="f174" fmla="*/ 42520 f133 1"/>
              <a:gd name="f175" fmla="*/ 42629 f134 1"/>
              <a:gd name="f176" fmla="*/ 62049 f133 1"/>
              <a:gd name="f177" fmla="*/ 172641 f133 1"/>
              <a:gd name="f178" fmla="*/ 61950 f134 1"/>
              <a:gd name="f179" fmla="*/ 191304 f133 1"/>
              <a:gd name="f180" fmla="+- f135 0 f1"/>
              <a:gd name="f181" fmla="*/ f138 1 458865"/>
              <a:gd name="f182" fmla="*/ f139 1 233838"/>
              <a:gd name="f183" fmla="*/ f140 1 458865"/>
              <a:gd name="f184" fmla="*/ f141 1 458865"/>
              <a:gd name="f185" fmla="*/ f142 1 233838"/>
              <a:gd name="f186" fmla="*/ f143 1 458865"/>
              <a:gd name="f187" fmla="*/ f144 1 233838"/>
              <a:gd name="f188" fmla="*/ f145 1 458865"/>
              <a:gd name="f189" fmla="*/ f146 1 233838"/>
              <a:gd name="f190" fmla="*/ f147 1 458865"/>
              <a:gd name="f191" fmla="*/ f148 1 233838"/>
              <a:gd name="f192" fmla="*/ f149 1 458865"/>
              <a:gd name="f193" fmla="*/ f150 1 233838"/>
              <a:gd name="f194" fmla="*/ f151 1 458865"/>
              <a:gd name="f195" fmla="*/ f152 1 233838"/>
              <a:gd name="f196" fmla="*/ f153 1 458865"/>
              <a:gd name="f197" fmla="*/ f154 1 233838"/>
              <a:gd name="f198" fmla="*/ f155 1 233838"/>
              <a:gd name="f199" fmla="*/ f156 1 458865"/>
              <a:gd name="f200" fmla="*/ f157 1 233838"/>
              <a:gd name="f201" fmla="*/ f158 1 458865"/>
              <a:gd name="f202" fmla="*/ f159 1 233838"/>
              <a:gd name="f203" fmla="*/ f160 1 458865"/>
              <a:gd name="f204" fmla="*/ f161 1 233838"/>
              <a:gd name="f205" fmla="*/ f162 1 458865"/>
              <a:gd name="f206" fmla="*/ f163 1 233838"/>
              <a:gd name="f207" fmla="*/ f164 1 233838"/>
              <a:gd name="f208" fmla="*/ f165 1 458865"/>
              <a:gd name="f209" fmla="*/ f166 1 233838"/>
              <a:gd name="f210" fmla="*/ f167 1 458865"/>
              <a:gd name="f211" fmla="*/ f168 1 233838"/>
              <a:gd name="f212" fmla="*/ f169 1 458865"/>
              <a:gd name="f213" fmla="*/ f170 1 233838"/>
              <a:gd name="f214" fmla="*/ f171 1 458865"/>
              <a:gd name="f215" fmla="*/ f172 1 233838"/>
              <a:gd name="f216" fmla="*/ f173 1 458865"/>
              <a:gd name="f217" fmla="*/ f174 1 233838"/>
              <a:gd name="f218" fmla="*/ f175 1 458865"/>
              <a:gd name="f219" fmla="*/ f176 1 233838"/>
              <a:gd name="f220" fmla="*/ f177 1 233838"/>
              <a:gd name="f221" fmla="*/ f178 1 458865"/>
              <a:gd name="f222" fmla="*/ f179 1 233838"/>
              <a:gd name="f223" fmla="*/ f129 1 f136"/>
              <a:gd name="f224" fmla="*/ f130 1 f136"/>
              <a:gd name="f225" fmla="*/ f129 1 f137"/>
              <a:gd name="f226" fmla="*/ f131 1 f137"/>
              <a:gd name="f227" fmla="*/ f181 1 f136"/>
              <a:gd name="f228" fmla="*/ f182 1 f137"/>
              <a:gd name="f229" fmla="*/ f183 1 f136"/>
              <a:gd name="f230" fmla="*/ f184 1 f136"/>
              <a:gd name="f231" fmla="*/ f185 1 f137"/>
              <a:gd name="f232" fmla="*/ f186 1 f136"/>
              <a:gd name="f233" fmla="*/ f187 1 f137"/>
              <a:gd name="f234" fmla="*/ f188 1 f136"/>
              <a:gd name="f235" fmla="*/ f189 1 f137"/>
              <a:gd name="f236" fmla="*/ f190 1 f136"/>
              <a:gd name="f237" fmla="*/ f191 1 f137"/>
              <a:gd name="f238" fmla="*/ f192 1 f136"/>
              <a:gd name="f239" fmla="*/ f193 1 f137"/>
              <a:gd name="f240" fmla="*/ f194 1 f136"/>
              <a:gd name="f241" fmla="*/ f195 1 f137"/>
              <a:gd name="f242" fmla="*/ f196 1 f136"/>
              <a:gd name="f243" fmla="*/ f197 1 f137"/>
              <a:gd name="f244" fmla="*/ f198 1 f137"/>
              <a:gd name="f245" fmla="*/ f199 1 f136"/>
              <a:gd name="f246" fmla="*/ f200 1 f137"/>
              <a:gd name="f247" fmla="*/ f201 1 f136"/>
              <a:gd name="f248" fmla="*/ f202 1 f137"/>
              <a:gd name="f249" fmla="*/ f203 1 f136"/>
              <a:gd name="f250" fmla="*/ f204 1 f137"/>
              <a:gd name="f251" fmla="*/ f205 1 f136"/>
              <a:gd name="f252" fmla="*/ f206 1 f137"/>
              <a:gd name="f253" fmla="*/ f207 1 f137"/>
              <a:gd name="f254" fmla="*/ f208 1 f136"/>
              <a:gd name="f255" fmla="*/ f209 1 f137"/>
              <a:gd name="f256" fmla="*/ f210 1 f136"/>
              <a:gd name="f257" fmla="*/ f211 1 f137"/>
              <a:gd name="f258" fmla="*/ f212 1 f136"/>
              <a:gd name="f259" fmla="*/ f213 1 f137"/>
              <a:gd name="f260" fmla="*/ f214 1 f136"/>
              <a:gd name="f261" fmla="*/ f215 1 f137"/>
              <a:gd name="f262" fmla="*/ f216 1 f136"/>
              <a:gd name="f263" fmla="*/ f217 1 f137"/>
              <a:gd name="f264" fmla="*/ f218 1 f136"/>
              <a:gd name="f265" fmla="*/ f219 1 f137"/>
              <a:gd name="f266" fmla="*/ f220 1 f137"/>
              <a:gd name="f267" fmla="*/ f221 1 f136"/>
              <a:gd name="f268" fmla="*/ f222 1 f137"/>
              <a:gd name="f269" fmla="*/ f223 f127 1"/>
              <a:gd name="f270" fmla="*/ f224 f127 1"/>
              <a:gd name="f271" fmla="*/ f226 f128 1"/>
              <a:gd name="f272" fmla="*/ f225 f128 1"/>
              <a:gd name="f273" fmla="*/ f227 f127 1"/>
              <a:gd name="f274" fmla="*/ f228 f128 1"/>
              <a:gd name="f275" fmla="*/ f229 f127 1"/>
              <a:gd name="f276" fmla="*/ f230 f127 1"/>
              <a:gd name="f277" fmla="*/ f231 f128 1"/>
              <a:gd name="f278" fmla="*/ f232 f127 1"/>
              <a:gd name="f279" fmla="*/ f233 f128 1"/>
              <a:gd name="f280" fmla="*/ f234 f127 1"/>
              <a:gd name="f281" fmla="*/ f235 f128 1"/>
              <a:gd name="f282" fmla="*/ f236 f127 1"/>
              <a:gd name="f283" fmla="*/ f237 f128 1"/>
              <a:gd name="f284" fmla="*/ f238 f127 1"/>
              <a:gd name="f285" fmla="*/ f239 f128 1"/>
              <a:gd name="f286" fmla="*/ f240 f127 1"/>
              <a:gd name="f287" fmla="*/ f241 f128 1"/>
              <a:gd name="f288" fmla="*/ f242 f127 1"/>
              <a:gd name="f289" fmla="*/ f243 f128 1"/>
              <a:gd name="f290" fmla="*/ f244 f128 1"/>
              <a:gd name="f291" fmla="*/ f245 f127 1"/>
              <a:gd name="f292" fmla="*/ f246 f128 1"/>
              <a:gd name="f293" fmla="*/ f247 f127 1"/>
              <a:gd name="f294" fmla="*/ f248 f128 1"/>
              <a:gd name="f295" fmla="*/ f249 f127 1"/>
              <a:gd name="f296" fmla="*/ f250 f128 1"/>
              <a:gd name="f297" fmla="*/ f251 f127 1"/>
              <a:gd name="f298" fmla="*/ f252 f128 1"/>
              <a:gd name="f299" fmla="*/ f253 f128 1"/>
              <a:gd name="f300" fmla="*/ f254 f127 1"/>
              <a:gd name="f301" fmla="*/ f255 f128 1"/>
              <a:gd name="f302" fmla="*/ f256 f127 1"/>
              <a:gd name="f303" fmla="*/ f257 f128 1"/>
              <a:gd name="f304" fmla="*/ f258 f127 1"/>
              <a:gd name="f305" fmla="*/ f259 f128 1"/>
              <a:gd name="f306" fmla="*/ f260 f127 1"/>
              <a:gd name="f307" fmla="*/ f261 f128 1"/>
              <a:gd name="f308" fmla="*/ f262 f127 1"/>
              <a:gd name="f309" fmla="*/ f263 f128 1"/>
              <a:gd name="f310" fmla="*/ f264 f127 1"/>
              <a:gd name="f311" fmla="*/ f265 f128 1"/>
              <a:gd name="f312" fmla="*/ f266 f128 1"/>
              <a:gd name="f313" fmla="*/ f267 f127 1"/>
              <a:gd name="f314" fmla="*/ f268 f12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80">
                <a:pos x="f273" y="f274"/>
              </a:cxn>
              <a:cxn ang="f180">
                <a:pos x="f275" y="f274"/>
              </a:cxn>
              <a:cxn ang="f180">
                <a:pos x="f276" y="f277"/>
              </a:cxn>
              <a:cxn ang="f180">
                <a:pos x="f278" y="f279"/>
              </a:cxn>
              <a:cxn ang="f180">
                <a:pos x="f280" y="f281"/>
              </a:cxn>
              <a:cxn ang="f180">
                <a:pos x="f282" y="f283"/>
              </a:cxn>
              <a:cxn ang="f180">
                <a:pos x="f284" y="f285"/>
              </a:cxn>
              <a:cxn ang="f180">
                <a:pos x="f286" y="f287"/>
              </a:cxn>
              <a:cxn ang="f180">
                <a:pos x="f288" y="f289"/>
              </a:cxn>
              <a:cxn ang="f180">
                <a:pos x="f288" y="f290"/>
              </a:cxn>
              <a:cxn ang="f180">
                <a:pos x="f291" y="f292"/>
              </a:cxn>
              <a:cxn ang="f180">
                <a:pos x="f293" y="f294"/>
              </a:cxn>
              <a:cxn ang="f180">
                <a:pos x="f295" y="f296"/>
              </a:cxn>
              <a:cxn ang="f180">
                <a:pos x="f273" y="f296"/>
              </a:cxn>
              <a:cxn ang="f180">
                <a:pos x="f297" y="f298"/>
              </a:cxn>
              <a:cxn ang="f180">
                <a:pos x="f297" y="f299"/>
              </a:cxn>
              <a:cxn ang="f180">
                <a:pos x="f300" y="f301"/>
              </a:cxn>
              <a:cxn ang="f180">
                <a:pos x="f302" y="f303"/>
              </a:cxn>
              <a:cxn ang="f180">
                <a:pos x="f304" y="f305"/>
              </a:cxn>
              <a:cxn ang="f180">
                <a:pos x="f306" y="f307"/>
              </a:cxn>
              <a:cxn ang="f180">
                <a:pos x="f308" y="f309"/>
              </a:cxn>
              <a:cxn ang="f180">
                <a:pos x="f310" y="f311"/>
              </a:cxn>
              <a:cxn ang="f180">
                <a:pos x="f310" y="f312"/>
              </a:cxn>
              <a:cxn ang="f180">
                <a:pos x="f313" y="f314"/>
              </a:cxn>
              <a:cxn ang="f180">
                <a:pos x="f297" y="f298"/>
              </a:cxn>
            </a:cxnLst>
            <a:rect l="f269" t="f272" r="f270" b="f271"/>
            <a:pathLst>
              <a:path w="458865" h="233838">
                <a:moveTo>
                  <a:pt x="f8" y="f9"/>
                </a:moveTo>
                <a:cubicBezTo>
                  <a:pt x="f10" y="f9"/>
                  <a:pt x="f11" y="f12"/>
                  <a:pt x="f13" y="f9"/>
                </a:cubicBezTo>
                <a:cubicBezTo>
                  <a:pt x="f14" y="f9"/>
                  <a:pt x="f15" y="f16"/>
                  <a:pt x="f15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5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49" y="f55"/>
                  <a:pt x="f51" y="f56"/>
                </a:cubicBezTo>
                <a:cubicBezTo>
                  <a:pt x="f51" y="f57"/>
                  <a:pt x="f58" y="f59"/>
                  <a:pt x="f60" y="f61"/>
                </a:cubicBezTo>
                <a:cubicBezTo>
                  <a:pt x="f62" y="f63"/>
                  <a:pt x="f37" y="f64"/>
                  <a:pt x="f65" y="f66"/>
                </a:cubicBezTo>
                <a:cubicBezTo>
                  <a:pt x="f67" y="f68"/>
                  <a:pt x="f69" y="f12"/>
                  <a:pt x="f70" y="f71"/>
                </a:cubicBezTo>
                <a:cubicBezTo>
                  <a:pt x="f72" y="f73"/>
                  <a:pt x="f74" y="f71"/>
                  <a:pt x="f8" y="f71"/>
                </a:cubicBezTo>
                <a:close/>
                <a:moveTo>
                  <a:pt x="f75" y="f76"/>
                </a:moveTo>
                <a:cubicBezTo>
                  <a:pt x="f75" y="f76"/>
                  <a:pt x="f75" y="f77"/>
                  <a:pt x="f75" y="f78"/>
                </a:cubicBezTo>
                <a:cubicBezTo>
                  <a:pt x="f79" y="f78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3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ubicBezTo>
                  <a:pt x="f113" y="f114"/>
                  <a:pt x="f115" y="f116"/>
                  <a:pt x="f111" y="f117"/>
                </a:cubicBezTo>
                <a:cubicBezTo>
                  <a:pt x="f118" y="f119"/>
                  <a:pt x="f120" y="f83"/>
                  <a:pt x="f121" y="f122"/>
                </a:cubicBezTo>
                <a:cubicBezTo>
                  <a:pt x="f123" y="f124"/>
                  <a:pt x="f125" y="f76"/>
                  <a:pt x="f75" y="f76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67" name="Forma libre: forma 945">
            <a:extLst>
              <a:ext uri="{FF2B5EF4-FFF2-40B4-BE49-F238E27FC236}">
                <a16:creationId xmlns:a16="http://schemas.microsoft.com/office/drawing/2014/main" id="{14471531-E833-4440-8D11-03D6E0FE9DF1}"/>
              </a:ext>
            </a:extLst>
          </p:cNvPr>
          <p:cNvSpPr/>
          <p:nvPr/>
        </p:nvSpPr>
        <p:spPr>
          <a:xfrm>
            <a:off x="4608612" y="2016160"/>
            <a:ext cx="233949" cy="45891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33945"/>
              <a:gd name="f7" fmla="val 458919"/>
              <a:gd name="f8" fmla="val 233407"/>
              <a:gd name="f9" fmla="val 239220"/>
              <a:gd name="f10" fmla="val 305007"/>
              <a:gd name="f11" fmla="val 232992"/>
              <a:gd name="f12" fmla="val 370795"/>
              <a:gd name="f13" fmla="val 233719"/>
              <a:gd name="f14" fmla="val 436548"/>
              <a:gd name="f15" fmla="val 233892"/>
              <a:gd name="f16" fmla="val 452613"/>
              <a:gd name="f17" fmla="val 229598"/>
              <a:gd name="f18" fmla="val 459123"/>
              <a:gd name="f19" fmla="val 212494"/>
              <a:gd name="f20" fmla="val 458915"/>
              <a:gd name="f21" fmla="val 148472"/>
              <a:gd name="f22" fmla="val 458119"/>
              <a:gd name="f23" fmla="val 84416"/>
              <a:gd name="f24" fmla="val 458257"/>
              <a:gd name="f25" fmla="val 20360"/>
              <a:gd name="f26" fmla="val 458846"/>
              <a:gd name="f27" fmla="val 5471"/>
              <a:gd name="f28" fmla="val 458950"/>
              <a:gd name="f29" fmla="val -34"/>
              <a:gd name="f30" fmla="val 454172"/>
              <a:gd name="f31" fmla="val 439006"/>
              <a:gd name="f32" fmla="val 381"/>
              <a:gd name="f33" fmla="val 306877"/>
              <a:gd name="f34" fmla="val 174748"/>
              <a:gd name="f35" fmla="val 42619"/>
              <a:gd name="f36" fmla="val 28666"/>
              <a:gd name="f37" fmla="val 3913"/>
              <a:gd name="f38" fmla="val 22364"/>
              <a:gd name="f39" fmla="val 18767"/>
              <a:gd name="f40" fmla="val 23991"/>
              <a:gd name="f41" fmla="val 32098"/>
              <a:gd name="f42" fmla="val 25445"/>
              <a:gd name="f43" fmla="val 46086"/>
              <a:gd name="f44" fmla="val 26865"/>
              <a:gd name="f45" fmla="val 46328"/>
              <a:gd name="f46" fmla="val 6125"/>
              <a:gd name="f47" fmla="val 46398"/>
              <a:gd name="f48" fmla="val -142"/>
              <a:gd name="f49" fmla="val 53842"/>
              <a:gd name="f50" fmla="val 65"/>
              <a:gd name="f51" fmla="val 59001"/>
              <a:gd name="f52" fmla="val 31"/>
              <a:gd name="f53" fmla="val 98231"/>
              <a:gd name="f54" fmla="val -38"/>
              <a:gd name="f55" fmla="val 137461"/>
              <a:gd name="f56" fmla="val 176691"/>
              <a:gd name="f57" fmla="val 182716"/>
              <a:gd name="f58" fmla="val 189676"/>
              <a:gd name="f59" fmla="val 619"/>
              <a:gd name="f60" fmla="val 189814"/>
              <a:gd name="f61" fmla="val 8029"/>
              <a:gd name="f62" fmla="val 190057"/>
              <a:gd name="f63" fmla="val 24026"/>
              <a:gd name="f64" fmla="val 199855"/>
              <a:gd name="f65" fmla="val 25896"/>
              <a:gd name="f66" fmla="val 211905"/>
              <a:gd name="f67" fmla="val 24095"/>
              <a:gd name="f68" fmla="val 229114"/>
              <a:gd name="f69" fmla="val 21533"/>
              <a:gd name="f70" fmla="val 234307"/>
              <a:gd name="f71" fmla="val 27073"/>
              <a:gd name="f72" fmla="val 233926"/>
              <a:gd name="f73" fmla="val 45389"/>
              <a:gd name="f74" fmla="val 232576"/>
              <a:gd name="f75" fmla="val 110000"/>
              <a:gd name="f76" fmla="val 174610"/>
              <a:gd name="f77" fmla="val 239255"/>
              <a:gd name="f78" fmla="val 42727"/>
              <a:gd name="f79" fmla="val 240051"/>
              <a:gd name="f80" fmla="val 292508"/>
              <a:gd name="f81" fmla="val 43143"/>
              <a:gd name="f82" fmla="val 344964"/>
              <a:gd name="f83" fmla="val 42450"/>
              <a:gd name="f84" fmla="val 397421"/>
              <a:gd name="f85" fmla="val 42277"/>
              <a:gd name="f86" fmla="val 411929"/>
              <a:gd name="f87" fmla="val 47436"/>
              <a:gd name="f88" fmla="val 416430"/>
              <a:gd name="f89" fmla="val 61494"/>
              <a:gd name="f90" fmla="val 416153"/>
              <a:gd name="f91" fmla="val 97816"/>
              <a:gd name="f92" fmla="val 415461"/>
              <a:gd name="f93" fmla="val 134137"/>
              <a:gd name="f94" fmla="val 415980"/>
              <a:gd name="f95" fmla="val 170459"/>
              <a:gd name="f96" fmla="val 415911"/>
              <a:gd name="f97" fmla="val 192515"/>
              <a:gd name="f98" fmla="val 415876"/>
              <a:gd name="f99" fmla="val 192896"/>
              <a:gd name="f100" fmla="val 192861"/>
              <a:gd name="f101" fmla="val 393751"/>
              <a:gd name="f102" fmla="val 192723"/>
              <a:gd name="f103" fmla="val 290569"/>
              <a:gd name="f104" fmla="val 192238"/>
              <a:gd name="f105" fmla="val 187421"/>
              <a:gd name="f106" fmla="val 192757"/>
              <a:gd name="f107" fmla="val 84239"/>
              <a:gd name="f108" fmla="val 192827"/>
              <a:gd name="f109" fmla="val 69939"/>
              <a:gd name="f110" fmla="val 187979"/>
              <a:gd name="f111" fmla="val 66268"/>
              <a:gd name="f112" fmla="val 174925"/>
              <a:gd name="f113" fmla="val 66407"/>
              <a:gd name="f114" fmla="val 136319"/>
              <a:gd name="f115" fmla="val 66857"/>
              <a:gd name="f116" fmla="val 97677"/>
              <a:gd name="f117" fmla="val 67134"/>
              <a:gd name="f118" fmla="val 59070"/>
              <a:gd name="f119" fmla="val 66199"/>
              <a:gd name="f120" fmla="val 46017"/>
              <a:gd name="f121" fmla="val 65887"/>
              <a:gd name="f122" fmla="val 69592"/>
              <a:gd name="f123" fmla="val 82611"/>
              <a:gd name="f124" fmla="val 135068"/>
              <a:gd name="f125" fmla="val 187525"/>
              <a:gd name="f126" fmla="val 239982"/>
              <a:gd name="f127" fmla="+- 0 0 -90"/>
              <a:gd name="f128" fmla="*/ f3 1 233945"/>
              <a:gd name="f129" fmla="*/ f4 1 458919"/>
              <a:gd name="f130" fmla="val f5"/>
              <a:gd name="f131" fmla="val f6"/>
              <a:gd name="f132" fmla="val f7"/>
              <a:gd name="f133" fmla="*/ f127 f0 1"/>
              <a:gd name="f134" fmla="+- f132 0 f130"/>
              <a:gd name="f135" fmla="+- f131 0 f130"/>
              <a:gd name="f136" fmla="*/ f133 1 f2"/>
              <a:gd name="f137" fmla="*/ f135 1 233945"/>
              <a:gd name="f138" fmla="*/ f134 1 458919"/>
              <a:gd name="f139" fmla="*/ 233407 f135 1"/>
              <a:gd name="f140" fmla="*/ 239220 f134 1"/>
              <a:gd name="f141" fmla="*/ 233719 f135 1"/>
              <a:gd name="f142" fmla="*/ 436548 f134 1"/>
              <a:gd name="f143" fmla="*/ 212494 f135 1"/>
              <a:gd name="f144" fmla="*/ 458915 f134 1"/>
              <a:gd name="f145" fmla="*/ 20360 f135 1"/>
              <a:gd name="f146" fmla="*/ 458846 f134 1"/>
              <a:gd name="f147" fmla="*/ 0 f135 1"/>
              <a:gd name="f148" fmla="*/ 439006 f134 1"/>
              <a:gd name="f149" fmla="*/ 42619 f134 1"/>
              <a:gd name="f150" fmla="*/ 18767 f135 1"/>
              <a:gd name="f151" fmla="*/ 23991 f134 1"/>
              <a:gd name="f152" fmla="*/ 46328 f135 1"/>
              <a:gd name="f153" fmla="*/ 6125 f134 1"/>
              <a:gd name="f154" fmla="*/ 59001 f135 1"/>
              <a:gd name="f155" fmla="*/ 31 f134 1"/>
              <a:gd name="f156" fmla="*/ 176691 f135 1"/>
              <a:gd name="f157" fmla="*/ 189814 f135 1"/>
              <a:gd name="f158" fmla="*/ 8029 f134 1"/>
              <a:gd name="f159" fmla="*/ 211905 f135 1"/>
              <a:gd name="f160" fmla="*/ 24095 f134 1"/>
              <a:gd name="f161" fmla="*/ 233926 f135 1"/>
              <a:gd name="f162" fmla="*/ 45389 f134 1"/>
              <a:gd name="f163" fmla="*/ 239255 f134 1"/>
              <a:gd name="f164" fmla="*/ 42727 f135 1"/>
              <a:gd name="f165" fmla="*/ 240051 f134 1"/>
              <a:gd name="f166" fmla="*/ 42450 f135 1"/>
              <a:gd name="f167" fmla="*/ 397421 f134 1"/>
              <a:gd name="f168" fmla="*/ 61494 f135 1"/>
              <a:gd name="f169" fmla="*/ 416153 f134 1"/>
              <a:gd name="f170" fmla="*/ 170459 f135 1"/>
              <a:gd name="f171" fmla="*/ 415911 f134 1"/>
              <a:gd name="f172" fmla="*/ 192861 f135 1"/>
              <a:gd name="f173" fmla="*/ 393751 f134 1"/>
              <a:gd name="f174" fmla="*/ 192757 f135 1"/>
              <a:gd name="f175" fmla="*/ 84239 f134 1"/>
              <a:gd name="f176" fmla="*/ 174925 f135 1"/>
              <a:gd name="f177" fmla="*/ 66407 f134 1"/>
              <a:gd name="f178" fmla="*/ 59070 f135 1"/>
              <a:gd name="f179" fmla="*/ 66199 f134 1"/>
              <a:gd name="f180" fmla="*/ 82611 f134 1"/>
              <a:gd name="f181" fmla="*/ 239982 f134 1"/>
              <a:gd name="f182" fmla="+- f136 0 f1"/>
              <a:gd name="f183" fmla="*/ f139 1 233945"/>
              <a:gd name="f184" fmla="*/ f140 1 458919"/>
              <a:gd name="f185" fmla="*/ f141 1 233945"/>
              <a:gd name="f186" fmla="*/ f142 1 458919"/>
              <a:gd name="f187" fmla="*/ f143 1 233945"/>
              <a:gd name="f188" fmla="*/ f144 1 458919"/>
              <a:gd name="f189" fmla="*/ f145 1 233945"/>
              <a:gd name="f190" fmla="*/ f146 1 458919"/>
              <a:gd name="f191" fmla="*/ f147 1 233945"/>
              <a:gd name="f192" fmla="*/ f148 1 458919"/>
              <a:gd name="f193" fmla="*/ f149 1 458919"/>
              <a:gd name="f194" fmla="*/ f150 1 233945"/>
              <a:gd name="f195" fmla="*/ f151 1 458919"/>
              <a:gd name="f196" fmla="*/ f152 1 233945"/>
              <a:gd name="f197" fmla="*/ f153 1 458919"/>
              <a:gd name="f198" fmla="*/ f154 1 233945"/>
              <a:gd name="f199" fmla="*/ f155 1 458919"/>
              <a:gd name="f200" fmla="*/ f156 1 233945"/>
              <a:gd name="f201" fmla="*/ f157 1 233945"/>
              <a:gd name="f202" fmla="*/ f158 1 458919"/>
              <a:gd name="f203" fmla="*/ f159 1 233945"/>
              <a:gd name="f204" fmla="*/ f160 1 458919"/>
              <a:gd name="f205" fmla="*/ f161 1 233945"/>
              <a:gd name="f206" fmla="*/ f162 1 458919"/>
              <a:gd name="f207" fmla="*/ f163 1 458919"/>
              <a:gd name="f208" fmla="*/ f164 1 233945"/>
              <a:gd name="f209" fmla="*/ f165 1 458919"/>
              <a:gd name="f210" fmla="*/ f166 1 233945"/>
              <a:gd name="f211" fmla="*/ f167 1 458919"/>
              <a:gd name="f212" fmla="*/ f168 1 233945"/>
              <a:gd name="f213" fmla="*/ f169 1 458919"/>
              <a:gd name="f214" fmla="*/ f170 1 233945"/>
              <a:gd name="f215" fmla="*/ f171 1 458919"/>
              <a:gd name="f216" fmla="*/ f172 1 233945"/>
              <a:gd name="f217" fmla="*/ f173 1 458919"/>
              <a:gd name="f218" fmla="*/ f174 1 233945"/>
              <a:gd name="f219" fmla="*/ f175 1 458919"/>
              <a:gd name="f220" fmla="*/ f176 1 233945"/>
              <a:gd name="f221" fmla="*/ f177 1 458919"/>
              <a:gd name="f222" fmla="*/ f178 1 233945"/>
              <a:gd name="f223" fmla="*/ f179 1 458919"/>
              <a:gd name="f224" fmla="*/ f180 1 458919"/>
              <a:gd name="f225" fmla="*/ f181 1 458919"/>
              <a:gd name="f226" fmla="*/ f130 1 f137"/>
              <a:gd name="f227" fmla="*/ f131 1 f137"/>
              <a:gd name="f228" fmla="*/ f130 1 f138"/>
              <a:gd name="f229" fmla="*/ f132 1 f138"/>
              <a:gd name="f230" fmla="*/ f183 1 f137"/>
              <a:gd name="f231" fmla="*/ f184 1 f138"/>
              <a:gd name="f232" fmla="*/ f185 1 f137"/>
              <a:gd name="f233" fmla="*/ f186 1 f138"/>
              <a:gd name="f234" fmla="*/ f187 1 f137"/>
              <a:gd name="f235" fmla="*/ f188 1 f138"/>
              <a:gd name="f236" fmla="*/ f189 1 f137"/>
              <a:gd name="f237" fmla="*/ f190 1 f138"/>
              <a:gd name="f238" fmla="*/ f191 1 f137"/>
              <a:gd name="f239" fmla="*/ f192 1 f138"/>
              <a:gd name="f240" fmla="*/ f193 1 f138"/>
              <a:gd name="f241" fmla="*/ f194 1 f137"/>
              <a:gd name="f242" fmla="*/ f195 1 f138"/>
              <a:gd name="f243" fmla="*/ f196 1 f137"/>
              <a:gd name="f244" fmla="*/ f197 1 f138"/>
              <a:gd name="f245" fmla="*/ f198 1 f137"/>
              <a:gd name="f246" fmla="*/ f199 1 f138"/>
              <a:gd name="f247" fmla="*/ f200 1 f137"/>
              <a:gd name="f248" fmla="*/ f201 1 f137"/>
              <a:gd name="f249" fmla="*/ f202 1 f138"/>
              <a:gd name="f250" fmla="*/ f203 1 f137"/>
              <a:gd name="f251" fmla="*/ f204 1 f138"/>
              <a:gd name="f252" fmla="*/ f205 1 f137"/>
              <a:gd name="f253" fmla="*/ f206 1 f138"/>
              <a:gd name="f254" fmla="*/ f207 1 f138"/>
              <a:gd name="f255" fmla="*/ f208 1 f137"/>
              <a:gd name="f256" fmla="*/ f209 1 f138"/>
              <a:gd name="f257" fmla="*/ f210 1 f137"/>
              <a:gd name="f258" fmla="*/ f211 1 f138"/>
              <a:gd name="f259" fmla="*/ f212 1 f137"/>
              <a:gd name="f260" fmla="*/ f213 1 f138"/>
              <a:gd name="f261" fmla="*/ f214 1 f137"/>
              <a:gd name="f262" fmla="*/ f215 1 f138"/>
              <a:gd name="f263" fmla="*/ f216 1 f137"/>
              <a:gd name="f264" fmla="*/ f217 1 f138"/>
              <a:gd name="f265" fmla="*/ f218 1 f137"/>
              <a:gd name="f266" fmla="*/ f219 1 f138"/>
              <a:gd name="f267" fmla="*/ f220 1 f137"/>
              <a:gd name="f268" fmla="*/ f221 1 f138"/>
              <a:gd name="f269" fmla="*/ f222 1 f137"/>
              <a:gd name="f270" fmla="*/ f223 1 f138"/>
              <a:gd name="f271" fmla="*/ f224 1 f138"/>
              <a:gd name="f272" fmla="*/ f225 1 f138"/>
              <a:gd name="f273" fmla="*/ f226 f128 1"/>
              <a:gd name="f274" fmla="*/ f227 f128 1"/>
              <a:gd name="f275" fmla="*/ f229 f129 1"/>
              <a:gd name="f276" fmla="*/ f228 f129 1"/>
              <a:gd name="f277" fmla="*/ f230 f128 1"/>
              <a:gd name="f278" fmla="*/ f231 f129 1"/>
              <a:gd name="f279" fmla="*/ f232 f128 1"/>
              <a:gd name="f280" fmla="*/ f233 f129 1"/>
              <a:gd name="f281" fmla="*/ f234 f128 1"/>
              <a:gd name="f282" fmla="*/ f235 f129 1"/>
              <a:gd name="f283" fmla="*/ f236 f128 1"/>
              <a:gd name="f284" fmla="*/ f237 f129 1"/>
              <a:gd name="f285" fmla="*/ f238 f128 1"/>
              <a:gd name="f286" fmla="*/ f239 f129 1"/>
              <a:gd name="f287" fmla="*/ f240 f129 1"/>
              <a:gd name="f288" fmla="*/ f241 f128 1"/>
              <a:gd name="f289" fmla="*/ f242 f129 1"/>
              <a:gd name="f290" fmla="*/ f243 f128 1"/>
              <a:gd name="f291" fmla="*/ f244 f129 1"/>
              <a:gd name="f292" fmla="*/ f245 f128 1"/>
              <a:gd name="f293" fmla="*/ f246 f129 1"/>
              <a:gd name="f294" fmla="*/ f247 f128 1"/>
              <a:gd name="f295" fmla="*/ f248 f128 1"/>
              <a:gd name="f296" fmla="*/ f249 f129 1"/>
              <a:gd name="f297" fmla="*/ f250 f128 1"/>
              <a:gd name="f298" fmla="*/ f251 f129 1"/>
              <a:gd name="f299" fmla="*/ f252 f128 1"/>
              <a:gd name="f300" fmla="*/ f253 f129 1"/>
              <a:gd name="f301" fmla="*/ f254 f129 1"/>
              <a:gd name="f302" fmla="*/ f255 f128 1"/>
              <a:gd name="f303" fmla="*/ f256 f129 1"/>
              <a:gd name="f304" fmla="*/ f257 f128 1"/>
              <a:gd name="f305" fmla="*/ f258 f129 1"/>
              <a:gd name="f306" fmla="*/ f259 f128 1"/>
              <a:gd name="f307" fmla="*/ f260 f129 1"/>
              <a:gd name="f308" fmla="*/ f261 f128 1"/>
              <a:gd name="f309" fmla="*/ f262 f129 1"/>
              <a:gd name="f310" fmla="*/ f263 f128 1"/>
              <a:gd name="f311" fmla="*/ f264 f129 1"/>
              <a:gd name="f312" fmla="*/ f265 f128 1"/>
              <a:gd name="f313" fmla="*/ f266 f129 1"/>
              <a:gd name="f314" fmla="*/ f267 f128 1"/>
              <a:gd name="f315" fmla="*/ f268 f129 1"/>
              <a:gd name="f316" fmla="*/ f269 f128 1"/>
              <a:gd name="f317" fmla="*/ f270 f129 1"/>
              <a:gd name="f318" fmla="*/ f271 f129 1"/>
              <a:gd name="f319" fmla="*/ f272 f1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82">
                <a:pos x="f277" y="f278"/>
              </a:cxn>
              <a:cxn ang="f182">
                <a:pos x="f279" y="f280"/>
              </a:cxn>
              <a:cxn ang="f182">
                <a:pos x="f281" y="f282"/>
              </a:cxn>
              <a:cxn ang="f182">
                <a:pos x="f283" y="f284"/>
              </a:cxn>
              <a:cxn ang="f182">
                <a:pos x="f285" y="f286"/>
              </a:cxn>
              <a:cxn ang="f182">
                <a:pos x="f285" y="f287"/>
              </a:cxn>
              <a:cxn ang="f182">
                <a:pos x="f288" y="f289"/>
              </a:cxn>
              <a:cxn ang="f182">
                <a:pos x="f290" y="f291"/>
              </a:cxn>
              <a:cxn ang="f182">
                <a:pos x="f292" y="f293"/>
              </a:cxn>
              <a:cxn ang="f182">
                <a:pos x="f294" y="f293"/>
              </a:cxn>
              <a:cxn ang="f182">
                <a:pos x="f295" y="f296"/>
              </a:cxn>
              <a:cxn ang="f182">
                <a:pos x="f297" y="f298"/>
              </a:cxn>
              <a:cxn ang="f182">
                <a:pos x="f299" y="f300"/>
              </a:cxn>
              <a:cxn ang="f182">
                <a:pos x="f277" y="f301"/>
              </a:cxn>
              <a:cxn ang="f182">
                <a:pos x="f302" y="f303"/>
              </a:cxn>
              <a:cxn ang="f182">
                <a:pos x="f304" y="f305"/>
              </a:cxn>
              <a:cxn ang="f182">
                <a:pos x="f306" y="f307"/>
              </a:cxn>
              <a:cxn ang="f182">
                <a:pos x="f308" y="f309"/>
              </a:cxn>
              <a:cxn ang="f182">
                <a:pos x="f310" y="f311"/>
              </a:cxn>
              <a:cxn ang="f182">
                <a:pos x="f312" y="f313"/>
              </a:cxn>
              <a:cxn ang="f182">
                <a:pos x="f314" y="f315"/>
              </a:cxn>
              <a:cxn ang="f182">
                <a:pos x="f316" y="f317"/>
              </a:cxn>
              <a:cxn ang="f182">
                <a:pos x="f304" y="f318"/>
              </a:cxn>
              <a:cxn ang="f182">
                <a:pos x="f302" y="f319"/>
              </a:cxn>
            </a:cxnLst>
            <a:rect l="f273" t="f276" r="f274" b="f275"/>
            <a:pathLst>
              <a:path w="233945" h="458919">
                <a:moveTo>
                  <a:pt x="f8" y="f9"/>
                </a:moveTo>
                <a:cubicBezTo>
                  <a:pt x="f8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31"/>
                </a:cubicBezTo>
                <a:cubicBezTo>
                  <a:pt x="f32" y="f33"/>
                  <a:pt x="f32" y="f34"/>
                  <a:pt x="f5" y="f35"/>
                </a:cubicBezTo>
                <a:cubicBezTo>
                  <a:pt x="f29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2"/>
                  <a:pt x="f56" y="f52"/>
                </a:cubicBezTo>
                <a:cubicBezTo>
                  <a:pt x="f57" y="f52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8" y="f76"/>
                  <a:pt x="f8" y="f77"/>
                </a:cubicBezTo>
                <a:close/>
                <a:moveTo>
                  <a:pt x="f78" y="f79"/>
                </a:moveTo>
                <a:cubicBezTo>
                  <a:pt x="f78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92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85" y="f122"/>
                  <a:pt x="f83" y="f123"/>
                </a:cubicBezTo>
                <a:cubicBezTo>
                  <a:pt x="f81" y="f124"/>
                  <a:pt x="f78" y="f125"/>
                  <a:pt x="f78" y="f126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68" name="Forma libre: forma 946">
            <a:extLst>
              <a:ext uri="{FF2B5EF4-FFF2-40B4-BE49-F238E27FC236}">
                <a16:creationId xmlns:a16="http://schemas.microsoft.com/office/drawing/2014/main" id="{892475B9-6442-4328-84EA-D0D0F6430E6F}"/>
              </a:ext>
            </a:extLst>
          </p:cNvPr>
          <p:cNvSpPr/>
          <p:nvPr/>
        </p:nvSpPr>
        <p:spPr>
          <a:xfrm>
            <a:off x="7415427" y="979843"/>
            <a:ext cx="509704" cy="34219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09702"/>
              <a:gd name="f7" fmla="val 342199"/>
              <a:gd name="f8" fmla="val 8541"/>
              <a:gd name="f9" fmla="val 119998"/>
              <a:gd name="f10" fmla="val 7017"/>
              <a:gd name="f11" fmla="val 116189"/>
              <a:gd name="f12" fmla="val 5494"/>
              <a:gd name="f13" fmla="val 112381"/>
              <a:gd name="f14" fmla="val 3970"/>
              <a:gd name="f15" fmla="val 108606"/>
              <a:gd name="f16" fmla="val 2724"/>
              <a:gd name="f17" fmla="val 93718"/>
              <a:gd name="f18" fmla="val 1754"/>
              <a:gd name="f19" fmla="val 78829"/>
              <a:gd name="f20" fmla="val 196"/>
              <a:gd name="f21" fmla="val 63975"/>
              <a:gd name="f22" fmla="val -1120"/>
              <a:gd name="f23" fmla="val 51371"/>
              <a:gd name="f24" fmla="val 4213"/>
              <a:gd name="f25" fmla="val 43858"/>
              <a:gd name="f26" fmla="val 15362"/>
              <a:gd name="f27" fmla="val 38041"/>
              <a:gd name="f28" fmla="val 106010"/>
              <a:gd name="f29" fmla="val -9326"/>
              <a:gd name="f30" fmla="val 198043"/>
              <a:gd name="f31" fmla="val -12477"/>
              <a:gd name="f32" fmla="val 291600"/>
              <a:gd name="f33" fmla="val 28692"/>
              <a:gd name="f34" fmla="val 297901"/>
              <a:gd name="f35" fmla="val 31462"/>
              <a:gd name="f36" fmla="val 303857"/>
              <a:gd name="f37" fmla="val 35132"/>
              <a:gd name="f38" fmla="val 310159"/>
              <a:gd name="f39" fmla="val 37937"/>
              <a:gd name="f40" fmla="val 314660"/>
              <a:gd name="f41" fmla="val 39945"/>
              <a:gd name="f42" fmla="val 319369"/>
              <a:gd name="f43" fmla="val 45554"/>
              <a:gd name="f44" fmla="val 324147"/>
              <a:gd name="f45" fmla="val 41884"/>
              <a:gd name="f46" fmla="val 328545"/>
              <a:gd name="f47" fmla="val 38491"/>
              <a:gd name="f48" fmla="val 325601"/>
              <a:gd name="f49" fmla="val 32189"/>
              <a:gd name="f50" fmla="val 325221"/>
              <a:gd name="f51" fmla="val 27134"/>
              <a:gd name="f52" fmla="val 324909"/>
              <a:gd name="f53" fmla="val 22737"/>
              <a:gd name="f54" fmla="val 321481"/>
              <a:gd name="f55" fmla="val 18478"/>
              <a:gd name="f56" fmla="val 324701"/>
              <a:gd name="f57" fmla="val 13907"/>
              <a:gd name="f58" fmla="val 360434"/>
              <a:gd name="f59" fmla="val 43131"/>
              <a:gd name="f60" fmla="val 358530"/>
              <a:gd name="f61" fmla="val 122422"/>
              <a:gd name="f62" fmla="val 320235"/>
              <a:gd name="f63" fmla="val 204691"/>
              <a:gd name="f64" fmla="val 404996"/>
              <a:gd name="f65" fmla="val 183639"/>
              <a:gd name="f66" fmla="val 482383"/>
              <a:gd name="f67" fmla="val 199462"/>
              <a:gd name="f68" fmla="val 245548"/>
              <a:gd name="f69" fmla="val 489689"/>
              <a:gd name="f70" fmla="val 236892"/>
              <a:gd name="f71" fmla="val 471511"/>
              <a:gd name="f72" fmla="val 229136"/>
              <a:gd name="f73" fmla="val 451706"/>
              <a:gd name="f74" fmla="val 227232"/>
              <a:gd name="f75" fmla="val 431727"/>
              <a:gd name="f76" fmla="val 223734"/>
              <a:gd name="f77" fmla="val 411783"/>
              <a:gd name="f78" fmla="val 226366"/>
              <a:gd name="f79" fmla="val 391839"/>
              <a:gd name="f80" fmla="val 227924"/>
              <a:gd name="f81" fmla="val 378335"/>
              <a:gd name="f82" fmla="val 227889"/>
              <a:gd name="f83" fmla="val 365766"/>
              <a:gd name="f84" fmla="val 232010"/>
              <a:gd name="f85" fmla="val 353509"/>
              <a:gd name="f86" fmla="val 237065"/>
              <a:gd name="f87" fmla="val 309016"/>
              <a:gd name="f88" fmla="val 255416"/>
              <a:gd name="f89" fmla="val 276122"/>
              <a:gd name="f90" fmla="val 285955"/>
              <a:gd name="f91" fmla="val 255347"/>
              <a:gd name="f92" fmla="val 329583"/>
              <a:gd name="f93" fmla="val 252751"/>
              <a:gd name="f94" fmla="val 335019"/>
              <a:gd name="f95" fmla="val 250638"/>
              <a:gd name="f96" fmla="val 346584"/>
              <a:gd name="f97" fmla="val 241913"/>
              <a:gd name="f98" fmla="val 340455"/>
              <a:gd name="f99" fmla="val 228929"/>
              <a:gd name="f100" fmla="val 331314"/>
              <a:gd name="f101" fmla="val 211962"/>
              <a:gd name="f102" fmla="val 324874"/>
              <a:gd name="f103" fmla="val 210197"/>
              <a:gd name="f104" fmla="val 304514"/>
              <a:gd name="f105" fmla="val 209123"/>
              <a:gd name="f106" fmla="val 292049"/>
              <a:gd name="f107" fmla="val 201852"/>
              <a:gd name="f108" fmla="val 281385"/>
              <a:gd name="f109" fmla="val 191049"/>
              <a:gd name="f110" fmla="val 274945"/>
              <a:gd name="f111" fmla="val 180661"/>
              <a:gd name="f112" fmla="val 268747"/>
              <a:gd name="f113" fmla="val 179900"/>
              <a:gd name="f114" fmla="val 260021"/>
              <a:gd name="f115" fmla="val 180558"/>
              <a:gd name="f116" fmla="val 249807"/>
              <a:gd name="f117" fmla="val 181285"/>
              <a:gd name="f118" fmla="val 238519"/>
              <a:gd name="f119" fmla="val 190980"/>
              <a:gd name="f120" fmla="val 198009"/>
              <a:gd name="f121" fmla="val 236234"/>
              <a:gd name="f122" fmla="val 257356"/>
              <a:gd name="f123" fmla="val 216983"/>
              <a:gd name="f124" fmla="val 297278"/>
              <a:gd name="f125" fmla="val 177995"/>
              <a:gd name="f126" fmla="val 317811"/>
              <a:gd name="f127" fmla="val 121591"/>
              <a:gd name="f128" fmla="val 312306"/>
              <a:gd name="f129" fmla="val 118094"/>
              <a:gd name="f130" fmla="val 307493"/>
              <a:gd name="f131" fmla="val 115185"/>
              <a:gd name="f132" fmla="val 302818"/>
              <a:gd name="f133" fmla="val 112034"/>
              <a:gd name="f134" fmla="val 225535"/>
              <a:gd name="f135" fmla="val 59474"/>
              <a:gd name="f136" fmla="val 144548"/>
              <a:gd name="f137" fmla="val 52064"/>
              <a:gd name="f138" fmla="val 59059"/>
              <a:gd name="f139" fmla="val 90740"/>
              <a:gd name="f140" fmla="val 41054"/>
              <a:gd name="f141" fmla="val 98877"/>
              <a:gd name="f142" fmla="val 26165"/>
              <a:gd name="f143" fmla="val 111688"/>
              <a:gd name="f144" fmla="val 8506"/>
              <a:gd name="f145" fmla="+- 0 0 -90"/>
              <a:gd name="f146" fmla="*/ f3 1 509702"/>
              <a:gd name="f147" fmla="*/ f4 1 342199"/>
              <a:gd name="f148" fmla="val f5"/>
              <a:gd name="f149" fmla="val f6"/>
              <a:gd name="f150" fmla="val f7"/>
              <a:gd name="f151" fmla="*/ f145 f0 1"/>
              <a:gd name="f152" fmla="+- f150 0 f148"/>
              <a:gd name="f153" fmla="+- f149 0 f148"/>
              <a:gd name="f154" fmla="*/ f151 1 f2"/>
              <a:gd name="f155" fmla="*/ f153 1 509702"/>
              <a:gd name="f156" fmla="*/ f152 1 342199"/>
              <a:gd name="f157" fmla="*/ 8541 f153 1"/>
              <a:gd name="f158" fmla="*/ 119998 f152 1"/>
              <a:gd name="f159" fmla="*/ 3970 f153 1"/>
              <a:gd name="f160" fmla="*/ 108606 f152 1"/>
              <a:gd name="f161" fmla="*/ 196 f153 1"/>
              <a:gd name="f162" fmla="*/ 63975 f152 1"/>
              <a:gd name="f163" fmla="*/ 15362 f153 1"/>
              <a:gd name="f164" fmla="*/ 38041 f152 1"/>
              <a:gd name="f165" fmla="*/ 291600 f153 1"/>
              <a:gd name="f166" fmla="*/ 28692 f152 1"/>
              <a:gd name="f167" fmla="*/ 310159 f153 1"/>
              <a:gd name="f168" fmla="*/ 37937 f152 1"/>
              <a:gd name="f169" fmla="*/ 324147 f153 1"/>
              <a:gd name="f170" fmla="*/ 41884 f152 1"/>
              <a:gd name="f171" fmla="*/ 325221 f153 1"/>
              <a:gd name="f172" fmla="*/ 27134 f152 1"/>
              <a:gd name="f173" fmla="*/ 324701 f153 1"/>
              <a:gd name="f174" fmla="*/ 13907 f152 1"/>
              <a:gd name="f175" fmla="*/ 320235 f153 1"/>
              <a:gd name="f176" fmla="*/ 204691 f152 1"/>
              <a:gd name="f177" fmla="*/ 509702 f153 1"/>
              <a:gd name="f178" fmla="*/ 245548 f152 1"/>
              <a:gd name="f179" fmla="*/ 451706 f153 1"/>
              <a:gd name="f180" fmla="*/ 227232 f152 1"/>
              <a:gd name="f181" fmla="*/ 391839 f153 1"/>
              <a:gd name="f182" fmla="*/ 227924 f152 1"/>
              <a:gd name="f183" fmla="*/ 353509 f153 1"/>
              <a:gd name="f184" fmla="*/ 237065 f152 1"/>
              <a:gd name="f185" fmla="*/ 255347 f153 1"/>
              <a:gd name="f186" fmla="*/ 329583 f152 1"/>
              <a:gd name="f187" fmla="*/ 241913 f153 1"/>
              <a:gd name="f188" fmla="*/ 340455 f152 1"/>
              <a:gd name="f189" fmla="*/ 210197 f153 1"/>
              <a:gd name="f190" fmla="*/ 304514 f152 1"/>
              <a:gd name="f191" fmla="*/ 191049 f153 1"/>
              <a:gd name="f192" fmla="*/ 274945 f152 1"/>
              <a:gd name="f193" fmla="*/ 180558 f153 1"/>
              <a:gd name="f194" fmla="*/ 249807 f152 1"/>
              <a:gd name="f195" fmla="*/ 198009 f153 1"/>
              <a:gd name="f196" fmla="*/ 236234 f152 1"/>
              <a:gd name="f197" fmla="*/ 317811 f153 1"/>
              <a:gd name="f198" fmla="*/ 121591 f152 1"/>
              <a:gd name="f199" fmla="*/ 302818 f153 1"/>
              <a:gd name="f200" fmla="*/ 112034 f152 1"/>
              <a:gd name="f201" fmla="*/ 59059 f153 1"/>
              <a:gd name="f202" fmla="*/ 90740 f152 1"/>
              <a:gd name="f203" fmla="*/ 8506 f153 1"/>
              <a:gd name="f204" fmla="+- f154 0 f1"/>
              <a:gd name="f205" fmla="*/ f157 1 509702"/>
              <a:gd name="f206" fmla="*/ f158 1 342199"/>
              <a:gd name="f207" fmla="*/ f159 1 509702"/>
              <a:gd name="f208" fmla="*/ f160 1 342199"/>
              <a:gd name="f209" fmla="*/ f161 1 509702"/>
              <a:gd name="f210" fmla="*/ f162 1 342199"/>
              <a:gd name="f211" fmla="*/ f163 1 509702"/>
              <a:gd name="f212" fmla="*/ f164 1 342199"/>
              <a:gd name="f213" fmla="*/ f165 1 509702"/>
              <a:gd name="f214" fmla="*/ f166 1 342199"/>
              <a:gd name="f215" fmla="*/ f167 1 509702"/>
              <a:gd name="f216" fmla="*/ f168 1 342199"/>
              <a:gd name="f217" fmla="*/ f169 1 509702"/>
              <a:gd name="f218" fmla="*/ f170 1 342199"/>
              <a:gd name="f219" fmla="*/ f171 1 509702"/>
              <a:gd name="f220" fmla="*/ f172 1 342199"/>
              <a:gd name="f221" fmla="*/ f173 1 509702"/>
              <a:gd name="f222" fmla="*/ f174 1 342199"/>
              <a:gd name="f223" fmla="*/ f175 1 509702"/>
              <a:gd name="f224" fmla="*/ f176 1 342199"/>
              <a:gd name="f225" fmla="*/ f177 1 509702"/>
              <a:gd name="f226" fmla="*/ f178 1 342199"/>
              <a:gd name="f227" fmla="*/ f179 1 509702"/>
              <a:gd name="f228" fmla="*/ f180 1 342199"/>
              <a:gd name="f229" fmla="*/ f181 1 509702"/>
              <a:gd name="f230" fmla="*/ f182 1 342199"/>
              <a:gd name="f231" fmla="*/ f183 1 509702"/>
              <a:gd name="f232" fmla="*/ f184 1 342199"/>
              <a:gd name="f233" fmla="*/ f185 1 509702"/>
              <a:gd name="f234" fmla="*/ f186 1 342199"/>
              <a:gd name="f235" fmla="*/ f187 1 509702"/>
              <a:gd name="f236" fmla="*/ f188 1 342199"/>
              <a:gd name="f237" fmla="*/ f189 1 509702"/>
              <a:gd name="f238" fmla="*/ f190 1 342199"/>
              <a:gd name="f239" fmla="*/ f191 1 509702"/>
              <a:gd name="f240" fmla="*/ f192 1 342199"/>
              <a:gd name="f241" fmla="*/ f193 1 509702"/>
              <a:gd name="f242" fmla="*/ f194 1 342199"/>
              <a:gd name="f243" fmla="*/ f195 1 509702"/>
              <a:gd name="f244" fmla="*/ f196 1 342199"/>
              <a:gd name="f245" fmla="*/ f197 1 509702"/>
              <a:gd name="f246" fmla="*/ f198 1 342199"/>
              <a:gd name="f247" fmla="*/ f199 1 509702"/>
              <a:gd name="f248" fmla="*/ f200 1 342199"/>
              <a:gd name="f249" fmla="*/ f201 1 509702"/>
              <a:gd name="f250" fmla="*/ f202 1 342199"/>
              <a:gd name="f251" fmla="*/ f203 1 509702"/>
              <a:gd name="f252" fmla="*/ f148 1 f155"/>
              <a:gd name="f253" fmla="*/ f149 1 f155"/>
              <a:gd name="f254" fmla="*/ f148 1 f156"/>
              <a:gd name="f255" fmla="*/ f150 1 f156"/>
              <a:gd name="f256" fmla="*/ f205 1 f155"/>
              <a:gd name="f257" fmla="*/ f206 1 f156"/>
              <a:gd name="f258" fmla="*/ f207 1 f155"/>
              <a:gd name="f259" fmla="*/ f208 1 f156"/>
              <a:gd name="f260" fmla="*/ f209 1 f155"/>
              <a:gd name="f261" fmla="*/ f210 1 f156"/>
              <a:gd name="f262" fmla="*/ f211 1 f155"/>
              <a:gd name="f263" fmla="*/ f212 1 f156"/>
              <a:gd name="f264" fmla="*/ f213 1 f155"/>
              <a:gd name="f265" fmla="*/ f214 1 f156"/>
              <a:gd name="f266" fmla="*/ f215 1 f155"/>
              <a:gd name="f267" fmla="*/ f216 1 f156"/>
              <a:gd name="f268" fmla="*/ f217 1 f155"/>
              <a:gd name="f269" fmla="*/ f218 1 f156"/>
              <a:gd name="f270" fmla="*/ f219 1 f155"/>
              <a:gd name="f271" fmla="*/ f220 1 f156"/>
              <a:gd name="f272" fmla="*/ f221 1 f155"/>
              <a:gd name="f273" fmla="*/ f222 1 f156"/>
              <a:gd name="f274" fmla="*/ f223 1 f155"/>
              <a:gd name="f275" fmla="*/ f224 1 f156"/>
              <a:gd name="f276" fmla="*/ f225 1 f155"/>
              <a:gd name="f277" fmla="*/ f226 1 f156"/>
              <a:gd name="f278" fmla="*/ f227 1 f155"/>
              <a:gd name="f279" fmla="*/ f228 1 f156"/>
              <a:gd name="f280" fmla="*/ f229 1 f155"/>
              <a:gd name="f281" fmla="*/ f230 1 f156"/>
              <a:gd name="f282" fmla="*/ f231 1 f155"/>
              <a:gd name="f283" fmla="*/ f232 1 f156"/>
              <a:gd name="f284" fmla="*/ f233 1 f155"/>
              <a:gd name="f285" fmla="*/ f234 1 f156"/>
              <a:gd name="f286" fmla="*/ f235 1 f155"/>
              <a:gd name="f287" fmla="*/ f236 1 f156"/>
              <a:gd name="f288" fmla="*/ f237 1 f155"/>
              <a:gd name="f289" fmla="*/ f238 1 f156"/>
              <a:gd name="f290" fmla="*/ f239 1 f155"/>
              <a:gd name="f291" fmla="*/ f240 1 f156"/>
              <a:gd name="f292" fmla="*/ f241 1 f155"/>
              <a:gd name="f293" fmla="*/ f242 1 f156"/>
              <a:gd name="f294" fmla="*/ f243 1 f155"/>
              <a:gd name="f295" fmla="*/ f244 1 f156"/>
              <a:gd name="f296" fmla="*/ f245 1 f155"/>
              <a:gd name="f297" fmla="*/ f246 1 f156"/>
              <a:gd name="f298" fmla="*/ f247 1 f155"/>
              <a:gd name="f299" fmla="*/ f248 1 f156"/>
              <a:gd name="f300" fmla="*/ f249 1 f155"/>
              <a:gd name="f301" fmla="*/ f250 1 f156"/>
              <a:gd name="f302" fmla="*/ f251 1 f155"/>
              <a:gd name="f303" fmla="*/ f252 f146 1"/>
              <a:gd name="f304" fmla="*/ f253 f146 1"/>
              <a:gd name="f305" fmla="*/ f255 f147 1"/>
              <a:gd name="f306" fmla="*/ f254 f147 1"/>
              <a:gd name="f307" fmla="*/ f256 f146 1"/>
              <a:gd name="f308" fmla="*/ f257 f147 1"/>
              <a:gd name="f309" fmla="*/ f258 f146 1"/>
              <a:gd name="f310" fmla="*/ f259 f147 1"/>
              <a:gd name="f311" fmla="*/ f260 f146 1"/>
              <a:gd name="f312" fmla="*/ f261 f147 1"/>
              <a:gd name="f313" fmla="*/ f262 f146 1"/>
              <a:gd name="f314" fmla="*/ f263 f147 1"/>
              <a:gd name="f315" fmla="*/ f264 f146 1"/>
              <a:gd name="f316" fmla="*/ f265 f147 1"/>
              <a:gd name="f317" fmla="*/ f266 f146 1"/>
              <a:gd name="f318" fmla="*/ f267 f147 1"/>
              <a:gd name="f319" fmla="*/ f268 f146 1"/>
              <a:gd name="f320" fmla="*/ f269 f147 1"/>
              <a:gd name="f321" fmla="*/ f270 f146 1"/>
              <a:gd name="f322" fmla="*/ f271 f147 1"/>
              <a:gd name="f323" fmla="*/ f272 f146 1"/>
              <a:gd name="f324" fmla="*/ f273 f147 1"/>
              <a:gd name="f325" fmla="*/ f274 f146 1"/>
              <a:gd name="f326" fmla="*/ f275 f147 1"/>
              <a:gd name="f327" fmla="*/ f276 f146 1"/>
              <a:gd name="f328" fmla="*/ f277 f147 1"/>
              <a:gd name="f329" fmla="*/ f278 f146 1"/>
              <a:gd name="f330" fmla="*/ f279 f147 1"/>
              <a:gd name="f331" fmla="*/ f280 f146 1"/>
              <a:gd name="f332" fmla="*/ f281 f147 1"/>
              <a:gd name="f333" fmla="*/ f282 f146 1"/>
              <a:gd name="f334" fmla="*/ f283 f147 1"/>
              <a:gd name="f335" fmla="*/ f284 f146 1"/>
              <a:gd name="f336" fmla="*/ f285 f147 1"/>
              <a:gd name="f337" fmla="*/ f286 f146 1"/>
              <a:gd name="f338" fmla="*/ f287 f147 1"/>
              <a:gd name="f339" fmla="*/ f288 f146 1"/>
              <a:gd name="f340" fmla="*/ f289 f147 1"/>
              <a:gd name="f341" fmla="*/ f290 f146 1"/>
              <a:gd name="f342" fmla="*/ f291 f147 1"/>
              <a:gd name="f343" fmla="*/ f292 f146 1"/>
              <a:gd name="f344" fmla="*/ f293 f147 1"/>
              <a:gd name="f345" fmla="*/ f294 f146 1"/>
              <a:gd name="f346" fmla="*/ f295 f147 1"/>
              <a:gd name="f347" fmla="*/ f296 f146 1"/>
              <a:gd name="f348" fmla="*/ f297 f147 1"/>
              <a:gd name="f349" fmla="*/ f298 f146 1"/>
              <a:gd name="f350" fmla="*/ f299 f147 1"/>
              <a:gd name="f351" fmla="*/ f300 f146 1"/>
              <a:gd name="f352" fmla="*/ f301 f147 1"/>
              <a:gd name="f353" fmla="*/ f302 f1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04">
                <a:pos x="f307" y="f308"/>
              </a:cxn>
              <a:cxn ang="f204">
                <a:pos x="f309" y="f310"/>
              </a:cxn>
              <a:cxn ang="f204">
                <a:pos x="f311" y="f312"/>
              </a:cxn>
              <a:cxn ang="f204">
                <a:pos x="f313" y="f314"/>
              </a:cxn>
              <a:cxn ang="f204">
                <a:pos x="f315" y="f316"/>
              </a:cxn>
              <a:cxn ang="f204">
                <a:pos x="f317" y="f318"/>
              </a:cxn>
              <a:cxn ang="f204">
                <a:pos x="f319" y="f320"/>
              </a:cxn>
              <a:cxn ang="f204">
                <a:pos x="f321" y="f322"/>
              </a:cxn>
              <a:cxn ang="f204">
                <a:pos x="f323" y="f324"/>
              </a:cxn>
              <a:cxn ang="f204">
                <a:pos x="f325" y="f326"/>
              </a:cxn>
              <a:cxn ang="f204">
                <a:pos x="f327" y="f328"/>
              </a:cxn>
              <a:cxn ang="f204">
                <a:pos x="f329" y="f330"/>
              </a:cxn>
              <a:cxn ang="f204">
                <a:pos x="f331" y="f332"/>
              </a:cxn>
              <a:cxn ang="f204">
                <a:pos x="f333" y="f334"/>
              </a:cxn>
              <a:cxn ang="f204">
                <a:pos x="f335" y="f336"/>
              </a:cxn>
              <a:cxn ang="f204">
                <a:pos x="f337" y="f338"/>
              </a:cxn>
              <a:cxn ang="f204">
                <a:pos x="f339" y="f340"/>
              </a:cxn>
              <a:cxn ang="f204">
                <a:pos x="f341" y="f342"/>
              </a:cxn>
              <a:cxn ang="f204">
                <a:pos x="f343" y="f344"/>
              </a:cxn>
              <a:cxn ang="f204">
                <a:pos x="f345" y="f346"/>
              </a:cxn>
              <a:cxn ang="f204">
                <a:pos x="f347" y="f348"/>
              </a:cxn>
              <a:cxn ang="f204">
                <a:pos x="f349" y="f350"/>
              </a:cxn>
              <a:cxn ang="f204">
                <a:pos x="f351" y="f352"/>
              </a:cxn>
              <a:cxn ang="f204">
                <a:pos x="f353" y="f308"/>
              </a:cxn>
            </a:cxnLst>
            <a:rect l="f303" t="f306" r="f304" b="f305"/>
            <a:pathLst>
              <a:path w="509702" h="34219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18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69" name="Forma libre: forma 947">
            <a:extLst>
              <a:ext uri="{FF2B5EF4-FFF2-40B4-BE49-F238E27FC236}">
                <a16:creationId xmlns:a16="http://schemas.microsoft.com/office/drawing/2014/main" id="{CBEE271D-4728-4307-BB37-79739DF3D0AF}"/>
              </a:ext>
            </a:extLst>
          </p:cNvPr>
          <p:cNvSpPr/>
          <p:nvPr/>
        </p:nvSpPr>
        <p:spPr>
          <a:xfrm>
            <a:off x="5555885" y="3619597"/>
            <a:ext cx="592686" cy="36529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92688"/>
              <a:gd name="f7" fmla="val 365290"/>
              <a:gd name="f8" fmla="val 211108"/>
              <a:gd name="f9" fmla="val 2632"/>
              <a:gd name="f10" fmla="val 169108"/>
              <a:gd name="f11" fmla="val 27631"/>
              <a:gd name="f12" fmla="val 142724"/>
              <a:gd name="f13" fmla="val 65164"/>
              <a:gd name="f14" fmla="val 126761"/>
              <a:gd name="f15" fmla="val 77595"/>
              <a:gd name="f16" fmla="val 121464"/>
              <a:gd name="f17" fmla="val 82927"/>
              <a:gd name="f18" fmla="val 116893"/>
              <a:gd name="f19" fmla="val 83135"/>
              <a:gd name="f20" fmla="val 101208"/>
              <a:gd name="f21" fmla="val 83619"/>
              <a:gd name="f22" fmla="val 63952"/>
              <a:gd name="f23" fmla="val 110315"/>
              <a:gd name="f24" fmla="val 44250"/>
              <a:gd name="f25" fmla="val 141235"/>
              <a:gd name="f26" fmla="val 31058"/>
              <a:gd name="f27" fmla="val 178630"/>
              <a:gd name="f28" fmla="val 15096"/>
              <a:gd name="f29" fmla="val 217410"/>
              <a:gd name="f30" fmla="val 14507"/>
              <a:gd name="f31" fmla="val 256259"/>
              <a:gd name="f32" fmla="val 26384"/>
              <a:gd name="f33" fmla="val 262423"/>
              <a:gd name="f34" fmla="val 28253"/>
              <a:gd name="f35" fmla="val 267963"/>
              <a:gd name="f36" fmla="val 29881"/>
              <a:gd name="f37" fmla="val 274507"/>
              <a:gd name="f38" fmla="val 26765"/>
              <a:gd name="f39" fmla="val 300164"/>
              <a:gd name="f40" fmla="val 14542"/>
              <a:gd name="f41" fmla="val 327552"/>
              <a:gd name="f42" fmla="val 11772"/>
              <a:gd name="f43" fmla="val 355494"/>
              <a:gd name="f44" fmla="val 13711"/>
              <a:gd name="f45" fmla="val 367198"/>
              <a:gd name="f46" fmla="val 378139"/>
              <a:gd name="f47" fmla="val 12984"/>
              <a:gd name="f48" fmla="val 389288"/>
              <a:gd name="f49" fmla="val 8898"/>
              <a:gd name="f50" fmla="val 428311"/>
              <a:gd name="f51" fmla="val -5367"/>
              <a:gd name="f52" fmla="val 467091"/>
              <a:gd name="f53" fmla="val -2528"/>
              <a:gd name="f54" fmla="val 502754"/>
              <a:gd name="f55" fmla="val 17762"/>
              <a:gd name="f56" fmla="val 521660"/>
              <a:gd name="f57" fmla="val 28531"/>
              <a:gd name="f58" fmla="val 536479"/>
              <a:gd name="f59" fmla="val 45705"/>
              <a:gd name="f60" fmla="val 539734"/>
              <a:gd name="f61" fmla="val 69388"/>
              <a:gd name="f62" fmla="val 540946"/>
              <a:gd name="f63" fmla="val 78287"/>
              <a:gd name="f64" fmla="val 543716"/>
              <a:gd name="f65" fmla="val 85316"/>
              <a:gd name="f66" fmla="val 552926"/>
              <a:gd name="f67" fmla="val 89851"/>
              <a:gd name="f68" fmla="val 578029"/>
              <a:gd name="f69" fmla="val 102178"/>
              <a:gd name="f70" fmla="val 594995"/>
              <a:gd name="f71" fmla="val 121291"/>
              <a:gd name="f72" fmla="val 592433"/>
              <a:gd name="f73" fmla="val 150930"/>
              <a:gd name="f74" fmla="val 589802"/>
              <a:gd name="f75" fmla="val 181261"/>
              <a:gd name="f76" fmla="val 568576"/>
              <a:gd name="f77" fmla="val 197881"/>
              <a:gd name="f78" fmla="val 541984"/>
              <a:gd name="f79" fmla="val 206156"/>
              <a:gd name="f80" fmla="val 525295"/>
              <a:gd name="f81" fmla="val 211350"/>
              <a:gd name="f82" fmla="val 515704"/>
              <a:gd name="f83" fmla="val 219106"/>
              <a:gd name="f84" fmla="val 507983"/>
              <a:gd name="f85" fmla="val 235380"/>
              <a:gd name="f86" fmla="val 486965"/>
              <a:gd name="f87" fmla="val 279769"/>
              <a:gd name="f88" fmla="val 439114"/>
              <a:gd name="f89" fmla="val 298017"/>
              <a:gd name="f90" fmla="val 392820"/>
              <a:gd name="f91" fmla="val 281016"/>
              <a:gd name="f92" fmla="val 378935"/>
              <a:gd name="f93" fmla="val 275926"/>
              <a:gd name="f94" fmla="val 380459"/>
              <a:gd name="f95" fmla="val 281223"/>
              <a:gd name="f96" fmla="val 381567"/>
              <a:gd name="f97" fmla="val 291299"/>
              <a:gd name="f98" fmla="val 385306"/>
              <a:gd name="f99" fmla="val 326270"/>
              <a:gd name="f100" fmla="val 363735"/>
              <a:gd name="f101" fmla="val 355355"/>
              <a:gd name="f102" fmla="val 328695"/>
              <a:gd name="f103" fmla="val 363700"/>
              <a:gd name="f104" fmla="val 298225"/>
              <a:gd name="f105" fmla="val 370971"/>
              <a:gd name="f106" fmla="val 266024"/>
              <a:gd name="f107" fmla="val 352655"/>
              <a:gd name="f108" fmla="val 253836"/>
              <a:gd name="f109" fmla="val 322081"/>
              <a:gd name="f110" fmla="val 250685"/>
              <a:gd name="f111" fmla="val 314186"/>
              <a:gd name="f112" fmla="val 254113"/>
              <a:gd name="f113" fmla="val 301617"/>
              <a:gd name="f114" fmla="val 242029"/>
              <a:gd name="f115" fmla="val 299298"/>
              <a:gd name="f116" fmla="val 226032"/>
              <a:gd name="f117" fmla="val 296216"/>
              <a:gd name="f118" fmla="val 210624"/>
              <a:gd name="f119" fmla="val 288668"/>
              <a:gd name="f120" fmla="val 193242"/>
              <a:gd name="f121" fmla="val 296528"/>
              <a:gd name="f122" fmla="val 150480"/>
              <a:gd name="f123" fmla="val 315883"/>
              <a:gd name="f124" fmla="val 106783"/>
              <a:gd name="f125" fmla="val 315225"/>
              <a:gd name="f126" fmla="val 64056"/>
              <a:gd name="f127" fmla="val 296839"/>
              <a:gd name="f128" fmla="val 27284"/>
              <a:gd name="f129" fmla="val 2424"/>
              <a:gd name="f130" fmla="val 254978"/>
              <a:gd name="f131" fmla="val 35"/>
              <a:gd name="f132" fmla="val 211073"/>
              <a:gd name="f133" fmla="val 210035"/>
              <a:gd name="f134" fmla="val 42381"/>
              <a:gd name="f135" fmla="val 174821"/>
              <a:gd name="f136" fmla="val 42277"/>
              <a:gd name="f137" fmla="val 144040"/>
              <a:gd name="f138" fmla="val 47367"/>
              <a:gd name="f139" fmla="val 119872"/>
              <a:gd name="f140" fmla="val 71950"/>
              <a:gd name="f141" fmla="val 105918"/>
              <a:gd name="f142" fmla="val 86146"/>
              <a:gd name="f143" fmla="val 101555"/>
              <a:gd name="f144" fmla="val 103182"/>
              <a:gd name="f145" fmla="val 110107"/>
              <a:gd name="f146" fmla="val 121048"/>
              <a:gd name="f147" fmla="val 116305"/>
              <a:gd name="f148" fmla="val 134033"/>
              <a:gd name="f149" fmla="val 110904"/>
              <a:gd name="f150" fmla="val 137184"/>
              <a:gd name="f151" fmla="val 100066"/>
              <a:gd name="f152" fmla="val 139365"/>
              <a:gd name="f153" fmla="val 80538"/>
              <a:gd name="f154" fmla="val 143278"/>
              <a:gd name="f155" fmla="val 62844"/>
              <a:gd name="f156" fmla="val 151137"/>
              <a:gd name="f157" fmla="val 47228"/>
              <a:gd name="f158" fmla="val 163741"/>
              <a:gd name="f159" fmla="val 17797"/>
              <a:gd name="f160" fmla="val 187494"/>
              <a:gd name="f161" fmla="val 14889"/>
              <a:gd name="f162" fmla="val 226274"/>
              <a:gd name="f163" fmla="val 41134"/>
              <a:gd name="f164" fmla="val 253281"/>
              <a:gd name="f165" fmla="val 74305"/>
              <a:gd name="f166" fmla="val 287352"/>
              <a:gd name="f167" fmla="val 116167"/>
              <a:gd name="f168" fmla="val 295039"/>
              <a:gd name="f169" fmla="val 159171"/>
              <a:gd name="f170" fmla="val 282781"/>
              <a:gd name="f171" fmla="val 189779"/>
              <a:gd name="f172" fmla="val 274056"/>
              <a:gd name="f173" fmla="val 217514"/>
              <a:gd name="f174" fmla="val 266196"/>
              <a:gd name="f175" fmla="val 249888"/>
              <a:gd name="f176" fmla="val 275233"/>
              <a:gd name="f177" fmla="val 265712"/>
              <a:gd name="f178" fmla="val 279665"/>
              <a:gd name="f179" fmla="val 275372"/>
              <a:gd name="f180" fmla="val 279077"/>
              <a:gd name="f181" fmla="val 273364"/>
              <a:gd name="f182" fmla="val 299609"/>
              <a:gd name="f183" fmla="val 271494"/>
              <a:gd name="f184" fmla="val 318618"/>
              <a:gd name="f185" fmla="val 283855"/>
              <a:gd name="f186" fmla="val 332295"/>
              <a:gd name="f187" fmla="val 301099"/>
              <a:gd name="f188" fmla="val 339532"/>
              <a:gd name="f189" fmla="val 317615"/>
              <a:gd name="f190" fmla="val 346491"/>
              <a:gd name="f191" fmla="val 333023"/>
              <a:gd name="f192" fmla="val 342232"/>
              <a:gd name="f193" fmla="val 345626"/>
              <a:gd name="f194" fmla="val 329941"/>
              <a:gd name="f195" fmla="val 358161"/>
              <a:gd name="f196" fmla="val 317718"/>
              <a:gd name="f197" fmla="val 364809"/>
              <a:gd name="f198" fmla="val 301964"/>
              <a:gd name="f199" fmla="val 356152"/>
              <a:gd name="f200" fmla="val 286106"/>
              <a:gd name="f201" fmla="val 345245"/>
              <a:gd name="f202" fmla="val 266058"/>
              <a:gd name="f203" fmla="val 361796"/>
              <a:gd name="f204" fmla="val 259167"/>
              <a:gd name="f205" fmla="val 370903"/>
              <a:gd name="f206" fmla="val 249334"/>
              <a:gd name="f207" fmla="val 380147"/>
              <a:gd name="f208" fmla="val 239362"/>
              <a:gd name="f209" fmla="val 385514"/>
              <a:gd name="f210" fmla="val 252900"/>
              <a:gd name="f211" fmla="val 392543"/>
              <a:gd name="f212" fmla="val 255774"/>
              <a:gd name="f213" fmla="val 400576"/>
              <a:gd name="f214" fmla="val 259063"/>
              <a:gd name="f215" fmla="val 408332"/>
              <a:gd name="f216" fmla="val 262560"/>
              <a:gd name="f217" fmla="val 417127"/>
              <a:gd name="f218" fmla="val 263392"/>
              <a:gd name="f219" fmla="val 452860"/>
              <a:gd name="f220" fmla="val 266715"/>
              <a:gd name="f221" fmla="val 483676"/>
              <a:gd name="f222" fmla="val 246460"/>
              <a:gd name="f223" fmla="val 493475"/>
              <a:gd name="f224" fmla="val 209896"/>
              <a:gd name="f225" fmla="val 497491"/>
              <a:gd name="f226" fmla="val 194938"/>
              <a:gd name="f227" fmla="val 504070"/>
              <a:gd name="f228" fmla="val 189086"/>
              <a:gd name="f229" fmla="val 518855"/>
              <a:gd name="f230" fmla="val 188532"/>
              <a:gd name="f231" fmla="val 531043"/>
              <a:gd name="f232" fmla="val 188048"/>
              <a:gd name="f233" fmla="val 542504"/>
              <a:gd name="f234" fmla="val 183339"/>
              <a:gd name="f235" fmla="val 552614"/>
              <a:gd name="f236" fmla="val 176275"/>
              <a:gd name="f237" fmla="val 574532"/>
              <a:gd name="f238" fmla="val 160971"/>
              <a:gd name="f239" fmla="val 574878"/>
              <a:gd name="f240" fmla="val 131990"/>
              <a:gd name="f241" fmla="val 553168"/>
              <a:gd name="f242" fmla="val 116547"/>
              <a:gd name="f243" fmla="val 545689"/>
              <a:gd name="f244" fmla="val 111250"/>
              <a:gd name="f245" fmla="val 537656"/>
              <a:gd name="f246" fmla="val 106644"/>
              <a:gd name="f247" fmla="val 528031"/>
              <a:gd name="f248" fmla="val 105813"/>
              <a:gd name="f249" fmla="val 518163"/>
              <a:gd name="f250" fmla="val 104948"/>
              <a:gd name="f251" fmla="val 513938"/>
              <a:gd name="f252" fmla="val 100273"/>
              <a:gd name="f253" fmla="val 516224"/>
              <a:gd name="f254" fmla="val 89609"/>
              <a:gd name="f255" fmla="val 520759"/>
              <a:gd name="f256" fmla="val 68384"/>
              <a:gd name="f257" fmla="val 510995"/>
              <a:gd name="f258" fmla="val 53253"/>
              <a:gd name="f259" fmla="val 494687"/>
              <a:gd name="f260" fmla="val 40545"/>
              <a:gd name="f261" fmla="val 477340"/>
              <a:gd name="f262" fmla="val 27042"/>
              <a:gd name="f263" fmla="val 456288"/>
              <a:gd name="f264" fmla="val 18732"/>
              <a:gd name="f265" fmla="val 436586"/>
              <a:gd name="f266" fmla="val 23337"/>
              <a:gd name="f267" fmla="val 393063"/>
              <a:gd name="f268" fmla="val 33482"/>
              <a:gd name="f269" fmla="val 348362"/>
              <a:gd name="f270" fmla="val 32928"/>
              <a:gd name="f271" fmla="val 305288"/>
              <a:gd name="f272" fmla="val 41688"/>
              <a:gd name="f273" fmla="val 280428"/>
              <a:gd name="f274" fmla="val 46743"/>
              <a:gd name="f275" fmla="val 258198"/>
              <a:gd name="f276" fmla="val 56057"/>
              <a:gd name="f277" fmla="val 233061"/>
              <a:gd name="f278" fmla="val 44423"/>
              <a:gd name="f279" fmla="val 225755"/>
              <a:gd name="f280" fmla="val 41030"/>
              <a:gd name="f281" fmla="val 216025"/>
              <a:gd name="f282" fmla="val 42865"/>
              <a:gd name="f283" fmla="val 42450"/>
              <a:gd name="f284" fmla="+- 0 0 -90"/>
              <a:gd name="f285" fmla="*/ f3 1 592688"/>
              <a:gd name="f286" fmla="*/ f4 1 365290"/>
              <a:gd name="f287" fmla="val f5"/>
              <a:gd name="f288" fmla="val f6"/>
              <a:gd name="f289" fmla="val f7"/>
              <a:gd name="f290" fmla="*/ f284 f0 1"/>
              <a:gd name="f291" fmla="+- f289 0 f287"/>
              <a:gd name="f292" fmla="+- f288 0 f287"/>
              <a:gd name="f293" fmla="*/ f290 1 f2"/>
              <a:gd name="f294" fmla="*/ f292 1 592688"/>
              <a:gd name="f295" fmla="*/ f291 1 365290"/>
              <a:gd name="f296" fmla="*/ 0 f292 1"/>
              <a:gd name="f297" fmla="*/ 211108 f291 1"/>
              <a:gd name="f298" fmla="*/ 65164 f292 1"/>
              <a:gd name="f299" fmla="*/ 126761 f291 1"/>
              <a:gd name="f300" fmla="*/ 83135 f292 1"/>
              <a:gd name="f301" fmla="*/ 101208 f291 1"/>
              <a:gd name="f302" fmla="*/ 141235 f292 1"/>
              <a:gd name="f303" fmla="*/ 31058 f291 1"/>
              <a:gd name="f304" fmla="*/ 256259 f292 1"/>
              <a:gd name="f305" fmla="*/ 26384 f291 1"/>
              <a:gd name="f306" fmla="*/ 274507 f292 1"/>
              <a:gd name="f307" fmla="*/ 26765 f291 1"/>
              <a:gd name="f308" fmla="*/ 355494 f292 1"/>
              <a:gd name="f309" fmla="*/ 13711 f291 1"/>
              <a:gd name="f310" fmla="*/ 389288 f292 1"/>
              <a:gd name="f311" fmla="*/ 8898 f291 1"/>
              <a:gd name="f312" fmla="*/ 502754 f292 1"/>
              <a:gd name="f313" fmla="*/ 17762 f291 1"/>
              <a:gd name="f314" fmla="*/ 539734 f292 1"/>
              <a:gd name="f315" fmla="*/ 69388 f291 1"/>
              <a:gd name="f316" fmla="*/ 552926 f292 1"/>
              <a:gd name="f317" fmla="*/ 89851 f291 1"/>
              <a:gd name="f318" fmla="*/ 592433 f292 1"/>
              <a:gd name="f319" fmla="*/ 150930 f291 1"/>
              <a:gd name="f320" fmla="*/ 541984 f292 1"/>
              <a:gd name="f321" fmla="*/ 206156 f291 1"/>
              <a:gd name="f322" fmla="*/ 507983 f292 1"/>
              <a:gd name="f323" fmla="*/ 235380 f291 1"/>
              <a:gd name="f324" fmla="*/ 392820 f292 1"/>
              <a:gd name="f325" fmla="*/ 281016 f291 1"/>
              <a:gd name="f326" fmla="*/ 381567 f292 1"/>
              <a:gd name="f327" fmla="*/ 291299 f291 1"/>
              <a:gd name="f328" fmla="*/ 328695 f292 1"/>
              <a:gd name="f329" fmla="*/ 363700 f291 1"/>
              <a:gd name="f330" fmla="*/ 253836 f292 1"/>
              <a:gd name="f331" fmla="*/ 322081 f291 1"/>
              <a:gd name="f332" fmla="*/ 242029 f292 1"/>
              <a:gd name="f333" fmla="*/ 299298 f291 1"/>
              <a:gd name="f334" fmla="*/ 193242 f292 1"/>
              <a:gd name="f335" fmla="*/ 296528 f291 1"/>
              <a:gd name="f336" fmla="*/ 64056 f292 1"/>
              <a:gd name="f337" fmla="*/ 296839 f291 1"/>
              <a:gd name="f338" fmla="*/ 35 f292 1"/>
              <a:gd name="f339" fmla="*/ 211073 f291 1"/>
              <a:gd name="f340" fmla="*/ 210035 f292 1"/>
              <a:gd name="f341" fmla="*/ 42381 f291 1"/>
              <a:gd name="f342" fmla="*/ 119872 f292 1"/>
              <a:gd name="f343" fmla="*/ 71950 f291 1"/>
              <a:gd name="f344" fmla="*/ 110107 f292 1"/>
              <a:gd name="f345" fmla="*/ 121048 f291 1"/>
              <a:gd name="f346" fmla="*/ 100066 f292 1"/>
              <a:gd name="f347" fmla="*/ 139365 f291 1"/>
              <a:gd name="f348" fmla="*/ 47228 f292 1"/>
              <a:gd name="f349" fmla="*/ 163741 f291 1"/>
              <a:gd name="f350" fmla="*/ 41134 f292 1"/>
              <a:gd name="f351" fmla="*/ 253281 f291 1"/>
              <a:gd name="f352" fmla="*/ 159171 f292 1"/>
              <a:gd name="f353" fmla="*/ 282781 f291 1"/>
              <a:gd name="f354" fmla="*/ 249888 f292 1"/>
              <a:gd name="f355" fmla="*/ 275233 f291 1"/>
              <a:gd name="f356" fmla="*/ 273364 f292 1"/>
              <a:gd name="f357" fmla="*/ 299609 f291 1"/>
              <a:gd name="f358" fmla="*/ 301099 f292 1"/>
              <a:gd name="f359" fmla="*/ 339532 f291 1"/>
              <a:gd name="f360" fmla="*/ 345626 f292 1"/>
              <a:gd name="f361" fmla="*/ 329941 f291 1"/>
              <a:gd name="f362" fmla="*/ 356152 f292 1"/>
              <a:gd name="f363" fmla="*/ 286106 f291 1"/>
              <a:gd name="f364" fmla="*/ 370903 f292 1"/>
              <a:gd name="f365" fmla="*/ 249334 f291 1"/>
              <a:gd name="f366" fmla="*/ 392543 f292 1"/>
              <a:gd name="f367" fmla="*/ 255774 f291 1"/>
              <a:gd name="f368" fmla="*/ 417127 f292 1"/>
              <a:gd name="f369" fmla="*/ 263392 f291 1"/>
              <a:gd name="f370" fmla="*/ 493475 f292 1"/>
              <a:gd name="f371" fmla="*/ 209896 f291 1"/>
              <a:gd name="f372" fmla="*/ 518855 f292 1"/>
              <a:gd name="f373" fmla="*/ 188532 f291 1"/>
              <a:gd name="f374" fmla="*/ 552614 f292 1"/>
              <a:gd name="f375" fmla="*/ 176275 f291 1"/>
              <a:gd name="f376" fmla="*/ 553168 f292 1"/>
              <a:gd name="f377" fmla="*/ 116547 f291 1"/>
              <a:gd name="f378" fmla="*/ 528031 f292 1"/>
              <a:gd name="f379" fmla="*/ 105813 f291 1"/>
              <a:gd name="f380" fmla="*/ 516224 f292 1"/>
              <a:gd name="f381" fmla="*/ 89609 f291 1"/>
              <a:gd name="f382" fmla="*/ 494687 f292 1"/>
              <a:gd name="f383" fmla="*/ 40545 f291 1"/>
              <a:gd name="f384" fmla="*/ 436586 f292 1"/>
              <a:gd name="f385" fmla="*/ 23337 f291 1"/>
              <a:gd name="f386" fmla="*/ 305288 f292 1"/>
              <a:gd name="f387" fmla="*/ 41688 f291 1"/>
              <a:gd name="f388" fmla="*/ 233061 f292 1"/>
              <a:gd name="f389" fmla="*/ 44423 f291 1"/>
              <a:gd name="f390" fmla="*/ 42450 f291 1"/>
              <a:gd name="f391" fmla="+- f293 0 f1"/>
              <a:gd name="f392" fmla="*/ f296 1 592688"/>
              <a:gd name="f393" fmla="*/ f297 1 365290"/>
              <a:gd name="f394" fmla="*/ f298 1 592688"/>
              <a:gd name="f395" fmla="*/ f299 1 365290"/>
              <a:gd name="f396" fmla="*/ f300 1 592688"/>
              <a:gd name="f397" fmla="*/ f301 1 365290"/>
              <a:gd name="f398" fmla="*/ f302 1 592688"/>
              <a:gd name="f399" fmla="*/ f303 1 365290"/>
              <a:gd name="f400" fmla="*/ f304 1 592688"/>
              <a:gd name="f401" fmla="*/ f305 1 365290"/>
              <a:gd name="f402" fmla="*/ f306 1 592688"/>
              <a:gd name="f403" fmla="*/ f307 1 365290"/>
              <a:gd name="f404" fmla="*/ f308 1 592688"/>
              <a:gd name="f405" fmla="*/ f309 1 365290"/>
              <a:gd name="f406" fmla="*/ f310 1 592688"/>
              <a:gd name="f407" fmla="*/ f311 1 365290"/>
              <a:gd name="f408" fmla="*/ f312 1 592688"/>
              <a:gd name="f409" fmla="*/ f313 1 365290"/>
              <a:gd name="f410" fmla="*/ f314 1 592688"/>
              <a:gd name="f411" fmla="*/ f315 1 365290"/>
              <a:gd name="f412" fmla="*/ f316 1 592688"/>
              <a:gd name="f413" fmla="*/ f317 1 365290"/>
              <a:gd name="f414" fmla="*/ f318 1 592688"/>
              <a:gd name="f415" fmla="*/ f319 1 365290"/>
              <a:gd name="f416" fmla="*/ f320 1 592688"/>
              <a:gd name="f417" fmla="*/ f321 1 365290"/>
              <a:gd name="f418" fmla="*/ f322 1 592688"/>
              <a:gd name="f419" fmla="*/ f323 1 365290"/>
              <a:gd name="f420" fmla="*/ f324 1 592688"/>
              <a:gd name="f421" fmla="*/ f325 1 365290"/>
              <a:gd name="f422" fmla="*/ f326 1 592688"/>
              <a:gd name="f423" fmla="*/ f327 1 365290"/>
              <a:gd name="f424" fmla="*/ f328 1 592688"/>
              <a:gd name="f425" fmla="*/ f329 1 365290"/>
              <a:gd name="f426" fmla="*/ f330 1 592688"/>
              <a:gd name="f427" fmla="*/ f331 1 365290"/>
              <a:gd name="f428" fmla="*/ f332 1 592688"/>
              <a:gd name="f429" fmla="*/ f333 1 365290"/>
              <a:gd name="f430" fmla="*/ f334 1 592688"/>
              <a:gd name="f431" fmla="*/ f335 1 365290"/>
              <a:gd name="f432" fmla="*/ f336 1 592688"/>
              <a:gd name="f433" fmla="*/ f337 1 365290"/>
              <a:gd name="f434" fmla="*/ f338 1 592688"/>
              <a:gd name="f435" fmla="*/ f339 1 365290"/>
              <a:gd name="f436" fmla="*/ f340 1 592688"/>
              <a:gd name="f437" fmla="*/ f341 1 365290"/>
              <a:gd name="f438" fmla="*/ f342 1 592688"/>
              <a:gd name="f439" fmla="*/ f343 1 365290"/>
              <a:gd name="f440" fmla="*/ f344 1 592688"/>
              <a:gd name="f441" fmla="*/ f345 1 365290"/>
              <a:gd name="f442" fmla="*/ f346 1 592688"/>
              <a:gd name="f443" fmla="*/ f347 1 365290"/>
              <a:gd name="f444" fmla="*/ f348 1 592688"/>
              <a:gd name="f445" fmla="*/ f349 1 365290"/>
              <a:gd name="f446" fmla="*/ f350 1 592688"/>
              <a:gd name="f447" fmla="*/ f351 1 365290"/>
              <a:gd name="f448" fmla="*/ f352 1 592688"/>
              <a:gd name="f449" fmla="*/ f353 1 365290"/>
              <a:gd name="f450" fmla="*/ f354 1 592688"/>
              <a:gd name="f451" fmla="*/ f355 1 365290"/>
              <a:gd name="f452" fmla="*/ f356 1 592688"/>
              <a:gd name="f453" fmla="*/ f357 1 365290"/>
              <a:gd name="f454" fmla="*/ f358 1 592688"/>
              <a:gd name="f455" fmla="*/ f359 1 365290"/>
              <a:gd name="f456" fmla="*/ f360 1 592688"/>
              <a:gd name="f457" fmla="*/ f361 1 365290"/>
              <a:gd name="f458" fmla="*/ f362 1 592688"/>
              <a:gd name="f459" fmla="*/ f363 1 365290"/>
              <a:gd name="f460" fmla="*/ f364 1 592688"/>
              <a:gd name="f461" fmla="*/ f365 1 365290"/>
              <a:gd name="f462" fmla="*/ f366 1 592688"/>
              <a:gd name="f463" fmla="*/ f367 1 365290"/>
              <a:gd name="f464" fmla="*/ f368 1 592688"/>
              <a:gd name="f465" fmla="*/ f369 1 365290"/>
              <a:gd name="f466" fmla="*/ f370 1 592688"/>
              <a:gd name="f467" fmla="*/ f371 1 365290"/>
              <a:gd name="f468" fmla="*/ f372 1 592688"/>
              <a:gd name="f469" fmla="*/ f373 1 365290"/>
              <a:gd name="f470" fmla="*/ f374 1 592688"/>
              <a:gd name="f471" fmla="*/ f375 1 365290"/>
              <a:gd name="f472" fmla="*/ f376 1 592688"/>
              <a:gd name="f473" fmla="*/ f377 1 365290"/>
              <a:gd name="f474" fmla="*/ f378 1 592688"/>
              <a:gd name="f475" fmla="*/ f379 1 365290"/>
              <a:gd name="f476" fmla="*/ f380 1 592688"/>
              <a:gd name="f477" fmla="*/ f381 1 365290"/>
              <a:gd name="f478" fmla="*/ f382 1 592688"/>
              <a:gd name="f479" fmla="*/ f383 1 365290"/>
              <a:gd name="f480" fmla="*/ f384 1 592688"/>
              <a:gd name="f481" fmla="*/ f385 1 365290"/>
              <a:gd name="f482" fmla="*/ f386 1 592688"/>
              <a:gd name="f483" fmla="*/ f387 1 365290"/>
              <a:gd name="f484" fmla="*/ f388 1 592688"/>
              <a:gd name="f485" fmla="*/ f389 1 365290"/>
              <a:gd name="f486" fmla="*/ f390 1 365290"/>
              <a:gd name="f487" fmla="*/ f287 1 f294"/>
              <a:gd name="f488" fmla="*/ f288 1 f294"/>
              <a:gd name="f489" fmla="*/ f287 1 f295"/>
              <a:gd name="f490" fmla="*/ f289 1 f295"/>
              <a:gd name="f491" fmla="*/ f392 1 f294"/>
              <a:gd name="f492" fmla="*/ f393 1 f295"/>
              <a:gd name="f493" fmla="*/ f394 1 f294"/>
              <a:gd name="f494" fmla="*/ f395 1 f295"/>
              <a:gd name="f495" fmla="*/ f396 1 f294"/>
              <a:gd name="f496" fmla="*/ f397 1 f295"/>
              <a:gd name="f497" fmla="*/ f398 1 f294"/>
              <a:gd name="f498" fmla="*/ f399 1 f295"/>
              <a:gd name="f499" fmla="*/ f400 1 f294"/>
              <a:gd name="f500" fmla="*/ f401 1 f295"/>
              <a:gd name="f501" fmla="*/ f402 1 f294"/>
              <a:gd name="f502" fmla="*/ f403 1 f295"/>
              <a:gd name="f503" fmla="*/ f404 1 f294"/>
              <a:gd name="f504" fmla="*/ f405 1 f295"/>
              <a:gd name="f505" fmla="*/ f406 1 f294"/>
              <a:gd name="f506" fmla="*/ f407 1 f295"/>
              <a:gd name="f507" fmla="*/ f408 1 f294"/>
              <a:gd name="f508" fmla="*/ f409 1 f295"/>
              <a:gd name="f509" fmla="*/ f410 1 f294"/>
              <a:gd name="f510" fmla="*/ f411 1 f295"/>
              <a:gd name="f511" fmla="*/ f412 1 f294"/>
              <a:gd name="f512" fmla="*/ f413 1 f295"/>
              <a:gd name="f513" fmla="*/ f414 1 f294"/>
              <a:gd name="f514" fmla="*/ f415 1 f295"/>
              <a:gd name="f515" fmla="*/ f416 1 f294"/>
              <a:gd name="f516" fmla="*/ f417 1 f295"/>
              <a:gd name="f517" fmla="*/ f418 1 f294"/>
              <a:gd name="f518" fmla="*/ f419 1 f295"/>
              <a:gd name="f519" fmla="*/ f420 1 f294"/>
              <a:gd name="f520" fmla="*/ f421 1 f295"/>
              <a:gd name="f521" fmla="*/ f422 1 f294"/>
              <a:gd name="f522" fmla="*/ f423 1 f295"/>
              <a:gd name="f523" fmla="*/ f424 1 f294"/>
              <a:gd name="f524" fmla="*/ f425 1 f295"/>
              <a:gd name="f525" fmla="*/ f426 1 f294"/>
              <a:gd name="f526" fmla="*/ f427 1 f295"/>
              <a:gd name="f527" fmla="*/ f428 1 f294"/>
              <a:gd name="f528" fmla="*/ f429 1 f295"/>
              <a:gd name="f529" fmla="*/ f430 1 f294"/>
              <a:gd name="f530" fmla="*/ f431 1 f295"/>
              <a:gd name="f531" fmla="*/ f432 1 f294"/>
              <a:gd name="f532" fmla="*/ f433 1 f295"/>
              <a:gd name="f533" fmla="*/ f434 1 f294"/>
              <a:gd name="f534" fmla="*/ f435 1 f295"/>
              <a:gd name="f535" fmla="*/ f436 1 f294"/>
              <a:gd name="f536" fmla="*/ f437 1 f295"/>
              <a:gd name="f537" fmla="*/ f438 1 f294"/>
              <a:gd name="f538" fmla="*/ f439 1 f295"/>
              <a:gd name="f539" fmla="*/ f440 1 f294"/>
              <a:gd name="f540" fmla="*/ f441 1 f295"/>
              <a:gd name="f541" fmla="*/ f442 1 f294"/>
              <a:gd name="f542" fmla="*/ f443 1 f295"/>
              <a:gd name="f543" fmla="*/ f444 1 f294"/>
              <a:gd name="f544" fmla="*/ f445 1 f295"/>
              <a:gd name="f545" fmla="*/ f446 1 f294"/>
              <a:gd name="f546" fmla="*/ f447 1 f295"/>
              <a:gd name="f547" fmla="*/ f448 1 f294"/>
              <a:gd name="f548" fmla="*/ f449 1 f295"/>
              <a:gd name="f549" fmla="*/ f450 1 f294"/>
              <a:gd name="f550" fmla="*/ f451 1 f295"/>
              <a:gd name="f551" fmla="*/ f452 1 f294"/>
              <a:gd name="f552" fmla="*/ f453 1 f295"/>
              <a:gd name="f553" fmla="*/ f454 1 f294"/>
              <a:gd name="f554" fmla="*/ f455 1 f295"/>
              <a:gd name="f555" fmla="*/ f456 1 f294"/>
              <a:gd name="f556" fmla="*/ f457 1 f295"/>
              <a:gd name="f557" fmla="*/ f458 1 f294"/>
              <a:gd name="f558" fmla="*/ f459 1 f295"/>
              <a:gd name="f559" fmla="*/ f460 1 f294"/>
              <a:gd name="f560" fmla="*/ f461 1 f295"/>
              <a:gd name="f561" fmla="*/ f462 1 f294"/>
              <a:gd name="f562" fmla="*/ f463 1 f295"/>
              <a:gd name="f563" fmla="*/ f464 1 f294"/>
              <a:gd name="f564" fmla="*/ f465 1 f295"/>
              <a:gd name="f565" fmla="*/ f466 1 f294"/>
              <a:gd name="f566" fmla="*/ f467 1 f295"/>
              <a:gd name="f567" fmla="*/ f468 1 f294"/>
              <a:gd name="f568" fmla="*/ f469 1 f295"/>
              <a:gd name="f569" fmla="*/ f470 1 f294"/>
              <a:gd name="f570" fmla="*/ f471 1 f295"/>
              <a:gd name="f571" fmla="*/ f472 1 f294"/>
              <a:gd name="f572" fmla="*/ f473 1 f295"/>
              <a:gd name="f573" fmla="*/ f474 1 f294"/>
              <a:gd name="f574" fmla="*/ f475 1 f295"/>
              <a:gd name="f575" fmla="*/ f476 1 f294"/>
              <a:gd name="f576" fmla="*/ f477 1 f295"/>
              <a:gd name="f577" fmla="*/ f478 1 f294"/>
              <a:gd name="f578" fmla="*/ f479 1 f295"/>
              <a:gd name="f579" fmla="*/ f480 1 f294"/>
              <a:gd name="f580" fmla="*/ f481 1 f295"/>
              <a:gd name="f581" fmla="*/ f482 1 f294"/>
              <a:gd name="f582" fmla="*/ f483 1 f295"/>
              <a:gd name="f583" fmla="*/ f484 1 f294"/>
              <a:gd name="f584" fmla="*/ f485 1 f295"/>
              <a:gd name="f585" fmla="*/ f486 1 f295"/>
              <a:gd name="f586" fmla="*/ f487 f285 1"/>
              <a:gd name="f587" fmla="*/ f488 f285 1"/>
              <a:gd name="f588" fmla="*/ f490 f286 1"/>
              <a:gd name="f589" fmla="*/ f489 f286 1"/>
              <a:gd name="f590" fmla="*/ f491 f285 1"/>
              <a:gd name="f591" fmla="*/ f492 f286 1"/>
              <a:gd name="f592" fmla="*/ f493 f285 1"/>
              <a:gd name="f593" fmla="*/ f494 f286 1"/>
              <a:gd name="f594" fmla="*/ f495 f285 1"/>
              <a:gd name="f595" fmla="*/ f496 f286 1"/>
              <a:gd name="f596" fmla="*/ f497 f285 1"/>
              <a:gd name="f597" fmla="*/ f498 f286 1"/>
              <a:gd name="f598" fmla="*/ f499 f285 1"/>
              <a:gd name="f599" fmla="*/ f500 f286 1"/>
              <a:gd name="f600" fmla="*/ f501 f285 1"/>
              <a:gd name="f601" fmla="*/ f502 f286 1"/>
              <a:gd name="f602" fmla="*/ f503 f285 1"/>
              <a:gd name="f603" fmla="*/ f504 f286 1"/>
              <a:gd name="f604" fmla="*/ f505 f285 1"/>
              <a:gd name="f605" fmla="*/ f506 f286 1"/>
              <a:gd name="f606" fmla="*/ f507 f285 1"/>
              <a:gd name="f607" fmla="*/ f508 f286 1"/>
              <a:gd name="f608" fmla="*/ f509 f285 1"/>
              <a:gd name="f609" fmla="*/ f510 f286 1"/>
              <a:gd name="f610" fmla="*/ f511 f285 1"/>
              <a:gd name="f611" fmla="*/ f512 f286 1"/>
              <a:gd name="f612" fmla="*/ f513 f285 1"/>
              <a:gd name="f613" fmla="*/ f514 f286 1"/>
              <a:gd name="f614" fmla="*/ f515 f285 1"/>
              <a:gd name="f615" fmla="*/ f516 f286 1"/>
              <a:gd name="f616" fmla="*/ f517 f285 1"/>
              <a:gd name="f617" fmla="*/ f518 f286 1"/>
              <a:gd name="f618" fmla="*/ f519 f285 1"/>
              <a:gd name="f619" fmla="*/ f520 f286 1"/>
              <a:gd name="f620" fmla="*/ f521 f285 1"/>
              <a:gd name="f621" fmla="*/ f522 f286 1"/>
              <a:gd name="f622" fmla="*/ f523 f285 1"/>
              <a:gd name="f623" fmla="*/ f524 f286 1"/>
              <a:gd name="f624" fmla="*/ f525 f285 1"/>
              <a:gd name="f625" fmla="*/ f526 f286 1"/>
              <a:gd name="f626" fmla="*/ f527 f285 1"/>
              <a:gd name="f627" fmla="*/ f528 f286 1"/>
              <a:gd name="f628" fmla="*/ f529 f285 1"/>
              <a:gd name="f629" fmla="*/ f530 f286 1"/>
              <a:gd name="f630" fmla="*/ f531 f285 1"/>
              <a:gd name="f631" fmla="*/ f532 f286 1"/>
              <a:gd name="f632" fmla="*/ f533 f285 1"/>
              <a:gd name="f633" fmla="*/ f534 f286 1"/>
              <a:gd name="f634" fmla="*/ f535 f285 1"/>
              <a:gd name="f635" fmla="*/ f536 f286 1"/>
              <a:gd name="f636" fmla="*/ f537 f285 1"/>
              <a:gd name="f637" fmla="*/ f538 f286 1"/>
              <a:gd name="f638" fmla="*/ f539 f285 1"/>
              <a:gd name="f639" fmla="*/ f540 f286 1"/>
              <a:gd name="f640" fmla="*/ f541 f285 1"/>
              <a:gd name="f641" fmla="*/ f542 f286 1"/>
              <a:gd name="f642" fmla="*/ f543 f285 1"/>
              <a:gd name="f643" fmla="*/ f544 f286 1"/>
              <a:gd name="f644" fmla="*/ f545 f285 1"/>
              <a:gd name="f645" fmla="*/ f546 f286 1"/>
              <a:gd name="f646" fmla="*/ f547 f285 1"/>
              <a:gd name="f647" fmla="*/ f548 f286 1"/>
              <a:gd name="f648" fmla="*/ f549 f285 1"/>
              <a:gd name="f649" fmla="*/ f550 f286 1"/>
              <a:gd name="f650" fmla="*/ f551 f285 1"/>
              <a:gd name="f651" fmla="*/ f552 f286 1"/>
              <a:gd name="f652" fmla="*/ f553 f285 1"/>
              <a:gd name="f653" fmla="*/ f554 f286 1"/>
              <a:gd name="f654" fmla="*/ f555 f285 1"/>
              <a:gd name="f655" fmla="*/ f556 f286 1"/>
              <a:gd name="f656" fmla="*/ f557 f285 1"/>
              <a:gd name="f657" fmla="*/ f558 f286 1"/>
              <a:gd name="f658" fmla="*/ f559 f285 1"/>
              <a:gd name="f659" fmla="*/ f560 f286 1"/>
              <a:gd name="f660" fmla="*/ f561 f285 1"/>
              <a:gd name="f661" fmla="*/ f562 f286 1"/>
              <a:gd name="f662" fmla="*/ f563 f285 1"/>
              <a:gd name="f663" fmla="*/ f564 f286 1"/>
              <a:gd name="f664" fmla="*/ f565 f285 1"/>
              <a:gd name="f665" fmla="*/ f566 f286 1"/>
              <a:gd name="f666" fmla="*/ f567 f285 1"/>
              <a:gd name="f667" fmla="*/ f568 f286 1"/>
              <a:gd name="f668" fmla="*/ f569 f285 1"/>
              <a:gd name="f669" fmla="*/ f570 f286 1"/>
              <a:gd name="f670" fmla="*/ f571 f285 1"/>
              <a:gd name="f671" fmla="*/ f572 f286 1"/>
              <a:gd name="f672" fmla="*/ f573 f285 1"/>
              <a:gd name="f673" fmla="*/ f574 f286 1"/>
              <a:gd name="f674" fmla="*/ f575 f285 1"/>
              <a:gd name="f675" fmla="*/ f576 f286 1"/>
              <a:gd name="f676" fmla="*/ f577 f285 1"/>
              <a:gd name="f677" fmla="*/ f578 f286 1"/>
              <a:gd name="f678" fmla="*/ f579 f285 1"/>
              <a:gd name="f679" fmla="*/ f580 f286 1"/>
              <a:gd name="f680" fmla="*/ f581 f285 1"/>
              <a:gd name="f681" fmla="*/ f582 f286 1"/>
              <a:gd name="f682" fmla="*/ f583 f285 1"/>
              <a:gd name="f683" fmla="*/ f584 f286 1"/>
              <a:gd name="f684" fmla="*/ f585 f28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91">
                <a:pos x="f590" y="f591"/>
              </a:cxn>
              <a:cxn ang="f391">
                <a:pos x="f592" y="f593"/>
              </a:cxn>
              <a:cxn ang="f391">
                <a:pos x="f594" y="f595"/>
              </a:cxn>
              <a:cxn ang="f391">
                <a:pos x="f596" y="f597"/>
              </a:cxn>
              <a:cxn ang="f391">
                <a:pos x="f598" y="f599"/>
              </a:cxn>
              <a:cxn ang="f391">
                <a:pos x="f600" y="f601"/>
              </a:cxn>
              <a:cxn ang="f391">
                <a:pos x="f602" y="f603"/>
              </a:cxn>
              <a:cxn ang="f391">
                <a:pos x="f604" y="f605"/>
              </a:cxn>
              <a:cxn ang="f391">
                <a:pos x="f606" y="f607"/>
              </a:cxn>
              <a:cxn ang="f391">
                <a:pos x="f608" y="f609"/>
              </a:cxn>
              <a:cxn ang="f391">
                <a:pos x="f610" y="f611"/>
              </a:cxn>
              <a:cxn ang="f391">
                <a:pos x="f612" y="f613"/>
              </a:cxn>
              <a:cxn ang="f391">
                <a:pos x="f614" y="f615"/>
              </a:cxn>
              <a:cxn ang="f391">
                <a:pos x="f616" y="f617"/>
              </a:cxn>
              <a:cxn ang="f391">
                <a:pos x="f618" y="f619"/>
              </a:cxn>
              <a:cxn ang="f391">
                <a:pos x="f620" y="f621"/>
              </a:cxn>
              <a:cxn ang="f391">
                <a:pos x="f622" y="f623"/>
              </a:cxn>
              <a:cxn ang="f391">
                <a:pos x="f624" y="f625"/>
              </a:cxn>
              <a:cxn ang="f391">
                <a:pos x="f626" y="f627"/>
              </a:cxn>
              <a:cxn ang="f391">
                <a:pos x="f628" y="f629"/>
              </a:cxn>
              <a:cxn ang="f391">
                <a:pos x="f630" y="f631"/>
              </a:cxn>
              <a:cxn ang="f391">
                <a:pos x="f632" y="f633"/>
              </a:cxn>
              <a:cxn ang="f391">
                <a:pos x="f634" y="f635"/>
              </a:cxn>
              <a:cxn ang="f391">
                <a:pos x="f636" y="f637"/>
              </a:cxn>
              <a:cxn ang="f391">
                <a:pos x="f638" y="f639"/>
              </a:cxn>
              <a:cxn ang="f391">
                <a:pos x="f640" y="f641"/>
              </a:cxn>
              <a:cxn ang="f391">
                <a:pos x="f642" y="f643"/>
              </a:cxn>
              <a:cxn ang="f391">
                <a:pos x="f644" y="f645"/>
              </a:cxn>
              <a:cxn ang="f391">
                <a:pos x="f646" y="f647"/>
              </a:cxn>
              <a:cxn ang="f391">
                <a:pos x="f648" y="f649"/>
              </a:cxn>
              <a:cxn ang="f391">
                <a:pos x="f650" y="f651"/>
              </a:cxn>
              <a:cxn ang="f391">
                <a:pos x="f652" y="f653"/>
              </a:cxn>
              <a:cxn ang="f391">
                <a:pos x="f654" y="f655"/>
              </a:cxn>
              <a:cxn ang="f391">
                <a:pos x="f656" y="f657"/>
              </a:cxn>
              <a:cxn ang="f391">
                <a:pos x="f658" y="f659"/>
              </a:cxn>
              <a:cxn ang="f391">
                <a:pos x="f660" y="f661"/>
              </a:cxn>
              <a:cxn ang="f391">
                <a:pos x="f662" y="f663"/>
              </a:cxn>
              <a:cxn ang="f391">
                <a:pos x="f664" y="f665"/>
              </a:cxn>
              <a:cxn ang="f391">
                <a:pos x="f666" y="f667"/>
              </a:cxn>
              <a:cxn ang="f391">
                <a:pos x="f668" y="f669"/>
              </a:cxn>
              <a:cxn ang="f391">
                <a:pos x="f670" y="f671"/>
              </a:cxn>
              <a:cxn ang="f391">
                <a:pos x="f672" y="f673"/>
              </a:cxn>
              <a:cxn ang="f391">
                <a:pos x="f674" y="f675"/>
              </a:cxn>
              <a:cxn ang="f391">
                <a:pos x="f676" y="f677"/>
              </a:cxn>
              <a:cxn ang="f391">
                <a:pos x="f678" y="f679"/>
              </a:cxn>
              <a:cxn ang="f391">
                <a:pos x="f680" y="f681"/>
              </a:cxn>
              <a:cxn ang="f391">
                <a:pos x="f682" y="f683"/>
              </a:cxn>
              <a:cxn ang="f391">
                <a:pos x="f634" y="f684"/>
              </a:cxn>
            </a:cxnLst>
            <a:rect l="f586" t="f589" r="f587" b="f588"/>
            <a:pathLst>
              <a:path w="592688" h="365290">
                <a:moveTo>
                  <a:pt x="f5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30"/>
                  <a:pt x="f46" y="f47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102" y="f103"/>
                </a:cubicBezTo>
                <a:cubicBezTo>
                  <a:pt x="f104" y="f105"/>
                  <a:pt x="f106" y="f107"/>
                  <a:pt x="f108" y="f109"/>
                </a:cubicBezTo>
                <a:cubicBezTo>
                  <a:pt x="f110" y="f111"/>
                  <a:pt x="f112" y="f113"/>
                  <a:pt x="f114" y="f115"/>
                </a:cubicBezTo>
                <a:cubicBezTo>
                  <a:pt x="f116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91"/>
                  <a:pt x="f129" y="f130"/>
                  <a:pt x="f131" y="f132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cubicBezTo>
                  <a:pt x="f195" y="f196"/>
                  <a:pt x="f197" y="f198"/>
                  <a:pt x="f199" y="f200"/>
                </a:cubicBezTo>
                <a:cubicBezTo>
                  <a:pt x="f201" y="f202"/>
                  <a:pt x="f203" y="f204"/>
                  <a:pt x="f205" y="f206"/>
                </a:cubicBez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cubicBezTo>
                  <a:pt x="f249" y="f250"/>
                  <a:pt x="f251" y="f252"/>
                  <a:pt x="f253" y="f254"/>
                </a:cubicBezTo>
                <a:cubicBezTo>
                  <a:pt x="f255" y="f256"/>
                  <a:pt x="f257" y="f258"/>
                  <a:pt x="f259" y="f260"/>
                </a:cubicBezTo>
                <a:cubicBezTo>
                  <a:pt x="f261" y="f262"/>
                  <a:pt x="f263" y="f264"/>
                  <a:pt x="f265" y="f266"/>
                </a:cubicBezTo>
                <a:cubicBezTo>
                  <a:pt x="f267" y="f268"/>
                  <a:pt x="f269" y="f270"/>
                  <a:pt x="f271" y="f272"/>
                </a:cubicBezTo>
                <a:cubicBezTo>
                  <a:pt x="f273" y="f274"/>
                  <a:pt x="f275" y="f276"/>
                  <a:pt x="f277" y="f278"/>
                </a:cubicBezTo>
                <a:cubicBezTo>
                  <a:pt x="f279" y="f280"/>
                  <a:pt x="f281" y="f282"/>
                  <a:pt x="f133" y="f283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70" name="Forma libre: forma 948">
            <a:extLst>
              <a:ext uri="{FF2B5EF4-FFF2-40B4-BE49-F238E27FC236}">
                <a16:creationId xmlns:a16="http://schemas.microsoft.com/office/drawing/2014/main" id="{64157A14-A7BC-4652-A86C-C0E80BB4130F}"/>
              </a:ext>
            </a:extLst>
          </p:cNvPr>
          <p:cNvSpPr/>
          <p:nvPr/>
        </p:nvSpPr>
        <p:spPr>
          <a:xfrm>
            <a:off x="8347713" y="3151881"/>
            <a:ext cx="257705" cy="21609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57708"/>
              <a:gd name="f7" fmla="val 216091"/>
              <a:gd name="f8" fmla="val 139965"/>
              <a:gd name="f9" fmla="val 37"/>
              <a:gd name="f10" fmla="val 160428"/>
              <a:gd name="f11" fmla="val 799"/>
              <a:gd name="f12" fmla="val 189964"/>
              <a:gd name="f13" fmla="val 8105"/>
              <a:gd name="f14" fmla="val 215656"/>
              <a:gd name="f15" fmla="val 28153"/>
              <a:gd name="f16" fmla="val 275556"/>
              <a:gd name="f17" fmla="val 74966"/>
              <a:gd name="f18" fmla="val 271021"/>
              <a:gd name="f19" fmla="val 155711"/>
              <a:gd name="f20" fmla="val 204887"/>
              <a:gd name="f21" fmla="val 193660"/>
              <a:gd name="f22" fmla="val 149799"/>
              <a:gd name="f23" fmla="val 225272"/>
              <a:gd name="f24" fmla="val 93048"/>
              <a:gd name="f25" fmla="val 224130"/>
              <a:gd name="f26" fmla="val 42392"/>
              <a:gd name="f27" fmla="val 186042"/>
              <a:gd name="f28" fmla="val -24988"/>
              <a:gd name="f29" fmla="val 135421"/>
              <a:gd name="f30" fmla="val -6117"/>
              <a:gd name="f31" fmla="val 55022"/>
              <a:gd name="f32" fmla="val 57419"/>
              <a:gd name="f33" fmla="val 17765"/>
              <a:gd name="f34" fmla="val 78990"/>
              <a:gd name="f35" fmla="val 5127"/>
              <a:gd name="f36" fmla="val 103332"/>
              <a:gd name="f37" fmla="val -517"/>
              <a:gd name="f38" fmla="val 102709"/>
              <a:gd name="f39" fmla="val 106682"/>
              <a:gd name="f40" fmla="val 102432"/>
              <a:gd name="f41" fmla="val 119355"/>
              <a:gd name="f42" fmla="val 114862"/>
              <a:gd name="f43" fmla="val 133031"/>
              <a:gd name="f44" fmla="val 127397"/>
              <a:gd name="f45" fmla="val 133828"/>
              <a:gd name="f46" fmla="val 140346"/>
              <a:gd name="f47" fmla="val 134659"/>
              <a:gd name="f48" fmla="val 154750"/>
              <a:gd name="f49" fmla="val 121224"/>
              <a:gd name="f50" fmla="val 155097"/>
              <a:gd name="f51" fmla="val 107998"/>
              <a:gd name="f52" fmla="val 155477"/>
              <a:gd name="f53" fmla="val 93282"/>
              <a:gd name="f54" fmla="val 143843"/>
              <a:gd name="f55" fmla="val 81579"/>
              <a:gd name="f56" fmla="val 128954"/>
              <a:gd name="f57" fmla="val 81683"/>
              <a:gd name="f58" fmla="val 115728"/>
              <a:gd name="f59" fmla="val 81787"/>
              <a:gd name="f60" fmla="val 102951"/>
              <a:gd name="f61" fmla="val 93940"/>
              <a:gd name="f62" fmla="val 106717"/>
              <a:gd name="f63" fmla="val 127708"/>
              <a:gd name="f64" fmla="val 58899"/>
              <a:gd name="f65" fmla="val 139931"/>
              <a:gd name="f66" fmla="val 58726"/>
              <a:gd name="f67" fmla="val 147790"/>
              <a:gd name="f68" fmla="val 53013"/>
              <a:gd name="f69" fmla="val 148587"/>
              <a:gd name="f70" fmla="val 40687"/>
              <a:gd name="f71" fmla="val 149349"/>
              <a:gd name="f72" fmla="val 28603"/>
              <a:gd name="f73" fmla="val 142943"/>
              <a:gd name="f74" fmla="val 20604"/>
              <a:gd name="f75" fmla="val 130720"/>
              <a:gd name="f76" fmla="val 19635"/>
              <a:gd name="f77" fmla="val 118428"/>
              <a:gd name="f78" fmla="val 18665"/>
              <a:gd name="f79" fmla="val 110880"/>
              <a:gd name="f80" fmla="val 26006"/>
              <a:gd name="f81" fmla="val 109634"/>
              <a:gd name="f82" fmla="val 37674"/>
              <a:gd name="f83" fmla="val 108353"/>
              <a:gd name="f84" fmla="val 50036"/>
              <a:gd name="f85" fmla="val 116212"/>
              <a:gd name="f86" fmla="val 56441"/>
              <a:gd name="f87" fmla="val 150110"/>
              <a:gd name="f88" fmla="val 162705"/>
              <a:gd name="f89" fmla="val 150491"/>
              <a:gd name="f90" fmla="val 175897"/>
              <a:gd name="f91" fmla="val 158593"/>
              <a:gd name="f92" fmla="val 182199"/>
              <a:gd name="f93" fmla="val 169950"/>
              <a:gd name="f94" fmla="val 181887"/>
              <a:gd name="f95" fmla="val 181584"/>
              <a:gd name="f96" fmla="val 181576"/>
              <a:gd name="f97" fmla="val 189306"/>
              <a:gd name="f98" fmla="val 173196"/>
              <a:gd name="f99" fmla="val 189063"/>
              <a:gd name="f100" fmla="val 161701"/>
              <a:gd name="f101" fmla="val 188821"/>
              <a:gd name="f102" fmla="val 149998"/>
              <a:gd name="f103" fmla="val 181169"/>
              <a:gd name="f104" fmla="val 143107"/>
              <a:gd name="f105" fmla="val 168773"/>
              <a:gd name="f106" fmla="val 143246"/>
              <a:gd name="f107" fmla="val 155789"/>
              <a:gd name="f108" fmla="val 143384"/>
              <a:gd name="f109" fmla="val 150768"/>
              <a:gd name="f110" fmla="val 151140"/>
              <a:gd name="f111" fmla="val 63617"/>
              <a:gd name="f112" fmla="val 67209"/>
              <a:gd name="f113" fmla="val 52780"/>
              <a:gd name="f114" fmla="val 68664"/>
              <a:gd name="f115" fmla="val 44331"/>
              <a:gd name="f116" fmla="val 74169"/>
              <a:gd name="f117" fmla="val 44608"/>
              <a:gd name="f118" fmla="val 85595"/>
              <a:gd name="f119" fmla="val 44885"/>
              <a:gd name="f120" fmla="val 96918"/>
              <a:gd name="f121" fmla="val 51775"/>
              <a:gd name="f122" fmla="val 105228"/>
              <a:gd name="f123" fmla="val 63998"/>
              <a:gd name="f124" fmla="val 106162"/>
              <a:gd name="f125" fmla="val 75216"/>
              <a:gd name="f126" fmla="val 107028"/>
              <a:gd name="f127" fmla="val 84288"/>
              <a:gd name="f128" fmla="val 96398"/>
              <a:gd name="f129" fmla="val 83423"/>
              <a:gd name="f130" fmla="val 84522"/>
              <a:gd name="f131" fmla="val 82557"/>
              <a:gd name="f132" fmla="val 72299"/>
              <a:gd name="f133" fmla="val 74836"/>
              <a:gd name="f134" fmla="val 67867"/>
              <a:gd name="f135" fmla="val 174313"/>
              <a:gd name="f136" fmla="val 86911"/>
              <a:gd name="f137" fmla="val 175698"/>
              <a:gd name="f138" fmla="val 98718"/>
              <a:gd name="f139" fmla="val 182554"/>
              <a:gd name="f140" fmla="val 106786"/>
              <a:gd name="f141" fmla="val 194292"/>
              <a:gd name="f142" fmla="val 106128"/>
              <a:gd name="f143" fmla="val 205337"/>
              <a:gd name="f144" fmla="val 105505"/>
              <a:gd name="f145" fmla="val 213993"/>
              <a:gd name="f146" fmla="val 98060"/>
              <a:gd name="f147" fmla="val 213578"/>
              <a:gd name="f148" fmla="val 85768"/>
              <a:gd name="f149" fmla="val 213197"/>
              <a:gd name="f150" fmla="val 74446"/>
              <a:gd name="f151" fmla="val 205441"/>
              <a:gd name="f152" fmla="val 67902"/>
              <a:gd name="f153" fmla="val 194326"/>
              <a:gd name="f154" fmla="val 67521"/>
              <a:gd name="f155" fmla="val 181862"/>
              <a:gd name="f156" fmla="val 67106"/>
              <a:gd name="f157" fmla="val 74688"/>
              <a:gd name="f158" fmla="val 107903"/>
              <a:gd name="f159" fmla="val 161562"/>
              <a:gd name="f160" fmla="val 106448"/>
              <a:gd name="f161" fmla="val 150586"/>
              <a:gd name="f162" fmla="val 101393"/>
              <a:gd name="f163" fmla="val 141584"/>
              <a:gd name="f164" fmla="val 88790"/>
              <a:gd name="f165" fmla="val 142138"/>
              <a:gd name="f166" fmla="val 76982"/>
              <a:gd name="f167" fmla="val 142657"/>
              <a:gd name="f168" fmla="val 69434"/>
              <a:gd name="f169" fmla="val 150759"/>
              <a:gd name="f170" fmla="val 69711"/>
              <a:gd name="f171" fmla="val 162428"/>
              <a:gd name="f172" fmla="val 69988"/>
              <a:gd name="f173" fmla="val 174374"/>
              <a:gd name="f174" fmla="val 77848"/>
              <a:gd name="f175" fmla="val 180918"/>
              <a:gd name="f176" fmla="val 90140"/>
              <a:gd name="f177" fmla="val 180675"/>
              <a:gd name="f178" fmla="val 102085"/>
              <a:gd name="f179" fmla="val 180433"/>
              <a:gd name="f180" fmla="val 107487"/>
              <a:gd name="f181" fmla="val 173473"/>
              <a:gd name="f182" fmla="+- 0 0 -90"/>
              <a:gd name="f183" fmla="*/ f3 1 257708"/>
              <a:gd name="f184" fmla="*/ f4 1 216091"/>
              <a:gd name="f185" fmla="val f5"/>
              <a:gd name="f186" fmla="val f6"/>
              <a:gd name="f187" fmla="val f7"/>
              <a:gd name="f188" fmla="*/ f182 f0 1"/>
              <a:gd name="f189" fmla="+- f187 0 f185"/>
              <a:gd name="f190" fmla="+- f186 0 f185"/>
              <a:gd name="f191" fmla="*/ f188 1 f2"/>
              <a:gd name="f192" fmla="*/ f190 1 257708"/>
              <a:gd name="f193" fmla="*/ f189 1 216091"/>
              <a:gd name="f194" fmla="*/ 139965 f190 1"/>
              <a:gd name="f195" fmla="*/ 37 f189 1"/>
              <a:gd name="f196" fmla="*/ 215656 f190 1"/>
              <a:gd name="f197" fmla="*/ 28153 f189 1"/>
              <a:gd name="f198" fmla="*/ 204887 f190 1"/>
              <a:gd name="f199" fmla="*/ 193660 f189 1"/>
              <a:gd name="f200" fmla="*/ 42392 f190 1"/>
              <a:gd name="f201" fmla="*/ 186042 f189 1"/>
              <a:gd name="f202" fmla="*/ 57419 f190 1"/>
              <a:gd name="f203" fmla="*/ 17765 f189 1"/>
              <a:gd name="f204" fmla="*/ 102709 f190 1"/>
              <a:gd name="f205" fmla="*/ 106682 f189 1"/>
              <a:gd name="f206" fmla="*/ 127397 f190 1"/>
              <a:gd name="f207" fmla="*/ 133828 f189 1"/>
              <a:gd name="f208" fmla="*/ 155097 f190 1"/>
              <a:gd name="f209" fmla="*/ 107998 f189 1"/>
              <a:gd name="f210" fmla="*/ 128954 f190 1"/>
              <a:gd name="f211" fmla="*/ 81683 f189 1"/>
              <a:gd name="f212" fmla="*/ 106717 f189 1"/>
              <a:gd name="f213" fmla="*/ 127708 f190 1"/>
              <a:gd name="f214" fmla="*/ 58899 f189 1"/>
              <a:gd name="f215" fmla="*/ 148587 f190 1"/>
              <a:gd name="f216" fmla="*/ 40687 f189 1"/>
              <a:gd name="f217" fmla="*/ 130720 f190 1"/>
              <a:gd name="f218" fmla="*/ 19635 f189 1"/>
              <a:gd name="f219" fmla="*/ 109634 f190 1"/>
              <a:gd name="f220" fmla="*/ 37674 f189 1"/>
              <a:gd name="f221" fmla="*/ 150110 f190 1"/>
              <a:gd name="f222" fmla="*/ 162705 f189 1"/>
              <a:gd name="f223" fmla="*/ 169950 f190 1"/>
              <a:gd name="f224" fmla="*/ 181887 f189 1"/>
              <a:gd name="f225" fmla="*/ 189063 f190 1"/>
              <a:gd name="f226" fmla="*/ 161701 f189 1"/>
              <a:gd name="f227" fmla="*/ 168773 f190 1"/>
              <a:gd name="f228" fmla="*/ 143246 f189 1"/>
              <a:gd name="f229" fmla="*/ 63617 f190 1"/>
              <a:gd name="f230" fmla="*/ 67209 f189 1"/>
              <a:gd name="f231" fmla="*/ 44608 f190 1"/>
              <a:gd name="f232" fmla="*/ 85595 f189 1"/>
              <a:gd name="f233" fmla="*/ 63998 f190 1"/>
              <a:gd name="f234" fmla="*/ 106162 f189 1"/>
              <a:gd name="f235" fmla="*/ 83423 f190 1"/>
              <a:gd name="f236" fmla="*/ 84522 f189 1"/>
              <a:gd name="f237" fmla="*/ 174313 f190 1"/>
              <a:gd name="f238" fmla="*/ 86911 f189 1"/>
              <a:gd name="f239" fmla="*/ 194292 f190 1"/>
              <a:gd name="f240" fmla="*/ 106128 f189 1"/>
              <a:gd name="f241" fmla="*/ 213578 f190 1"/>
              <a:gd name="f242" fmla="*/ 85768 f189 1"/>
              <a:gd name="f243" fmla="*/ 194326 f190 1"/>
              <a:gd name="f244" fmla="*/ 67521 f189 1"/>
              <a:gd name="f245" fmla="*/ 107903 f190 1"/>
              <a:gd name="f246" fmla="*/ 161562 f189 1"/>
              <a:gd name="f247" fmla="*/ 88790 f190 1"/>
              <a:gd name="f248" fmla="*/ 142138 f189 1"/>
              <a:gd name="f249" fmla="*/ 69711 f190 1"/>
              <a:gd name="f250" fmla="*/ 162428 f189 1"/>
              <a:gd name="f251" fmla="*/ 90140 f190 1"/>
              <a:gd name="f252" fmla="*/ 180675 f189 1"/>
              <a:gd name="f253" fmla="+- f191 0 f1"/>
              <a:gd name="f254" fmla="*/ f194 1 257708"/>
              <a:gd name="f255" fmla="*/ f195 1 216091"/>
              <a:gd name="f256" fmla="*/ f196 1 257708"/>
              <a:gd name="f257" fmla="*/ f197 1 216091"/>
              <a:gd name="f258" fmla="*/ f198 1 257708"/>
              <a:gd name="f259" fmla="*/ f199 1 216091"/>
              <a:gd name="f260" fmla="*/ f200 1 257708"/>
              <a:gd name="f261" fmla="*/ f201 1 216091"/>
              <a:gd name="f262" fmla="*/ f202 1 257708"/>
              <a:gd name="f263" fmla="*/ f203 1 216091"/>
              <a:gd name="f264" fmla="*/ f204 1 257708"/>
              <a:gd name="f265" fmla="*/ f205 1 216091"/>
              <a:gd name="f266" fmla="*/ f206 1 257708"/>
              <a:gd name="f267" fmla="*/ f207 1 216091"/>
              <a:gd name="f268" fmla="*/ f208 1 257708"/>
              <a:gd name="f269" fmla="*/ f209 1 216091"/>
              <a:gd name="f270" fmla="*/ f210 1 257708"/>
              <a:gd name="f271" fmla="*/ f211 1 216091"/>
              <a:gd name="f272" fmla="*/ f212 1 216091"/>
              <a:gd name="f273" fmla="*/ f213 1 257708"/>
              <a:gd name="f274" fmla="*/ f214 1 216091"/>
              <a:gd name="f275" fmla="*/ f215 1 257708"/>
              <a:gd name="f276" fmla="*/ f216 1 216091"/>
              <a:gd name="f277" fmla="*/ f217 1 257708"/>
              <a:gd name="f278" fmla="*/ f218 1 216091"/>
              <a:gd name="f279" fmla="*/ f219 1 257708"/>
              <a:gd name="f280" fmla="*/ f220 1 216091"/>
              <a:gd name="f281" fmla="*/ f221 1 257708"/>
              <a:gd name="f282" fmla="*/ f222 1 216091"/>
              <a:gd name="f283" fmla="*/ f223 1 257708"/>
              <a:gd name="f284" fmla="*/ f224 1 216091"/>
              <a:gd name="f285" fmla="*/ f225 1 257708"/>
              <a:gd name="f286" fmla="*/ f226 1 216091"/>
              <a:gd name="f287" fmla="*/ f227 1 257708"/>
              <a:gd name="f288" fmla="*/ f228 1 216091"/>
              <a:gd name="f289" fmla="*/ f229 1 257708"/>
              <a:gd name="f290" fmla="*/ f230 1 216091"/>
              <a:gd name="f291" fmla="*/ f231 1 257708"/>
              <a:gd name="f292" fmla="*/ f232 1 216091"/>
              <a:gd name="f293" fmla="*/ f233 1 257708"/>
              <a:gd name="f294" fmla="*/ f234 1 216091"/>
              <a:gd name="f295" fmla="*/ f235 1 257708"/>
              <a:gd name="f296" fmla="*/ f236 1 216091"/>
              <a:gd name="f297" fmla="*/ f237 1 257708"/>
              <a:gd name="f298" fmla="*/ f238 1 216091"/>
              <a:gd name="f299" fmla="*/ f239 1 257708"/>
              <a:gd name="f300" fmla="*/ f240 1 216091"/>
              <a:gd name="f301" fmla="*/ f241 1 257708"/>
              <a:gd name="f302" fmla="*/ f242 1 216091"/>
              <a:gd name="f303" fmla="*/ f243 1 257708"/>
              <a:gd name="f304" fmla="*/ f244 1 216091"/>
              <a:gd name="f305" fmla="*/ f245 1 257708"/>
              <a:gd name="f306" fmla="*/ f246 1 216091"/>
              <a:gd name="f307" fmla="*/ f247 1 257708"/>
              <a:gd name="f308" fmla="*/ f248 1 216091"/>
              <a:gd name="f309" fmla="*/ f249 1 257708"/>
              <a:gd name="f310" fmla="*/ f250 1 216091"/>
              <a:gd name="f311" fmla="*/ f251 1 257708"/>
              <a:gd name="f312" fmla="*/ f252 1 216091"/>
              <a:gd name="f313" fmla="*/ f185 1 f192"/>
              <a:gd name="f314" fmla="*/ f186 1 f192"/>
              <a:gd name="f315" fmla="*/ f185 1 f193"/>
              <a:gd name="f316" fmla="*/ f187 1 f193"/>
              <a:gd name="f317" fmla="*/ f254 1 f192"/>
              <a:gd name="f318" fmla="*/ f255 1 f193"/>
              <a:gd name="f319" fmla="*/ f256 1 f192"/>
              <a:gd name="f320" fmla="*/ f257 1 f193"/>
              <a:gd name="f321" fmla="*/ f258 1 f192"/>
              <a:gd name="f322" fmla="*/ f259 1 f193"/>
              <a:gd name="f323" fmla="*/ f260 1 f192"/>
              <a:gd name="f324" fmla="*/ f261 1 f193"/>
              <a:gd name="f325" fmla="*/ f262 1 f192"/>
              <a:gd name="f326" fmla="*/ f263 1 f193"/>
              <a:gd name="f327" fmla="*/ f264 1 f192"/>
              <a:gd name="f328" fmla="*/ f265 1 f193"/>
              <a:gd name="f329" fmla="*/ f266 1 f192"/>
              <a:gd name="f330" fmla="*/ f267 1 f193"/>
              <a:gd name="f331" fmla="*/ f268 1 f192"/>
              <a:gd name="f332" fmla="*/ f269 1 f193"/>
              <a:gd name="f333" fmla="*/ f270 1 f192"/>
              <a:gd name="f334" fmla="*/ f271 1 f193"/>
              <a:gd name="f335" fmla="*/ f272 1 f193"/>
              <a:gd name="f336" fmla="*/ f273 1 f192"/>
              <a:gd name="f337" fmla="*/ f274 1 f193"/>
              <a:gd name="f338" fmla="*/ f275 1 f192"/>
              <a:gd name="f339" fmla="*/ f276 1 f193"/>
              <a:gd name="f340" fmla="*/ f277 1 f192"/>
              <a:gd name="f341" fmla="*/ f278 1 f193"/>
              <a:gd name="f342" fmla="*/ f279 1 f192"/>
              <a:gd name="f343" fmla="*/ f280 1 f193"/>
              <a:gd name="f344" fmla="*/ f281 1 f192"/>
              <a:gd name="f345" fmla="*/ f282 1 f193"/>
              <a:gd name="f346" fmla="*/ f283 1 f192"/>
              <a:gd name="f347" fmla="*/ f284 1 f193"/>
              <a:gd name="f348" fmla="*/ f285 1 f192"/>
              <a:gd name="f349" fmla="*/ f286 1 f193"/>
              <a:gd name="f350" fmla="*/ f287 1 f192"/>
              <a:gd name="f351" fmla="*/ f288 1 f193"/>
              <a:gd name="f352" fmla="*/ f289 1 f192"/>
              <a:gd name="f353" fmla="*/ f290 1 f193"/>
              <a:gd name="f354" fmla="*/ f291 1 f192"/>
              <a:gd name="f355" fmla="*/ f292 1 f193"/>
              <a:gd name="f356" fmla="*/ f293 1 f192"/>
              <a:gd name="f357" fmla="*/ f294 1 f193"/>
              <a:gd name="f358" fmla="*/ f295 1 f192"/>
              <a:gd name="f359" fmla="*/ f296 1 f193"/>
              <a:gd name="f360" fmla="*/ f297 1 f192"/>
              <a:gd name="f361" fmla="*/ f298 1 f193"/>
              <a:gd name="f362" fmla="*/ f299 1 f192"/>
              <a:gd name="f363" fmla="*/ f300 1 f193"/>
              <a:gd name="f364" fmla="*/ f301 1 f192"/>
              <a:gd name="f365" fmla="*/ f302 1 f193"/>
              <a:gd name="f366" fmla="*/ f303 1 f192"/>
              <a:gd name="f367" fmla="*/ f304 1 f193"/>
              <a:gd name="f368" fmla="*/ f305 1 f192"/>
              <a:gd name="f369" fmla="*/ f306 1 f193"/>
              <a:gd name="f370" fmla="*/ f307 1 f192"/>
              <a:gd name="f371" fmla="*/ f308 1 f193"/>
              <a:gd name="f372" fmla="*/ f309 1 f192"/>
              <a:gd name="f373" fmla="*/ f310 1 f193"/>
              <a:gd name="f374" fmla="*/ f311 1 f192"/>
              <a:gd name="f375" fmla="*/ f312 1 f193"/>
              <a:gd name="f376" fmla="*/ f313 f183 1"/>
              <a:gd name="f377" fmla="*/ f314 f183 1"/>
              <a:gd name="f378" fmla="*/ f316 f184 1"/>
              <a:gd name="f379" fmla="*/ f315 f184 1"/>
              <a:gd name="f380" fmla="*/ f317 f183 1"/>
              <a:gd name="f381" fmla="*/ f318 f184 1"/>
              <a:gd name="f382" fmla="*/ f319 f183 1"/>
              <a:gd name="f383" fmla="*/ f320 f184 1"/>
              <a:gd name="f384" fmla="*/ f321 f183 1"/>
              <a:gd name="f385" fmla="*/ f322 f184 1"/>
              <a:gd name="f386" fmla="*/ f323 f183 1"/>
              <a:gd name="f387" fmla="*/ f324 f184 1"/>
              <a:gd name="f388" fmla="*/ f325 f183 1"/>
              <a:gd name="f389" fmla="*/ f326 f184 1"/>
              <a:gd name="f390" fmla="*/ f327 f183 1"/>
              <a:gd name="f391" fmla="*/ f328 f184 1"/>
              <a:gd name="f392" fmla="*/ f329 f183 1"/>
              <a:gd name="f393" fmla="*/ f330 f184 1"/>
              <a:gd name="f394" fmla="*/ f331 f183 1"/>
              <a:gd name="f395" fmla="*/ f332 f184 1"/>
              <a:gd name="f396" fmla="*/ f333 f183 1"/>
              <a:gd name="f397" fmla="*/ f334 f184 1"/>
              <a:gd name="f398" fmla="*/ f335 f184 1"/>
              <a:gd name="f399" fmla="*/ f336 f183 1"/>
              <a:gd name="f400" fmla="*/ f337 f184 1"/>
              <a:gd name="f401" fmla="*/ f338 f183 1"/>
              <a:gd name="f402" fmla="*/ f339 f184 1"/>
              <a:gd name="f403" fmla="*/ f340 f183 1"/>
              <a:gd name="f404" fmla="*/ f341 f184 1"/>
              <a:gd name="f405" fmla="*/ f342 f183 1"/>
              <a:gd name="f406" fmla="*/ f343 f184 1"/>
              <a:gd name="f407" fmla="*/ f344 f183 1"/>
              <a:gd name="f408" fmla="*/ f345 f184 1"/>
              <a:gd name="f409" fmla="*/ f346 f183 1"/>
              <a:gd name="f410" fmla="*/ f347 f184 1"/>
              <a:gd name="f411" fmla="*/ f348 f183 1"/>
              <a:gd name="f412" fmla="*/ f349 f184 1"/>
              <a:gd name="f413" fmla="*/ f350 f183 1"/>
              <a:gd name="f414" fmla="*/ f351 f184 1"/>
              <a:gd name="f415" fmla="*/ f352 f183 1"/>
              <a:gd name="f416" fmla="*/ f353 f184 1"/>
              <a:gd name="f417" fmla="*/ f354 f183 1"/>
              <a:gd name="f418" fmla="*/ f355 f184 1"/>
              <a:gd name="f419" fmla="*/ f356 f183 1"/>
              <a:gd name="f420" fmla="*/ f357 f184 1"/>
              <a:gd name="f421" fmla="*/ f358 f183 1"/>
              <a:gd name="f422" fmla="*/ f359 f184 1"/>
              <a:gd name="f423" fmla="*/ f360 f183 1"/>
              <a:gd name="f424" fmla="*/ f361 f184 1"/>
              <a:gd name="f425" fmla="*/ f362 f183 1"/>
              <a:gd name="f426" fmla="*/ f363 f184 1"/>
              <a:gd name="f427" fmla="*/ f364 f183 1"/>
              <a:gd name="f428" fmla="*/ f365 f184 1"/>
              <a:gd name="f429" fmla="*/ f366 f183 1"/>
              <a:gd name="f430" fmla="*/ f367 f184 1"/>
              <a:gd name="f431" fmla="*/ f368 f183 1"/>
              <a:gd name="f432" fmla="*/ f369 f184 1"/>
              <a:gd name="f433" fmla="*/ f370 f183 1"/>
              <a:gd name="f434" fmla="*/ f371 f184 1"/>
              <a:gd name="f435" fmla="*/ f372 f183 1"/>
              <a:gd name="f436" fmla="*/ f373 f184 1"/>
              <a:gd name="f437" fmla="*/ f374 f183 1"/>
              <a:gd name="f438" fmla="*/ f375 f18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3">
                <a:pos x="f380" y="f381"/>
              </a:cxn>
              <a:cxn ang="f253">
                <a:pos x="f382" y="f383"/>
              </a:cxn>
              <a:cxn ang="f253">
                <a:pos x="f384" y="f385"/>
              </a:cxn>
              <a:cxn ang="f253">
                <a:pos x="f386" y="f387"/>
              </a:cxn>
              <a:cxn ang="f253">
                <a:pos x="f388" y="f389"/>
              </a:cxn>
              <a:cxn ang="f253">
                <a:pos x="f380" y="f381"/>
              </a:cxn>
              <a:cxn ang="f253">
                <a:pos x="f390" y="f391"/>
              </a:cxn>
              <a:cxn ang="f253">
                <a:pos x="f392" y="f393"/>
              </a:cxn>
              <a:cxn ang="f253">
                <a:pos x="f394" y="f395"/>
              </a:cxn>
              <a:cxn ang="f253">
                <a:pos x="f396" y="f397"/>
              </a:cxn>
              <a:cxn ang="f253">
                <a:pos x="f390" y="f398"/>
              </a:cxn>
              <a:cxn ang="f253">
                <a:pos x="f399" y="f400"/>
              </a:cxn>
              <a:cxn ang="f253">
                <a:pos x="f401" y="f402"/>
              </a:cxn>
              <a:cxn ang="f253">
                <a:pos x="f403" y="f404"/>
              </a:cxn>
              <a:cxn ang="f253">
                <a:pos x="f405" y="f406"/>
              </a:cxn>
              <a:cxn ang="f253">
                <a:pos x="f399" y="f400"/>
              </a:cxn>
              <a:cxn ang="f253">
                <a:pos x="f407" y="f408"/>
              </a:cxn>
              <a:cxn ang="f253">
                <a:pos x="f409" y="f410"/>
              </a:cxn>
              <a:cxn ang="f253">
                <a:pos x="f411" y="f412"/>
              </a:cxn>
              <a:cxn ang="f253">
                <a:pos x="f413" y="f414"/>
              </a:cxn>
              <a:cxn ang="f253">
                <a:pos x="f407" y="f408"/>
              </a:cxn>
              <a:cxn ang="f253">
                <a:pos x="f415" y="f416"/>
              </a:cxn>
              <a:cxn ang="f253">
                <a:pos x="f417" y="f418"/>
              </a:cxn>
              <a:cxn ang="f253">
                <a:pos x="f419" y="f420"/>
              </a:cxn>
              <a:cxn ang="f253">
                <a:pos x="f421" y="f422"/>
              </a:cxn>
              <a:cxn ang="f253">
                <a:pos x="f415" y="f416"/>
              </a:cxn>
              <a:cxn ang="f253">
                <a:pos x="f423" y="f424"/>
              </a:cxn>
              <a:cxn ang="f253">
                <a:pos x="f425" y="f426"/>
              </a:cxn>
              <a:cxn ang="f253">
                <a:pos x="f427" y="f428"/>
              </a:cxn>
              <a:cxn ang="f253">
                <a:pos x="f429" y="f430"/>
              </a:cxn>
              <a:cxn ang="f253">
                <a:pos x="f423" y="f424"/>
              </a:cxn>
              <a:cxn ang="f253">
                <a:pos x="f431" y="f432"/>
              </a:cxn>
              <a:cxn ang="f253">
                <a:pos x="f433" y="f434"/>
              </a:cxn>
              <a:cxn ang="f253">
                <a:pos x="f435" y="f436"/>
              </a:cxn>
              <a:cxn ang="f253">
                <a:pos x="f437" y="f438"/>
              </a:cxn>
              <a:cxn ang="f253">
                <a:pos x="f431" y="f432"/>
              </a:cxn>
            </a:cxnLst>
            <a:rect l="f376" t="f379" r="f377" b="f378"/>
            <a:pathLst>
              <a:path w="257708" h="216091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8" y="f9"/>
                </a:cubicBezTo>
                <a:close/>
                <a:moveTo>
                  <a:pt x="f38" y="f39"/>
                </a:move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38" y="f62"/>
                </a:cubicBezTo>
                <a:close/>
                <a:moveTo>
                  <a:pt x="f63" y="f64"/>
                </a:moveTo>
                <a:cubicBezTo>
                  <a:pt x="f65" y="f66"/>
                  <a:pt x="f67" y="f68"/>
                  <a:pt x="f69" y="f70"/>
                </a:cubicBezTo>
                <a:cubicBezTo>
                  <a:pt x="f71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63" y="f64"/>
                </a:cubicBezTo>
                <a:close/>
                <a:moveTo>
                  <a:pt x="f87" y="f88"/>
                </a:moveTo>
                <a:cubicBezTo>
                  <a:pt x="f89" y="f90"/>
                  <a:pt x="f91" y="f92"/>
                  <a:pt x="f93" y="f94"/>
                </a:cubicBez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7" y="f88"/>
                </a:cubicBezTo>
                <a:close/>
                <a:moveTo>
                  <a:pt x="f111" y="f112"/>
                </a:move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cubicBezTo>
                  <a:pt x="f125" y="f126"/>
                  <a:pt x="f127" y="f128"/>
                  <a:pt x="f129" y="f130"/>
                </a:cubicBezTo>
                <a:cubicBezTo>
                  <a:pt x="f131" y="f132"/>
                  <a:pt x="f133" y="f134"/>
                  <a:pt x="f111" y="f112"/>
                </a:cubicBezTo>
                <a:close/>
                <a:moveTo>
                  <a:pt x="f135" y="f136"/>
                </a:moveTo>
                <a:cubicBezTo>
                  <a:pt x="f137" y="f138"/>
                  <a:pt x="f139" y="f140"/>
                  <a:pt x="f141" y="f142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37" y="f157"/>
                  <a:pt x="f135" y="f136"/>
                </a:cubicBezTo>
                <a:close/>
                <a:moveTo>
                  <a:pt x="f158" y="f159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58" y="f15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71" name="Forma libre: forma 949">
            <a:extLst>
              <a:ext uri="{FF2B5EF4-FFF2-40B4-BE49-F238E27FC236}">
                <a16:creationId xmlns:a16="http://schemas.microsoft.com/office/drawing/2014/main" id="{F8B884B8-27D2-4BA2-AF59-040C617CEF5D}"/>
              </a:ext>
            </a:extLst>
          </p:cNvPr>
          <p:cNvSpPr/>
          <p:nvPr/>
        </p:nvSpPr>
        <p:spPr>
          <a:xfrm>
            <a:off x="5412507" y="3206709"/>
            <a:ext cx="147437" cy="22029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47434"/>
              <a:gd name="f7" fmla="val 220293"/>
              <a:gd name="f8" fmla="val 147392"/>
              <a:gd name="f9" fmla="val 155246"/>
              <a:gd name="f10" fmla="val 148604"/>
              <a:gd name="f11" fmla="val 187793"/>
              <a:gd name="f12" fmla="val 123986"/>
              <a:gd name="f13" fmla="val 214766"/>
              <a:gd name="f14" fmla="val 83370"/>
              <a:gd name="f15" fmla="val 219752"/>
              <a:gd name="f16" fmla="val 46668"/>
              <a:gd name="f17" fmla="val 224253"/>
              <a:gd name="f18" fmla="val 10554"/>
              <a:gd name="f19" fmla="val 200155"/>
              <a:gd name="f20" fmla="val 2590"/>
              <a:gd name="f21" fmla="val 166464"/>
              <a:gd name="f22" fmla="val -3746"/>
              <a:gd name="f23" fmla="val 139665"/>
              <a:gd name="f24" fmla="val 2106"/>
              <a:gd name="f25" fmla="val 114735"/>
              <a:gd name="f26" fmla="val 14017"/>
              <a:gd name="f27" fmla="val 91155"/>
              <a:gd name="f28" fmla="val 28559"/>
              <a:gd name="f29" fmla="val 62347"/>
              <a:gd name="f30" fmla="val 45906"/>
              <a:gd name="f31" fmla="val 35132"/>
              <a:gd name="f32" fmla="val 63530"/>
              <a:gd name="f33" fmla="val 8090"/>
              <a:gd name="f34" fmla="val 69382"/>
              <a:gd name="f35" fmla="val -912"/>
              <a:gd name="f36" fmla="val 74160"/>
              <a:gd name="f37" fmla="val -3959"/>
              <a:gd name="f38" fmla="val 80739"/>
              <a:gd name="f39" fmla="val 7121"/>
              <a:gd name="f40" fmla="val 99506"/>
              <a:gd name="f41" fmla="val 38837"/>
              <a:gd name="f42" fmla="val 119727"/>
              <a:gd name="f43" fmla="val 69722"/>
              <a:gd name="f44" fmla="val 135689"/>
              <a:gd name="f45" fmla="val 103066"/>
              <a:gd name="f46" fmla="val 142787"/>
              <a:gd name="f47" fmla="val 117886"/>
              <a:gd name="f48" fmla="val 146180"/>
              <a:gd name="f49" fmla="val 133502"/>
              <a:gd name="f50" fmla="val 147427"/>
              <a:gd name="f51" fmla="val 88287"/>
              <a:gd name="f52" fmla="val 197731"/>
              <a:gd name="f53" fmla="val 46910"/>
              <a:gd name="f54" fmla="val 186685"/>
              <a:gd name="f55" fmla="val 28005"/>
              <a:gd name="f56" fmla="val 160544"/>
              <a:gd name="f57" fmla="val 22431"/>
              <a:gd name="f58" fmla="val 122041"/>
              <a:gd name="f59" fmla="val 8511"/>
              <a:gd name="f60" fmla="val 169754"/>
              <a:gd name="f61" fmla="val 36246"/>
              <a:gd name="f62" fmla="val 202544"/>
              <a:gd name="f63" fmla="+- 0 0 -90"/>
              <a:gd name="f64" fmla="*/ f3 1 147434"/>
              <a:gd name="f65" fmla="*/ f4 1 220293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147434"/>
              <a:gd name="f74" fmla="*/ f70 1 220293"/>
              <a:gd name="f75" fmla="*/ 147392 f71 1"/>
              <a:gd name="f76" fmla="*/ 155246 f70 1"/>
              <a:gd name="f77" fmla="*/ 83370 f71 1"/>
              <a:gd name="f78" fmla="*/ 219752 f70 1"/>
              <a:gd name="f79" fmla="*/ 2590 f71 1"/>
              <a:gd name="f80" fmla="*/ 166464 f70 1"/>
              <a:gd name="f81" fmla="*/ 14017 f71 1"/>
              <a:gd name="f82" fmla="*/ 91155 f70 1"/>
              <a:gd name="f83" fmla="*/ 63530 f71 1"/>
              <a:gd name="f84" fmla="*/ 8090 f70 1"/>
              <a:gd name="f85" fmla="*/ 80739 f71 1"/>
              <a:gd name="f86" fmla="*/ 7121 f70 1"/>
              <a:gd name="f87" fmla="*/ 135689 f71 1"/>
              <a:gd name="f88" fmla="*/ 103066 f70 1"/>
              <a:gd name="f89" fmla="*/ 147427 f71 1"/>
              <a:gd name="f90" fmla="*/ 88287 f71 1"/>
              <a:gd name="f91" fmla="*/ 197731 f70 1"/>
              <a:gd name="f92" fmla="*/ 22431 f71 1"/>
              <a:gd name="f93" fmla="*/ 122041 f70 1"/>
              <a:gd name="f94" fmla="+- f72 0 f1"/>
              <a:gd name="f95" fmla="*/ f75 1 147434"/>
              <a:gd name="f96" fmla="*/ f76 1 220293"/>
              <a:gd name="f97" fmla="*/ f77 1 147434"/>
              <a:gd name="f98" fmla="*/ f78 1 220293"/>
              <a:gd name="f99" fmla="*/ f79 1 147434"/>
              <a:gd name="f100" fmla="*/ f80 1 220293"/>
              <a:gd name="f101" fmla="*/ f81 1 147434"/>
              <a:gd name="f102" fmla="*/ f82 1 220293"/>
              <a:gd name="f103" fmla="*/ f83 1 147434"/>
              <a:gd name="f104" fmla="*/ f84 1 220293"/>
              <a:gd name="f105" fmla="*/ f85 1 147434"/>
              <a:gd name="f106" fmla="*/ f86 1 220293"/>
              <a:gd name="f107" fmla="*/ f87 1 147434"/>
              <a:gd name="f108" fmla="*/ f88 1 220293"/>
              <a:gd name="f109" fmla="*/ f89 1 147434"/>
              <a:gd name="f110" fmla="*/ f90 1 147434"/>
              <a:gd name="f111" fmla="*/ f91 1 220293"/>
              <a:gd name="f112" fmla="*/ f92 1 147434"/>
              <a:gd name="f113" fmla="*/ f93 1 220293"/>
              <a:gd name="f114" fmla="*/ f66 1 f73"/>
              <a:gd name="f115" fmla="*/ f67 1 f73"/>
              <a:gd name="f116" fmla="*/ f66 1 f74"/>
              <a:gd name="f117" fmla="*/ f68 1 f74"/>
              <a:gd name="f118" fmla="*/ f95 1 f73"/>
              <a:gd name="f119" fmla="*/ f96 1 f74"/>
              <a:gd name="f120" fmla="*/ f97 1 f73"/>
              <a:gd name="f121" fmla="*/ f98 1 f74"/>
              <a:gd name="f122" fmla="*/ f99 1 f73"/>
              <a:gd name="f123" fmla="*/ f100 1 f74"/>
              <a:gd name="f124" fmla="*/ f101 1 f73"/>
              <a:gd name="f125" fmla="*/ f102 1 f74"/>
              <a:gd name="f126" fmla="*/ f103 1 f73"/>
              <a:gd name="f127" fmla="*/ f104 1 f74"/>
              <a:gd name="f128" fmla="*/ f105 1 f73"/>
              <a:gd name="f129" fmla="*/ f106 1 f74"/>
              <a:gd name="f130" fmla="*/ f107 1 f73"/>
              <a:gd name="f131" fmla="*/ f108 1 f74"/>
              <a:gd name="f132" fmla="*/ f109 1 f73"/>
              <a:gd name="f133" fmla="*/ f110 1 f73"/>
              <a:gd name="f134" fmla="*/ f111 1 f74"/>
              <a:gd name="f135" fmla="*/ f112 1 f73"/>
              <a:gd name="f136" fmla="*/ f113 1 f74"/>
              <a:gd name="f137" fmla="*/ f114 f64 1"/>
              <a:gd name="f138" fmla="*/ f115 f64 1"/>
              <a:gd name="f139" fmla="*/ f117 f65 1"/>
              <a:gd name="f140" fmla="*/ f116 f65 1"/>
              <a:gd name="f141" fmla="*/ f118 f64 1"/>
              <a:gd name="f142" fmla="*/ f119 f65 1"/>
              <a:gd name="f143" fmla="*/ f120 f64 1"/>
              <a:gd name="f144" fmla="*/ f121 f65 1"/>
              <a:gd name="f145" fmla="*/ f122 f64 1"/>
              <a:gd name="f146" fmla="*/ f123 f65 1"/>
              <a:gd name="f147" fmla="*/ f124 f64 1"/>
              <a:gd name="f148" fmla="*/ f125 f65 1"/>
              <a:gd name="f149" fmla="*/ f126 f64 1"/>
              <a:gd name="f150" fmla="*/ f127 f65 1"/>
              <a:gd name="f151" fmla="*/ f128 f64 1"/>
              <a:gd name="f152" fmla="*/ f129 f65 1"/>
              <a:gd name="f153" fmla="*/ f130 f64 1"/>
              <a:gd name="f154" fmla="*/ f131 f65 1"/>
              <a:gd name="f155" fmla="*/ f132 f64 1"/>
              <a:gd name="f156" fmla="*/ f133 f64 1"/>
              <a:gd name="f157" fmla="*/ f134 f65 1"/>
              <a:gd name="f158" fmla="*/ f135 f64 1"/>
              <a:gd name="f159" fmla="*/ f136 f6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4">
                <a:pos x="f141" y="f142"/>
              </a:cxn>
              <a:cxn ang="f94">
                <a:pos x="f143" y="f144"/>
              </a:cxn>
              <a:cxn ang="f94">
                <a:pos x="f145" y="f146"/>
              </a:cxn>
              <a:cxn ang="f94">
                <a:pos x="f147" y="f148"/>
              </a:cxn>
              <a:cxn ang="f94">
                <a:pos x="f149" y="f150"/>
              </a:cxn>
              <a:cxn ang="f94">
                <a:pos x="f151" y="f152"/>
              </a:cxn>
              <a:cxn ang="f94">
                <a:pos x="f153" y="f154"/>
              </a:cxn>
              <a:cxn ang="f94">
                <a:pos x="f155" y="f142"/>
              </a:cxn>
              <a:cxn ang="f94">
                <a:pos x="f156" y="f157"/>
              </a:cxn>
              <a:cxn ang="f94">
                <a:pos x="f158" y="f159"/>
              </a:cxn>
              <a:cxn ang="f94">
                <a:pos x="f156" y="f157"/>
              </a:cxn>
            </a:cxnLst>
            <a:rect l="f137" t="f140" r="f138" b="f139"/>
            <a:pathLst>
              <a:path w="147434" h="220293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9"/>
                </a:cubicBezTo>
                <a:close/>
                <a:moveTo>
                  <a:pt x="f51" y="f52"/>
                </a:moveTo>
                <a:cubicBezTo>
                  <a:pt x="f53" y="f54"/>
                  <a:pt x="f55" y="f56"/>
                  <a:pt x="f57" y="f58"/>
                </a:cubicBezTo>
                <a:cubicBezTo>
                  <a:pt x="f59" y="f60"/>
                  <a:pt x="f61" y="f62"/>
                  <a:pt x="f51" y="f52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72" name="Forma libre: forma 950">
            <a:extLst>
              <a:ext uri="{FF2B5EF4-FFF2-40B4-BE49-F238E27FC236}">
                <a16:creationId xmlns:a16="http://schemas.microsoft.com/office/drawing/2014/main" id="{A71A6261-BBB6-47C1-A794-8D90A5B50FCD}"/>
              </a:ext>
            </a:extLst>
          </p:cNvPr>
          <p:cNvSpPr/>
          <p:nvPr/>
        </p:nvSpPr>
        <p:spPr>
          <a:xfrm>
            <a:off x="4855015" y="1444843"/>
            <a:ext cx="214271" cy="14025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4267"/>
              <a:gd name="f7" fmla="val 140264"/>
              <a:gd name="f8" fmla="val 111308"/>
              <a:gd name="f9" fmla="val 140265"/>
              <a:gd name="f10" fmla="val 73428"/>
              <a:gd name="f11" fmla="val 138326"/>
              <a:gd name="f12" fmla="val 39253"/>
              <a:gd name="f13" fmla="val 130050"/>
              <a:gd name="f14" fmla="val 8264"/>
              <a:gd name="f15" fmla="val 110245"/>
              <a:gd name="f16" fmla="val -1362"/>
              <a:gd name="f17" fmla="val 104082"/>
              <a:gd name="f18" fmla="val -2366"/>
              <a:gd name="f19" fmla="val 98057"/>
              <a:gd name="f20" fmla="val 4144"/>
              <a:gd name="f21" fmla="val 89227"/>
              <a:gd name="f22" fmla="val 23949"/>
              <a:gd name="f23" fmla="val 62393"/>
              <a:gd name="f24" fmla="val 43616"/>
              <a:gd name="f25" fmla="val 35455"/>
              <a:gd name="f26" fmla="val 63179"/>
              <a:gd name="f27" fmla="val 8482"/>
              <a:gd name="f28" fmla="val 68927"/>
              <a:gd name="f29" fmla="val 553"/>
              <a:gd name="f30" fmla="val 74398"/>
              <a:gd name="f31" fmla="val -2736"/>
              <a:gd name="f32" fmla="val 84751"/>
              <a:gd name="f33" fmla="val 2630"/>
              <a:gd name="f34" fmla="val 100297"/>
              <a:gd name="f35" fmla="val 10698"/>
              <a:gd name="f36" fmla="val 117333"/>
              <a:gd name="f37" fmla="val 10283"/>
              <a:gd name="f38" fmla="val 132983"/>
              <a:gd name="f39" fmla="val 2492"/>
              <a:gd name="f40" fmla="val 141951"/>
              <a:gd name="f41" fmla="val -1975"/>
              <a:gd name="f42" fmla="val 146487"/>
              <a:gd name="f43" fmla="val 151473"/>
              <a:gd name="f44" fmla="val 7720"/>
              <a:gd name="f45" fmla="val 170586"/>
              <a:gd name="f46" fmla="val 35039"/>
              <a:gd name="f47" fmla="val 189699"/>
              <a:gd name="f48" fmla="val 209504"/>
              <a:gd name="f49" fmla="val 217295"/>
              <a:gd name="f50" fmla="val 99788"/>
              <a:gd name="f51" fmla="val 215425"/>
              <a:gd name="f52" fmla="val 105709"/>
              <a:gd name="f53" fmla="val 204657"/>
              <a:gd name="f54" fmla="val 112461"/>
              <a:gd name="f55" fmla="val 175468"/>
              <a:gd name="f56" fmla="val 130812"/>
              <a:gd name="f57" fmla="val 143232"/>
              <a:gd name="f58" fmla="val 137633"/>
              <a:gd name="f59" fmla="val 111273"/>
              <a:gd name="f60" fmla="+- 0 0 -90"/>
              <a:gd name="f61" fmla="*/ f3 1 214267"/>
              <a:gd name="f62" fmla="*/ f4 1 140264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14267"/>
              <a:gd name="f71" fmla="*/ f67 1 140264"/>
              <a:gd name="f72" fmla="*/ 111308 f68 1"/>
              <a:gd name="f73" fmla="*/ 140265 f67 1"/>
              <a:gd name="f74" fmla="*/ 8264 f68 1"/>
              <a:gd name="f75" fmla="*/ 110245 f67 1"/>
              <a:gd name="f76" fmla="*/ 4144 f68 1"/>
              <a:gd name="f77" fmla="*/ 89227 f67 1"/>
              <a:gd name="f78" fmla="*/ 63179 f68 1"/>
              <a:gd name="f79" fmla="*/ 8482 f67 1"/>
              <a:gd name="f80" fmla="*/ 84751 f68 1"/>
              <a:gd name="f81" fmla="*/ 2630 f67 1"/>
              <a:gd name="f82" fmla="*/ 132983 f68 1"/>
              <a:gd name="f83" fmla="*/ 2492 f67 1"/>
              <a:gd name="f84" fmla="*/ 151473 f68 1"/>
              <a:gd name="f85" fmla="*/ 7720 f67 1"/>
              <a:gd name="f86" fmla="*/ 209504 f68 1"/>
              <a:gd name="f87" fmla="*/ 204657 f68 1"/>
              <a:gd name="f88" fmla="*/ 112461 f67 1"/>
              <a:gd name="f89" fmla="*/ 111273 f68 1"/>
              <a:gd name="f90" fmla="+- f69 0 f1"/>
              <a:gd name="f91" fmla="*/ f72 1 214267"/>
              <a:gd name="f92" fmla="*/ f73 1 140264"/>
              <a:gd name="f93" fmla="*/ f74 1 214267"/>
              <a:gd name="f94" fmla="*/ f75 1 140264"/>
              <a:gd name="f95" fmla="*/ f76 1 214267"/>
              <a:gd name="f96" fmla="*/ f77 1 140264"/>
              <a:gd name="f97" fmla="*/ f78 1 214267"/>
              <a:gd name="f98" fmla="*/ f79 1 140264"/>
              <a:gd name="f99" fmla="*/ f80 1 214267"/>
              <a:gd name="f100" fmla="*/ f81 1 140264"/>
              <a:gd name="f101" fmla="*/ f82 1 214267"/>
              <a:gd name="f102" fmla="*/ f83 1 140264"/>
              <a:gd name="f103" fmla="*/ f84 1 214267"/>
              <a:gd name="f104" fmla="*/ f85 1 140264"/>
              <a:gd name="f105" fmla="*/ f86 1 214267"/>
              <a:gd name="f106" fmla="*/ f87 1 214267"/>
              <a:gd name="f107" fmla="*/ f88 1 140264"/>
              <a:gd name="f108" fmla="*/ f89 1 214267"/>
              <a:gd name="f109" fmla="*/ f63 1 f70"/>
              <a:gd name="f110" fmla="*/ f64 1 f70"/>
              <a:gd name="f111" fmla="*/ f63 1 f71"/>
              <a:gd name="f112" fmla="*/ f65 1 f71"/>
              <a:gd name="f113" fmla="*/ f91 1 f70"/>
              <a:gd name="f114" fmla="*/ f92 1 f71"/>
              <a:gd name="f115" fmla="*/ f93 1 f70"/>
              <a:gd name="f116" fmla="*/ f94 1 f71"/>
              <a:gd name="f117" fmla="*/ f95 1 f70"/>
              <a:gd name="f118" fmla="*/ f96 1 f71"/>
              <a:gd name="f119" fmla="*/ f97 1 f70"/>
              <a:gd name="f120" fmla="*/ f98 1 f71"/>
              <a:gd name="f121" fmla="*/ f99 1 f70"/>
              <a:gd name="f122" fmla="*/ f100 1 f71"/>
              <a:gd name="f123" fmla="*/ f101 1 f70"/>
              <a:gd name="f124" fmla="*/ f102 1 f71"/>
              <a:gd name="f125" fmla="*/ f103 1 f70"/>
              <a:gd name="f126" fmla="*/ f104 1 f71"/>
              <a:gd name="f127" fmla="*/ f105 1 f70"/>
              <a:gd name="f128" fmla="*/ f106 1 f70"/>
              <a:gd name="f129" fmla="*/ f107 1 f71"/>
              <a:gd name="f130" fmla="*/ f108 1 f70"/>
              <a:gd name="f131" fmla="*/ f109 f61 1"/>
              <a:gd name="f132" fmla="*/ f110 f61 1"/>
              <a:gd name="f133" fmla="*/ f112 f62 1"/>
              <a:gd name="f134" fmla="*/ f111 f62 1"/>
              <a:gd name="f135" fmla="*/ f113 f61 1"/>
              <a:gd name="f136" fmla="*/ f114 f62 1"/>
              <a:gd name="f137" fmla="*/ f115 f61 1"/>
              <a:gd name="f138" fmla="*/ f116 f62 1"/>
              <a:gd name="f139" fmla="*/ f117 f61 1"/>
              <a:gd name="f140" fmla="*/ f118 f62 1"/>
              <a:gd name="f141" fmla="*/ f119 f61 1"/>
              <a:gd name="f142" fmla="*/ f120 f62 1"/>
              <a:gd name="f143" fmla="*/ f121 f61 1"/>
              <a:gd name="f144" fmla="*/ f122 f62 1"/>
              <a:gd name="f145" fmla="*/ f123 f61 1"/>
              <a:gd name="f146" fmla="*/ f124 f62 1"/>
              <a:gd name="f147" fmla="*/ f125 f61 1"/>
              <a:gd name="f148" fmla="*/ f126 f62 1"/>
              <a:gd name="f149" fmla="*/ f127 f61 1"/>
              <a:gd name="f150" fmla="*/ f128 f61 1"/>
              <a:gd name="f151" fmla="*/ f129 f62 1"/>
              <a:gd name="f152" fmla="*/ f130 f6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0">
                <a:pos x="f135" y="f136"/>
              </a:cxn>
              <a:cxn ang="f90">
                <a:pos x="f137" y="f138"/>
              </a:cxn>
              <a:cxn ang="f90">
                <a:pos x="f139" y="f140"/>
              </a:cxn>
              <a:cxn ang="f90">
                <a:pos x="f141" y="f142"/>
              </a:cxn>
              <a:cxn ang="f90">
                <a:pos x="f143" y="f144"/>
              </a:cxn>
              <a:cxn ang="f90">
                <a:pos x="f145" y="f146"/>
              </a:cxn>
              <a:cxn ang="f90">
                <a:pos x="f147" y="f148"/>
              </a:cxn>
              <a:cxn ang="f90">
                <a:pos x="f149" y="f140"/>
              </a:cxn>
              <a:cxn ang="f90">
                <a:pos x="f150" y="f151"/>
              </a:cxn>
              <a:cxn ang="f90">
                <a:pos x="f152" y="f136"/>
              </a:cxn>
            </a:cxnLst>
            <a:rect l="f131" t="f134" r="f132" b="f133"/>
            <a:pathLst>
              <a:path w="214267" h="14026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29"/>
                  <a:pt x="f43" y="f44"/>
                </a:cubicBezTo>
                <a:cubicBezTo>
                  <a:pt x="f45" y="f46"/>
                  <a:pt x="f47" y="f23"/>
                  <a:pt x="f48" y="f21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73" name="Forma libre: forma 951">
            <a:extLst>
              <a:ext uri="{FF2B5EF4-FFF2-40B4-BE49-F238E27FC236}">
                <a16:creationId xmlns:a16="http://schemas.microsoft.com/office/drawing/2014/main" id="{34E1DB2B-30CA-4755-855D-166FFF1659A9}"/>
              </a:ext>
            </a:extLst>
          </p:cNvPr>
          <p:cNvSpPr/>
          <p:nvPr/>
        </p:nvSpPr>
        <p:spPr>
          <a:xfrm>
            <a:off x="4988033" y="1232108"/>
            <a:ext cx="162113" cy="17623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62113"/>
              <a:gd name="f7" fmla="val 176236"/>
              <a:gd name="f8" fmla="val 161974"/>
              <a:gd name="f9" fmla="val 158513"/>
              <a:gd name="f10" fmla="val 163220"/>
              <a:gd name="f11" fmla="val 172951"/>
              <a:gd name="f12" fmla="val 156053"/>
              <a:gd name="f13" fmla="val 177072"/>
              <a:gd name="f14" fmla="val 142964"/>
              <a:gd name="f15" fmla="val 176102"/>
              <a:gd name="f16" fmla="val 109655"/>
              <a:gd name="f17" fmla="val 173574"/>
              <a:gd name="f18" fmla="val 76311"/>
              <a:gd name="f19" fmla="val 171358"/>
              <a:gd name="f20" fmla="val 42968"/>
              <a:gd name="f21" fmla="val 169350"/>
              <a:gd name="f22" fmla="val 34865"/>
              <a:gd name="f23" fmla="val 168865"/>
              <a:gd name="f24" fmla="val 29568"/>
              <a:gd name="f25" fmla="val 165715"/>
              <a:gd name="f26" fmla="val 28425"/>
              <a:gd name="f27" fmla="val 157612"/>
              <a:gd name="f28" fmla="val 26175"/>
              <a:gd name="f29" fmla="val 141719"/>
              <a:gd name="f30" fmla="val 18038"/>
              <a:gd name="f31" fmla="val 129705"/>
              <a:gd name="f32" fmla="val 5053"/>
              <a:gd name="f33" fmla="val 120806"/>
              <a:gd name="f34" fmla="val -937"/>
              <a:gd name="f35" fmla="val 116686"/>
              <a:gd name="f36" fmla="val -1006"/>
              <a:gd name="f37" fmla="val 111561"/>
              <a:gd name="f38" fmla="val 1764"/>
              <a:gd name="f39" fmla="val 105710"/>
              <a:gd name="f40" fmla="val 17518"/>
              <a:gd name="f41" fmla="val 72366"/>
              <a:gd name="f42" fmla="val 33377"/>
              <a:gd name="f43" fmla="val 39057"/>
              <a:gd name="f44" fmla="val 48923"/>
              <a:gd name="f45" fmla="val 5609"/>
              <a:gd name="f46" fmla="val 53597"/>
              <a:gd name="f47" fmla="val -4467"/>
              <a:gd name="f48" fmla="val 59484"/>
              <a:gd name="f49" fmla="val 1592"/>
              <a:gd name="f50" fmla="val 64366"/>
              <a:gd name="f51" fmla="val 4189"/>
              <a:gd name="f52" fmla="val 111421"/>
              <a:gd name="f53" fmla="val 29258"/>
              <a:gd name="f54" fmla="val 139052"/>
              <a:gd name="f55" fmla="val 69838"/>
              <a:gd name="f56" fmla="val 154425"/>
              <a:gd name="f57" fmla="val 119525"/>
              <a:gd name="f58" fmla="val 158303"/>
              <a:gd name="f59" fmla="val 132094"/>
              <a:gd name="f60" fmla="val 159515"/>
              <a:gd name="f61" fmla="val 145494"/>
              <a:gd name="f62" fmla="+- 0 0 -90"/>
              <a:gd name="f63" fmla="*/ f3 1 162113"/>
              <a:gd name="f64" fmla="*/ f4 1 176236"/>
              <a:gd name="f65" fmla="val f5"/>
              <a:gd name="f66" fmla="val f6"/>
              <a:gd name="f67" fmla="val f7"/>
              <a:gd name="f68" fmla="*/ f62 f0 1"/>
              <a:gd name="f69" fmla="+- f67 0 f65"/>
              <a:gd name="f70" fmla="+- f66 0 f65"/>
              <a:gd name="f71" fmla="*/ f68 1 f2"/>
              <a:gd name="f72" fmla="*/ f70 1 162113"/>
              <a:gd name="f73" fmla="*/ f69 1 176236"/>
              <a:gd name="f74" fmla="*/ 161974 f70 1"/>
              <a:gd name="f75" fmla="*/ 158513 f69 1"/>
              <a:gd name="f76" fmla="*/ 142964 f70 1"/>
              <a:gd name="f77" fmla="*/ 176102 f69 1"/>
              <a:gd name="f78" fmla="*/ 42968 f70 1"/>
              <a:gd name="f79" fmla="*/ 169350 f69 1"/>
              <a:gd name="f80" fmla="*/ 28425 f70 1"/>
              <a:gd name="f81" fmla="*/ 157612 f69 1"/>
              <a:gd name="f82" fmla="*/ 5053 f70 1"/>
              <a:gd name="f83" fmla="*/ 120806 f69 1"/>
              <a:gd name="f84" fmla="*/ 1764 f70 1"/>
              <a:gd name="f85" fmla="*/ 105710 f69 1"/>
              <a:gd name="f86" fmla="*/ 48923 f70 1"/>
              <a:gd name="f87" fmla="*/ 5609 f69 1"/>
              <a:gd name="f88" fmla="*/ 64366 f70 1"/>
              <a:gd name="f89" fmla="*/ 4189 f69 1"/>
              <a:gd name="f90" fmla="*/ 154425 f70 1"/>
              <a:gd name="f91" fmla="*/ 119525 f69 1"/>
              <a:gd name="f92" fmla="+- f71 0 f1"/>
              <a:gd name="f93" fmla="*/ f74 1 162113"/>
              <a:gd name="f94" fmla="*/ f75 1 176236"/>
              <a:gd name="f95" fmla="*/ f76 1 162113"/>
              <a:gd name="f96" fmla="*/ f77 1 176236"/>
              <a:gd name="f97" fmla="*/ f78 1 162113"/>
              <a:gd name="f98" fmla="*/ f79 1 176236"/>
              <a:gd name="f99" fmla="*/ f80 1 162113"/>
              <a:gd name="f100" fmla="*/ f81 1 176236"/>
              <a:gd name="f101" fmla="*/ f82 1 162113"/>
              <a:gd name="f102" fmla="*/ f83 1 176236"/>
              <a:gd name="f103" fmla="*/ f84 1 162113"/>
              <a:gd name="f104" fmla="*/ f85 1 176236"/>
              <a:gd name="f105" fmla="*/ f86 1 162113"/>
              <a:gd name="f106" fmla="*/ f87 1 176236"/>
              <a:gd name="f107" fmla="*/ f88 1 162113"/>
              <a:gd name="f108" fmla="*/ f89 1 176236"/>
              <a:gd name="f109" fmla="*/ f90 1 162113"/>
              <a:gd name="f110" fmla="*/ f91 1 176236"/>
              <a:gd name="f111" fmla="*/ f65 1 f72"/>
              <a:gd name="f112" fmla="*/ f66 1 f72"/>
              <a:gd name="f113" fmla="*/ f65 1 f73"/>
              <a:gd name="f114" fmla="*/ f67 1 f73"/>
              <a:gd name="f115" fmla="*/ f93 1 f72"/>
              <a:gd name="f116" fmla="*/ f94 1 f73"/>
              <a:gd name="f117" fmla="*/ f95 1 f72"/>
              <a:gd name="f118" fmla="*/ f96 1 f73"/>
              <a:gd name="f119" fmla="*/ f97 1 f72"/>
              <a:gd name="f120" fmla="*/ f98 1 f73"/>
              <a:gd name="f121" fmla="*/ f99 1 f72"/>
              <a:gd name="f122" fmla="*/ f100 1 f73"/>
              <a:gd name="f123" fmla="*/ f101 1 f72"/>
              <a:gd name="f124" fmla="*/ f102 1 f73"/>
              <a:gd name="f125" fmla="*/ f103 1 f72"/>
              <a:gd name="f126" fmla="*/ f104 1 f73"/>
              <a:gd name="f127" fmla="*/ f105 1 f72"/>
              <a:gd name="f128" fmla="*/ f106 1 f73"/>
              <a:gd name="f129" fmla="*/ f107 1 f72"/>
              <a:gd name="f130" fmla="*/ f108 1 f73"/>
              <a:gd name="f131" fmla="*/ f109 1 f72"/>
              <a:gd name="f132" fmla="*/ f110 1 f73"/>
              <a:gd name="f133" fmla="*/ f111 f63 1"/>
              <a:gd name="f134" fmla="*/ f112 f63 1"/>
              <a:gd name="f135" fmla="*/ f114 f64 1"/>
              <a:gd name="f136" fmla="*/ f113 f64 1"/>
              <a:gd name="f137" fmla="*/ f115 f63 1"/>
              <a:gd name="f138" fmla="*/ f116 f64 1"/>
              <a:gd name="f139" fmla="*/ f117 f63 1"/>
              <a:gd name="f140" fmla="*/ f118 f64 1"/>
              <a:gd name="f141" fmla="*/ f119 f63 1"/>
              <a:gd name="f142" fmla="*/ f120 f64 1"/>
              <a:gd name="f143" fmla="*/ f121 f63 1"/>
              <a:gd name="f144" fmla="*/ f122 f64 1"/>
              <a:gd name="f145" fmla="*/ f123 f63 1"/>
              <a:gd name="f146" fmla="*/ f124 f64 1"/>
              <a:gd name="f147" fmla="*/ f125 f63 1"/>
              <a:gd name="f148" fmla="*/ f126 f64 1"/>
              <a:gd name="f149" fmla="*/ f127 f63 1"/>
              <a:gd name="f150" fmla="*/ f128 f64 1"/>
              <a:gd name="f151" fmla="*/ f129 f63 1"/>
              <a:gd name="f152" fmla="*/ f130 f64 1"/>
              <a:gd name="f153" fmla="*/ f131 f63 1"/>
              <a:gd name="f154" fmla="*/ f132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2">
                <a:pos x="f137" y="f138"/>
              </a:cxn>
              <a:cxn ang="f92">
                <a:pos x="f139" y="f140"/>
              </a:cxn>
              <a:cxn ang="f92">
                <a:pos x="f141" y="f142"/>
              </a:cxn>
              <a:cxn ang="f92">
                <a:pos x="f143" y="f144"/>
              </a:cxn>
              <a:cxn ang="f92">
                <a:pos x="f145" y="f146"/>
              </a:cxn>
              <a:cxn ang="f92">
                <a:pos x="f147" y="f148"/>
              </a:cxn>
              <a:cxn ang="f92">
                <a:pos x="f149" y="f150"/>
              </a:cxn>
              <a:cxn ang="f92">
                <a:pos x="f151" y="f152"/>
              </a:cxn>
              <a:cxn ang="f92">
                <a:pos x="f153" y="f154"/>
              </a:cxn>
              <a:cxn ang="f92">
                <a:pos x="f137" y="f138"/>
              </a:cxn>
            </a:cxnLst>
            <a:rect l="f133" t="f136" r="f134" b="f135"/>
            <a:pathLst>
              <a:path w="162113" h="176236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8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74" name="Forma libre: forma 952">
            <a:extLst>
              <a:ext uri="{FF2B5EF4-FFF2-40B4-BE49-F238E27FC236}">
                <a16:creationId xmlns:a16="http://schemas.microsoft.com/office/drawing/2014/main" id="{C549F89D-7B71-42F9-B9CD-D93BA167D402}"/>
              </a:ext>
            </a:extLst>
          </p:cNvPr>
          <p:cNvSpPr/>
          <p:nvPr/>
        </p:nvSpPr>
        <p:spPr>
          <a:xfrm>
            <a:off x="4776944" y="1234586"/>
            <a:ext cx="161757" cy="1706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61758"/>
              <a:gd name="f7" fmla="val 170679"/>
              <a:gd name="f8" fmla="val 39146"/>
              <a:gd name="f9" fmla="val 170573"/>
              <a:gd name="f10" fmla="val 37726"/>
              <a:gd name="f11" fmla="val 33121"/>
              <a:gd name="f12" fmla="val 170504"/>
              <a:gd name="f13" fmla="val 28481"/>
              <a:gd name="f14" fmla="val -1192"/>
              <a:gd name="f15" fmla="val 171196"/>
              <a:gd name="f16" fmla="val -2577"/>
              <a:gd name="f17" fmla="val 170019"/>
              <a:gd name="f18" fmla="val 1924"/>
              <a:gd name="f19" fmla="val 141211"/>
              <a:gd name="f20" fmla="val 11030"/>
              <a:gd name="f21" fmla="val 82695"/>
              <a:gd name="f22" fmla="val 39977"/>
              <a:gd name="f23" fmla="val 37024"/>
              <a:gd name="f24" fmla="val 90425"/>
              <a:gd name="f25" fmla="val 5204"/>
              <a:gd name="f26" fmla="val 102579"/>
              <a:gd name="f27" fmla="val -2483"/>
              <a:gd name="f28" fmla="val 109781"/>
              <a:gd name="f29" fmla="val -2898"/>
              <a:gd name="f30" fmla="val 116394"/>
              <a:gd name="f31" fmla="val 12510"/>
              <a:gd name="f32" fmla="val 129378"/>
              <a:gd name="f33" fmla="val 42668"/>
              <a:gd name="f34" fmla="val 144163"/>
              <a:gd name="f35" fmla="val 72030"/>
              <a:gd name="f36" fmla="val 158913"/>
              <a:gd name="f37" fmla="val 101392"/>
              <a:gd name="f38" fmla="val 163415"/>
              <a:gd name="f39" fmla="val 110360"/>
              <a:gd name="f40" fmla="val 163172"/>
              <a:gd name="f41" fmla="val 115485"/>
              <a:gd name="f42" fmla="val 153824"/>
              <a:gd name="f43" fmla="val 120886"/>
              <a:gd name="f44" fmla="val 142293"/>
              <a:gd name="f45" fmla="val 127534"/>
              <a:gd name="f46" fmla="val 136303"/>
              <a:gd name="f47" fmla="val 139203"/>
              <a:gd name="f48" fmla="val 133845"/>
              <a:gd name="f49" fmla="val 151945"/>
              <a:gd name="f50" fmla="val 131906"/>
              <a:gd name="f51" fmla="val 162124"/>
              <a:gd name="f52" fmla="val 127301"/>
              <a:gd name="f53" fmla="val 166729"/>
              <a:gd name="f54" fmla="val 116636"/>
              <a:gd name="f55" fmla="val 167006"/>
              <a:gd name="f56" fmla="val 91879"/>
              <a:gd name="f57" fmla="val 167664"/>
              <a:gd name="f58" fmla="val 67123"/>
              <a:gd name="f59" fmla="val 169222"/>
              <a:gd name="f60" fmla="val 39180"/>
              <a:gd name="f61" fmla="+- 0 0 -90"/>
              <a:gd name="f62" fmla="*/ f3 1 161758"/>
              <a:gd name="f63" fmla="*/ f4 1 170679"/>
              <a:gd name="f64" fmla="val f5"/>
              <a:gd name="f65" fmla="val f6"/>
              <a:gd name="f66" fmla="val f7"/>
              <a:gd name="f67" fmla="*/ f61 f0 1"/>
              <a:gd name="f68" fmla="+- f66 0 f64"/>
              <a:gd name="f69" fmla="+- f65 0 f64"/>
              <a:gd name="f70" fmla="*/ f67 1 f2"/>
              <a:gd name="f71" fmla="*/ f69 1 161758"/>
              <a:gd name="f72" fmla="*/ f68 1 170679"/>
              <a:gd name="f73" fmla="*/ 39146 f69 1"/>
              <a:gd name="f74" fmla="*/ 170573 f68 1"/>
              <a:gd name="f75" fmla="*/ 28481 f69 1"/>
              <a:gd name="f76" fmla="*/ 1924 f69 1"/>
              <a:gd name="f77" fmla="*/ 141211 f68 1"/>
              <a:gd name="f78" fmla="*/ 90425 f69 1"/>
              <a:gd name="f79" fmla="*/ 5204 f68 1"/>
              <a:gd name="f80" fmla="*/ 116394 f69 1"/>
              <a:gd name="f81" fmla="*/ 12510 f68 1"/>
              <a:gd name="f82" fmla="*/ 158913 f69 1"/>
              <a:gd name="f83" fmla="*/ 101392 f68 1"/>
              <a:gd name="f84" fmla="*/ 153824 f69 1"/>
              <a:gd name="f85" fmla="*/ 120886 f68 1"/>
              <a:gd name="f86" fmla="*/ 133845 f69 1"/>
              <a:gd name="f87" fmla="*/ 151945 f68 1"/>
              <a:gd name="f88" fmla="*/ 116636 f69 1"/>
              <a:gd name="f89" fmla="*/ 167006 f68 1"/>
              <a:gd name="f90" fmla="*/ 39180 f69 1"/>
              <a:gd name="f91" fmla="+- f70 0 f1"/>
              <a:gd name="f92" fmla="*/ f73 1 161758"/>
              <a:gd name="f93" fmla="*/ f74 1 170679"/>
              <a:gd name="f94" fmla="*/ f75 1 161758"/>
              <a:gd name="f95" fmla="*/ f76 1 161758"/>
              <a:gd name="f96" fmla="*/ f77 1 170679"/>
              <a:gd name="f97" fmla="*/ f78 1 161758"/>
              <a:gd name="f98" fmla="*/ f79 1 170679"/>
              <a:gd name="f99" fmla="*/ f80 1 161758"/>
              <a:gd name="f100" fmla="*/ f81 1 170679"/>
              <a:gd name="f101" fmla="*/ f82 1 161758"/>
              <a:gd name="f102" fmla="*/ f83 1 170679"/>
              <a:gd name="f103" fmla="*/ f84 1 161758"/>
              <a:gd name="f104" fmla="*/ f85 1 170679"/>
              <a:gd name="f105" fmla="*/ f86 1 161758"/>
              <a:gd name="f106" fmla="*/ f87 1 170679"/>
              <a:gd name="f107" fmla="*/ f88 1 161758"/>
              <a:gd name="f108" fmla="*/ f89 1 170679"/>
              <a:gd name="f109" fmla="*/ f90 1 161758"/>
              <a:gd name="f110" fmla="*/ f64 1 f71"/>
              <a:gd name="f111" fmla="*/ f65 1 f71"/>
              <a:gd name="f112" fmla="*/ f64 1 f72"/>
              <a:gd name="f113" fmla="*/ f66 1 f72"/>
              <a:gd name="f114" fmla="*/ f92 1 f71"/>
              <a:gd name="f115" fmla="*/ f93 1 f72"/>
              <a:gd name="f116" fmla="*/ f94 1 f71"/>
              <a:gd name="f117" fmla="*/ f95 1 f71"/>
              <a:gd name="f118" fmla="*/ f96 1 f72"/>
              <a:gd name="f119" fmla="*/ f97 1 f71"/>
              <a:gd name="f120" fmla="*/ f98 1 f72"/>
              <a:gd name="f121" fmla="*/ f99 1 f71"/>
              <a:gd name="f122" fmla="*/ f100 1 f72"/>
              <a:gd name="f123" fmla="*/ f101 1 f71"/>
              <a:gd name="f124" fmla="*/ f102 1 f72"/>
              <a:gd name="f125" fmla="*/ f103 1 f71"/>
              <a:gd name="f126" fmla="*/ f104 1 f72"/>
              <a:gd name="f127" fmla="*/ f105 1 f71"/>
              <a:gd name="f128" fmla="*/ f106 1 f72"/>
              <a:gd name="f129" fmla="*/ f107 1 f71"/>
              <a:gd name="f130" fmla="*/ f108 1 f72"/>
              <a:gd name="f131" fmla="*/ f109 1 f71"/>
              <a:gd name="f132" fmla="*/ f110 f62 1"/>
              <a:gd name="f133" fmla="*/ f111 f62 1"/>
              <a:gd name="f134" fmla="*/ f113 f63 1"/>
              <a:gd name="f135" fmla="*/ f112 f63 1"/>
              <a:gd name="f136" fmla="*/ f114 f62 1"/>
              <a:gd name="f137" fmla="*/ f115 f63 1"/>
              <a:gd name="f138" fmla="*/ f116 f62 1"/>
              <a:gd name="f139" fmla="*/ f117 f62 1"/>
              <a:gd name="f140" fmla="*/ f118 f63 1"/>
              <a:gd name="f141" fmla="*/ f119 f62 1"/>
              <a:gd name="f142" fmla="*/ f120 f63 1"/>
              <a:gd name="f143" fmla="*/ f121 f62 1"/>
              <a:gd name="f144" fmla="*/ f122 f63 1"/>
              <a:gd name="f145" fmla="*/ f123 f62 1"/>
              <a:gd name="f146" fmla="*/ f124 f63 1"/>
              <a:gd name="f147" fmla="*/ f125 f62 1"/>
              <a:gd name="f148" fmla="*/ f126 f63 1"/>
              <a:gd name="f149" fmla="*/ f127 f62 1"/>
              <a:gd name="f150" fmla="*/ f128 f63 1"/>
              <a:gd name="f151" fmla="*/ f129 f62 1"/>
              <a:gd name="f152" fmla="*/ f130 f63 1"/>
              <a:gd name="f153" fmla="*/ f131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1">
                <a:pos x="f136" y="f137"/>
              </a:cxn>
              <a:cxn ang="f91">
                <a:pos x="f138" y="f137"/>
              </a:cxn>
              <a:cxn ang="f91">
                <a:pos x="f139" y="f140"/>
              </a:cxn>
              <a:cxn ang="f91">
                <a:pos x="f141" y="f142"/>
              </a:cxn>
              <a:cxn ang="f91">
                <a:pos x="f143" y="f144"/>
              </a:cxn>
              <a:cxn ang="f91">
                <a:pos x="f145" y="f146"/>
              </a:cxn>
              <a:cxn ang="f91">
                <a:pos x="f147" y="f148"/>
              </a:cxn>
              <a:cxn ang="f91">
                <a:pos x="f149" y="f150"/>
              </a:cxn>
              <a:cxn ang="f91">
                <a:pos x="f151" y="f152"/>
              </a:cxn>
              <a:cxn ang="f91">
                <a:pos x="f153" y="f137"/>
              </a:cxn>
            </a:cxnLst>
            <a:rect l="f132" t="f135" r="f133" b="f134"/>
            <a:pathLst>
              <a:path w="161758" h="170679">
                <a:moveTo>
                  <a:pt x="f8" y="f9"/>
                </a:moveTo>
                <a:cubicBezTo>
                  <a:pt x="f10" y="f9"/>
                  <a:pt x="f11" y="f12"/>
                  <a:pt x="f13" y="f9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75" name="Forma libre: forma 953">
            <a:extLst>
              <a:ext uri="{FF2B5EF4-FFF2-40B4-BE49-F238E27FC236}">
                <a16:creationId xmlns:a16="http://schemas.microsoft.com/office/drawing/2014/main" id="{0C5FD3A5-1579-4D05-9984-4A79E3F884A7}"/>
              </a:ext>
            </a:extLst>
          </p:cNvPr>
          <p:cNvSpPr/>
          <p:nvPr/>
        </p:nvSpPr>
        <p:spPr>
          <a:xfrm>
            <a:off x="4659937" y="1475539"/>
            <a:ext cx="203618" cy="1552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03622"/>
              <a:gd name="f7" fmla="val 155225"/>
              <a:gd name="f8" fmla="val 147651"/>
              <a:gd name="f9" fmla="val 165777"/>
              <a:gd name="f10" fmla="val 152533"/>
              <a:gd name="f11" fmla="val 129698"/>
              <a:gd name="f12" fmla="val 154749"/>
              <a:gd name="f13" fmla="val 93550"/>
              <a:gd name="f14" fmla="val 68862"/>
              <a:gd name="f15" fmla="val 44036"/>
              <a:gd name="f16" fmla="val 156965"/>
              <a:gd name="f17" fmla="val 19556"/>
              <a:gd name="f18" fmla="val 151840"/>
              <a:gd name="f19" fmla="val 443"/>
              <a:gd name="f20" fmla="val 147824"/>
              <a:gd name="f21" fmla="val -3608"/>
              <a:gd name="f22" fmla="val 142180"/>
              <a:gd name="f23" fmla="val 2867"/>
              <a:gd name="f24" fmla="val 124486"/>
              <a:gd name="f25" fmla="val 18379"/>
              <a:gd name="f26" fmla="val 82106"/>
              <a:gd name="f27" fmla="val 42374"/>
              <a:gd name="f28" fmla="val 44087"/>
              <a:gd name="f29" fmla="val 65711"/>
              <a:gd name="f30" fmla="val 5758"/>
              <a:gd name="f31" fmla="val 69416"/>
              <a:gd name="f32" fmla="val -302"/>
              <a:gd name="f33" fmla="val 74402"/>
              <a:gd name="f34" fmla="val -3383"/>
              <a:gd name="f35" fmla="val 77691"/>
              <a:gd name="f36" fmla="val 100024"/>
              <a:gd name="f37" fmla="val 68013"/>
              <a:gd name="f38" fmla="val 143410"/>
              <a:gd name="f39" fmla="val 111191"/>
              <a:gd name="f40" fmla="val 200333"/>
              <a:gd name="f41" fmla="val 142353"/>
              <a:gd name="f42" fmla="val 201164"/>
              <a:gd name="f43" fmla="val 142803"/>
              <a:gd name="f44" fmla="val 201510"/>
              <a:gd name="f45" fmla="val 144153"/>
              <a:gd name="f46" fmla="val 147616"/>
              <a:gd name="f47" fmla="+- 0 0 -90"/>
              <a:gd name="f48" fmla="*/ f3 1 203622"/>
              <a:gd name="f49" fmla="*/ f4 1 155225"/>
              <a:gd name="f50" fmla="val f5"/>
              <a:gd name="f51" fmla="val f6"/>
              <a:gd name="f52" fmla="val f7"/>
              <a:gd name="f53" fmla="*/ f47 f0 1"/>
              <a:gd name="f54" fmla="+- f52 0 f50"/>
              <a:gd name="f55" fmla="+- f51 0 f50"/>
              <a:gd name="f56" fmla="*/ f53 1 f2"/>
              <a:gd name="f57" fmla="*/ f55 1 203622"/>
              <a:gd name="f58" fmla="*/ f54 1 155225"/>
              <a:gd name="f59" fmla="*/ 203622 f55 1"/>
              <a:gd name="f60" fmla="*/ 147651 f54 1"/>
              <a:gd name="f61" fmla="*/ 93550 f55 1"/>
              <a:gd name="f62" fmla="*/ 154749 f54 1"/>
              <a:gd name="f63" fmla="*/ 19556 f55 1"/>
              <a:gd name="f64" fmla="*/ 151840 f54 1"/>
              <a:gd name="f65" fmla="*/ 2867 f55 1"/>
              <a:gd name="f66" fmla="*/ 124486 f54 1"/>
              <a:gd name="f67" fmla="*/ 65711 f55 1"/>
              <a:gd name="f68" fmla="*/ 5758 f54 1"/>
              <a:gd name="f69" fmla="*/ 77691 f55 1"/>
              <a:gd name="f70" fmla="*/ 200333 f55 1"/>
              <a:gd name="f71" fmla="*/ 142353 f54 1"/>
              <a:gd name="f72" fmla="*/ 147616 f54 1"/>
              <a:gd name="f73" fmla="+- f56 0 f1"/>
              <a:gd name="f74" fmla="*/ f59 1 203622"/>
              <a:gd name="f75" fmla="*/ f60 1 155225"/>
              <a:gd name="f76" fmla="*/ f61 1 203622"/>
              <a:gd name="f77" fmla="*/ f62 1 155225"/>
              <a:gd name="f78" fmla="*/ f63 1 203622"/>
              <a:gd name="f79" fmla="*/ f64 1 155225"/>
              <a:gd name="f80" fmla="*/ f65 1 203622"/>
              <a:gd name="f81" fmla="*/ f66 1 155225"/>
              <a:gd name="f82" fmla="*/ f67 1 203622"/>
              <a:gd name="f83" fmla="*/ f68 1 155225"/>
              <a:gd name="f84" fmla="*/ f69 1 203622"/>
              <a:gd name="f85" fmla="*/ f70 1 203622"/>
              <a:gd name="f86" fmla="*/ f71 1 155225"/>
              <a:gd name="f87" fmla="*/ f72 1 155225"/>
              <a:gd name="f88" fmla="*/ f50 1 f57"/>
              <a:gd name="f89" fmla="*/ f51 1 f57"/>
              <a:gd name="f90" fmla="*/ f50 1 f58"/>
              <a:gd name="f91" fmla="*/ f52 1 f58"/>
              <a:gd name="f92" fmla="*/ f74 1 f57"/>
              <a:gd name="f93" fmla="*/ f75 1 f58"/>
              <a:gd name="f94" fmla="*/ f76 1 f57"/>
              <a:gd name="f95" fmla="*/ f77 1 f58"/>
              <a:gd name="f96" fmla="*/ f78 1 f57"/>
              <a:gd name="f97" fmla="*/ f79 1 f58"/>
              <a:gd name="f98" fmla="*/ f80 1 f57"/>
              <a:gd name="f99" fmla="*/ f81 1 f58"/>
              <a:gd name="f100" fmla="*/ f82 1 f57"/>
              <a:gd name="f101" fmla="*/ f83 1 f58"/>
              <a:gd name="f102" fmla="*/ f84 1 f57"/>
              <a:gd name="f103" fmla="*/ f85 1 f57"/>
              <a:gd name="f104" fmla="*/ f86 1 f58"/>
              <a:gd name="f105" fmla="*/ f87 1 f58"/>
              <a:gd name="f106" fmla="*/ f88 f48 1"/>
              <a:gd name="f107" fmla="*/ f89 f48 1"/>
              <a:gd name="f108" fmla="*/ f91 f49 1"/>
              <a:gd name="f109" fmla="*/ f90 f49 1"/>
              <a:gd name="f110" fmla="*/ f92 f48 1"/>
              <a:gd name="f111" fmla="*/ f93 f49 1"/>
              <a:gd name="f112" fmla="*/ f94 f48 1"/>
              <a:gd name="f113" fmla="*/ f95 f49 1"/>
              <a:gd name="f114" fmla="*/ f96 f48 1"/>
              <a:gd name="f115" fmla="*/ f97 f49 1"/>
              <a:gd name="f116" fmla="*/ f98 f48 1"/>
              <a:gd name="f117" fmla="*/ f99 f49 1"/>
              <a:gd name="f118" fmla="*/ f100 f48 1"/>
              <a:gd name="f119" fmla="*/ f101 f49 1"/>
              <a:gd name="f120" fmla="*/ f102 f48 1"/>
              <a:gd name="f121" fmla="*/ f103 f48 1"/>
              <a:gd name="f122" fmla="*/ f104 f49 1"/>
              <a:gd name="f123" fmla="*/ f105 f4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3">
                <a:pos x="f110" y="f111"/>
              </a:cxn>
              <a:cxn ang="f73">
                <a:pos x="f112" y="f113"/>
              </a:cxn>
              <a:cxn ang="f73">
                <a:pos x="f114" y="f115"/>
              </a:cxn>
              <a:cxn ang="f73">
                <a:pos x="f116" y="f117"/>
              </a:cxn>
              <a:cxn ang="f73">
                <a:pos x="f118" y="f119"/>
              </a:cxn>
              <a:cxn ang="f73">
                <a:pos x="f120" y="f119"/>
              </a:cxn>
              <a:cxn ang="f73">
                <a:pos x="f121" y="f122"/>
              </a:cxn>
              <a:cxn ang="f73">
                <a:pos x="f110" y="f123"/>
              </a:cxn>
            </a:cxnLst>
            <a:rect l="f106" t="f109" r="f107" b="f108"/>
            <a:pathLst>
              <a:path w="203622" h="155225">
                <a:moveTo>
                  <a:pt x="f6" y="f8"/>
                </a:moveTo>
                <a:cubicBezTo>
                  <a:pt x="f9" y="f10"/>
                  <a:pt x="f11" y="f12"/>
                  <a:pt x="f13" y="f12"/>
                </a:cubicBezTo>
                <a:cubicBezTo>
                  <a:pt x="f14" y="f12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0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6" y="f46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76" name="Forma libre: forma 954">
            <a:extLst>
              <a:ext uri="{FF2B5EF4-FFF2-40B4-BE49-F238E27FC236}">
                <a16:creationId xmlns:a16="http://schemas.microsoft.com/office/drawing/2014/main" id="{56D7A40B-42EC-4FC8-A45A-605ED7159575}"/>
              </a:ext>
            </a:extLst>
          </p:cNvPr>
          <p:cNvSpPr/>
          <p:nvPr/>
        </p:nvSpPr>
        <p:spPr>
          <a:xfrm>
            <a:off x="5063864" y="1476033"/>
            <a:ext cx="202512" cy="15473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02515"/>
              <a:gd name="f7" fmla="val 154737"/>
              <a:gd name="f8" fmla="val 143382"/>
              <a:gd name="f9" fmla="val 16551"/>
              <a:gd name="f10" fmla="val 131714"/>
              <a:gd name="f11" fmla="val 33863"/>
              <a:gd name="f12" fmla="val 123854"/>
              <a:gd name="f13" fmla="val 48613"/>
              <a:gd name="f14" fmla="val 111874"/>
              <a:gd name="f15" fmla="val 81992"/>
              <a:gd name="f16" fmla="val 84728"/>
              <a:gd name="f17" fmla="val 106610"/>
              <a:gd name="f18" fmla="val 51488"/>
              <a:gd name="f19" fmla="val 122884"/>
              <a:gd name="f20" fmla="val 11808"/>
              <a:gd name="f21" fmla="val 124719"/>
              <a:gd name="f22" fmla="val 7306"/>
              <a:gd name="f23" fmla="val 125065"/>
              <a:gd name="f24" fmla="val 70"/>
              <a:gd name="f25" fmla="val 131298"/>
              <a:gd name="f26" fmla="val 1"/>
              <a:gd name="f27" fmla="val 137011"/>
              <a:gd name="f28" fmla="val -69"/>
              <a:gd name="f29" fmla="val 138431"/>
              <a:gd name="f30" fmla="val 6718"/>
              <a:gd name="f31" fmla="val 140993"/>
              <a:gd name="f32" fmla="val 11046"/>
              <a:gd name="f33" fmla="val 160071"/>
              <a:gd name="f34" fmla="val 43212"/>
              <a:gd name="f35" fmla="val 179600"/>
              <a:gd name="f36" fmla="val 75171"/>
              <a:gd name="f37" fmla="val 194800"/>
              <a:gd name="f38" fmla="val 109415"/>
              <a:gd name="f39" fmla="val 209585"/>
              <a:gd name="f40" fmla="val 142759"/>
              <a:gd name="f41" fmla="val 204426"/>
              <a:gd name="f42" fmla="val 151415"/>
              <a:gd name="f43" fmla="val 167896"/>
              <a:gd name="f44" fmla="val 153562"/>
              <a:gd name="f45" fmla="val 116651"/>
              <a:gd name="f46" fmla="val 156575"/>
              <a:gd name="f47" fmla="val 65510"/>
              <a:gd name="f48" fmla="val 153285"/>
              <a:gd name="f49" fmla="val 14404"/>
              <a:gd name="f50" fmla="val 149476"/>
              <a:gd name="f51" fmla="val 9937"/>
              <a:gd name="f52" fmla="val 149130"/>
              <a:gd name="f53" fmla="val 5125"/>
              <a:gd name="f54" fmla="val 149026"/>
              <a:gd name="f55" fmla="+- 0 0 -90"/>
              <a:gd name="f56" fmla="*/ f3 1 202515"/>
              <a:gd name="f57" fmla="*/ f4 1 154737"/>
              <a:gd name="f58" fmla="val f5"/>
              <a:gd name="f59" fmla="val f6"/>
              <a:gd name="f60" fmla="val f7"/>
              <a:gd name="f61" fmla="*/ f55 f0 1"/>
              <a:gd name="f62" fmla="+- f60 0 f58"/>
              <a:gd name="f63" fmla="+- f59 0 f58"/>
              <a:gd name="f64" fmla="*/ f61 1 f2"/>
              <a:gd name="f65" fmla="*/ f63 1 202515"/>
              <a:gd name="f66" fmla="*/ f62 1 154737"/>
              <a:gd name="f67" fmla="*/ 0 f63 1"/>
              <a:gd name="f68" fmla="*/ 143382 f62 1"/>
              <a:gd name="f69" fmla="*/ 48613 f63 1"/>
              <a:gd name="f70" fmla="*/ 111874 f62 1"/>
              <a:gd name="f71" fmla="*/ 122884 f63 1"/>
              <a:gd name="f72" fmla="*/ 11808 f62 1"/>
              <a:gd name="f73" fmla="*/ 131298 f63 1"/>
              <a:gd name="f74" fmla="*/ 1 f62 1"/>
              <a:gd name="f75" fmla="*/ 140993 f63 1"/>
              <a:gd name="f76" fmla="*/ 11046 f62 1"/>
              <a:gd name="f77" fmla="*/ 194800 f63 1"/>
              <a:gd name="f78" fmla="*/ 109415 f62 1"/>
              <a:gd name="f79" fmla="*/ 167896 f63 1"/>
              <a:gd name="f80" fmla="*/ 153562 f62 1"/>
              <a:gd name="f81" fmla="*/ 14404 f63 1"/>
              <a:gd name="f82" fmla="*/ 149476 f62 1"/>
              <a:gd name="f83" fmla="+- f64 0 f1"/>
              <a:gd name="f84" fmla="*/ f67 1 202515"/>
              <a:gd name="f85" fmla="*/ f68 1 154737"/>
              <a:gd name="f86" fmla="*/ f69 1 202515"/>
              <a:gd name="f87" fmla="*/ f70 1 154737"/>
              <a:gd name="f88" fmla="*/ f71 1 202515"/>
              <a:gd name="f89" fmla="*/ f72 1 154737"/>
              <a:gd name="f90" fmla="*/ f73 1 202515"/>
              <a:gd name="f91" fmla="*/ f74 1 154737"/>
              <a:gd name="f92" fmla="*/ f75 1 202515"/>
              <a:gd name="f93" fmla="*/ f76 1 154737"/>
              <a:gd name="f94" fmla="*/ f77 1 202515"/>
              <a:gd name="f95" fmla="*/ f78 1 154737"/>
              <a:gd name="f96" fmla="*/ f79 1 202515"/>
              <a:gd name="f97" fmla="*/ f80 1 154737"/>
              <a:gd name="f98" fmla="*/ f81 1 202515"/>
              <a:gd name="f99" fmla="*/ f82 1 154737"/>
              <a:gd name="f100" fmla="*/ f58 1 f65"/>
              <a:gd name="f101" fmla="*/ f59 1 f65"/>
              <a:gd name="f102" fmla="*/ f58 1 f66"/>
              <a:gd name="f103" fmla="*/ f60 1 f66"/>
              <a:gd name="f104" fmla="*/ f84 1 f65"/>
              <a:gd name="f105" fmla="*/ f85 1 f66"/>
              <a:gd name="f106" fmla="*/ f86 1 f65"/>
              <a:gd name="f107" fmla="*/ f87 1 f66"/>
              <a:gd name="f108" fmla="*/ f88 1 f65"/>
              <a:gd name="f109" fmla="*/ f89 1 f66"/>
              <a:gd name="f110" fmla="*/ f90 1 f65"/>
              <a:gd name="f111" fmla="*/ f91 1 f66"/>
              <a:gd name="f112" fmla="*/ f92 1 f65"/>
              <a:gd name="f113" fmla="*/ f93 1 f66"/>
              <a:gd name="f114" fmla="*/ f94 1 f65"/>
              <a:gd name="f115" fmla="*/ f95 1 f66"/>
              <a:gd name="f116" fmla="*/ f96 1 f65"/>
              <a:gd name="f117" fmla="*/ f97 1 f66"/>
              <a:gd name="f118" fmla="*/ f98 1 f65"/>
              <a:gd name="f119" fmla="*/ f99 1 f66"/>
              <a:gd name="f120" fmla="*/ f100 f56 1"/>
              <a:gd name="f121" fmla="*/ f101 f56 1"/>
              <a:gd name="f122" fmla="*/ f103 f57 1"/>
              <a:gd name="f123" fmla="*/ f102 f57 1"/>
              <a:gd name="f124" fmla="*/ f104 f56 1"/>
              <a:gd name="f125" fmla="*/ f105 f57 1"/>
              <a:gd name="f126" fmla="*/ f106 f56 1"/>
              <a:gd name="f127" fmla="*/ f107 f57 1"/>
              <a:gd name="f128" fmla="*/ f108 f56 1"/>
              <a:gd name="f129" fmla="*/ f109 f57 1"/>
              <a:gd name="f130" fmla="*/ f110 f56 1"/>
              <a:gd name="f131" fmla="*/ f111 f57 1"/>
              <a:gd name="f132" fmla="*/ f112 f56 1"/>
              <a:gd name="f133" fmla="*/ f113 f57 1"/>
              <a:gd name="f134" fmla="*/ f114 f56 1"/>
              <a:gd name="f135" fmla="*/ f115 f57 1"/>
              <a:gd name="f136" fmla="*/ f116 f56 1"/>
              <a:gd name="f137" fmla="*/ f117 f57 1"/>
              <a:gd name="f138" fmla="*/ f118 f56 1"/>
              <a:gd name="f139" fmla="*/ f119 f5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24" y="f125"/>
              </a:cxn>
              <a:cxn ang="f83">
                <a:pos x="f126" y="f127"/>
              </a:cxn>
              <a:cxn ang="f83">
                <a:pos x="f128" y="f129"/>
              </a:cxn>
              <a:cxn ang="f83">
                <a:pos x="f130" y="f131"/>
              </a:cxn>
              <a:cxn ang="f83">
                <a:pos x="f132" y="f133"/>
              </a:cxn>
              <a:cxn ang="f83">
                <a:pos x="f134" y="f135"/>
              </a:cxn>
              <a:cxn ang="f83">
                <a:pos x="f136" y="f137"/>
              </a:cxn>
              <a:cxn ang="f83">
                <a:pos x="f138" y="f139"/>
              </a:cxn>
              <a:cxn ang="f83">
                <a:pos x="f124" y="f125"/>
              </a:cxn>
            </a:cxnLst>
            <a:rect l="f120" t="f123" r="f121" b="f122"/>
            <a:pathLst>
              <a:path w="202515" h="154737">
                <a:moveTo>
                  <a:pt x="f5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" y="f8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77" name="Forma libre: forma 955">
            <a:extLst>
              <a:ext uri="{FF2B5EF4-FFF2-40B4-BE49-F238E27FC236}">
                <a16:creationId xmlns:a16="http://schemas.microsoft.com/office/drawing/2014/main" id="{065F4FE9-594D-46F4-8FC8-A13BCD457DA6}"/>
              </a:ext>
            </a:extLst>
          </p:cNvPr>
          <p:cNvSpPr/>
          <p:nvPr/>
        </p:nvSpPr>
        <p:spPr>
          <a:xfrm>
            <a:off x="8565276" y="3494397"/>
            <a:ext cx="316089" cy="12938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6087"/>
              <a:gd name="f7" fmla="val 129392"/>
              <a:gd name="f8" fmla="val 316088"/>
              <a:gd name="f9" fmla="val 11529"/>
              <a:gd name="f10" fmla="val 310098"/>
              <a:gd name="f11" fmla="val 22609"/>
              <a:gd name="f12" fmla="val 301199"/>
              <a:gd name="f13" fmla="val 29742"/>
              <a:gd name="f14" fmla="val 291989"/>
              <a:gd name="f15" fmla="val 36252"/>
              <a:gd name="f16" fmla="val 240294"/>
              <a:gd name="f17" fmla="val 72712"/>
              <a:gd name="f18" fmla="val 184513"/>
              <a:gd name="f19" fmla="val 87704"/>
              <a:gd name="f20" fmla="val 121946"/>
              <a:gd name="f21" fmla="val 69249"/>
              <a:gd name="f22" fmla="val 106018"/>
              <a:gd name="f23" fmla="val 64540"/>
              <a:gd name="f24" fmla="val 89606"/>
              <a:gd name="f25" fmla="val 61562"/>
              <a:gd name="f26" fmla="val 72744"/>
              <a:gd name="f27" fmla="val 60247"/>
              <a:gd name="f28" fmla="val 38638"/>
              <a:gd name="f29" fmla="val 57581"/>
              <a:gd name="f30" fmla="val 10592"/>
              <a:gd name="f31" fmla="val 82753"/>
              <a:gd name="f32" fmla="val 8861"/>
              <a:gd name="f33" fmla="val 115300"/>
              <a:gd name="f34" fmla="val 8618"/>
              <a:gd name="f35" fmla="val 119767"/>
              <a:gd name="f36" fmla="val 8688"/>
              <a:gd name="f37" fmla="val 124545"/>
              <a:gd name="f38" fmla="val 4394"/>
              <a:gd name="f39" fmla="val 129393"/>
              <a:gd name="f40" fmla="val -2081"/>
              <a:gd name="f41" fmla="val 122918"/>
              <a:gd name="f42" fmla="val 585"/>
              <a:gd name="f43" fmla="val 115196"/>
              <a:gd name="f44" fmla="val 343"/>
              <a:gd name="f45" fmla="val 108445"/>
              <a:gd name="f46" fmla="val -557"/>
              <a:gd name="f47" fmla="val 84172"/>
              <a:gd name="f48" fmla="val 620"/>
              <a:gd name="f49" fmla="val 60039"/>
              <a:gd name="f50" fmla="val 7199"/>
              <a:gd name="f51" fmla="val 36425"/>
              <a:gd name="f52" fmla="val 15405"/>
              <a:gd name="f53" fmla="val 6994"/>
              <a:gd name="f54" fmla="val 32960"/>
              <a:gd name="f55" fmla="val -4640"/>
              <a:gd name="f56" fmla="val 62841"/>
              <a:gd name="f57" fmla="val 1661"/>
              <a:gd name="f58" fmla="val 84793"/>
              <a:gd name="f59" fmla="val 6266"/>
              <a:gd name="f60" fmla="val 106434"/>
              <a:gd name="f61" fmla="val 12603"/>
              <a:gd name="f62" fmla="val 128040"/>
              <a:gd name="f63" fmla="val 18731"/>
              <a:gd name="f64" fmla="val 182989"/>
              <a:gd name="f65" fmla="val 34347"/>
              <a:gd name="f66" fmla="val 237420"/>
              <a:gd name="f67" fmla="val 31716"/>
              <a:gd name="f68" fmla="val 291574"/>
              <a:gd name="f69" fmla="val 14992"/>
              <a:gd name="f70" fmla="val 297633"/>
              <a:gd name="f71" fmla="val 13122"/>
              <a:gd name="f72" fmla="val 303761"/>
              <a:gd name="f73" fmla="val 11460"/>
              <a:gd name="f74" fmla="val 309925"/>
              <a:gd name="f75" fmla="val 10006"/>
              <a:gd name="f76" fmla="val 311310"/>
              <a:gd name="f77" fmla="val 9694"/>
              <a:gd name="f78" fmla="val 312972"/>
              <a:gd name="f79" fmla="val 10698"/>
              <a:gd name="f80" fmla="val 316053"/>
              <a:gd name="f81" fmla="val 11495"/>
              <a:gd name="f82" fmla="+- 0 0 -90"/>
              <a:gd name="f83" fmla="*/ f3 1 316087"/>
              <a:gd name="f84" fmla="*/ f4 1 129392"/>
              <a:gd name="f85" fmla="val f5"/>
              <a:gd name="f86" fmla="val f6"/>
              <a:gd name="f87" fmla="val f7"/>
              <a:gd name="f88" fmla="*/ f82 f0 1"/>
              <a:gd name="f89" fmla="+- f87 0 f85"/>
              <a:gd name="f90" fmla="+- f86 0 f85"/>
              <a:gd name="f91" fmla="*/ f88 1 f2"/>
              <a:gd name="f92" fmla="*/ f90 1 316087"/>
              <a:gd name="f93" fmla="*/ f89 1 129392"/>
              <a:gd name="f94" fmla="*/ 316088 f90 1"/>
              <a:gd name="f95" fmla="*/ 11529 f89 1"/>
              <a:gd name="f96" fmla="*/ 291989 f90 1"/>
              <a:gd name="f97" fmla="*/ 36252 f89 1"/>
              <a:gd name="f98" fmla="*/ 121946 f90 1"/>
              <a:gd name="f99" fmla="*/ 69249 f89 1"/>
              <a:gd name="f100" fmla="*/ 72744 f90 1"/>
              <a:gd name="f101" fmla="*/ 60247 f89 1"/>
              <a:gd name="f102" fmla="*/ 8861 f90 1"/>
              <a:gd name="f103" fmla="*/ 115300 f89 1"/>
              <a:gd name="f104" fmla="*/ 4394 f90 1"/>
              <a:gd name="f105" fmla="*/ 129393 f89 1"/>
              <a:gd name="f106" fmla="*/ 343 f90 1"/>
              <a:gd name="f107" fmla="*/ 108445 f89 1"/>
              <a:gd name="f108" fmla="*/ 7199 f90 1"/>
              <a:gd name="f109" fmla="*/ 36425 f89 1"/>
              <a:gd name="f110" fmla="*/ 62841 f90 1"/>
              <a:gd name="f111" fmla="*/ 1661 f89 1"/>
              <a:gd name="f112" fmla="*/ 128040 f90 1"/>
              <a:gd name="f113" fmla="*/ 18731 f89 1"/>
              <a:gd name="f114" fmla="*/ 291574 f90 1"/>
              <a:gd name="f115" fmla="*/ 14992 f89 1"/>
              <a:gd name="f116" fmla="*/ 309925 f90 1"/>
              <a:gd name="f117" fmla="*/ 10006 f89 1"/>
              <a:gd name="f118" fmla="*/ 316053 f90 1"/>
              <a:gd name="f119" fmla="*/ 11495 f89 1"/>
              <a:gd name="f120" fmla="+- f91 0 f1"/>
              <a:gd name="f121" fmla="*/ f94 1 316087"/>
              <a:gd name="f122" fmla="*/ f95 1 129392"/>
              <a:gd name="f123" fmla="*/ f96 1 316087"/>
              <a:gd name="f124" fmla="*/ f97 1 129392"/>
              <a:gd name="f125" fmla="*/ f98 1 316087"/>
              <a:gd name="f126" fmla="*/ f99 1 129392"/>
              <a:gd name="f127" fmla="*/ f100 1 316087"/>
              <a:gd name="f128" fmla="*/ f101 1 129392"/>
              <a:gd name="f129" fmla="*/ f102 1 316087"/>
              <a:gd name="f130" fmla="*/ f103 1 129392"/>
              <a:gd name="f131" fmla="*/ f104 1 316087"/>
              <a:gd name="f132" fmla="*/ f105 1 129392"/>
              <a:gd name="f133" fmla="*/ f106 1 316087"/>
              <a:gd name="f134" fmla="*/ f107 1 129392"/>
              <a:gd name="f135" fmla="*/ f108 1 316087"/>
              <a:gd name="f136" fmla="*/ f109 1 129392"/>
              <a:gd name="f137" fmla="*/ f110 1 316087"/>
              <a:gd name="f138" fmla="*/ f111 1 129392"/>
              <a:gd name="f139" fmla="*/ f112 1 316087"/>
              <a:gd name="f140" fmla="*/ f113 1 129392"/>
              <a:gd name="f141" fmla="*/ f114 1 316087"/>
              <a:gd name="f142" fmla="*/ f115 1 129392"/>
              <a:gd name="f143" fmla="*/ f116 1 316087"/>
              <a:gd name="f144" fmla="*/ f117 1 129392"/>
              <a:gd name="f145" fmla="*/ f118 1 316087"/>
              <a:gd name="f146" fmla="*/ f119 1 129392"/>
              <a:gd name="f147" fmla="*/ f85 1 f92"/>
              <a:gd name="f148" fmla="*/ f86 1 f92"/>
              <a:gd name="f149" fmla="*/ f85 1 f93"/>
              <a:gd name="f150" fmla="*/ f87 1 f93"/>
              <a:gd name="f151" fmla="*/ f121 1 f92"/>
              <a:gd name="f152" fmla="*/ f122 1 f93"/>
              <a:gd name="f153" fmla="*/ f123 1 f92"/>
              <a:gd name="f154" fmla="*/ f124 1 f93"/>
              <a:gd name="f155" fmla="*/ f125 1 f92"/>
              <a:gd name="f156" fmla="*/ f126 1 f93"/>
              <a:gd name="f157" fmla="*/ f127 1 f92"/>
              <a:gd name="f158" fmla="*/ f128 1 f93"/>
              <a:gd name="f159" fmla="*/ f129 1 f92"/>
              <a:gd name="f160" fmla="*/ f130 1 f93"/>
              <a:gd name="f161" fmla="*/ f131 1 f92"/>
              <a:gd name="f162" fmla="*/ f132 1 f93"/>
              <a:gd name="f163" fmla="*/ f133 1 f92"/>
              <a:gd name="f164" fmla="*/ f134 1 f93"/>
              <a:gd name="f165" fmla="*/ f135 1 f92"/>
              <a:gd name="f166" fmla="*/ f136 1 f93"/>
              <a:gd name="f167" fmla="*/ f137 1 f92"/>
              <a:gd name="f168" fmla="*/ f138 1 f93"/>
              <a:gd name="f169" fmla="*/ f139 1 f92"/>
              <a:gd name="f170" fmla="*/ f140 1 f93"/>
              <a:gd name="f171" fmla="*/ f141 1 f92"/>
              <a:gd name="f172" fmla="*/ f142 1 f93"/>
              <a:gd name="f173" fmla="*/ f143 1 f92"/>
              <a:gd name="f174" fmla="*/ f144 1 f93"/>
              <a:gd name="f175" fmla="*/ f145 1 f92"/>
              <a:gd name="f176" fmla="*/ f146 1 f93"/>
              <a:gd name="f177" fmla="*/ f147 f83 1"/>
              <a:gd name="f178" fmla="*/ f148 f83 1"/>
              <a:gd name="f179" fmla="*/ f150 f84 1"/>
              <a:gd name="f180" fmla="*/ f149 f84 1"/>
              <a:gd name="f181" fmla="*/ f151 f83 1"/>
              <a:gd name="f182" fmla="*/ f152 f84 1"/>
              <a:gd name="f183" fmla="*/ f153 f83 1"/>
              <a:gd name="f184" fmla="*/ f154 f84 1"/>
              <a:gd name="f185" fmla="*/ f155 f83 1"/>
              <a:gd name="f186" fmla="*/ f156 f84 1"/>
              <a:gd name="f187" fmla="*/ f157 f83 1"/>
              <a:gd name="f188" fmla="*/ f158 f84 1"/>
              <a:gd name="f189" fmla="*/ f159 f83 1"/>
              <a:gd name="f190" fmla="*/ f160 f84 1"/>
              <a:gd name="f191" fmla="*/ f161 f83 1"/>
              <a:gd name="f192" fmla="*/ f162 f84 1"/>
              <a:gd name="f193" fmla="*/ f163 f83 1"/>
              <a:gd name="f194" fmla="*/ f164 f84 1"/>
              <a:gd name="f195" fmla="*/ f165 f83 1"/>
              <a:gd name="f196" fmla="*/ f166 f84 1"/>
              <a:gd name="f197" fmla="*/ f167 f83 1"/>
              <a:gd name="f198" fmla="*/ f168 f84 1"/>
              <a:gd name="f199" fmla="*/ f169 f83 1"/>
              <a:gd name="f200" fmla="*/ f170 f84 1"/>
              <a:gd name="f201" fmla="*/ f171 f83 1"/>
              <a:gd name="f202" fmla="*/ f172 f84 1"/>
              <a:gd name="f203" fmla="*/ f173 f83 1"/>
              <a:gd name="f204" fmla="*/ f174 f84 1"/>
              <a:gd name="f205" fmla="*/ f175 f83 1"/>
              <a:gd name="f206" fmla="*/ f176 f8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0">
                <a:pos x="f181" y="f182"/>
              </a:cxn>
              <a:cxn ang="f120">
                <a:pos x="f183" y="f184"/>
              </a:cxn>
              <a:cxn ang="f120">
                <a:pos x="f185" y="f186"/>
              </a:cxn>
              <a:cxn ang="f120">
                <a:pos x="f187" y="f188"/>
              </a:cxn>
              <a:cxn ang="f120">
                <a:pos x="f189" y="f190"/>
              </a:cxn>
              <a:cxn ang="f120">
                <a:pos x="f191" y="f192"/>
              </a:cxn>
              <a:cxn ang="f120">
                <a:pos x="f193" y="f194"/>
              </a:cxn>
              <a:cxn ang="f120">
                <a:pos x="f195" y="f196"/>
              </a:cxn>
              <a:cxn ang="f120">
                <a:pos x="f197" y="f198"/>
              </a:cxn>
              <a:cxn ang="f120">
                <a:pos x="f199" y="f200"/>
              </a:cxn>
              <a:cxn ang="f120">
                <a:pos x="f201" y="f202"/>
              </a:cxn>
              <a:cxn ang="f120">
                <a:pos x="f203" y="f204"/>
              </a:cxn>
              <a:cxn ang="f120">
                <a:pos x="f205" y="f206"/>
              </a:cxn>
            </a:cxnLst>
            <a:rect l="f177" t="f180" r="f178" b="f179"/>
            <a:pathLst>
              <a:path w="316087" h="129392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78" name="Forma libre: forma 956">
            <a:extLst>
              <a:ext uri="{FF2B5EF4-FFF2-40B4-BE49-F238E27FC236}">
                <a16:creationId xmlns:a16="http://schemas.microsoft.com/office/drawing/2014/main" id="{77DE40EC-0A07-45EA-B4A7-170EBCEA1ABE}"/>
              </a:ext>
            </a:extLst>
          </p:cNvPr>
          <p:cNvSpPr/>
          <p:nvPr/>
        </p:nvSpPr>
        <p:spPr>
          <a:xfrm>
            <a:off x="8233422" y="3494288"/>
            <a:ext cx="318092" cy="12482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092"/>
              <a:gd name="f7" fmla="val 124823"/>
              <a:gd name="f8" fmla="val 3986"/>
              <a:gd name="f9" fmla="val -1623"/>
              <a:gd name="f10" fmla="val 120772"/>
              <a:gd name="f11" fmla="val 385"/>
              <a:gd name="f12" fmla="val 114505"/>
              <a:gd name="f13" fmla="val 212"/>
              <a:gd name="f14" fmla="val 109208"/>
              <a:gd name="f15" fmla="val -584"/>
              <a:gd name="f16" fmla="val 82581"/>
              <a:gd name="f17" fmla="val 524"/>
              <a:gd name="f18" fmla="val 56024"/>
              <a:gd name="f19" fmla="val 9907"/>
              <a:gd name="f20" fmla="val 30782"/>
              <a:gd name="f21" fmla="val 19533"/>
              <a:gd name="f22" fmla="val 4917"/>
              <a:gd name="f23" fmla="val 35495"/>
              <a:gd name="f24" fmla="val -4224"/>
              <a:gd name="f25" fmla="val 62572"/>
              <a:gd name="f26" fmla="val 1766"/>
              <a:gd name="f27" fmla="val 93492"/>
              <a:gd name="f28" fmla="val 8587"/>
              <a:gd name="f29" fmla="val 123719"/>
              <a:gd name="f30" fmla="val 18559"/>
              <a:gd name="f31" fmla="val 154743"/>
              <a:gd name="f32" fmla="val 24619"/>
              <a:gd name="f33" fmla="val 208100"/>
              <a:gd name="f34" fmla="val 35041"/>
              <a:gd name="f35" fmla="val 260176"/>
              <a:gd name="f36" fmla="val 28047"/>
              <a:gd name="f37" fmla="val 310694"/>
              <a:gd name="f38" fmla="val 8414"/>
              <a:gd name="f39" fmla="val 312702"/>
              <a:gd name="f40" fmla="val 7653"/>
              <a:gd name="f41" fmla="val 314849"/>
              <a:gd name="f42" fmla="val 7341"/>
              <a:gd name="f43" fmla="val 316857"/>
              <a:gd name="f44" fmla="val 6856"/>
              <a:gd name="f45" fmla="val 320355"/>
              <a:gd name="f46" fmla="val 12812"/>
              <a:gd name="f47" fmla="val 315576"/>
              <a:gd name="f48" fmla="val 14889"/>
              <a:gd name="f49" fmla="val 313014"/>
              <a:gd name="f50" fmla="val 17313"/>
              <a:gd name="f51" fmla="val 261734"/>
              <a:gd name="f52" fmla="val 66480"/>
              <a:gd name="f53" fmla="val 202145"/>
              <a:gd name="f54" fmla="val 87913"/>
              <a:gd name="f55" fmla="val 131268"/>
              <a:gd name="f56" fmla="val 71605"/>
              <a:gd name="f57" fmla="val 112778"/>
              <a:gd name="f58" fmla="val 67346"/>
              <a:gd name="f59" fmla="val 94600"/>
              <a:gd name="f60" fmla="val 62083"/>
              <a:gd name="f61" fmla="val 75452"/>
              <a:gd name="f62" fmla="val 60525"/>
              <a:gd name="f63" fmla="val 37642"/>
              <a:gd name="f64" fmla="val 57443"/>
              <a:gd name="f65" fmla="val 11985"/>
              <a:gd name="f66" fmla="val 78876"/>
              <a:gd name="f67" fmla="val 8141"/>
              <a:gd name="f68" fmla="val 116029"/>
              <a:gd name="f69" fmla="val 7830"/>
              <a:gd name="f70" fmla="val 119180"/>
              <a:gd name="f71" fmla="val 8626"/>
              <a:gd name="f72" fmla="val 123127"/>
              <a:gd name="f73" fmla="val 3952"/>
              <a:gd name="f74" fmla="+- 0 0 -90"/>
              <a:gd name="f75" fmla="*/ f3 1 318092"/>
              <a:gd name="f76" fmla="*/ f4 1 124823"/>
              <a:gd name="f77" fmla="val f5"/>
              <a:gd name="f78" fmla="val f6"/>
              <a:gd name="f79" fmla="val f7"/>
              <a:gd name="f80" fmla="*/ f74 f0 1"/>
              <a:gd name="f81" fmla="+- f79 0 f77"/>
              <a:gd name="f82" fmla="+- f78 0 f77"/>
              <a:gd name="f83" fmla="*/ f80 1 f2"/>
              <a:gd name="f84" fmla="*/ f82 1 318092"/>
              <a:gd name="f85" fmla="*/ f81 1 124823"/>
              <a:gd name="f86" fmla="*/ 3986 f82 1"/>
              <a:gd name="f87" fmla="*/ 124823 f81 1"/>
              <a:gd name="f88" fmla="*/ 212 f82 1"/>
              <a:gd name="f89" fmla="*/ 109208 f81 1"/>
              <a:gd name="f90" fmla="*/ 9907 f82 1"/>
              <a:gd name="f91" fmla="*/ 30782 f81 1"/>
              <a:gd name="f92" fmla="*/ 62572 f82 1"/>
              <a:gd name="f93" fmla="*/ 1766 f81 1"/>
              <a:gd name="f94" fmla="*/ 154743 f82 1"/>
              <a:gd name="f95" fmla="*/ 24619 f81 1"/>
              <a:gd name="f96" fmla="*/ 310694 f82 1"/>
              <a:gd name="f97" fmla="*/ 8414 f81 1"/>
              <a:gd name="f98" fmla="*/ 316857 f82 1"/>
              <a:gd name="f99" fmla="*/ 6856 f81 1"/>
              <a:gd name="f100" fmla="*/ 313014 f82 1"/>
              <a:gd name="f101" fmla="*/ 17313 f81 1"/>
              <a:gd name="f102" fmla="*/ 131268 f82 1"/>
              <a:gd name="f103" fmla="*/ 71605 f81 1"/>
              <a:gd name="f104" fmla="*/ 75452 f82 1"/>
              <a:gd name="f105" fmla="*/ 60525 f81 1"/>
              <a:gd name="f106" fmla="*/ 8141 f82 1"/>
              <a:gd name="f107" fmla="*/ 116029 f81 1"/>
              <a:gd name="f108" fmla="*/ 3952 f82 1"/>
              <a:gd name="f109" fmla="+- f83 0 f1"/>
              <a:gd name="f110" fmla="*/ f86 1 318092"/>
              <a:gd name="f111" fmla="*/ f87 1 124823"/>
              <a:gd name="f112" fmla="*/ f88 1 318092"/>
              <a:gd name="f113" fmla="*/ f89 1 124823"/>
              <a:gd name="f114" fmla="*/ f90 1 318092"/>
              <a:gd name="f115" fmla="*/ f91 1 124823"/>
              <a:gd name="f116" fmla="*/ f92 1 318092"/>
              <a:gd name="f117" fmla="*/ f93 1 124823"/>
              <a:gd name="f118" fmla="*/ f94 1 318092"/>
              <a:gd name="f119" fmla="*/ f95 1 124823"/>
              <a:gd name="f120" fmla="*/ f96 1 318092"/>
              <a:gd name="f121" fmla="*/ f97 1 124823"/>
              <a:gd name="f122" fmla="*/ f98 1 318092"/>
              <a:gd name="f123" fmla="*/ f99 1 124823"/>
              <a:gd name="f124" fmla="*/ f100 1 318092"/>
              <a:gd name="f125" fmla="*/ f101 1 124823"/>
              <a:gd name="f126" fmla="*/ f102 1 318092"/>
              <a:gd name="f127" fmla="*/ f103 1 124823"/>
              <a:gd name="f128" fmla="*/ f104 1 318092"/>
              <a:gd name="f129" fmla="*/ f105 1 124823"/>
              <a:gd name="f130" fmla="*/ f106 1 318092"/>
              <a:gd name="f131" fmla="*/ f107 1 124823"/>
              <a:gd name="f132" fmla="*/ f108 1 318092"/>
              <a:gd name="f133" fmla="*/ f77 1 f84"/>
              <a:gd name="f134" fmla="*/ f78 1 f84"/>
              <a:gd name="f135" fmla="*/ f77 1 f85"/>
              <a:gd name="f136" fmla="*/ f79 1 f85"/>
              <a:gd name="f137" fmla="*/ f110 1 f84"/>
              <a:gd name="f138" fmla="*/ f111 1 f85"/>
              <a:gd name="f139" fmla="*/ f112 1 f84"/>
              <a:gd name="f140" fmla="*/ f113 1 f85"/>
              <a:gd name="f141" fmla="*/ f114 1 f84"/>
              <a:gd name="f142" fmla="*/ f115 1 f85"/>
              <a:gd name="f143" fmla="*/ f116 1 f84"/>
              <a:gd name="f144" fmla="*/ f117 1 f85"/>
              <a:gd name="f145" fmla="*/ f118 1 f84"/>
              <a:gd name="f146" fmla="*/ f119 1 f85"/>
              <a:gd name="f147" fmla="*/ f120 1 f84"/>
              <a:gd name="f148" fmla="*/ f121 1 f85"/>
              <a:gd name="f149" fmla="*/ f122 1 f84"/>
              <a:gd name="f150" fmla="*/ f123 1 f85"/>
              <a:gd name="f151" fmla="*/ f124 1 f84"/>
              <a:gd name="f152" fmla="*/ f125 1 f85"/>
              <a:gd name="f153" fmla="*/ f126 1 f84"/>
              <a:gd name="f154" fmla="*/ f127 1 f85"/>
              <a:gd name="f155" fmla="*/ f128 1 f84"/>
              <a:gd name="f156" fmla="*/ f129 1 f85"/>
              <a:gd name="f157" fmla="*/ f130 1 f84"/>
              <a:gd name="f158" fmla="*/ f131 1 f85"/>
              <a:gd name="f159" fmla="*/ f132 1 f84"/>
              <a:gd name="f160" fmla="*/ f133 f75 1"/>
              <a:gd name="f161" fmla="*/ f134 f75 1"/>
              <a:gd name="f162" fmla="*/ f136 f76 1"/>
              <a:gd name="f163" fmla="*/ f135 f76 1"/>
              <a:gd name="f164" fmla="*/ f137 f75 1"/>
              <a:gd name="f165" fmla="*/ f138 f76 1"/>
              <a:gd name="f166" fmla="*/ f139 f75 1"/>
              <a:gd name="f167" fmla="*/ f140 f76 1"/>
              <a:gd name="f168" fmla="*/ f141 f75 1"/>
              <a:gd name="f169" fmla="*/ f142 f76 1"/>
              <a:gd name="f170" fmla="*/ f143 f75 1"/>
              <a:gd name="f171" fmla="*/ f144 f76 1"/>
              <a:gd name="f172" fmla="*/ f145 f75 1"/>
              <a:gd name="f173" fmla="*/ f146 f76 1"/>
              <a:gd name="f174" fmla="*/ f147 f75 1"/>
              <a:gd name="f175" fmla="*/ f148 f76 1"/>
              <a:gd name="f176" fmla="*/ f149 f75 1"/>
              <a:gd name="f177" fmla="*/ f150 f76 1"/>
              <a:gd name="f178" fmla="*/ f151 f75 1"/>
              <a:gd name="f179" fmla="*/ f152 f76 1"/>
              <a:gd name="f180" fmla="*/ f153 f75 1"/>
              <a:gd name="f181" fmla="*/ f154 f76 1"/>
              <a:gd name="f182" fmla="*/ f155 f75 1"/>
              <a:gd name="f183" fmla="*/ f156 f76 1"/>
              <a:gd name="f184" fmla="*/ f157 f75 1"/>
              <a:gd name="f185" fmla="*/ f158 f76 1"/>
              <a:gd name="f186" fmla="*/ f159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9">
                <a:pos x="f164" y="f165"/>
              </a:cxn>
              <a:cxn ang="f109">
                <a:pos x="f166" y="f167"/>
              </a:cxn>
              <a:cxn ang="f109">
                <a:pos x="f168" y="f169"/>
              </a:cxn>
              <a:cxn ang="f109">
                <a:pos x="f170" y="f171"/>
              </a:cxn>
              <a:cxn ang="f109">
                <a:pos x="f172" y="f173"/>
              </a:cxn>
              <a:cxn ang="f109">
                <a:pos x="f174" y="f175"/>
              </a:cxn>
              <a:cxn ang="f109">
                <a:pos x="f176" y="f177"/>
              </a:cxn>
              <a:cxn ang="f109">
                <a:pos x="f178" y="f179"/>
              </a:cxn>
              <a:cxn ang="f109">
                <a:pos x="f180" y="f181"/>
              </a:cxn>
              <a:cxn ang="f109">
                <a:pos x="f182" y="f183"/>
              </a:cxn>
              <a:cxn ang="f109">
                <a:pos x="f184" y="f185"/>
              </a:cxn>
              <a:cxn ang="f109">
                <a:pos x="f186" y="f165"/>
              </a:cxn>
            </a:cxnLst>
            <a:rect l="f160" t="f163" r="f161" b="f162"/>
            <a:pathLst>
              <a:path w="318092" h="124823">
                <a:moveTo>
                  <a:pt x="f8" y="f7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79" name="Forma libre: forma 957">
            <a:extLst>
              <a:ext uri="{FF2B5EF4-FFF2-40B4-BE49-F238E27FC236}">
                <a16:creationId xmlns:a16="http://schemas.microsoft.com/office/drawing/2014/main" id="{8BC68F87-847E-4B59-8E89-7770C33A47A2}"/>
              </a:ext>
            </a:extLst>
          </p:cNvPr>
          <p:cNvSpPr/>
          <p:nvPr/>
        </p:nvSpPr>
        <p:spPr>
          <a:xfrm>
            <a:off x="8592827" y="3563855"/>
            <a:ext cx="294491" cy="15017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94493"/>
              <a:gd name="f7" fmla="val 150168"/>
              <a:gd name="f8" fmla="val 3713"/>
              <a:gd name="f9" fmla="val 150099"/>
              <a:gd name="f10" fmla="val -8717"/>
              <a:gd name="f11" fmla="val 116340"/>
              <a:gd name="f12" fmla="val 11954"/>
              <a:gd name="f13" fmla="val 49998"/>
              <a:gd name="f14" fmla="val 37680"/>
              <a:gd name="f15" fmla="val 33067"/>
              <a:gd name="f16" fmla="val 55893"/>
              <a:gd name="f17" fmla="val 21086"/>
              <a:gd name="f18" fmla="val 76806"/>
              <a:gd name="f19" fmla="val 21606"/>
              <a:gd name="f20" fmla="val 96439"/>
              <a:gd name="f21" fmla="val 25345"/>
              <a:gd name="f22" fmla="val 162849"/>
              <a:gd name="f23" fmla="val 37949"/>
              <a:gd name="f24" fmla="val 226074"/>
              <a:gd name="f25" fmla="val 30539"/>
              <a:gd name="f26" fmla="val 286599"/>
              <a:gd name="f27" fmla="val 312"/>
              <a:gd name="f28" fmla="val 287914"/>
              <a:gd name="f29" fmla="val -346"/>
              <a:gd name="f30" fmla="val 289819"/>
              <a:gd name="f31" fmla="val 242"/>
              <a:gd name="f32" fmla="val 277700"/>
              <a:gd name="f33" fmla="val 20913"/>
              <a:gd name="f34" fmla="val 258864"/>
              <a:gd name="f35" fmla="val 35871"/>
              <a:gd name="f36" fmla="val 238470"/>
              <a:gd name="f37" fmla="val 49133"/>
              <a:gd name="f38" fmla="val 193146"/>
              <a:gd name="f39" fmla="val 78564"/>
              <a:gd name="f40" fmla="val 143667"/>
              <a:gd name="f41" fmla="val 92795"/>
              <a:gd name="f42" fmla="val 89444"/>
              <a:gd name="f43" fmla="val 91791"/>
              <a:gd name="f44" fmla="val 64341"/>
              <a:gd name="f45" fmla="val 91306"/>
              <a:gd name="f46" fmla="val 40311"/>
              <a:gd name="f47" fmla="val 95322"/>
              <a:gd name="f48" fmla="val 21580"/>
              <a:gd name="f49" fmla="val 115717"/>
              <a:gd name="f50" fmla="val 13131"/>
              <a:gd name="f51" fmla="val 124927"/>
              <a:gd name="f52" fmla="val 10465"/>
              <a:gd name="f53" fmla="val 136595"/>
              <a:gd name="f54" fmla="+- 0 0 -90"/>
              <a:gd name="f55" fmla="*/ f3 1 294493"/>
              <a:gd name="f56" fmla="*/ f4 1 150168"/>
              <a:gd name="f57" fmla="val f5"/>
              <a:gd name="f58" fmla="val f6"/>
              <a:gd name="f59" fmla="val f7"/>
              <a:gd name="f60" fmla="*/ f54 f0 1"/>
              <a:gd name="f61" fmla="+- f59 0 f57"/>
              <a:gd name="f62" fmla="+- f58 0 f57"/>
              <a:gd name="f63" fmla="*/ f60 1 f2"/>
              <a:gd name="f64" fmla="*/ f62 1 294493"/>
              <a:gd name="f65" fmla="*/ f61 1 150168"/>
              <a:gd name="f66" fmla="*/ 3713 f62 1"/>
              <a:gd name="f67" fmla="*/ 150099 f61 1"/>
              <a:gd name="f68" fmla="*/ 37680 f62 1"/>
              <a:gd name="f69" fmla="*/ 33067 f61 1"/>
              <a:gd name="f70" fmla="*/ 96439 f62 1"/>
              <a:gd name="f71" fmla="*/ 25345 f61 1"/>
              <a:gd name="f72" fmla="*/ 286599 f62 1"/>
              <a:gd name="f73" fmla="*/ 312 f61 1"/>
              <a:gd name="f74" fmla="*/ 294493 f62 1"/>
              <a:gd name="f75" fmla="*/ 242 f61 1"/>
              <a:gd name="f76" fmla="*/ 238470 f62 1"/>
              <a:gd name="f77" fmla="*/ 49133 f61 1"/>
              <a:gd name="f78" fmla="*/ 89444 f62 1"/>
              <a:gd name="f79" fmla="*/ 91791 f61 1"/>
              <a:gd name="f80" fmla="*/ 21580 f62 1"/>
              <a:gd name="f81" fmla="*/ 115717 f61 1"/>
              <a:gd name="f82" fmla="*/ 150168 f61 1"/>
              <a:gd name="f83" fmla="+- f63 0 f1"/>
              <a:gd name="f84" fmla="*/ f66 1 294493"/>
              <a:gd name="f85" fmla="*/ f67 1 150168"/>
              <a:gd name="f86" fmla="*/ f68 1 294493"/>
              <a:gd name="f87" fmla="*/ f69 1 150168"/>
              <a:gd name="f88" fmla="*/ f70 1 294493"/>
              <a:gd name="f89" fmla="*/ f71 1 150168"/>
              <a:gd name="f90" fmla="*/ f72 1 294493"/>
              <a:gd name="f91" fmla="*/ f73 1 150168"/>
              <a:gd name="f92" fmla="*/ f74 1 294493"/>
              <a:gd name="f93" fmla="*/ f75 1 150168"/>
              <a:gd name="f94" fmla="*/ f76 1 294493"/>
              <a:gd name="f95" fmla="*/ f77 1 150168"/>
              <a:gd name="f96" fmla="*/ f78 1 294493"/>
              <a:gd name="f97" fmla="*/ f79 1 150168"/>
              <a:gd name="f98" fmla="*/ f80 1 294493"/>
              <a:gd name="f99" fmla="*/ f81 1 150168"/>
              <a:gd name="f100" fmla="*/ f82 1 150168"/>
              <a:gd name="f101" fmla="*/ f57 1 f64"/>
              <a:gd name="f102" fmla="*/ f58 1 f64"/>
              <a:gd name="f103" fmla="*/ f57 1 f65"/>
              <a:gd name="f104" fmla="*/ f59 1 f65"/>
              <a:gd name="f105" fmla="*/ f84 1 f64"/>
              <a:gd name="f106" fmla="*/ f85 1 f65"/>
              <a:gd name="f107" fmla="*/ f86 1 f64"/>
              <a:gd name="f108" fmla="*/ f87 1 f65"/>
              <a:gd name="f109" fmla="*/ f88 1 f64"/>
              <a:gd name="f110" fmla="*/ f89 1 f65"/>
              <a:gd name="f111" fmla="*/ f90 1 f64"/>
              <a:gd name="f112" fmla="*/ f91 1 f65"/>
              <a:gd name="f113" fmla="*/ f92 1 f64"/>
              <a:gd name="f114" fmla="*/ f93 1 f65"/>
              <a:gd name="f115" fmla="*/ f94 1 f64"/>
              <a:gd name="f116" fmla="*/ f95 1 f65"/>
              <a:gd name="f117" fmla="*/ f96 1 f64"/>
              <a:gd name="f118" fmla="*/ f97 1 f65"/>
              <a:gd name="f119" fmla="*/ f98 1 f64"/>
              <a:gd name="f120" fmla="*/ f99 1 f65"/>
              <a:gd name="f121" fmla="*/ f100 1 f65"/>
              <a:gd name="f122" fmla="*/ f101 f55 1"/>
              <a:gd name="f123" fmla="*/ f102 f55 1"/>
              <a:gd name="f124" fmla="*/ f104 f56 1"/>
              <a:gd name="f125" fmla="*/ f103 f56 1"/>
              <a:gd name="f126" fmla="*/ f105 f55 1"/>
              <a:gd name="f127" fmla="*/ f106 f56 1"/>
              <a:gd name="f128" fmla="*/ f107 f55 1"/>
              <a:gd name="f129" fmla="*/ f108 f56 1"/>
              <a:gd name="f130" fmla="*/ f109 f55 1"/>
              <a:gd name="f131" fmla="*/ f110 f56 1"/>
              <a:gd name="f132" fmla="*/ f111 f55 1"/>
              <a:gd name="f133" fmla="*/ f112 f56 1"/>
              <a:gd name="f134" fmla="*/ f113 f55 1"/>
              <a:gd name="f135" fmla="*/ f114 f56 1"/>
              <a:gd name="f136" fmla="*/ f115 f55 1"/>
              <a:gd name="f137" fmla="*/ f116 f56 1"/>
              <a:gd name="f138" fmla="*/ f117 f55 1"/>
              <a:gd name="f139" fmla="*/ f118 f56 1"/>
              <a:gd name="f140" fmla="*/ f119 f55 1"/>
              <a:gd name="f141" fmla="*/ f120 f56 1"/>
              <a:gd name="f142" fmla="*/ f121 f5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26" y="f127"/>
              </a:cxn>
              <a:cxn ang="f83">
                <a:pos x="f128" y="f129"/>
              </a:cxn>
              <a:cxn ang="f83">
                <a:pos x="f130" y="f131"/>
              </a:cxn>
              <a:cxn ang="f83">
                <a:pos x="f132" y="f133"/>
              </a:cxn>
              <a:cxn ang="f83">
                <a:pos x="f134" y="f135"/>
              </a:cxn>
              <a:cxn ang="f83">
                <a:pos x="f136" y="f137"/>
              </a:cxn>
              <a:cxn ang="f83">
                <a:pos x="f138" y="f139"/>
              </a:cxn>
              <a:cxn ang="f83">
                <a:pos x="f140" y="f141"/>
              </a:cxn>
              <a:cxn ang="f83">
                <a:pos x="f126" y="f142"/>
              </a:cxn>
            </a:cxnLst>
            <a:rect l="f122" t="f125" r="f123" b="f124"/>
            <a:pathLst>
              <a:path w="294493" h="150168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6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8" y="f7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80" name="Forma libre: forma 958">
            <a:extLst>
              <a:ext uri="{FF2B5EF4-FFF2-40B4-BE49-F238E27FC236}">
                <a16:creationId xmlns:a16="http://schemas.microsoft.com/office/drawing/2014/main" id="{1EC4C21D-7EC0-489E-862F-E4076A5610A1}"/>
              </a:ext>
            </a:extLst>
          </p:cNvPr>
          <p:cNvSpPr/>
          <p:nvPr/>
        </p:nvSpPr>
        <p:spPr>
          <a:xfrm>
            <a:off x="8261101" y="3564075"/>
            <a:ext cx="292159" cy="1500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92161"/>
              <a:gd name="f7" fmla="val 150014"/>
              <a:gd name="f8" fmla="val 5536"/>
              <a:gd name="f9" fmla="val 150015"/>
              <a:gd name="f10" fmla="val -12158"/>
              <a:gd name="f11" fmla="val 115286"/>
              <a:gd name="f12" fmla="val 15508"/>
              <a:gd name="f13" fmla="val 39977"/>
              <a:gd name="f14" fmla="val 46947"/>
              <a:gd name="f15" fmla="val 27996"/>
              <a:gd name="f16" fmla="val 63671"/>
              <a:gd name="f17" fmla="val 21625"/>
              <a:gd name="f18" fmla="val 81364"/>
              <a:gd name="f19" fmla="val 22006"/>
              <a:gd name="f20" fmla="val 98157"/>
              <a:gd name="f21" fmla="val 25261"/>
              <a:gd name="f22" fmla="val 163218"/>
              <a:gd name="f23" fmla="val 37864"/>
              <a:gd name="f24" fmla="val 225162"/>
              <a:gd name="f25" fmla="val 29866"/>
              <a:gd name="f26" fmla="val 284613"/>
              <a:gd name="f27" fmla="val 885"/>
              <a:gd name="f28" fmla="val 286656"/>
              <a:gd name="f29" fmla="val -119"/>
              <a:gd name="f30" fmla="val 288907"/>
              <a:gd name="f31" fmla="val -881"/>
              <a:gd name="f32" fmla="val 2166"/>
              <a:gd name="f33" fmla="val 276060"/>
              <a:gd name="f34" fmla="val 23911"/>
              <a:gd name="f35" fmla="val 254420"/>
              <a:gd name="f36" fmla="val 39527"/>
              <a:gd name="f37" fmla="val 231741"/>
              <a:gd name="f38" fmla="val 53376"/>
              <a:gd name="f39" fmla="val 187940"/>
              <a:gd name="f40" fmla="val 80107"/>
              <a:gd name="f41" fmla="val 140053"/>
              <a:gd name="f42" fmla="val 92641"/>
              <a:gd name="f43" fmla="val 88566"/>
              <a:gd name="f44" fmla="val 91429"/>
              <a:gd name="f45" fmla="val 72397"/>
              <a:gd name="f46" fmla="val 91048"/>
              <a:gd name="f47" fmla="val 56365"/>
              <a:gd name="f48" fmla="val 93368"/>
              <a:gd name="f49" fmla="val 41407"/>
              <a:gd name="f50" fmla="val 100224"/>
              <a:gd name="f51" fmla="val 21636"/>
              <a:gd name="f52" fmla="val 109296"/>
              <a:gd name="f53" fmla="val 11110"/>
              <a:gd name="f54" fmla="val 125743"/>
              <a:gd name="f55" fmla="+- 0 0 -90"/>
              <a:gd name="f56" fmla="*/ f3 1 292161"/>
              <a:gd name="f57" fmla="*/ f4 1 150014"/>
              <a:gd name="f58" fmla="val f5"/>
              <a:gd name="f59" fmla="val f6"/>
              <a:gd name="f60" fmla="val f7"/>
              <a:gd name="f61" fmla="*/ f55 f0 1"/>
              <a:gd name="f62" fmla="+- f60 0 f58"/>
              <a:gd name="f63" fmla="+- f59 0 f58"/>
              <a:gd name="f64" fmla="*/ f61 1 f2"/>
              <a:gd name="f65" fmla="*/ f63 1 292161"/>
              <a:gd name="f66" fmla="*/ f62 1 150014"/>
              <a:gd name="f67" fmla="*/ 5536 f63 1"/>
              <a:gd name="f68" fmla="*/ 150015 f62 1"/>
              <a:gd name="f69" fmla="*/ 46947 f63 1"/>
              <a:gd name="f70" fmla="*/ 27996 f62 1"/>
              <a:gd name="f71" fmla="*/ 98157 f63 1"/>
              <a:gd name="f72" fmla="*/ 25261 f62 1"/>
              <a:gd name="f73" fmla="*/ 284613 f63 1"/>
              <a:gd name="f74" fmla="*/ 885 f62 1"/>
              <a:gd name="f75" fmla="*/ 292161 f63 1"/>
              <a:gd name="f76" fmla="*/ 2166 f62 1"/>
              <a:gd name="f77" fmla="*/ 231741 f63 1"/>
              <a:gd name="f78" fmla="*/ 53376 f62 1"/>
              <a:gd name="f79" fmla="*/ 88566 f63 1"/>
              <a:gd name="f80" fmla="*/ 91429 f62 1"/>
              <a:gd name="f81" fmla="*/ 41407 f63 1"/>
              <a:gd name="f82" fmla="*/ 100224 f62 1"/>
              <a:gd name="f83" fmla="+- f64 0 f1"/>
              <a:gd name="f84" fmla="*/ f67 1 292161"/>
              <a:gd name="f85" fmla="*/ f68 1 150014"/>
              <a:gd name="f86" fmla="*/ f69 1 292161"/>
              <a:gd name="f87" fmla="*/ f70 1 150014"/>
              <a:gd name="f88" fmla="*/ f71 1 292161"/>
              <a:gd name="f89" fmla="*/ f72 1 150014"/>
              <a:gd name="f90" fmla="*/ f73 1 292161"/>
              <a:gd name="f91" fmla="*/ f74 1 150014"/>
              <a:gd name="f92" fmla="*/ f75 1 292161"/>
              <a:gd name="f93" fmla="*/ f76 1 150014"/>
              <a:gd name="f94" fmla="*/ f77 1 292161"/>
              <a:gd name="f95" fmla="*/ f78 1 150014"/>
              <a:gd name="f96" fmla="*/ f79 1 292161"/>
              <a:gd name="f97" fmla="*/ f80 1 150014"/>
              <a:gd name="f98" fmla="*/ f81 1 292161"/>
              <a:gd name="f99" fmla="*/ f82 1 150014"/>
              <a:gd name="f100" fmla="*/ f58 1 f65"/>
              <a:gd name="f101" fmla="*/ f59 1 f65"/>
              <a:gd name="f102" fmla="*/ f58 1 f66"/>
              <a:gd name="f103" fmla="*/ f60 1 f66"/>
              <a:gd name="f104" fmla="*/ f84 1 f65"/>
              <a:gd name="f105" fmla="*/ f85 1 f66"/>
              <a:gd name="f106" fmla="*/ f86 1 f65"/>
              <a:gd name="f107" fmla="*/ f87 1 f66"/>
              <a:gd name="f108" fmla="*/ f88 1 f65"/>
              <a:gd name="f109" fmla="*/ f89 1 f66"/>
              <a:gd name="f110" fmla="*/ f90 1 f65"/>
              <a:gd name="f111" fmla="*/ f91 1 f66"/>
              <a:gd name="f112" fmla="*/ f92 1 f65"/>
              <a:gd name="f113" fmla="*/ f93 1 f66"/>
              <a:gd name="f114" fmla="*/ f94 1 f65"/>
              <a:gd name="f115" fmla="*/ f95 1 f66"/>
              <a:gd name="f116" fmla="*/ f96 1 f65"/>
              <a:gd name="f117" fmla="*/ f97 1 f66"/>
              <a:gd name="f118" fmla="*/ f98 1 f65"/>
              <a:gd name="f119" fmla="*/ f99 1 f66"/>
              <a:gd name="f120" fmla="*/ f100 f56 1"/>
              <a:gd name="f121" fmla="*/ f101 f56 1"/>
              <a:gd name="f122" fmla="*/ f103 f57 1"/>
              <a:gd name="f123" fmla="*/ f102 f57 1"/>
              <a:gd name="f124" fmla="*/ f104 f56 1"/>
              <a:gd name="f125" fmla="*/ f105 f57 1"/>
              <a:gd name="f126" fmla="*/ f106 f56 1"/>
              <a:gd name="f127" fmla="*/ f107 f57 1"/>
              <a:gd name="f128" fmla="*/ f108 f56 1"/>
              <a:gd name="f129" fmla="*/ f109 f57 1"/>
              <a:gd name="f130" fmla="*/ f110 f56 1"/>
              <a:gd name="f131" fmla="*/ f111 f57 1"/>
              <a:gd name="f132" fmla="*/ f112 f56 1"/>
              <a:gd name="f133" fmla="*/ f113 f57 1"/>
              <a:gd name="f134" fmla="*/ f114 f56 1"/>
              <a:gd name="f135" fmla="*/ f115 f57 1"/>
              <a:gd name="f136" fmla="*/ f116 f56 1"/>
              <a:gd name="f137" fmla="*/ f117 f57 1"/>
              <a:gd name="f138" fmla="*/ f118 f56 1"/>
              <a:gd name="f139" fmla="*/ f119 f5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24" y="f125"/>
              </a:cxn>
              <a:cxn ang="f83">
                <a:pos x="f126" y="f127"/>
              </a:cxn>
              <a:cxn ang="f83">
                <a:pos x="f128" y="f129"/>
              </a:cxn>
              <a:cxn ang="f83">
                <a:pos x="f130" y="f131"/>
              </a:cxn>
              <a:cxn ang="f83">
                <a:pos x="f132" y="f133"/>
              </a:cxn>
              <a:cxn ang="f83">
                <a:pos x="f134" y="f135"/>
              </a:cxn>
              <a:cxn ang="f83">
                <a:pos x="f136" y="f137"/>
              </a:cxn>
              <a:cxn ang="f83">
                <a:pos x="f138" y="f139"/>
              </a:cxn>
              <a:cxn ang="f83">
                <a:pos x="f124" y="f125"/>
              </a:cxn>
            </a:cxnLst>
            <a:rect l="f120" t="f123" r="f121" b="f122"/>
            <a:pathLst>
              <a:path w="292161" h="15001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6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8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81" name="Forma libre: forma 959">
            <a:extLst>
              <a:ext uri="{FF2B5EF4-FFF2-40B4-BE49-F238E27FC236}">
                <a16:creationId xmlns:a16="http://schemas.microsoft.com/office/drawing/2014/main" id="{9EB3B2CB-5751-4082-ADC3-A0083B8B14BD}"/>
              </a:ext>
            </a:extLst>
          </p:cNvPr>
          <p:cNvSpPr/>
          <p:nvPr/>
        </p:nvSpPr>
        <p:spPr>
          <a:xfrm>
            <a:off x="6788542" y="2038828"/>
            <a:ext cx="271494" cy="43170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71494"/>
              <a:gd name="f7" fmla="val 431710"/>
              <a:gd name="f8" fmla="val 67884"/>
              <a:gd name="f9" fmla="val 173720"/>
              <a:gd name="f10" fmla="val 70377"/>
              <a:gd name="f11" fmla="val 199343"/>
              <a:gd name="f12" fmla="val 73494"/>
              <a:gd name="f13" fmla="val 224965"/>
              <a:gd name="f14" fmla="val 75121"/>
              <a:gd name="f15" fmla="val 250657"/>
              <a:gd name="f16" fmla="val 75848"/>
              <a:gd name="f17" fmla="val 262118"/>
              <a:gd name="f18" fmla="val 79691"/>
              <a:gd name="f19" fmla="val 264438"/>
              <a:gd name="f20" fmla="val 90079"/>
              <a:gd name="f21" fmla="val 261460"/>
              <a:gd name="f22" fmla="val 122211"/>
              <a:gd name="f23" fmla="val 252353"/>
              <a:gd name="f24" fmla="val 154377"/>
              <a:gd name="f25" fmla="val 243316"/>
              <a:gd name="f26" fmla="val 186752"/>
              <a:gd name="f27" fmla="val 235110"/>
              <a:gd name="f28" fmla="val 199944"/>
              <a:gd name="f29" fmla="val 231752"/>
              <a:gd name="f30" fmla="val 201502"/>
              <a:gd name="f31" fmla="val 226489"/>
              <a:gd name="f32" fmla="val 195997"/>
              <a:gd name="f33" fmla="val 214439"/>
              <a:gd name="f34" fmla="val 172002"/>
              <a:gd name="f35" fmla="val 162086"/>
              <a:gd name="f36" fmla="val 149357"/>
              <a:gd name="f37" fmla="val 109075"/>
              <a:gd name="f38" fmla="val 125154"/>
              <a:gd name="f39" fmla="val 56826"/>
              <a:gd name="f40" fmla="val 117675"/>
              <a:gd name="f41" fmla="val 40656"/>
              <a:gd name="f42" fmla="val 118264"/>
              <a:gd name="f43" fmla="val 30650"/>
              <a:gd name="f44" fmla="val 134433"/>
              <a:gd name="f45" fmla="val 19743"/>
              <a:gd name="f46" fmla="val 175776"/>
              <a:gd name="f47" fmla="val -8165"/>
              <a:gd name="f48" fmla="val 175464"/>
              <a:gd name="f49" fmla="val -9134"/>
              <a:gd name="f50" fmla="val 200637"/>
              <a:gd name="f51" fmla="val 34043"/>
              <a:gd name="f52" fmla="val 225913"/>
              <a:gd name="f53" fmla="val 77324"/>
              <a:gd name="f54" fmla="val 251397"/>
              <a:gd name="f55" fmla="val 120536"/>
              <a:gd name="f56" fmla="val 264069"/>
              <a:gd name="f57" fmla="val 169773"/>
              <a:gd name="f58" fmla="val 271479"/>
              <a:gd name="f59" fmla="val 198581"/>
              <a:gd name="f60" fmla="val 273834"/>
              <a:gd name="f61" fmla="val 227631"/>
              <a:gd name="f62" fmla="val 268882"/>
              <a:gd name="f63" fmla="val 257062"/>
              <a:gd name="f64" fmla="val 262961"/>
              <a:gd name="f65" fmla="val 292172"/>
              <a:gd name="f66" fmla="val 243641"/>
              <a:gd name="f67" fmla="val 316133"/>
              <a:gd name="f68" fmla="val 208843"/>
              <a:gd name="f69" fmla="val 325551"/>
              <a:gd name="f70" fmla="val 172175"/>
              <a:gd name="f71" fmla="val 335453"/>
              <a:gd name="f72" fmla="val 135265"/>
              <a:gd name="f73" fmla="val 344664"/>
              <a:gd name="f74" fmla="val 98251"/>
              <a:gd name="f75" fmla="val 353251"/>
              <a:gd name="f76" fmla="val 84470"/>
              <a:gd name="f77" fmla="val 356436"/>
              <a:gd name="f78" fmla="val 77510"/>
              <a:gd name="f79" fmla="val 361872"/>
              <a:gd name="f80" fmla="val 78029"/>
              <a:gd name="f81" fmla="val 377384"/>
              <a:gd name="f82" fmla="val 78584"/>
              <a:gd name="f83" fmla="val 395078"/>
              <a:gd name="f84" fmla="val 76160"/>
              <a:gd name="f85" fmla="val 412875"/>
              <a:gd name="f86" fmla="val 74948"/>
              <a:gd name="f87" fmla="val 431711"/>
              <a:gd name="f88" fmla="val 67434"/>
              <a:gd name="f89" fmla="val 430464"/>
              <a:gd name="f90" fmla="val 64630"/>
              <a:gd name="f91" fmla="val 424613"/>
              <a:gd name="f92" fmla="val 61375"/>
              <a:gd name="f93" fmla="val 419834"/>
              <a:gd name="f94" fmla="val 42400"/>
              <a:gd name="f95" fmla="val 391615"/>
              <a:gd name="f96" fmla="val 23738"/>
              <a:gd name="f97" fmla="val 363223"/>
              <a:gd name="f98" fmla="val 4798"/>
              <a:gd name="f99" fmla="val 335003"/>
              <a:gd name="f100" fmla="val 677"/>
              <a:gd name="f101" fmla="val 328875"/>
              <a:gd name="f102" fmla="val -1643"/>
              <a:gd name="f103" fmla="val 322538"/>
              <a:gd name="f104" fmla="val 1370"/>
              <a:gd name="f105" fmla="val 315544"/>
              <a:gd name="f106" fmla="val 21833"/>
              <a:gd name="f107" fmla="val 268108"/>
              <a:gd name="f108" fmla="val 42435"/>
              <a:gd name="f109" fmla="val 220741"/>
              <a:gd name="f110" fmla="val 62968"/>
              <a:gd name="f111" fmla="val 173339"/>
              <a:gd name="f112" fmla="val 64595"/>
              <a:gd name="f113" fmla="val 173478"/>
              <a:gd name="f114" fmla="val 66257"/>
              <a:gd name="f115" fmla="val 173616"/>
              <a:gd name="f116" fmla="val 173755"/>
              <a:gd name="f117" fmla="val 63868"/>
              <a:gd name="f118" fmla="val 203498"/>
              <a:gd name="f119" fmla="val 62691"/>
              <a:gd name="f120" fmla="val 203151"/>
              <a:gd name="f121" fmla="val 61479"/>
              <a:gd name="f122" fmla="val 202840"/>
              <a:gd name="f123" fmla="val 60302"/>
              <a:gd name="f124" fmla="val 202493"/>
              <a:gd name="f125" fmla="val 44616"/>
              <a:gd name="f126" fmla="val 238261"/>
              <a:gd name="f127" fmla="val 28966"/>
              <a:gd name="f128" fmla="val 274063"/>
              <a:gd name="f129" fmla="val 13177"/>
              <a:gd name="f130" fmla="val 309796"/>
              <a:gd name="f131" fmla="val 10719"/>
              <a:gd name="f132" fmla="val 315336"/>
              <a:gd name="f133" fmla="val 9472"/>
              <a:gd name="f134" fmla="val 320876"/>
              <a:gd name="f135" fmla="val 12000"/>
              <a:gd name="f136" fmla="val 326451"/>
              <a:gd name="f137" fmla="val 25711"/>
              <a:gd name="f138" fmla="val 356505"/>
              <a:gd name="f139" fmla="val 46001"/>
              <a:gd name="f140" fmla="val 382301"/>
              <a:gd name="f141" fmla="val 64976"/>
              <a:gd name="f142" fmla="val 409308"/>
              <a:gd name="f143" fmla="val 66880"/>
              <a:gd name="f144" fmla="val 395320"/>
              <a:gd name="f145" fmla="val 67504"/>
              <a:gd name="f146" fmla="val 382093"/>
              <a:gd name="f147" fmla="val 66707"/>
              <a:gd name="f148" fmla="val 369005"/>
              <a:gd name="f149" fmla="val 65876"/>
              <a:gd name="f150" fmla="val 355640"/>
              <a:gd name="f151" fmla="val 71416"/>
              <a:gd name="f152" fmla="val 349546"/>
              <a:gd name="f153" fmla="val 84366"/>
              <a:gd name="f154" fmla="val 346291"/>
              <a:gd name="f155" fmla="val 127855"/>
              <a:gd name="f156" fmla="val 335349"/>
              <a:gd name="f157" fmla="val 171032"/>
              <a:gd name="f158" fmla="val 323161"/>
              <a:gd name="f159" fmla="val 214452"/>
              <a:gd name="f160" fmla="val 311839"/>
              <a:gd name="f161" fmla="val 232041"/>
              <a:gd name="f162" fmla="val 307269"/>
              <a:gd name="f163" fmla="val 243433"/>
              <a:gd name="f164" fmla="val 296708"/>
              <a:gd name="f165" fmla="val 250669"/>
              <a:gd name="f166" fmla="val 280261"/>
              <a:gd name="f167" fmla="val 257318"/>
              <a:gd name="f168" fmla="val 265095"/>
              <a:gd name="f169" fmla="val 257594"/>
              <a:gd name="f170" fmla="val 248891"/>
              <a:gd name="f171" fmla="val 259810"/>
              <a:gd name="f172" fmla="val 232998"/>
              <a:gd name="f173" fmla="val 260745"/>
              <a:gd name="f174" fmla="val 226385"/>
              <a:gd name="f175" fmla="val 258772"/>
              <a:gd name="f176" fmla="val 222818"/>
              <a:gd name="f177" fmla="val 251085"/>
              <a:gd name="f178" fmla="val 226212"/>
              <a:gd name="f179" fmla="val 197520"/>
              <a:gd name="f180" fmla="val 249860"/>
              <a:gd name="f181" fmla="val 138900"/>
              <a:gd name="f182" fmla="val 255920"/>
              <a:gd name="f183" fmla="val 83881"/>
              <a:gd name="f184" fmla="val 274375"/>
              <a:gd name="f185" fmla="val 67261"/>
              <a:gd name="f186" fmla="val 279950"/>
              <a:gd name="f187" fmla="val 63349"/>
              <a:gd name="f188" fmla="val 273717"/>
              <a:gd name="f189" fmla="val 63764"/>
              <a:gd name="f190" fmla="val 258690"/>
              <a:gd name="f191" fmla="val 64283"/>
              <a:gd name="f192" fmla="val 240304"/>
              <a:gd name="f193" fmla="val 63902"/>
              <a:gd name="f194" fmla="val 221883"/>
              <a:gd name="f195" fmla="val 203463"/>
              <a:gd name="f196" fmla="val 257906"/>
              <a:gd name="f197" fmla="val 194149"/>
              <a:gd name="f198" fmla="val 257283"/>
              <a:gd name="f199" fmla="val 178395"/>
              <a:gd name="f200" fmla="val 253024"/>
              <a:gd name="f201" fmla="val 163506"/>
              <a:gd name="f202" fmla="val 247588"/>
              <a:gd name="f203" fmla="val 148825"/>
              <a:gd name="f204" fmla="val 232872"/>
              <a:gd name="f205" fmla="val 210574"/>
              <a:gd name="f206" fmla="val 73377"/>
              <a:gd name="f207" fmla="val 188552"/>
              <a:gd name="f208" fmla="val 37506"/>
              <a:gd name="f209" fmla="val 171274"/>
              <a:gd name="f210" fmla="val 9356"/>
              <a:gd name="f211" fmla="val 171725"/>
              <a:gd name="f212" fmla="val 9944"/>
              <a:gd name="f213" fmla="val 143713"/>
              <a:gd name="f214" fmla="val 26495"/>
              <a:gd name="f215" fmla="val 131560"/>
              <a:gd name="f216" fmla="val 33662"/>
              <a:gd name="f217" fmla="val 130002"/>
              <a:gd name="f218" fmla="val 40483"/>
              <a:gd name="f219" fmla="val 135749"/>
              <a:gd name="f220" fmla="val 52879"/>
              <a:gd name="f221" fmla="val 159467"/>
              <a:gd name="f222" fmla="val 104124"/>
              <a:gd name="f223" fmla="val 182458"/>
              <a:gd name="f224" fmla="val 155715"/>
              <a:gd name="f225" fmla="val 205380"/>
              <a:gd name="f226" fmla="val 207341"/>
              <a:gd name="f227" fmla="val 210401"/>
              <a:gd name="f228" fmla="val 218663"/>
              <a:gd name="f229" fmla="val 216772"/>
              <a:gd name="f230" fmla="val 226281"/>
              <a:gd name="f231" fmla="val 230310"/>
              <a:gd name="f232" fmla="val 221918"/>
              <a:gd name="f233" fmla="val 244195"/>
              <a:gd name="f234" fmla="val 217451"/>
              <a:gd name="f235" fmla="val 258806"/>
              <a:gd name="f236" fmla="val 213435"/>
              <a:gd name="f237" fmla="val 257871"/>
              <a:gd name="f238" fmla="+- 0 0 -90"/>
              <a:gd name="f239" fmla="*/ f3 1 271494"/>
              <a:gd name="f240" fmla="*/ f4 1 431710"/>
              <a:gd name="f241" fmla="val f5"/>
              <a:gd name="f242" fmla="val f6"/>
              <a:gd name="f243" fmla="val f7"/>
              <a:gd name="f244" fmla="*/ f238 f0 1"/>
              <a:gd name="f245" fmla="+- f243 0 f241"/>
              <a:gd name="f246" fmla="+- f242 0 f241"/>
              <a:gd name="f247" fmla="*/ f244 1 f2"/>
              <a:gd name="f248" fmla="*/ f246 1 271494"/>
              <a:gd name="f249" fmla="*/ f245 1 431710"/>
              <a:gd name="f250" fmla="*/ 67884 f246 1"/>
              <a:gd name="f251" fmla="*/ 173720 f245 1"/>
              <a:gd name="f252" fmla="*/ 75121 f246 1"/>
              <a:gd name="f253" fmla="*/ 250657 f245 1"/>
              <a:gd name="f254" fmla="*/ 90079 f246 1"/>
              <a:gd name="f255" fmla="*/ 261460 f245 1"/>
              <a:gd name="f256" fmla="*/ 186752 f246 1"/>
              <a:gd name="f257" fmla="*/ 235110 f245 1"/>
              <a:gd name="f258" fmla="*/ 195997 f246 1"/>
              <a:gd name="f259" fmla="*/ 214439 f245 1"/>
              <a:gd name="f260" fmla="*/ 125154 f246 1"/>
              <a:gd name="f261" fmla="*/ 56826 f245 1"/>
              <a:gd name="f262" fmla="*/ 134433 f246 1"/>
              <a:gd name="f263" fmla="*/ 19743 f245 1"/>
              <a:gd name="f264" fmla="*/ 200637 f246 1"/>
              <a:gd name="f265" fmla="*/ 34043 f245 1"/>
              <a:gd name="f266" fmla="*/ 264069 f246 1"/>
              <a:gd name="f267" fmla="*/ 169773 f245 1"/>
              <a:gd name="f268" fmla="*/ 268882 f246 1"/>
              <a:gd name="f269" fmla="*/ 257062 f245 1"/>
              <a:gd name="f270" fmla="*/ 208843 f246 1"/>
              <a:gd name="f271" fmla="*/ 325551 f245 1"/>
              <a:gd name="f272" fmla="*/ 98251 f246 1"/>
              <a:gd name="f273" fmla="*/ 353251 f245 1"/>
              <a:gd name="f274" fmla="*/ 78029 f246 1"/>
              <a:gd name="f275" fmla="*/ 377384 f245 1"/>
              <a:gd name="f276" fmla="*/ 74948 f246 1"/>
              <a:gd name="f277" fmla="*/ 431711 f245 1"/>
              <a:gd name="f278" fmla="*/ 61375 f246 1"/>
              <a:gd name="f279" fmla="*/ 419834 f245 1"/>
              <a:gd name="f280" fmla="*/ 4798 f246 1"/>
              <a:gd name="f281" fmla="*/ 335003 f245 1"/>
              <a:gd name="f282" fmla="*/ 1370 f246 1"/>
              <a:gd name="f283" fmla="*/ 315544 f245 1"/>
              <a:gd name="f284" fmla="*/ 62968 f246 1"/>
              <a:gd name="f285" fmla="*/ 173339 f245 1"/>
              <a:gd name="f286" fmla="*/ 173755 f245 1"/>
              <a:gd name="f287" fmla="*/ 63868 f246 1"/>
              <a:gd name="f288" fmla="*/ 203498 f245 1"/>
              <a:gd name="f289" fmla="*/ 60302 f246 1"/>
              <a:gd name="f290" fmla="*/ 202493 f245 1"/>
              <a:gd name="f291" fmla="*/ 13177 f246 1"/>
              <a:gd name="f292" fmla="*/ 309796 f245 1"/>
              <a:gd name="f293" fmla="*/ 12000 f246 1"/>
              <a:gd name="f294" fmla="*/ 326451 f245 1"/>
              <a:gd name="f295" fmla="*/ 64976 f246 1"/>
              <a:gd name="f296" fmla="*/ 409308 f245 1"/>
              <a:gd name="f297" fmla="*/ 66707 f246 1"/>
              <a:gd name="f298" fmla="*/ 369005 f245 1"/>
              <a:gd name="f299" fmla="*/ 84366 f246 1"/>
              <a:gd name="f300" fmla="*/ 346291 f245 1"/>
              <a:gd name="f301" fmla="*/ 214452 f246 1"/>
              <a:gd name="f302" fmla="*/ 311839 f245 1"/>
              <a:gd name="f303" fmla="*/ 250669 f246 1"/>
              <a:gd name="f304" fmla="*/ 280261 f245 1"/>
              <a:gd name="f305" fmla="*/ 259810 f246 1"/>
              <a:gd name="f306" fmla="*/ 232998 f245 1"/>
              <a:gd name="f307" fmla="*/ 251085 f246 1"/>
              <a:gd name="f308" fmla="*/ 226212 f245 1"/>
              <a:gd name="f309" fmla="*/ 83881 f246 1"/>
              <a:gd name="f310" fmla="*/ 274375 f245 1"/>
              <a:gd name="f311" fmla="*/ 63764 f246 1"/>
              <a:gd name="f312" fmla="*/ 258690 f245 1"/>
              <a:gd name="f313" fmla="*/ 63902 f246 1"/>
              <a:gd name="f314" fmla="*/ 203463 f245 1"/>
              <a:gd name="f315" fmla="*/ 257906 f246 1"/>
              <a:gd name="f316" fmla="*/ 194149 f245 1"/>
              <a:gd name="f317" fmla="*/ 247588 f246 1"/>
              <a:gd name="f318" fmla="*/ 148825 f245 1"/>
              <a:gd name="f319" fmla="*/ 188552 f246 1"/>
              <a:gd name="f320" fmla="*/ 37506 f245 1"/>
              <a:gd name="f321" fmla="*/ 143713 f246 1"/>
              <a:gd name="f322" fmla="*/ 26495 f245 1"/>
              <a:gd name="f323" fmla="*/ 135749 f246 1"/>
              <a:gd name="f324" fmla="*/ 52879 f245 1"/>
              <a:gd name="f325" fmla="*/ 205380 f246 1"/>
              <a:gd name="f326" fmla="*/ 207341 f245 1"/>
              <a:gd name="f327" fmla="*/ 230310 f246 1"/>
              <a:gd name="f328" fmla="*/ 221918 f245 1"/>
              <a:gd name="f329" fmla="*/ 257871 f246 1"/>
              <a:gd name="f330" fmla="+- f247 0 f1"/>
              <a:gd name="f331" fmla="*/ f250 1 271494"/>
              <a:gd name="f332" fmla="*/ f251 1 431710"/>
              <a:gd name="f333" fmla="*/ f252 1 271494"/>
              <a:gd name="f334" fmla="*/ f253 1 431710"/>
              <a:gd name="f335" fmla="*/ f254 1 271494"/>
              <a:gd name="f336" fmla="*/ f255 1 431710"/>
              <a:gd name="f337" fmla="*/ f256 1 271494"/>
              <a:gd name="f338" fmla="*/ f257 1 431710"/>
              <a:gd name="f339" fmla="*/ f258 1 271494"/>
              <a:gd name="f340" fmla="*/ f259 1 431710"/>
              <a:gd name="f341" fmla="*/ f260 1 271494"/>
              <a:gd name="f342" fmla="*/ f261 1 431710"/>
              <a:gd name="f343" fmla="*/ f262 1 271494"/>
              <a:gd name="f344" fmla="*/ f263 1 431710"/>
              <a:gd name="f345" fmla="*/ f264 1 271494"/>
              <a:gd name="f346" fmla="*/ f265 1 431710"/>
              <a:gd name="f347" fmla="*/ f266 1 271494"/>
              <a:gd name="f348" fmla="*/ f267 1 431710"/>
              <a:gd name="f349" fmla="*/ f268 1 271494"/>
              <a:gd name="f350" fmla="*/ f269 1 431710"/>
              <a:gd name="f351" fmla="*/ f270 1 271494"/>
              <a:gd name="f352" fmla="*/ f271 1 431710"/>
              <a:gd name="f353" fmla="*/ f272 1 271494"/>
              <a:gd name="f354" fmla="*/ f273 1 431710"/>
              <a:gd name="f355" fmla="*/ f274 1 271494"/>
              <a:gd name="f356" fmla="*/ f275 1 431710"/>
              <a:gd name="f357" fmla="*/ f276 1 271494"/>
              <a:gd name="f358" fmla="*/ f277 1 431710"/>
              <a:gd name="f359" fmla="*/ f278 1 271494"/>
              <a:gd name="f360" fmla="*/ f279 1 431710"/>
              <a:gd name="f361" fmla="*/ f280 1 271494"/>
              <a:gd name="f362" fmla="*/ f281 1 431710"/>
              <a:gd name="f363" fmla="*/ f282 1 271494"/>
              <a:gd name="f364" fmla="*/ f283 1 431710"/>
              <a:gd name="f365" fmla="*/ f284 1 271494"/>
              <a:gd name="f366" fmla="*/ f285 1 431710"/>
              <a:gd name="f367" fmla="*/ f286 1 431710"/>
              <a:gd name="f368" fmla="*/ f287 1 271494"/>
              <a:gd name="f369" fmla="*/ f288 1 431710"/>
              <a:gd name="f370" fmla="*/ f289 1 271494"/>
              <a:gd name="f371" fmla="*/ f290 1 431710"/>
              <a:gd name="f372" fmla="*/ f291 1 271494"/>
              <a:gd name="f373" fmla="*/ f292 1 431710"/>
              <a:gd name="f374" fmla="*/ f293 1 271494"/>
              <a:gd name="f375" fmla="*/ f294 1 431710"/>
              <a:gd name="f376" fmla="*/ f295 1 271494"/>
              <a:gd name="f377" fmla="*/ f296 1 431710"/>
              <a:gd name="f378" fmla="*/ f297 1 271494"/>
              <a:gd name="f379" fmla="*/ f298 1 431710"/>
              <a:gd name="f380" fmla="*/ f299 1 271494"/>
              <a:gd name="f381" fmla="*/ f300 1 431710"/>
              <a:gd name="f382" fmla="*/ f301 1 271494"/>
              <a:gd name="f383" fmla="*/ f302 1 431710"/>
              <a:gd name="f384" fmla="*/ f303 1 271494"/>
              <a:gd name="f385" fmla="*/ f304 1 431710"/>
              <a:gd name="f386" fmla="*/ f305 1 271494"/>
              <a:gd name="f387" fmla="*/ f306 1 431710"/>
              <a:gd name="f388" fmla="*/ f307 1 271494"/>
              <a:gd name="f389" fmla="*/ f308 1 431710"/>
              <a:gd name="f390" fmla="*/ f309 1 271494"/>
              <a:gd name="f391" fmla="*/ f310 1 431710"/>
              <a:gd name="f392" fmla="*/ f311 1 271494"/>
              <a:gd name="f393" fmla="*/ f312 1 431710"/>
              <a:gd name="f394" fmla="*/ f313 1 271494"/>
              <a:gd name="f395" fmla="*/ f314 1 431710"/>
              <a:gd name="f396" fmla="*/ f315 1 271494"/>
              <a:gd name="f397" fmla="*/ f316 1 431710"/>
              <a:gd name="f398" fmla="*/ f317 1 271494"/>
              <a:gd name="f399" fmla="*/ f318 1 431710"/>
              <a:gd name="f400" fmla="*/ f319 1 271494"/>
              <a:gd name="f401" fmla="*/ f320 1 431710"/>
              <a:gd name="f402" fmla="*/ f321 1 271494"/>
              <a:gd name="f403" fmla="*/ f322 1 431710"/>
              <a:gd name="f404" fmla="*/ f323 1 271494"/>
              <a:gd name="f405" fmla="*/ f324 1 431710"/>
              <a:gd name="f406" fmla="*/ f325 1 271494"/>
              <a:gd name="f407" fmla="*/ f326 1 431710"/>
              <a:gd name="f408" fmla="*/ f327 1 271494"/>
              <a:gd name="f409" fmla="*/ f328 1 431710"/>
              <a:gd name="f410" fmla="*/ f329 1 271494"/>
              <a:gd name="f411" fmla="*/ f241 1 f248"/>
              <a:gd name="f412" fmla="*/ f242 1 f248"/>
              <a:gd name="f413" fmla="*/ f241 1 f249"/>
              <a:gd name="f414" fmla="*/ f243 1 f249"/>
              <a:gd name="f415" fmla="*/ f331 1 f248"/>
              <a:gd name="f416" fmla="*/ f332 1 f249"/>
              <a:gd name="f417" fmla="*/ f333 1 f248"/>
              <a:gd name="f418" fmla="*/ f334 1 f249"/>
              <a:gd name="f419" fmla="*/ f335 1 f248"/>
              <a:gd name="f420" fmla="*/ f336 1 f249"/>
              <a:gd name="f421" fmla="*/ f337 1 f248"/>
              <a:gd name="f422" fmla="*/ f338 1 f249"/>
              <a:gd name="f423" fmla="*/ f339 1 f248"/>
              <a:gd name="f424" fmla="*/ f340 1 f249"/>
              <a:gd name="f425" fmla="*/ f341 1 f248"/>
              <a:gd name="f426" fmla="*/ f342 1 f249"/>
              <a:gd name="f427" fmla="*/ f343 1 f248"/>
              <a:gd name="f428" fmla="*/ f344 1 f249"/>
              <a:gd name="f429" fmla="*/ f345 1 f248"/>
              <a:gd name="f430" fmla="*/ f346 1 f249"/>
              <a:gd name="f431" fmla="*/ f347 1 f248"/>
              <a:gd name="f432" fmla="*/ f348 1 f249"/>
              <a:gd name="f433" fmla="*/ f349 1 f248"/>
              <a:gd name="f434" fmla="*/ f350 1 f249"/>
              <a:gd name="f435" fmla="*/ f351 1 f248"/>
              <a:gd name="f436" fmla="*/ f352 1 f249"/>
              <a:gd name="f437" fmla="*/ f353 1 f248"/>
              <a:gd name="f438" fmla="*/ f354 1 f249"/>
              <a:gd name="f439" fmla="*/ f355 1 f248"/>
              <a:gd name="f440" fmla="*/ f356 1 f249"/>
              <a:gd name="f441" fmla="*/ f357 1 f248"/>
              <a:gd name="f442" fmla="*/ f358 1 f249"/>
              <a:gd name="f443" fmla="*/ f359 1 f248"/>
              <a:gd name="f444" fmla="*/ f360 1 f249"/>
              <a:gd name="f445" fmla="*/ f361 1 f248"/>
              <a:gd name="f446" fmla="*/ f362 1 f249"/>
              <a:gd name="f447" fmla="*/ f363 1 f248"/>
              <a:gd name="f448" fmla="*/ f364 1 f249"/>
              <a:gd name="f449" fmla="*/ f365 1 f248"/>
              <a:gd name="f450" fmla="*/ f366 1 f249"/>
              <a:gd name="f451" fmla="*/ f367 1 f249"/>
              <a:gd name="f452" fmla="*/ f368 1 f248"/>
              <a:gd name="f453" fmla="*/ f369 1 f249"/>
              <a:gd name="f454" fmla="*/ f370 1 f248"/>
              <a:gd name="f455" fmla="*/ f371 1 f249"/>
              <a:gd name="f456" fmla="*/ f372 1 f248"/>
              <a:gd name="f457" fmla="*/ f373 1 f249"/>
              <a:gd name="f458" fmla="*/ f374 1 f248"/>
              <a:gd name="f459" fmla="*/ f375 1 f249"/>
              <a:gd name="f460" fmla="*/ f376 1 f248"/>
              <a:gd name="f461" fmla="*/ f377 1 f249"/>
              <a:gd name="f462" fmla="*/ f378 1 f248"/>
              <a:gd name="f463" fmla="*/ f379 1 f249"/>
              <a:gd name="f464" fmla="*/ f380 1 f248"/>
              <a:gd name="f465" fmla="*/ f381 1 f249"/>
              <a:gd name="f466" fmla="*/ f382 1 f248"/>
              <a:gd name="f467" fmla="*/ f383 1 f249"/>
              <a:gd name="f468" fmla="*/ f384 1 f248"/>
              <a:gd name="f469" fmla="*/ f385 1 f249"/>
              <a:gd name="f470" fmla="*/ f386 1 f248"/>
              <a:gd name="f471" fmla="*/ f387 1 f249"/>
              <a:gd name="f472" fmla="*/ f388 1 f248"/>
              <a:gd name="f473" fmla="*/ f389 1 f249"/>
              <a:gd name="f474" fmla="*/ f390 1 f248"/>
              <a:gd name="f475" fmla="*/ f391 1 f249"/>
              <a:gd name="f476" fmla="*/ f392 1 f248"/>
              <a:gd name="f477" fmla="*/ f393 1 f249"/>
              <a:gd name="f478" fmla="*/ f394 1 f248"/>
              <a:gd name="f479" fmla="*/ f395 1 f249"/>
              <a:gd name="f480" fmla="*/ f396 1 f248"/>
              <a:gd name="f481" fmla="*/ f397 1 f249"/>
              <a:gd name="f482" fmla="*/ f398 1 f248"/>
              <a:gd name="f483" fmla="*/ f399 1 f249"/>
              <a:gd name="f484" fmla="*/ f400 1 f248"/>
              <a:gd name="f485" fmla="*/ f401 1 f249"/>
              <a:gd name="f486" fmla="*/ f402 1 f248"/>
              <a:gd name="f487" fmla="*/ f403 1 f249"/>
              <a:gd name="f488" fmla="*/ f404 1 f248"/>
              <a:gd name="f489" fmla="*/ f405 1 f249"/>
              <a:gd name="f490" fmla="*/ f406 1 f248"/>
              <a:gd name="f491" fmla="*/ f407 1 f249"/>
              <a:gd name="f492" fmla="*/ f408 1 f248"/>
              <a:gd name="f493" fmla="*/ f409 1 f249"/>
              <a:gd name="f494" fmla="*/ f410 1 f248"/>
              <a:gd name="f495" fmla="*/ f411 f239 1"/>
              <a:gd name="f496" fmla="*/ f412 f239 1"/>
              <a:gd name="f497" fmla="*/ f414 f240 1"/>
              <a:gd name="f498" fmla="*/ f413 f240 1"/>
              <a:gd name="f499" fmla="*/ f415 f239 1"/>
              <a:gd name="f500" fmla="*/ f416 f240 1"/>
              <a:gd name="f501" fmla="*/ f417 f239 1"/>
              <a:gd name="f502" fmla="*/ f418 f240 1"/>
              <a:gd name="f503" fmla="*/ f419 f239 1"/>
              <a:gd name="f504" fmla="*/ f420 f240 1"/>
              <a:gd name="f505" fmla="*/ f421 f239 1"/>
              <a:gd name="f506" fmla="*/ f422 f240 1"/>
              <a:gd name="f507" fmla="*/ f423 f239 1"/>
              <a:gd name="f508" fmla="*/ f424 f240 1"/>
              <a:gd name="f509" fmla="*/ f425 f239 1"/>
              <a:gd name="f510" fmla="*/ f426 f240 1"/>
              <a:gd name="f511" fmla="*/ f427 f239 1"/>
              <a:gd name="f512" fmla="*/ f428 f240 1"/>
              <a:gd name="f513" fmla="*/ f429 f239 1"/>
              <a:gd name="f514" fmla="*/ f430 f240 1"/>
              <a:gd name="f515" fmla="*/ f431 f239 1"/>
              <a:gd name="f516" fmla="*/ f432 f240 1"/>
              <a:gd name="f517" fmla="*/ f433 f239 1"/>
              <a:gd name="f518" fmla="*/ f434 f240 1"/>
              <a:gd name="f519" fmla="*/ f435 f239 1"/>
              <a:gd name="f520" fmla="*/ f436 f240 1"/>
              <a:gd name="f521" fmla="*/ f437 f239 1"/>
              <a:gd name="f522" fmla="*/ f438 f240 1"/>
              <a:gd name="f523" fmla="*/ f439 f239 1"/>
              <a:gd name="f524" fmla="*/ f440 f240 1"/>
              <a:gd name="f525" fmla="*/ f441 f239 1"/>
              <a:gd name="f526" fmla="*/ f442 f240 1"/>
              <a:gd name="f527" fmla="*/ f443 f239 1"/>
              <a:gd name="f528" fmla="*/ f444 f240 1"/>
              <a:gd name="f529" fmla="*/ f445 f239 1"/>
              <a:gd name="f530" fmla="*/ f446 f240 1"/>
              <a:gd name="f531" fmla="*/ f447 f239 1"/>
              <a:gd name="f532" fmla="*/ f448 f240 1"/>
              <a:gd name="f533" fmla="*/ f449 f239 1"/>
              <a:gd name="f534" fmla="*/ f450 f240 1"/>
              <a:gd name="f535" fmla="*/ f451 f240 1"/>
              <a:gd name="f536" fmla="*/ f452 f239 1"/>
              <a:gd name="f537" fmla="*/ f453 f240 1"/>
              <a:gd name="f538" fmla="*/ f454 f239 1"/>
              <a:gd name="f539" fmla="*/ f455 f240 1"/>
              <a:gd name="f540" fmla="*/ f456 f239 1"/>
              <a:gd name="f541" fmla="*/ f457 f240 1"/>
              <a:gd name="f542" fmla="*/ f458 f239 1"/>
              <a:gd name="f543" fmla="*/ f459 f240 1"/>
              <a:gd name="f544" fmla="*/ f460 f239 1"/>
              <a:gd name="f545" fmla="*/ f461 f240 1"/>
              <a:gd name="f546" fmla="*/ f462 f239 1"/>
              <a:gd name="f547" fmla="*/ f463 f240 1"/>
              <a:gd name="f548" fmla="*/ f464 f239 1"/>
              <a:gd name="f549" fmla="*/ f465 f240 1"/>
              <a:gd name="f550" fmla="*/ f466 f239 1"/>
              <a:gd name="f551" fmla="*/ f467 f240 1"/>
              <a:gd name="f552" fmla="*/ f468 f239 1"/>
              <a:gd name="f553" fmla="*/ f469 f240 1"/>
              <a:gd name="f554" fmla="*/ f470 f239 1"/>
              <a:gd name="f555" fmla="*/ f471 f240 1"/>
              <a:gd name="f556" fmla="*/ f472 f239 1"/>
              <a:gd name="f557" fmla="*/ f473 f240 1"/>
              <a:gd name="f558" fmla="*/ f474 f239 1"/>
              <a:gd name="f559" fmla="*/ f475 f240 1"/>
              <a:gd name="f560" fmla="*/ f476 f239 1"/>
              <a:gd name="f561" fmla="*/ f477 f240 1"/>
              <a:gd name="f562" fmla="*/ f478 f239 1"/>
              <a:gd name="f563" fmla="*/ f479 f240 1"/>
              <a:gd name="f564" fmla="*/ f480 f239 1"/>
              <a:gd name="f565" fmla="*/ f481 f240 1"/>
              <a:gd name="f566" fmla="*/ f482 f239 1"/>
              <a:gd name="f567" fmla="*/ f483 f240 1"/>
              <a:gd name="f568" fmla="*/ f484 f239 1"/>
              <a:gd name="f569" fmla="*/ f485 f240 1"/>
              <a:gd name="f570" fmla="*/ f486 f239 1"/>
              <a:gd name="f571" fmla="*/ f487 f240 1"/>
              <a:gd name="f572" fmla="*/ f488 f239 1"/>
              <a:gd name="f573" fmla="*/ f489 f240 1"/>
              <a:gd name="f574" fmla="*/ f490 f239 1"/>
              <a:gd name="f575" fmla="*/ f491 f240 1"/>
              <a:gd name="f576" fmla="*/ f492 f239 1"/>
              <a:gd name="f577" fmla="*/ f493 f240 1"/>
              <a:gd name="f578" fmla="*/ f494 f23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0">
                <a:pos x="f499" y="f500"/>
              </a:cxn>
              <a:cxn ang="f330">
                <a:pos x="f501" y="f502"/>
              </a:cxn>
              <a:cxn ang="f330">
                <a:pos x="f503" y="f504"/>
              </a:cxn>
              <a:cxn ang="f330">
                <a:pos x="f505" y="f506"/>
              </a:cxn>
              <a:cxn ang="f330">
                <a:pos x="f507" y="f508"/>
              </a:cxn>
              <a:cxn ang="f330">
                <a:pos x="f509" y="f510"/>
              </a:cxn>
              <a:cxn ang="f330">
                <a:pos x="f511" y="f512"/>
              </a:cxn>
              <a:cxn ang="f330">
                <a:pos x="f513" y="f514"/>
              </a:cxn>
              <a:cxn ang="f330">
                <a:pos x="f515" y="f516"/>
              </a:cxn>
              <a:cxn ang="f330">
                <a:pos x="f517" y="f518"/>
              </a:cxn>
              <a:cxn ang="f330">
                <a:pos x="f519" y="f520"/>
              </a:cxn>
              <a:cxn ang="f330">
                <a:pos x="f521" y="f522"/>
              </a:cxn>
              <a:cxn ang="f330">
                <a:pos x="f523" y="f524"/>
              </a:cxn>
              <a:cxn ang="f330">
                <a:pos x="f525" y="f526"/>
              </a:cxn>
              <a:cxn ang="f330">
                <a:pos x="f527" y="f528"/>
              </a:cxn>
              <a:cxn ang="f330">
                <a:pos x="f529" y="f530"/>
              </a:cxn>
              <a:cxn ang="f330">
                <a:pos x="f531" y="f532"/>
              </a:cxn>
              <a:cxn ang="f330">
                <a:pos x="f533" y="f534"/>
              </a:cxn>
              <a:cxn ang="f330">
                <a:pos x="f499" y="f535"/>
              </a:cxn>
              <a:cxn ang="f330">
                <a:pos x="f536" y="f537"/>
              </a:cxn>
              <a:cxn ang="f330">
                <a:pos x="f538" y="f539"/>
              </a:cxn>
              <a:cxn ang="f330">
                <a:pos x="f540" y="f541"/>
              </a:cxn>
              <a:cxn ang="f330">
                <a:pos x="f542" y="f543"/>
              </a:cxn>
              <a:cxn ang="f330">
                <a:pos x="f544" y="f545"/>
              </a:cxn>
              <a:cxn ang="f330">
                <a:pos x="f546" y="f547"/>
              </a:cxn>
              <a:cxn ang="f330">
                <a:pos x="f548" y="f549"/>
              </a:cxn>
              <a:cxn ang="f330">
                <a:pos x="f550" y="f551"/>
              </a:cxn>
              <a:cxn ang="f330">
                <a:pos x="f552" y="f553"/>
              </a:cxn>
              <a:cxn ang="f330">
                <a:pos x="f554" y="f555"/>
              </a:cxn>
              <a:cxn ang="f330">
                <a:pos x="f556" y="f557"/>
              </a:cxn>
              <a:cxn ang="f330">
                <a:pos x="f558" y="f559"/>
              </a:cxn>
              <a:cxn ang="f330">
                <a:pos x="f560" y="f561"/>
              </a:cxn>
              <a:cxn ang="f330">
                <a:pos x="f562" y="f563"/>
              </a:cxn>
              <a:cxn ang="f330">
                <a:pos x="f564" y="f565"/>
              </a:cxn>
              <a:cxn ang="f330">
                <a:pos x="f566" y="f567"/>
              </a:cxn>
              <a:cxn ang="f330">
                <a:pos x="f568" y="f569"/>
              </a:cxn>
              <a:cxn ang="f330">
                <a:pos x="f570" y="f571"/>
              </a:cxn>
              <a:cxn ang="f330">
                <a:pos x="f572" y="f573"/>
              </a:cxn>
              <a:cxn ang="f330">
                <a:pos x="f574" y="f575"/>
              </a:cxn>
              <a:cxn ang="f330">
                <a:pos x="f576" y="f577"/>
              </a:cxn>
              <a:cxn ang="f330">
                <a:pos x="f578" y="f565"/>
              </a:cxn>
            </a:cxnLst>
            <a:rect l="f495" t="f498" r="f496" b="f497"/>
            <a:pathLst>
              <a:path w="271494" h="43171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8" y="f116"/>
                </a:cubicBezTo>
                <a:close/>
                <a:moveTo>
                  <a:pt x="f117" y="f118"/>
                </a:moveTo>
                <a:cubicBezTo>
                  <a:pt x="f119" y="f120"/>
                  <a:pt x="f121" y="f122"/>
                  <a:pt x="f123" y="f124"/>
                </a:cubicBezTo>
                <a:cubicBezTo>
                  <a:pt x="f125" y="f126"/>
                  <a:pt x="f127" y="f128"/>
                  <a:pt x="f129" y="f130"/>
                </a:cubicBezTo>
                <a:cubicBezTo>
                  <a:pt x="f131" y="f132"/>
                  <a:pt x="f133" y="f134"/>
                  <a:pt x="f135" y="f136"/>
                </a:cubicBezTo>
                <a:cubicBezTo>
                  <a:pt x="f137" y="f138"/>
                  <a:pt x="f139" y="f140"/>
                  <a:pt x="f141" y="f142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ubicBezTo>
                  <a:pt x="f185" y="f186"/>
                  <a:pt x="f187" y="f188"/>
                  <a:pt x="f189" y="f190"/>
                </a:cubicBezTo>
                <a:cubicBezTo>
                  <a:pt x="f191" y="f192"/>
                  <a:pt x="f193" y="f194"/>
                  <a:pt x="f193" y="f195"/>
                </a:cubicBezTo>
                <a:close/>
                <a:moveTo>
                  <a:pt x="f196" y="f197"/>
                </a:moveTo>
                <a:cubicBezTo>
                  <a:pt x="f198" y="f199"/>
                  <a:pt x="f200" y="f201"/>
                  <a:pt x="f202" y="f203"/>
                </a:cubicBezTo>
                <a:cubicBezTo>
                  <a:pt x="f204" y="f37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31" y="f232"/>
                </a:cubicBezTo>
                <a:cubicBezTo>
                  <a:pt x="f233" y="f234"/>
                  <a:pt x="f235" y="f236"/>
                  <a:pt x="f237" y="f197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82" name="Forma libre: forma 960">
            <a:extLst>
              <a:ext uri="{FF2B5EF4-FFF2-40B4-BE49-F238E27FC236}">
                <a16:creationId xmlns:a16="http://schemas.microsoft.com/office/drawing/2014/main" id="{F38D8884-7BEC-4200-8D91-4E28BC683880}"/>
              </a:ext>
            </a:extLst>
          </p:cNvPr>
          <p:cNvSpPr/>
          <p:nvPr/>
        </p:nvSpPr>
        <p:spPr>
          <a:xfrm>
            <a:off x="6514944" y="1842351"/>
            <a:ext cx="441060" cy="22759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41058"/>
              <a:gd name="f7" fmla="val 227590"/>
              <a:gd name="f8" fmla="val 204229"/>
              <a:gd name="f9" fmla="val 222830"/>
              <a:gd name="f10" fmla="val 226978"/>
              <a:gd name="f11" fmla="val 205794"/>
              <a:gd name="f12" fmla="val 248099"/>
              <a:gd name="f13" fmla="val 196619"/>
              <a:gd name="f14" fmla="val 268632"/>
              <a:gd name="f15" fmla="val 186681"/>
              <a:gd name="f16" fmla="val 281962"/>
              <a:gd name="f17" fmla="val 180206"/>
              <a:gd name="f18" fmla="val 286221"/>
              <a:gd name="f19" fmla="val 175186"/>
              <a:gd name="f20" fmla="val 274864"/>
              <a:gd name="f21" fmla="val 161959"/>
              <a:gd name="f22" fmla="val 254609"/>
              <a:gd name="f23" fmla="val 138379"/>
              <a:gd name="f24" fmla="val 235565"/>
              <a:gd name="f25" fmla="val 113657"/>
              <a:gd name="f26" fmla="val 217214"/>
              <a:gd name="f27" fmla="val 88520"/>
              <a:gd name="f28" fmla="val 207380"/>
              <a:gd name="f29" fmla="val 75050"/>
              <a:gd name="f30" fmla="val 201113"/>
              <a:gd name="f31" fmla="val 77197"/>
              <a:gd name="f32" fmla="val 190933"/>
              <a:gd name="f33" fmla="val 88243"/>
              <a:gd name="f34" fmla="val 150630"/>
              <a:gd name="f35" fmla="val 131870"/>
              <a:gd name="f36" fmla="val 109253"/>
              <a:gd name="f37" fmla="val 174528"/>
              <a:gd name="f38" fmla="val 68742"/>
              <a:gd name="f39" fmla="val 217948"/>
              <a:gd name="f40" fmla="val 60293"/>
              <a:gd name="f41" fmla="val 226985"/>
              <a:gd name="f42" fmla="val 53507"/>
              <a:gd name="f43" fmla="val 230101"/>
              <a:gd name="f44" fmla="val 42704"/>
              <a:gd name="f45" fmla="val 221410"/>
              <a:gd name="f46" fmla="val 31970"/>
              <a:gd name="f47" fmla="val 212788"/>
              <a:gd name="f48" fmla="val 19921"/>
              <a:gd name="f49" fmla="val 205690"/>
              <a:gd name="f50" fmla="val 8148"/>
              <a:gd name="f51" fmla="val 198384"/>
              <a:gd name="f52" fmla="val -266"/>
              <a:gd name="f53" fmla="val 193156"/>
              <a:gd name="f54" fmla="val -2932"/>
              <a:gd name="f55" fmla="val 187962"/>
              <a:gd name="f56" fmla="val 3820"/>
              <a:gd name="f57" fmla="val 178994"/>
              <a:gd name="f58" fmla="val 40626"/>
              <a:gd name="f59" fmla="val 130277"/>
              <a:gd name="f60" fmla="val 75321"/>
              <a:gd name="f61" fmla="val 79794"/>
              <a:gd name="f62" fmla="val 124419"/>
              <a:gd name="f63" fmla="val 41810"/>
              <a:gd name="f64" fmla="val 145194"/>
              <a:gd name="f65" fmla="val 25745"/>
              <a:gd name="f66" fmla="val 167735"/>
              <a:gd name="f67" fmla="val 13591"/>
              <a:gd name="f68" fmla="val 192907"/>
              <a:gd name="f69" fmla="val 5939"/>
              <a:gd name="f70" fmla="val 238300"/>
              <a:gd name="f71" fmla="val -7842"/>
              <a:gd name="f72" fmla="val 269116"/>
              <a:gd name="f73" fmla="val 1888"/>
              <a:gd name="f74" fmla="val 297544"/>
              <a:gd name="f75" fmla="val 40079"/>
              <a:gd name="f76" fmla="val 318907"/>
              <a:gd name="f77" fmla="val 68749"/>
              <a:gd name="f78" fmla="val 340340"/>
              <a:gd name="f79" fmla="val 97384"/>
              <a:gd name="f80" fmla="val 360977"/>
              <a:gd name="f81" fmla="val 126607"/>
              <a:gd name="f82" fmla="val 368109"/>
              <a:gd name="f83" fmla="val 136717"/>
              <a:gd name="f84" fmla="val 374723"/>
              <a:gd name="f85" fmla="val 140353"/>
              <a:gd name="f86" fmla="val 386668"/>
              <a:gd name="f87" fmla="val 134675"/>
              <a:gd name="f88" fmla="val 400691"/>
              <a:gd name="f89" fmla="val 127992"/>
              <a:gd name="f90" fmla="val 415546"/>
              <a:gd name="f91" fmla="val 123075"/>
              <a:gd name="f92" fmla="val 430019"/>
              <a:gd name="f93" fmla="val 117397"/>
              <a:gd name="f94" fmla="val 433170"/>
              <a:gd name="f95" fmla="val 116150"/>
              <a:gd name="f96" fmla="val 436667"/>
              <a:gd name="f97" fmla="val 113623"/>
              <a:gd name="f98" fmla="val 439644"/>
              <a:gd name="f99" fmla="val 116531"/>
              <a:gd name="f100" fmla="val 442830"/>
              <a:gd name="f101" fmla="val 119682"/>
              <a:gd name="f102" fmla="val 439887"/>
              <a:gd name="f103" fmla="val 438086"/>
              <a:gd name="f104" fmla="val 125741"/>
              <a:gd name="f105" fmla="val 416861"/>
              <a:gd name="f106" fmla="val 157319"/>
              <a:gd name="f107" fmla="val 395532"/>
              <a:gd name="f108" fmla="val 188828"/>
              <a:gd name="f109" fmla="val 374134"/>
              <a:gd name="f110" fmla="val 220337"/>
              <a:gd name="f111" fmla="val 371052"/>
              <a:gd name="f112" fmla="val 224873"/>
              <a:gd name="f113" fmla="val 366690"/>
              <a:gd name="f114" fmla="val 227573"/>
              <a:gd name="f115" fmla="val 361046"/>
              <a:gd name="f116" fmla="val 310493"/>
              <a:gd name="f117" fmla="val 259906"/>
              <a:gd name="f118" fmla="val 228127"/>
              <a:gd name="f119" fmla="val 222864"/>
              <a:gd name="f120" fmla="val 234422"/>
              <a:gd name="f121" fmla="val 214762"/>
              <a:gd name="f122" fmla="val 276319"/>
              <a:gd name="f123" fmla="val 218121"/>
              <a:gd name="f124" fmla="val 314787"/>
              <a:gd name="f125" fmla="val 219263"/>
              <a:gd name="f126" fmla="val 353324"/>
              <a:gd name="f127" fmla="val 218640"/>
              <a:gd name="f128" fmla="val 359765"/>
              <a:gd name="f129" fmla="val 218536"/>
              <a:gd name="f130" fmla="val 365997"/>
              <a:gd name="f131" fmla="val 370291"/>
              <a:gd name="f132" fmla="val 212442"/>
              <a:gd name="f133" fmla="val 389196"/>
              <a:gd name="f134" fmla="val 185227"/>
              <a:gd name="f135" fmla="val 409763"/>
              <a:gd name="f136" fmla="val 159154"/>
              <a:gd name="f137" fmla="val 427907"/>
              <a:gd name="f138" fmla="val 127715"/>
              <a:gd name="f139" fmla="val 411391"/>
              <a:gd name="f140" fmla="val 134744"/>
              <a:gd name="f141" fmla="val 397506"/>
              <a:gd name="f142" fmla="val 140180"/>
              <a:gd name="f143" fmla="val 384106"/>
              <a:gd name="f144" fmla="val 146551"/>
              <a:gd name="f145" fmla="val 373753"/>
              <a:gd name="f146" fmla="val 151433"/>
              <a:gd name="f147" fmla="val 366828"/>
              <a:gd name="f148" fmla="val 150256"/>
              <a:gd name="f149" fmla="val 358865"/>
              <a:gd name="f150" fmla="val 140907"/>
              <a:gd name="f151" fmla="val 331165"/>
              <a:gd name="f152" fmla="val 108360"/>
              <a:gd name="f153" fmla="val 307827"/>
              <a:gd name="f154" fmla="val 72523"/>
              <a:gd name="f155" fmla="val 281582"/>
              <a:gd name="f156" fmla="val 38937"/>
              <a:gd name="f157" fmla="val 259629"/>
              <a:gd name="f158" fmla="val 10856"/>
              <a:gd name="f159" fmla="val 234076"/>
              <a:gd name="f160" fmla="val 3204"/>
              <a:gd name="f161" fmla="val 200905"/>
              <a:gd name="f162" fmla="val 15461"/>
              <a:gd name="f163" fmla="val 178365"/>
              <a:gd name="f164" fmla="val 23771"/>
              <a:gd name="f165" fmla="val 177880"/>
              <a:gd name="f166" fmla="val 26368"/>
              <a:gd name="f167" fmla="val 195296"/>
              <a:gd name="f168" fmla="val 43299"/>
              <a:gd name="f169" fmla="val 199001"/>
              <a:gd name="f170" fmla="val 46900"/>
              <a:gd name="f171" fmla="val 202844"/>
              <a:gd name="f172" fmla="val 50501"/>
              <a:gd name="f173" fmla="val 205995"/>
              <a:gd name="f174" fmla="val 54587"/>
              <a:gd name="f175" fmla="val 235669"/>
              <a:gd name="f176" fmla="val 93505"/>
              <a:gd name="f177" fmla="val 265100"/>
              <a:gd name="f178" fmla="val 132632"/>
              <a:gd name="f179" fmla="val 294877"/>
              <a:gd name="f180" fmla="val 171481"/>
              <a:gd name="f181" fmla="val 301664"/>
              <a:gd name="f182" fmla="val 180345"/>
              <a:gd name="f183" fmla="val 297682"/>
              <a:gd name="f184" fmla="val 184812"/>
              <a:gd name="f185" fmla="val 289649"/>
              <a:gd name="f186" fmla="val 188620"/>
              <a:gd name="f187" fmla="val 272129"/>
              <a:gd name="f188" fmla="val 196896"/>
              <a:gd name="f189" fmla="val 254678"/>
              <a:gd name="f190" fmla="val 205206"/>
              <a:gd name="f191" fmla="val 214831"/>
              <a:gd name="f192" fmla="val 163026"/>
              <a:gd name="f193" fmla="val 33916"/>
              <a:gd name="f194" fmla="val 155304"/>
              <a:gd name="f195" fmla="val 33847"/>
              <a:gd name="f196" fmla="val 150076"/>
              <a:gd name="f197" fmla="val 36478"/>
              <a:gd name="f198" fmla="val 39491"/>
              <a:gd name="f199" fmla="val 131448"/>
              <a:gd name="f200" fmla="val 47974"/>
              <a:gd name="f201" fmla="val 118706"/>
              <a:gd name="f202" fmla="val 57599"/>
              <a:gd name="f203" fmla="val 107002"/>
              <a:gd name="f204" fmla="val 68922"/>
              <a:gd name="f205" fmla="val 79060"/>
              <a:gd name="f206" fmla="val 95895"/>
              <a:gd name="f207" fmla="val 57246"/>
              <a:gd name="f208" fmla="val 127750"/>
              <a:gd name="f209" fmla="val 34048"/>
              <a:gd name="f210" fmla="val 158531"/>
              <a:gd name="f211" fmla="val 12026"/>
              <a:gd name="f212" fmla="val 187720"/>
              <a:gd name="f213" fmla="val 12373"/>
              <a:gd name="f214" fmla="val 187651"/>
              <a:gd name="f215" fmla="val 42185"/>
              <a:gd name="f216" fmla="val 208772"/>
              <a:gd name="f217" fmla="val 50045"/>
              <a:gd name="f218" fmla="val 214347"/>
              <a:gd name="f219" fmla="val 55550"/>
              <a:gd name="f220" fmla="val 215766"/>
              <a:gd name="f221" fmla="val 62509"/>
              <a:gd name="f222" fmla="val 207318"/>
              <a:gd name="f223" fmla="val 70854"/>
              <a:gd name="f224" fmla="val 197173"/>
              <a:gd name="f225" fmla="val 80618"/>
              <a:gd name="f226" fmla="val 188205"/>
              <a:gd name="f227" fmla="val 89690"/>
              <a:gd name="f228" fmla="val 178648"/>
              <a:gd name="f229" fmla="val 120541"/>
              <a:gd name="f230" fmla="val 146066"/>
              <a:gd name="f231" fmla="val 151599"/>
              <a:gd name="f232" fmla="val 182035"/>
              <a:gd name="f233" fmla="val 80694"/>
              <a:gd name="f234" fmla="val 187852"/>
              <a:gd name="f235" fmla="val 74393"/>
              <a:gd name="f236" fmla="val 196335"/>
              <a:gd name="f237" fmla="val 67329"/>
              <a:gd name="f238" fmla="val 189929"/>
              <a:gd name="f239" fmla="val 56595"/>
              <a:gd name="f240" fmla="val 183316"/>
              <a:gd name="f241" fmla="val 45515"/>
              <a:gd name="f242" fmla="val 175283"/>
              <a:gd name="f243" fmla="val 35924"/>
              <a:gd name="f244" fmla="+- 0 0 -90"/>
              <a:gd name="f245" fmla="*/ f3 1 441058"/>
              <a:gd name="f246" fmla="*/ f4 1 227590"/>
              <a:gd name="f247" fmla="val f5"/>
              <a:gd name="f248" fmla="val f6"/>
              <a:gd name="f249" fmla="val f7"/>
              <a:gd name="f250" fmla="*/ f244 f0 1"/>
              <a:gd name="f251" fmla="+- f249 0 f247"/>
              <a:gd name="f252" fmla="+- f248 0 f247"/>
              <a:gd name="f253" fmla="*/ f250 1 f2"/>
              <a:gd name="f254" fmla="*/ f252 1 441058"/>
              <a:gd name="f255" fmla="*/ f251 1 227590"/>
              <a:gd name="f256" fmla="*/ 204229 f252 1"/>
              <a:gd name="f257" fmla="*/ 222830 f251 1"/>
              <a:gd name="f258" fmla="*/ 268632 f252 1"/>
              <a:gd name="f259" fmla="*/ 186681 f251 1"/>
              <a:gd name="f260" fmla="*/ 274864 f252 1"/>
              <a:gd name="f261" fmla="*/ 161959 f251 1"/>
              <a:gd name="f262" fmla="*/ 217214 f252 1"/>
              <a:gd name="f263" fmla="*/ 88520 f251 1"/>
              <a:gd name="f264" fmla="*/ 190933 f252 1"/>
              <a:gd name="f265" fmla="*/ 88243 f251 1"/>
              <a:gd name="f266" fmla="*/ 68742 f252 1"/>
              <a:gd name="f267" fmla="*/ 217948 f251 1"/>
              <a:gd name="f268" fmla="*/ 42704 f252 1"/>
              <a:gd name="f269" fmla="*/ 221410 f251 1"/>
              <a:gd name="f270" fmla="*/ 8148 f252 1"/>
              <a:gd name="f271" fmla="*/ 198384 f251 1"/>
              <a:gd name="f272" fmla="*/ 3820 f252 1"/>
              <a:gd name="f273" fmla="*/ 178994 f251 1"/>
              <a:gd name="f274" fmla="*/ 124419 f252 1"/>
              <a:gd name="f275" fmla="*/ 41810 f251 1"/>
              <a:gd name="f276" fmla="*/ 192907 f252 1"/>
              <a:gd name="f277" fmla="*/ 5939 f251 1"/>
              <a:gd name="f278" fmla="*/ 297544 f252 1"/>
              <a:gd name="f279" fmla="*/ 40079 f251 1"/>
              <a:gd name="f280" fmla="*/ 360977 f252 1"/>
              <a:gd name="f281" fmla="*/ 126607 f251 1"/>
              <a:gd name="f282" fmla="*/ 386668 f252 1"/>
              <a:gd name="f283" fmla="*/ 134675 f251 1"/>
              <a:gd name="f284" fmla="*/ 430019 f252 1"/>
              <a:gd name="f285" fmla="*/ 117397 f251 1"/>
              <a:gd name="f286" fmla="*/ 439644 f252 1"/>
              <a:gd name="f287" fmla="*/ 116531 f251 1"/>
              <a:gd name="f288" fmla="*/ 438086 f252 1"/>
              <a:gd name="f289" fmla="*/ 125741 f251 1"/>
              <a:gd name="f290" fmla="*/ 374134 f252 1"/>
              <a:gd name="f291" fmla="*/ 220337 f251 1"/>
              <a:gd name="f292" fmla="*/ 361046 f252 1"/>
              <a:gd name="f293" fmla="*/ 227573 f251 1"/>
              <a:gd name="f294" fmla="*/ 222864 f251 1"/>
              <a:gd name="f295" fmla="*/ 234422 f252 1"/>
              <a:gd name="f296" fmla="*/ 214762 f251 1"/>
              <a:gd name="f297" fmla="*/ 353324 f252 1"/>
              <a:gd name="f298" fmla="*/ 218640 f251 1"/>
              <a:gd name="f299" fmla="*/ 370291 f252 1"/>
              <a:gd name="f300" fmla="*/ 212442 f251 1"/>
              <a:gd name="f301" fmla="*/ 427907 f252 1"/>
              <a:gd name="f302" fmla="*/ 127715 f251 1"/>
              <a:gd name="f303" fmla="*/ 384106 f252 1"/>
              <a:gd name="f304" fmla="*/ 146551 f251 1"/>
              <a:gd name="f305" fmla="*/ 358865 f252 1"/>
              <a:gd name="f306" fmla="*/ 140907 f251 1"/>
              <a:gd name="f307" fmla="*/ 281582 f252 1"/>
              <a:gd name="f308" fmla="*/ 38937 f251 1"/>
              <a:gd name="f309" fmla="*/ 200905 f252 1"/>
              <a:gd name="f310" fmla="*/ 15461 f251 1"/>
              <a:gd name="f311" fmla="*/ 195296 f252 1"/>
              <a:gd name="f312" fmla="*/ 43299 f251 1"/>
              <a:gd name="f313" fmla="*/ 205995 f252 1"/>
              <a:gd name="f314" fmla="*/ 54587 f251 1"/>
              <a:gd name="f315" fmla="*/ 294877 f252 1"/>
              <a:gd name="f316" fmla="*/ 171481 f251 1"/>
              <a:gd name="f317" fmla="*/ 289649 f252 1"/>
              <a:gd name="f318" fmla="*/ 188620 f251 1"/>
              <a:gd name="f319" fmla="*/ 214831 f251 1"/>
              <a:gd name="f320" fmla="*/ 163026 f252 1"/>
              <a:gd name="f321" fmla="*/ 33916 f251 1"/>
              <a:gd name="f322" fmla="*/ 145194 f252 1"/>
              <a:gd name="f323" fmla="*/ 39491 f251 1"/>
              <a:gd name="f324" fmla="*/ 107002 f252 1"/>
              <a:gd name="f325" fmla="*/ 68922 f251 1"/>
              <a:gd name="f326" fmla="*/ 34048 f252 1"/>
              <a:gd name="f327" fmla="*/ 158531 f251 1"/>
              <a:gd name="f328" fmla="*/ 42185 f252 1"/>
              <a:gd name="f329" fmla="*/ 208772 f251 1"/>
              <a:gd name="f330" fmla="*/ 62509 f252 1"/>
              <a:gd name="f331" fmla="*/ 207318 f251 1"/>
              <a:gd name="f332" fmla="*/ 89690 f252 1"/>
              <a:gd name="f333" fmla="*/ 178648 f251 1"/>
              <a:gd name="f334" fmla="*/ 182035 f252 1"/>
              <a:gd name="f335" fmla="*/ 80694 f251 1"/>
              <a:gd name="f336" fmla="*/ 189929 f252 1"/>
              <a:gd name="f337" fmla="*/ 56595 f251 1"/>
              <a:gd name="f338" fmla="+- f253 0 f1"/>
              <a:gd name="f339" fmla="*/ f256 1 441058"/>
              <a:gd name="f340" fmla="*/ f257 1 227590"/>
              <a:gd name="f341" fmla="*/ f258 1 441058"/>
              <a:gd name="f342" fmla="*/ f259 1 227590"/>
              <a:gd name="f343" fmla="*/ f260 1 441058"/>
              <a:gd name="f344" fmla="*/ f261 1 227590"/>
              <a:gd name="f345" fmla="*/ f262 1 441058"/>
              <a:gd name="f346" fmla="*/ f263 1 227590"/>
              <a:gd name="f347" fmla="*/ f264 1 441058"/>
              <a:gd name="f348" fmla="*/ f265 1 227590"/>
              <a:gd name="f349" fmla="*/ f266 1 441058"/>
              <a:gd name="f350" fmla="*/ f267 1 227590"/>
              <a:gd name="f351" fmla="*/ f268 1 441058"/>
              <a:gd name="f352" fmla="*/ f269 1 227590"/>
              <a:gd name="f353" fmla="*/ f270 1 441058"/>
              <a:gd name="f354" fmla="*/ f271 1 227590"/>
              <a:gd name="f355" fmla="*/ f272 1 441058"/>
              <a:gd name="f356" fmla="*/ f273 1 227590"/>
              <a:gd name="f357" fmla="*/ f274 1 441058"/>
              <a:gd name="f358" fmla="*/ f275 1 227590"/>
              <a:gd name="f359" fmla="*/ f276 1 441058"/>
              <a:gd name="f360" fmla="*/ f277 1 227590"/>
              <a:gd name="f361" fmla="*/ f278 1 441058"/>
              <a:gd name="f362" fmla="*/ f279 1 227590"/>
              <a:gd name="f363" fmla="*/ f280 1 441058"/>
              <a:gd name="f364" fmla="*/ f281 1 227590"/>
              <a:gd name="f365" fmla="*/ f282 1 441058"/>
              <a:gd name="f366" fmla="*/ f283 1 227590"/>
              <a:gd name="f367" fmla="*/ f284 1 441058"/>
              <a:gd name="f368" fmla="*/ f285 1 227590"/>
              <a:gd name="f369" fmla="*/ f286 1 441058"/>
              <a:gd name="f370" fmla="*/ f287 1 227590"/>
              <a:gd name="f371" fmla="*/ f288 1 441058"/>
              <a:gd name="f372" fmla="*/ f289 1 227590"/>
              <a:gd name="f373" fmla="*/ f290 1 441058"/>
              <a:gd name="f374" fmla="*/ f291 1 227590"/>
              <a:gd name="f375" fmla="*/ f292 1 441058"/>
              <a:gd name="f376" fmla="*/ f293 1 227590"/>
              <a:gd name="f377" fmla="*/ f294 1 227590"/>
              <a:gd name="f378" fmla="*/ f295 1 441058"/>
              <a:gd name="f379" fmla="*/ f296 1 227590"/>
              <a:gd name="f380" fmla="*/ f297 1 441058"/>
              <a:gd name="f381" fmla="*/ f298 1 227590"/>
              <a:gd name="f382" fmla="*/ f299 1 441058"/>
              <a:gd name="f383" fmla="*/ f300 1 227590"/>
              <a:gd name="f384" fmla="*/ f301 1 441058"/>
              <a:gd name="f385" fmla="*/ f302 1 227590"/>
              <a:gd name="f386" fmla="*/ f303 1 441058"/>
              <a:gd name="f387" fmla="*/ f304 1 227590"/>
              <a:gd name="f388" fmla="*/ f305 1 441058"/>
              <a:gd name="f389" fmla="*/ f306 1 227590"/>
              <a:gd name="f390" fmla="*/ f307 1 441058"/>
              <a:gd name="f391" fmla="*/ f308 1 227590"/>
              <a:gd name="f392" fmla="*/ f309 1 441058"/>
              <a:gd name="f393" fmla="*/ f310 1 227590"/>
              <a:gd name="f394" fmla="*/ f311 1 441058"/>
              <a:gd name="f395" fmla="*/ f312 1 227590"/>
              <a:gd name="f396" fmla="*/ f313 1 441058"/>
              <a:gd name="f397" fmla="*/ f314 1 227590"/>
              <a:gd name="f398" fmla="*/ f315 1 441058"/>
              <a:gd name="f399" fmla="*/ f316 1 227590"/>
              <a:gd name="f400" fmla="*/ f317 1 441058"/>
              <a:gd name="f401" fmla="*/ f318 1 227590"/>
              <a:gd name="f402" fmla="*/ f319 1 227590"/>
              <a:gd name="f403" fmla="*/ f320 1 441058"/>
              <a:gd name="f404" fmla="*/ f321 1 227590"/>
              <a:gd name="f405" fmla="*/ f322 1 441058"/>
              <a:gd name="f406" fmla="*/ f323 1 227590"/>
              <a:gd name="f407" fmla="*/ f324 1 441058"/>
              <a:gd name="f408" fmla="*/ f325 1 227590"/>
              <a:gd name="f409" fmla="*/ f326 1 441058"/>
              <a:gd name="f410" fmla="*/ f327 1 227590"/>
              <a:gd name="f411" fmla="*/ f328 1 441058"/>
              <a:gd name="f412" fmla="*/ f329 1 227590"/>
              <a:gd name="f413" fmla="*/ f330 1 441058"/>
              <a:gd name="f414" fmla="*/ f331 1 227590"/>
              <a:gd name="f415" fmla="*/ f332 1 441058"/>
              <a:gd name="f416" fmla="*/ f333 1 227590"/>
              <a:gd name="f417" fmla="*/ f334 1 441058"/>
              <a:gd name="f418" fmla="*/ f335 1 227590"/>
              <a:gd name="f419" fmla="*/ f336 1 441058"/>
              <a:gd name="f420" fmla="*/ f337 1 227590"/>
              <a:gd name="f421" fmla="*/ f247 1 f254"/>
              <a:gd name="f422" fmla="*/ f248 1 f254"/>
              <a:gd name="f423" fmla="*/ f247 1 f255"/>
              <a:gd name="f424" fmla="*/ f249 1 f255"/>
              <a:gd name="f425" fmla="*/ f339 1 f254"/>
              <a:gd name="f426" fmla="*/ f340 1 f255"/>
              <a:gd name="f427" fmla="*/ f341 1 f254"/>
              <a:gd name="f428" fmla="*/ f342 1 f255"/>
              <a:gd name="f429" fmla="*/ f343 1 f254"/>
              <a:gd name="f430" fmla="*/ f344 1 f255"/>
              <a:gd name="f431" fmla="*/ f345 1 f254"/>
              <a:gd name="f432" fmla="*/ f346 1 f255"/>
              <a:gd name="f433" fmla="*/ f347 1 f254"/>
              <a:gd name="f434" fmla="*/ f348 1 f255"/>
              <a:gd name="f435" fmla="*/ f349 1 f254"/>
              <a:gd name="f436" fmla="*/ f350 1 f255"/>
              <a:gd name="f437" fmla="*/ f351 1 f254"/>
              <a:gd name="f438" fmla="*/ f352 1 f255"/>
              <a:gd name="f439" fmla="*/ f353 1 f254"/>
              <a:gd name="f440" fmla="*/ f354 1 f255"/>
              <a:gd name="f441" fmla="*/ f355 1 f254"/>
              <a:gd name="f442" fmla="*/ f356 1 f255"/>
              <a:gd name="f443" fmla="*/ f357 1 f254"/>
              <a:gd name="f444" fmla="*/ f358 1 f255"/>
              <a:gd name="f445" fmla="*/ f359 1 f254"/>
              <a:gd name="f446" fmla="*/ f360 1 f255"/>
              <a:gd name="f447" fmla="*/ f361 1 f254"/>
              <a:gd name="f448" fmla="*/ f362 1 f255"/>
              <a:gd name="f449" fmla="*/ f363 1 f254"/>
              <a:gd name="f450" fmla="*/ f364 1 f255"/>
              <a:gd name="f451" fmla="*/ f365 1 f254"/>
              <a:gd name="f452" fmla="*/ f366 1 f255"/>
              <a:gd name="f453" fmla="*/ f367 1 f254"/>
              <a:gd name="f454" fmla="*/ f368 1 f255"/>
              <a:gd name="f455" fmla="*/ f369 1 f254"/>
              <a:gd name="f456" fmla="*/ f370 1 f255"/>
              <a:gd name="f457" fmla="*/ f371 1 f254"/>
              <a:gd name="f458" fmla="*/ f372 1 f255"/>
              <a:gd name="f459" fmla="*/ f373 1 f254"/>
              <a:gd name="f460" fmla="*/ f374 1 f255"/>
              <a:gd name="f461" fmla="*/ f375 1 f254"/>
              <a:gd name="f462" fmla="*/ f376 1 f255"/>
              <a:gd name="f463" fmla="*/ f377 1 f255"/>
              <a:gd name="f464" fmla="*/ f378 1 f254"/>
              <a:gd name="f465" fmla="*/ f379 1 f255"/>
              <a:gd name="f466" fmla="*/ f380 1 f254"/>
              <a:gd name="f467" fmla="*/ f381 1 f255"/>
              <a:gd name="f468" fmla="*/ f382 1 f254"/>
              <a:gd name="f469" fmla="*/ f383 1 f255"/>
              <a:gd name="f470" fmla="*/ f384 1 f254"/>
              <a:gd name="f471" fmla="*/ f385 1 f255"/>
              <a:gd name="f472" fmla="*/ f386 1 f254"/>
              <a:gd name="f473" fmla="*/ f387 1 f255"/>
              <a:gd name="f474" fmla="*/ f388 1 f254"/>
              <a:gd name="f475" fmla="*/ f389 1 f255"/>
              <a:gd name="f476" fmla="*/ f390 1 f254"/>
              <a:gd name="f477" fmla="*/ f391 1 f255"/>
              <a:gd name="f478" fmla="*/ f392 1 f254"/>
              <a:gd name="f479" fmla="*/ f393 1 f255"/>
              <a:gd name="f480" fmla="*/ f394 1 f254"/>
              <a:gd name="f481" fmla="*/ f395 1 f255"/>
              <a:gd name="f482" fmla="*/ f396 1 f254"/>
              <a:gd name="f483" fmla="*/ f397 1 f255"/>
              <a:gd name="f484" fmla="*/ f398 1 f254"/>
              <a:gd name="f485" fmla="*/ f399 1 f255"/>
              <a:gd name="f486" fmla="*/ f400 1 f254"/>
              <a:gd name="f487" fmla="*/ f401 1 f255"/>
              <a:gd name="f488" fmla="*/ f402 1 f255"/>
              <a:gd name="f489" fmla="*/ f403 1 f254"/>
              <a:gd name="f490" fmla="*/ f404 1 f255"/>
              <a:gd name="f491" fmla="*/ f405 1 f254"/>
              <a:gd name="f492" fmla="*/ f406 1 f255"/>
              <a:gd name="f493" fmla="*/ f407 1 f254"/>
              <a:gd name="f494" fmla="*/ f408 1 f255"/>
              <a:gd name="f495" fmla="*/ f409 1 f254"/>
              <a:gd name="f496" fmla="*/ f410 1 f255"/>
              <a:gd name="f497" fmla="*/ f411 1 f254"/>
              <a:gd name="f498" fmla="*/ f412 1 f255"/>
              <a:gd name="f499" fmla="*/ f413 1 f254"/>
              <a:gd name="f500" fmla="*/ f414 1 f255"/>
              <a:gd name="f501" fmla="*/ f415 1 f254"/>
              <a:gd name="f502" fmla="*/ f416 1 f255"/>
              <a:gd name="f503" fmla="*/ f417 1 f254"/>
              <a:gd name="f504" fmla="*/ f418 1 f255"/>
              <a:gd name="f505" fmla="*/ f419 1 f254"/>
              <a:gd name="f506" fmla="*/ f420 1 f255"/>
              <a:gd name="f507" fmla="*/ f421 f245 1"/>
              <a:gd name="f508" fmla="*/ f422 f245 1"/>
              <a:gd name="f509" fmla="*/ f424 f246 1"/>
              <a:gd name="f510" fmla="*/ f423 f246 1"/>
              <a:gd name="f511" fmla="*/ f425 f245 1"/>
              <a:gd name="f512" fmla="*/ f426 f246 1"/>
              <a:gd name="f513" fmla="*/ f427 f245 1"/>
              <a:gd name="f514" fmla="*/ f428 f246 1"/>
              <a:gd name="f515" fmla="*/ f429 f245 1"/>
              <a:gd name="f516" fmla="*/ f430 f246 1"/>
              <a:gd name="f517" fmla="*/ f431 f245 1"/>
              <a:gd name="f518" fmla="*/ f432 f246 1"/>
              <a:gd name="f519" fmla="*/ f433 f245 1"/>
              <a:gd name="f520" fmla="*/ f434 f246 1"/>
              <a:gd name="f521" fmla="*/ f435 f245 1"/>
              <a:gd name="f522" fmla="*/ f436 f246 1"/>
              <a:gd name="f523" fmla="*/ f437 f245 1"/>
              <a:gd name="f524" fmla="*/ f438 f246 1"/>
              <a:gd name="f525" fmla="*/ f439 f245 1"/>
              <a:gd name="f526" fmla="*/ f440 f246 1"/>
              <a:gd name="f527" fmla="*/ f441 f245 1"/>
              <a:gd name="f528" fmla="*/ f442 f246 1"/>
              <a:gd name="f529" fmla="*/ f443 f245 1"/>
              <a:gd name="f530" fmla="*/ f444 f246 1"/>
              <a:gd name="f531" fmla="*/ f445 f245 1"/>
              <a:gd name="f532" fmla="*/ f446 f246 1"/>
              <a:gd name="f533" fmla="*/ f447 f245 1"/>
              <a:gd name="f534" fmla="*/ f448 f246 1"/>
              <a:gd name="f535" fmla="*/ f449 f245 1"/>
              <a:gd name="f536" fmla="*/ f450 f246 1"/>
              <a:gd name="f537" fmla="*/ f451 f245 1"/>
              <a:gd name="f538" fmla="*/ f452 f246 1"/>
              <a:gd name="f539" fmla="*/ f453 f245 1"/>
              <a:gd name="f540" fmla="*/ f454 f246 1"/>
              <a:gd name="f541" fmla="*/ f455 f245 1"/>
              <a:gd name="f542" fmla="*/ f456 f246 1"/>
              <a:gd name="f543" fmla="*/ f457 f245 1"/>
              <a:gd name="f544" fmla="*/ f458 f246 1"/>
              <a:gd name="f545" fmla="*/ f459 f245 1"/>
              <a:gd name="f546" fmla="*/ f460 f246 1"/>
              <a:gd name="f547" fmla="*/ f461 f245 1"/>
              <a:gd name="f548" fmla="*/ f462 f246 1"/>
              <a:gd name="f549" fmla="*/ f463 f246 1"/>
              <a:gd name="f550" fmla="*/ f464 f245 1"/>
              <a:gd name="f551" fmla="*/ f465 f246 1"/>
              <a:gd name="f552" fmla="*/ f466 f245 1"/>
              <a:gd name="f553" fmla="*/ f467 f246 1"/>
              <a:gd name="f554" fmla="*/ f468 f245 1"/>
              <a:gd name="f555" fmla="*/ f469 f246 1"/>
              <a:gd name="f556" fmla="*/ f470 f245 1"/>
              <a:gd name="f557" fmla="*/ f471 f246 1"/>
              <a:gd name="f558" fmla="*/ f472 f245 1"/>
              <a:gd name="f559" fmla="*/ f473 f246 1"/>
              <a:gd name="f560" fmla="*/ f474 f245 1"/>
              <a:gd name="f561" fmla="*/ f475 f246 1"/>
              <a:gd name="f562" fmla="*/ f476 f245 1"/>
              <a:gd name="f563" fmla="*/ f477 f246 1"/>
              <a:gd name="f564" fmla="*/ f478 f245 1"/>
              <a:gd name="f565" fmla="*/ f479 f246 1"/>
              <a:gd name="f566" fmla="*/ f480 f245 1"/>
              <a:gd name="f567" fmla="*/ f481 f246 1"/>
              <a:gd name="f568" fmla="*/ f482 f245 1"/>
              <a:gd name="f569" fmla="*/ f483 f246 1"/>
              <a:gd name="f570" fmla="*/ f484 f245 1"/>
              <a:gd name="f571" fmla="*/ f485 f246 1"/>
              <a:gd name="f572" fmla="*/ f486 f245 1"/>
              <a:gd name="f573" fmla="*/ f487 f246 1"/>
              <a:gd name="f574" fmla="*/ f488 f246 1"/>
              <a:gd name="f575" fmla="*/ f489 f245 1"/>
              <a:gd name="f576" fmla="*/ f490 f246 1"/>
              <a:gd name="f577" fmla="*/ f491 f245 1"/>
              <a:gd name="f578" fmla="*/ f492 f246 1"/>
              <a:gd name="f579" fmla="*/ f493 f245 1"/>
              <a:gd name="f580" fmla="*/ f494 f246 1"/>
              <a:gd name="f581" fmla="*/ f495 f245 1"/>
              <a:gd name="f582" fmla="*/ f496 f246 1"/>
              <a:gd name="f583" fmla="*/ f497 f245 1"/>
              <a:gd name="f584" fmla="*/ f498 f246 1"/>
              <a:gd name="f585" fmla="*/ f499 f245 1"/>
              <a:gd name="f586" fmla="*/ f500 f246 1"/>
              <a:gd name="f587" fmla="*/ f501 f245 1"/>
              <a:gd name="f588" fmla="*/ f502 f246 1"/>
              <a:gd name="f589" fmla="*/ f503 f245 1"/>
              <a:gd name="f590" fmla="*/ f504 f246 1"/>
              <a:gd name="f591" fmla="*/ f505 f245 1"/>
              <a:gd name="f592" fmla="*/ f506 f2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8">
                <a:pos x="f511" y="f512"/>
              </a:cxn>
              <a:cxn ang="f338">
                <a:pos x="f513" y="f514"/>
              </a:cxn>
              <a:cxn ang="f338">
                <a:pos x="f515" y="f516"/>
              </a:cxn>
              <a:cxn ang="f338">
                <a:pos x="f517" y="f518"/>
              </a:cxn>
              <a:cxn ang="f338">
                <a:pos x="f519" y="f520"/>
              </a:cxn>
              <a:cxn ang="f338">
                <a:pos x="f521" y="f522"/>
              </a:cxn>
              <a:cxn ang="f338">
                <a:pos x="f523" y="f524"/>
              </a:cxn>
              <a:cxn ang="f338">
                <a:pos x="f525" y="f526"/>
              </a:cxn>
              <a:cxn ang="f338">
                <a:pos x="f527" y="f528"/>
              </a:cxn>
              <a:cxn ang="f338">
                <a:pos x="f529" y="f530"/>
              </a:cxn>
              <a:cxn ang="f338">
                <a:pos x="f531" y="f532"/>
              </a:cxn>
              <a:cxn ang="f338">
                <a:pos x="f533" y="f534"/>
              </a:cxn>
              <a:cxn ang="f338">
                <a:pos x="f535" y="f536"/>
              </a:cxn>
              <a:cxn ang="f338">
                <a:pos x="f537" y="f538"/>
              </a:cxn>
              <a:cxn ang="f338">
                <a:pos x="f539" y="f540"/>
              </a:cxn>
              <a:cxn ang="f338">
                <a:pos x="f541" y="f542"/>
              </a:cxn>
              <a:cxn ang="f338">
                <a:pos x="f543" y="f544"/>
              </a:cxn>
              <a:cxn ang="f338">
                <a:pos x="f545" y="f546"/>
              </a:cxn>
              <a:cxn ang="f338">
                <a:pos x="f547" y="f548"/>
              </a:cxn>
              <a:cxn ang="f338">
                <a:pos x="f511" y="f549"/>
              </a:cxn>
              <a:cxn ang="f338">
                <a:pos x="f550" y="f551"/>
              </a:cxn>
              <a:cxn ang="f338">
                <a:pos x="f552" y="f553"/>
              </a:cxn>
              <a:cxn ang="f338">
                <a:pos x="f554" y="f555"/>
              </a:cxn>
              <a:cxn ang="f338">
                <a:pos x="f556" y="f557"/>
              </a:cxn>
              <a:cxn ang="f338">
                <a:pos x="f558" y="f559"/>
              </a:cxn>
              <a:cxn ang="f338">
                <a:pos x="f560" y="f561"/>
              </a:cxn>
              <a:cxn ang="f338">
                <a:pos x="f562" y="f563"/>
              </a:cxn>
              <a:cxn ang="f338">
                <a:pos x="f564" y="f565"/>
              </a:cxn>
              <a:cxn ang="f338">
                <a:pos x="f566" y="f567"/>
              </a:cxn>
              <a:cxn ang="f338">
                <a:pos x="f568" y="f569"/>
              </a:cxn>
              <a:cxn ang="f338">
                <a:pos x="f570" y="f571"/>
              </a:cxn>
              <a:cxn ang="f338">
                <a:pos x="f572" y="f573"/>
              </a:cxn>
              <a:cxn ang="f338">
                <a:pos x="f550" y="f574"/>
              </a:cxn>
              <a:cxn ang="f338">
                <a:pos x="f575" y="f576"/>
              </a:cxn>
              <a:cxn ang="f338">
                <a:pos x="f577" y="f578"/>
              </a:cxn>
              <a:cxn ang="f338">
                <a:pos x="f579" y="f580"/>
              </a:cxn>
              <a:cxn ang="f338">
                <a:pos x="f581" y="f582"/>
              </a:cxn>
              <a:cxn ang="f338">
                <a:pos x="f583" y="f584"/>
              </a:cxn>
              <a:cxn ang="f338">
                <a:pos x="f585" y="f586"/>
              </a:cxn>
              <a:cxn ang="f338">
                <a:pos x="f587" y="f588"/>
              </a:cxn>
              <a:cxn ang="f338">
                <a:pos x="f589" y="f590"/>
              </a:cxn>
              <a:cxn ang="f338">
                <a:pos x="f591" y="f592"/>
              </a:cxn>
              <a:cxn ang="f338">
                <a:pos x="f575" y="f576"/>
              </a:cxn>
            </a:cxnLst>
            <a:rect l="f507" t="f510" r="f508" b="f509"/>
            <a:pathLst>
              <a:path w="441058" h="22759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91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4"/>
                </a:cubicBezTo>
                <a:cubicBezTo>
                  <a:pt x="f116" y="f114"/>
                  <a:pt x="f117" y="f118"/>
                  <a:pt x="f8" y="f119"/>
                </a:cubicBezTo>
                <a:close/>
                <a:moveTo>
                  <a:pt x="f120" y="f121"/>
                </a:move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27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20" y="f191"/>
                </a:cubicBezTo>
                <a:close/>
                <a:moveTo>
                  <a:pt x="f192" y="f193"/>
                </a:moveTo>
                <a:cubicBezTo>
                  <a:pt x="f194" y="f195"/>
                  <a:pt x="f196" y="f197"/>
                  <a:pt x="f64" y="f198"/>
                </a:cubicBezTo>
                <a:cubicBezTo>
                  <a:pt x="f199" y="f200"/>
                  <a:pt x="f201" y="f202"/>
                  <a:pt x="f203" y="f204"/>
                </a:cubicBezTo>
                <a:cubicBezTo>
                  <a:pt x="f205" y="f206"/>
                  <a:pt x="f207" y="f208"/>
                  <a:pt x="f209" y="f210"/>
                </a:cubicBezTo>
                <a:cubicBezTo>
                  <a:pt x="f211" y="f212"/>
                  <a:pt x="f213" y="f214"/>
                  <a:pt x="f215" y="f216"/>
                </a:cubicBez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5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192" y="f193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83" name="Forma libre: forma 961">
            <a:extLst>
              <a:ext uri="{FF2B5EF4-FFF2-40B4-BE49-F238E27FC236}">
                <a16:creationId xmlns:a16="http://schemas.microsoft.com/office/drawing/2014/main" id="{C4919A8A-A13D-47CF-81EF-A9F25B3C5D14}"/>
              </a:ext>
            </a:extLst>
          </p:cNvPr>
          <p:cNvSpPr/>
          <p:nvPr/>
        </p:nvSpPr>
        <p:spPr>
          <a:xfrm>
            <a:off x="6392305" y="2096481"/>
            <a:ext cx="361206" cy="30672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61205"/>
              <a:gd name="f7" fmla="val 306725"/>
              <a:gd name="f8" fmla="val 240382"/>
              <a:gd name="f9" fmla="val 116483"/>
              <a:gd name="f10" fmla="val 215417"/>
              <a:gd name="f11" fmla="val 116067"/>
              <a:gd name="f12" fmla="val 194123"/>
              <a:gd name="f13" fmla="val 107584"/>
              <a:gd name="f14" fmla="val 172344"/>
              <a:gd name="f15" fmla="val 100901"/>
              <a:gd name="f16" fmla="val 151534"/>
              <a:gd name="f17" fmla="val 94530"/>
              <a:gd name="f18" fmla="val 151084"/>
              <a:gd name="f19" fmla="val 94807"/>
              <a:gd name="f20" fmla="val 148072"/>
              <a:gd name="f21" fmla="val 115478"/>
              <a:gd name="f22" fmla="val 143744"/>
              <a:gd name="f23" fmla="val 145117"/>
              <a:gd name="f24" fmla="val 140350"/>
              <a:gd name="f25" fmla="val 174895"/>
              <a:gd name="f26" fmla="val 135849"/>
              <a:gd name="f27" fmla="val 204499"/>
              <a:gd name="f28" fmla="val 133529"/>
              <a:gd name="f29" fmla="val 219838"/>
              <a:gd name="f30" fmla="val 138688"/>
              <a:gd name="f31" fmla="val 225482"/>
              <a:gd name="f32" fmla="val 154373"/>
              <a:gd name="f33" fmla="val 224305"/>
              <a:gd name="f34" fmla="val 212509"/>
              <a:gd name="f35" fmla="val 219942"/>
              <a:gd name="f36" fmla="val 270783"/>
              <a:gd name="f37" fmla="val 221673"/>
              <a:gd name="f38" fmla="val 329022"/>
              <a:gd name="f39" fmla="val 220461"/>
              <a:gd name="f40" fmla="val 344776"/>
              <a:gd name="f41" fmla="val 220150"/>
              <a:gd name="f42" fmla="val 352428"/>
              <a:gd name="f43" fmla="val 225032"/>
              <a:gd name="f44" fmla="val 353952"/>
              <a:gd name="f45" fmla="val 241063"/>
              <a:gd name="f46" fmla="val 355129"/>
              <a:gd name="f47" fmla="val 253632"/>
              <a:gd name="f48" fmla="val 358695"/>
              <a:gd name="f49" fmla="val 265958"/>
              <a:gd name="f50" fmla="val 360704"/>
              <a:gd name="f51" fmla="val 278458"/>
              <a:gd name="f52" fmla="val 361742"/>
              <a:gd name="f53" fmla="val 284864"/>
              <a:gd name="f54" fmla="val 362019"/>
              <a:gd name="f55" fmla="val 291304"/>
              <a:gd name="f56" fmla="val 352740"/>
              <a:gd name="f57" fmla="val 292585"/>
              <a:gd name="f58" fmla="val 281447"/>
              <a:gd name="f59" fmla="val 302626"/>
              <a:gd name="f60" fmla="val 210189"/>
              <a:gd name="f61" fmla="val 315784"/>
              <a:gd name="f62" fmla="val 138238"/>
              <a:gd name="f63" fmla="val 297848"/>
              <a:gd name="f64" fmla="val 120822"/>
              <a:gd name="f65" fmla="val 293520"/>
              <a:gd name="f66" fmla="val 104375"/>
              <a:gd name="f67" fmla="val 286526"/>
              <a:gd name="f68" fmla="val 88898"/>
              <a:gd name="f69" fmla="val 277315"/>
              <a:gd name="f70" fmla="val 50464"/>
              <a:gd name="f71" fmla="val 254428"/>
              <a:gd name="f72" fmla="val 37861"/>
              <a:gd name="f73" fmla="val 227490"/>
              <a:gd name="f74" fmla="val 44786"/>
              <a:gd name="f75" fmla="val 183101"/>
              <a:gd name="f76" fmla="val 146675"/>
              <a:gd name="f77" fmla="val 55450"/>
              <a:gd name="f78" fmla="val 110111"/>
              <a:gd name="f79" fmla="val 61994"/>
              <a:gd name="f80" fmla="val 73859"/>
              <a:gd name="f81" fmla="val 64106"/>
              <a:gd name="f82" fmla="val 62156"/>
              <a:gd name="f83" fmla="val 60471"/>
              <a:gd name="f84" fmla="val 57170"/>
              <a:gd name="f85" fmla="val 50326"/>
              <a:gd name="f86" fmla="val 53119"/>
              <a:gd name="f87" fmla="val 35887"/>
              <a:gd name="f88" fmla="val 47337"/>
              <a:gd name="f89" fmla="val 21933"/>
              <a:gd name="f90" fmla="val 40377"/>
              <a:gd name="f91" fmla="val 7841"/>
              <a:gd name="f92" fmla="val 33764"/>
              <a:gd name="f93" fmla="val 4447"/>
              <a:gd name="f94" fmla="val 32171"/>
              <a:gd name="f95" fmla="val -1092"/>
              <a:gd name="f96" fmla="val 31305"/>
              <a:gd name="f97" fmla="val 189"/>
              <a:gd name="f98" fmla="val 26215"/>
              <a:gd name="f99" fmla="val 812"/>
              <a:gd name="f100" fmla="val 23826"/>
              <a:gd name="f101" fmla="val 5244"/>
              <a:gd name="f102" fmla="val 21437"/>
              <a:gd name="f103" fmla="val 8325"/>
              <a:gd name="f104" fmla="val 20848"/>
              <a:gd name="f105" fmla="val 45651"/>
              <a:gd name="f106" fmla="val 13750"/>
              <a:gd name="f107" fmla="val 83046"/>
              <a:gd name="f108" fmla="val 6998"/>
              <a:gd name="f109" fmla="val 120441"/>
              <a:gd name="f110" fmla="val 212"/>
              <a:gd name="f111" fmla="val 125358"/>
              <a:gd name="f112" fmla="val -688"/>
              <a:gd name="f113" fmla="val 129374"/>
              <a:gd name="f114" fmla="val 1355"/>
              <a:gd name="f115" fmla="val 132802"/>
              <a:gd name="f116" fmla="val 4921"/>
              <a:gd name="f117" fmla="val 168639"/>
              <a:gd name="f118" fmla="val 42143"/>
              <a:gd name="f119" fmla="val 204511"/>
              <a:gd name="f120" fmla="val 79295"/>
              <a:gd name="f121" fmla="val 117740"/>
              <a:gd name="f122" fmla="val 277592"/>
              <a:gd name="f123" fmla="val 118710"/>
              <a:gd name="f124" fmla="val 214644"/>
              <a:gd name="f125" fmla="val 133633"/>
              <a:gd name="f126" fmla="val 155678"/>
              <a:gd name="f127" fmla="val 139970"/>
              <a:gd name="f128" fmla="val 95673"/>
              <a:gd name="f129" fmla="val 141458"/>
              <a:gd name="f130" fmla="val 81442"/>
              <a:gd name="f131" fmla="val 146514"/>
              <a:gd name="f132" fmla="val 158840"/>
              <a:gd name="f133" fmla="val 84143"/>
              <a:gd name="f134" fmla="val 175356"/>
              <a:gd name="f135" fmla="val 90687"/>
              <a:gd name="f136" fmla="val 192288"/>
              <a:gd name="f137" fmla="val 96054"/>
              <a:gd name="f138" fmla="val 209081"/>
              <a:gd name="f139" fmla="val 101940"/>
              <a:gd name="f140" fmla="val 184082"/>
              <a:gd name="f141" fmla="val 71020"/>
              <a:gd name="f142" fmla="val 157386"/>
              <a:gd name="f143" fmla="val 43251"/>
              <a:gd name="f144" fmla="val 130725"/>
              <a:gd name="f145" fmla="val 15447"/>
              <a:gd name="f146" fmla="val 126535"/>
              <a:gd name="f147" fmla="val 11084"/>
              <a:gd name="f148" fmla="val 121895"/>
              <a:gd name="f149" fmla="val 7899"/>
              <a:gd name="f150" fmla="val 115524"/>
              <a:gd name="f151" fmla="val 9076"/>
              <a:gd name="f152" fmla="val 83635"/>
              <a:gd name="f153" fmla="val 14962"/>
              <a:gd name="f154" fmla="val 51226"/>
              <a:gd name="f155" fmla="val 18321"/>
              <a:gd name="f156" fmla="val 16255"/>
              <a:gd name="f157" fmla="val 27704"/>
              <a:gd name="f158" fmla="val 31143"/>
              <a:gd name="f159" fmla="val 33937"/>
              <a:gd name="f160" fmla="val 42327"/>
              <a:gd name="f161" fmla="val 40273"/>
              <a:gd name="f162" fmla="val 54377"/>
              <a:gd name="f163" fmla="val 72762"/>
              <a:gd name="f164" fmla="val 47821"/>
              <a:gd name="f165" fmla="val 75567"/>
              <a:gd name="f166" fmla="val 58520"/>
              <a:gd name="f167" fmla="val 72832"/>
              <a:gd name="f168" fmla="val 75279"/>
              <a:gd name="f169" fmla="val 65907"/>
              <a:gd name="f170" fmla="val 117902"/>
              <a:gd name="f171" fmla="val 60298"/>
              <a:gd name="f172" fmla="val 160733"/>
              <a:gd name="f173" fmla="val 53892"/>
              <a:gd name="f174" fmla="val 203426"/>
              <a:gd name="f175" fmla="val 51399"/>
              <a:gd name="f176" fmla="val 220080"/>
              <a:gd name="f177" fmla="val 56212"/>
              <a:gd name="f178" fmla="val 234103"/>
              <a:gd name="f179" fmla="val 67361"/>
              <a:gd name="f180" fmla="val 246291"/>
              <a:gd name="f181" fmla="val 80934"/>
              <a:gd name="f182" fmla="val 261076"/>
              <a:gd name="f183" fmla="val 97935"/>
              <a:gd name="f184" fmla="val 270252"/>
              <a:gd name="f185" fmla="val 117775"/>
              <a:gd name="f186" fmla="val 262958"/>
              <a:gd name="f187" fmla="val 231818"/>
              <a:gd name="f188" fmla="val 225493"/>
              <a:gd name="f189" fmla="val 231784"/>
              <a:gd name="f190" fmla="val 188133"/>
              <a:gd name="f191" fmla="val 235211"/>
              <a:gd name="f192" fmla="val 150738"/>
              <a:gd name="f193" fmla="val 236216"/>
              <a:gd name="f194" fmla="val 143813"/>
              <a:gd name="f195" fmla="val 236389"/>
              <a:gd name="f196" fmla="val 137165"/>
              <a:gd name="f197" fmla="val 236631"/>
              <a:gd name="f198" fmla="val 133114"/>
              <a:gd name="f199" fmla="val 244283"/>
              <a:gd name="f200" fmla="val 123176"/>
              <a:gd name="f201" fmla="val 263154"/>
              <a:gd name="f202" fmla="val 132664"/>
              <a:gd name="f203" fmla="val 286491"/>
              <a:gd name="f204" fmla="val 153092"/>
              <a:gd name="f205" fmla="val 291442"/>
              <a:gd name="f206" fmla="val 166527"/>
              <a:gd name="f207" fmla="val 294697"/>
              <a:gd name="f208" fmla="val 180134"/>
              <a:gd name="f209" fmla="val 296705"/>
              <a:gd name="f210" fmla="val 194054"/>
              <a:gd name="f211" fmla="val 297086"/>
              <a:gd name="f212" fmla="val 234600"/>
              <a:gd name="f213" fmla="val 298298"/>
              <a:gd name="f214" fmla="val 274522"/>
              <a:gd name="f215" fmla="val 292446"/>
              <a:gd name="f216" fmla="val 314271"/>
              <a:gd name="f217" fmla="val 286110"/>
              <a:gd name="f218" fmla="val 355579"/>
              <a:gd name="f219" fmla="val 279497"/>
              <a:gd name="f220" fmla="val 349104"/>
              <a:gd name="f221" fmla="val 285625"/>
              <a:gd name="f222" fmla="val 343807"/>
              <a:gd name="f223" fmla="val 243071"/>
              <a:gd name="f224" fmla="val 342699"/>
              <a:gd name="f225" fmla="val 338336"/>
              <a:gd name="f226" fmla="val 231022"/>
              <a:gd name="f227" fmla="val 328641"/>
              <a:gd name="f228" fmla="val 231507"/>
              <a:gd name="f229" fmla="val 306793"/>
              <a:gd name="f230" fmla="val 232545"/>
              <a:gd name="f231" fmla="val 284875"/>
              <a:gd name="f232" fmla="val 262992"/>
              <a:gd name="f233" fmla="+- 0 0 -90"/>
              <a:gd name="f234" fmla="*/ f3 1 361205"/>
              <a:gd name="f235" fmla="*/ f4 1 306725"/>
              <a:gd name="f236" fmla="val f5"/>
              <a:gd name="f237" fmla="val f6"/>
              <a:gd name="f238" fmla="val f7"/>
              <a:gd name="f239" fmla="*/ f233 f0 1"/>
              <a:gd name="f240" fmla="+- f238 0 f236"/>
              <a:gd name="f241" fmla="+- f237 0 f236"/>
              <a:gd name="f242" fmla="*/ f239 1 f2"/>
              <a:gd name="f243" fmla="*/ f241 1 361205"/>
              <a:gd name="f244" fmla="*/ f240 1 306725"/>
              <a:gd name="f245" fmla="*/ 240382 f241 1"/>
              <a:gd name="f246" fmla="*/ 116483 f240 1"/>
              <a:gd name="f247" fmla="*/ 172344 f241 1"/>
              <a:gd name="f248" fmla="*/ 100901 f240 1"/>
              <a:gd name="f249" fmla="*/ 148072 f241 1"/>
              <a:gd name="f250" fmla="*/ 115478 f240 1"/>
              <a:gd name="f251" fmla="*/ 135849 f241 1"/>
              <a:gd name="f252" fmla="*/ 204499 f240 1"/>
              <a:gd name="f253" fmla="*/ 154373 f241 1"/>
              <a:gd name="f254" fmla="*/ 224305 f240 1"/>
              <a:gd name="f255" fmla="*/ 329022 f241 1"/>
              <a:gd name="f256" fmla="*/ 220461 f240 1"/>
              <a:gd name="f257" fmla="*/ 353952 f241 1"/>
              <a:gd name="f258" fmla="*/ 241063 f240 1"/>
              <a:gd name="f259" fmla="*/ 360704 f241 1"/>
              <a:gd name="f260" fmla="*/ 278458 f240 1"/>
              <a:gd name="f261" fmla="*/ 352740 f241 1"/>
              <a:gd name="f262" fmla="*/ 292585 f240 1"/>
              <a:gd name="f263" fmla="*/ 138238 f241 1"/>
              <a:gd name="f264" fmla="*/ 297848 f240 1"/>
              <a:gd name="f265" fmla="*/ 88898 f241 1"/>
              <a:gd name="f266" fmla="*/ 277315 f240 1"/>
              <a:gd name="f267" fmla="*/ 44786 f241 1"/>
              <a:gd name="f268" fmla="*/ 183101 f240 1"/>
              <a:gd name="f269" fmla="*/ 61994 f241 1"/>
              <a:gd name="f270" fmla="*/ 73859 f240 1"/>
              <a:gd name="f271" fmla="*/ 50326 f241 1"/>
              <a:gd name="f272" fmla="*/ 53119 f240 1"/>
              <a:gd name="f273" fmla="*/ 7841 f241 1"/>
              <a:gd name="f274" fmla="*/ 33764 f240 1"/>
              <a:gd name="f275" fmla="*/ 189 f241 1"/>
              <a:gd name="f276" fmla="*/ 26215 f240 1"/>
              <a:gd name="f277" fmla="*/ 8325 f241 1"/>
              <a:gd name="f278" fmla="*/ 20848 f240 1"/>
              <a:gd name="f279" fmla="*/ 120441 f241 1"/>
              <a:gd name="f280" fmla="*/ 212 f240 1"/>
              <a:gd name="f281" fmla="*/ 132802 f241 1"/>
              <a:gd name="f282" fmla="*/ 4921 f240 1"/>
              <a:gd name="f283" fmla="*/ 117740 f241 1"/>
              <a:gd name="f284" fmla="*/ 277592 f240 1"/>
              <a:gd name="f285" fmla="*/ 139970 f241 1"/>
              <a:gd name="f286" fmla="*/ 95673 f240 1"/>
              <a:gd name="f287" fmla="*/ 158840 f241 1"/>
              <a:gd name="f288" fmla="*/ 84143 f240 1"/>
              <a:gd name="f289" fmla="*/ 209081 f241 1"/>
              <a:gd name="f290" fmla="*/ 101940 f240 1"/>
              <a:gd name="f291" fmla="*/ 130725 f241 1"/>
              <a:gd name="f292" fmla="*/ 15447 f240 1"/>
              <a:gd name="f293" fmla="*/ 115524 f241 1"/>
              <a:gd name="f294" fmla="*/ 9076 f240 1"/>
              <a:gd name="f295" fmla="*/ 16255 f241 1"/>
              <a:gd name="f296" fmla="*/ 27704 f240 1"/>
              <a:gd name="f297" fmla="*/ 54377 f241 1"/>
              <a:gd name="f298" fmla="*/ 43251 f240 1"/>
              <a:gd name="f299" fmla="*/ 72832 f241 1"/>
              <a:gd name="f300" fmla="*/ 75279 f240 1"/>
              <a:gd name="f301" fmla="*/ 53892 f241 1"/>
              <a:gd name="f302" fmla="*/ 203426 f240 1"/>
              <a:gd name="f303" fmla="*/ 67361 f241 1"/>
              <a:gd name="f304" fmla="*/ 246291 f240 1"/>
              <a:gd name="f305" fmla="*/ 117775 f241 1"/>
              <a:gd name="f306" fmla="*/ 262958 f241 1"/>
              <a:gd name="f307" fmla="*/ 231818 f240 1"/>
              <a:gd name="f308" fmla="*/ 150738 f241 1"/>
              <a:gd name="f309" fmla="*/ 236216 f240 1"/>
              <a:gd name="f310" fmla="*/ 133114 f241 1"/>
              <a:gd name="f311" fmla="*/ 244283 f240 1"/>
              <a:gd name="f312" fmla="*/ 153092 f241 1"/>
              <a:gd name="f313" fmla="*/ 291442 f240 1"/>
              <a:gd name="f314" fmla="*/ 194054 f241 1"/>
              <a:gd name="f315" fmla="*/ 297086 f240 1"/>
              <a:gd name="f316" fmla="*/ 314271 f241 1"/>
              <a:gd name="f317" fmla="*/ 286110 f240 1"/>
              <a:gd name="f318" fmla="*/ 343807 f241 1"/>
              <a:gd name="f319" fmla="*/ 243071 f240 1"/>
              <a:gd name="f320" fmla="*/ 328641 f241 1"/>
              <a:gd name="f321" fmla="*/ 231507 f240 1"/>
              <a:gd name="f322" fmla="*/ 262992 f241 1"/>
              <a:gd name="f323" fmla="+- f242 0 f1"/>
              <a:gd name="f324" fmla="*/ f245 1 361205"/>
              <a:gd name="f325" fmla="*/ f246 1 306725"/>
              <a:gd name="f326" fmla="*/ f247 1 361205"/>
              <a:gd name="f327" fmla="*/ f248 1 306725"/>
              <a:gd name="f328" fmla="*/ f249 1 361205"/>
              <a:gd name="f329" fmla="*/ f250 1 306725"/>
              <a:gd name="f330" fmla="*/ f251 1 361205"/>
              <a:gd name="f331" fmla="*/ f252 1 306725"/>
              <a:gd name="f332" fmla="*/ f253 1 361205"/>
              <a:gd name="f333" fmla="*/ f254 1 306725"/>
              <a:gd name="f334" fmla="*/ f255 1 361205"/>
              <a:gd name="f335" fmla="*/ f256 1 306725"/>
              <a:gd name="f336" fmla="*/ f257 1 361205"/>
              <a:gd name="f337" fmla="*/ f258 1 306725"/>
              <a:gd name="f338" fmla="*/ f259 1 361205"/>
              <a:gd name="f339" fmla="*/ f260 1 306725"/>
              <a:gd name="f340" fmla="*/ f261 1 361205"/>
              <a:gd name="f341" fmla="*/ f262 1 306725"/>
              <a:gd name="f342" fmla="*/ f263 1 361205"/>
              <a:gd name="f343" fmla="*/ f264 1 306725"/>
              <a:gd name="f344" fmla="*/ f265 1 361205"/>
              <a:gd name="f345" fmla="*/ f266 1 306725"/>
              <a:gd name="f346" fmla="*/ f267 1 361205"/>
              <a:gd name="f347" fmla="*/ f268 1 306725"/>
              <a:gd name="f348" fmla="*/ f269 1 361205"/>
              <a:gd name="f349" fmla="*/ f270 1 306725"/>
              <a:gd name="f350" fmla="*/ f271 1 361205"/>
              <a:gd name="f351" fmla="*/ f272 1 306725"/>
              <a:gd name="f352" fmla="*/ f273 1 361205"/>
              <a:gd name="f353" fmla="*/ f274 1 306725"/>
              <a:gd name="f354" fmla="*/ f275 1 361205"/>
              <a:gd name="f355" fmla="*/ f276 1 306725"/>
              <a:gd name="f356" fmla="*/ f277 1 361205"/>
              <a:gd name="f357" fmla="*/ f278 1 306725"/>
              <a:gd name="f358" fmla="*/ f279 1 361205"/>
              <a:gd name="f359" fmla="*/ f280 1 306725"/>
              <a:gd name="f360" fmla="*/ f281 1 361205"/>
              <a:gd name="f361" fmla="*/ f282 1 306725"/>
              <a:gd name="f362" fmla="*/ f283 1 361205"/>
              <a:gd name="f363" fmla="*/ f284 1 306725"/>
              <a:gd name="f364" fmla="*/ f285 1 361205"/>
              <a:gd name="f365" fmla="*/ f286 1 306725"/>
              <a:gd name="f366" fmla="*/ f287 1 361205"/>
              <a:gd name="f367" fmla="*/ f288 1 306725"/>
              <a:gd name="f368" fmla="*/ f289 1 361205"/>
              <a:gd name="f369" fmla="*/ f290 1 306725"/>
              <a:gd name="f370" fmla="*/ f291 1 361205"/>
              <a:gd name="f371" fmla="*/ f292 1 306725"/>
              <a:gd name="f372" fmla="*/ f293 1 361205"/>
              <a:gd name="f373" fmla="*/ f294 1 306725"/>
              <a:gd name="f374" fmla="*/ f295 1 361205"/>
              <a:gd name="f375" fmla="*/ f296 1 306725"/>
              <a:gd name="f376" fmla="*/ f297 1 361205"/>
              <a:gd name="f377" fmla="*/ f298 1 306725"/>
              <a:gd name="f378" fmla="*/ f299 1 361205"/>
              <a:gd name="f379" fmla="*/ f300 1 306725"/>
              <a:gd name="f380" fmla="*/ f301 1 361205"/>
              <a:gd name="f381" fmla="*/ f302 1 306725"/>
              <a:gd name="f382" fmla="*/ f303 1 361205"/>
              <a:gd name="f383" fmla="*/ f304 1 306725"/>
              <a:gd name="f384" fmla="*/ f305 1 361205"/>
              <a:gd name="f385" fmla="*/ f306 1 361205"/>
              <a:gd name="f386" fmla="*/ f307 1 306725"/>
              <a:gd name="f387" fmla="*/ f308 1 361205"/>
              <a:gd name="f388" fmla="*/ f309 1 306725"/>
              <a:gd name="f389" fmla="*/ f310 1 361205"/>
              <a:gd name="f390" fmla="*/ f311 1 306725"/>
              <a:gd name="f391" fmla="*/ f312 1 361205"/>
              <a:gd name="f392" fmla="*/ f313 1 306725"/>
              <a:gd name="f393" fmla="*/ f314 1 361205"/>
              <a:gd name="f394" fmla="*/ f315 1 306725"/>
              <a:gd name="f395" fmla="*/ f316 1 361205"/>
              <a:gd name="f396" fmla="*/ f317 1 306725"/>
              <a:gd name="f397" fmla="*/ f318 1 361205"/>
              <a:gd name="f398" fmla="*/ f319 1 306725"/>
              <a:gd name="f399" fmla="*/ f320 1 361205"/>
              <a:gd name="f400" fmla="*/ f321 1 306725"/>
              <a:gd name="f401" fmla="*/ f322 1 361205"/>
              <a:gd name="f402" fmla="*/ f236 1 f243"/>
              <a:gd name="f403" fmla="*/ f237 1 f243"/>
              <a:gd name="f404" fmla="*/ f236 1 f244"/>
              <a:gd name="f405" fmla="*/ f238 1 f244"/>
              <a:gd name="f406" fmla="*/ f324 1 f243"/>
              <a:gd name="f407" fmla="*/ f325 1 f244"/>
              <a:gd name="f408" fmla="*/ f326 1 f243"/>
              <a:gd name="f409" fmla="*/ f327 1 f244"/>
              <a:gd name="f410" fmla="*/ f328 1 f243"/>
              <a:gd name="f411" fmla="*/ f329 1 f244"/>
              <a:gd name="f412" fmla="*/ f330 1 f243"/>
              <a:gd name="f413" fmla="*/ f331 1 f244"/>
              <a:gd name="f414" fmla="*/ f332 1 f243"/>
              <a:gd name="f415" fmla="*/ f333 1 f244"/>
              <a:gd name="f416" fmla="*/ f334 1 f243"/>
              <a:gd name="f417" fmla="*/ f335 1 f244"/>
              <a:gd name="f418" fmla="*/ f336 1 f243"/>
              <a:gd name="f419" fmla="*/ f337 1 f244"/>
              <a:gd name="f420" fmla="*/ f338 1 f243"/>
              <a:gd name="f421" fmla="*/ f339 1 f244"/>
              <a:gd name="f422" fmla="*/ f340 1 f243"/>
              <a:gd name="f423" fmla="*/ f341 1 f244"/>
              <a:gd name="f424" fmla="*/ f342 1 f243"/>
              <a:gd name="f425" fmla="*/ f343 1 f244"/>
              <a:gd name="f426" fmla="*/ f344 1 f243"/>
              <a:gd name="f427" fmla="*/ f345 1 f244"/>
              <a:gd name="f428" fmla="*/ f346 1 f243"/>
              <a:gd name="f429" fmla="*/ f347 1 f244"/>
              <a:gd name="f430" fmla="*/ f348 1 f243"/>
              <a:gd name="f431" fmla="*/ f349 1 f244"/>
              <a:gd name="f432" fmla="*/ f350 1 f243"/>
              <a:gd name="f433" fmla="*/ f351 1 f244"/>
              <a:gd name="f434" fmla="*/ f352 1 f243"/>
              <a:gd name="f435" fmla="*/ f353 1 f244"/>
              <a:gd name="f436" fmla="*/ f354 1 f243"/>
              <a:gd name="f437" fmla="*/ f355 1 f244"/>
              <a:gd name="f438" fmla="*/ f356 1 f243"/>
              <a:gd name="f439" fmla="*/ f357 1 f244"/>
              <a:gd name="f440" fmla="*/ f358 1 f243"/>
              <a:gd name="f441" fmla="*/ f359 1 f244"/>
              <a:gd name="f442" fmla="*/ f360 1 f243"/>
              <a:gd name="f443" fmla="*/ f361 1 f244"/>
              <a:gd name="f444" fmla="*/ f362 1 f243"/>
              <a:gd name="f445" fmla="*/ f363 1 f244"/>
              <a:gd name="f446" fmla="*/ f364 1 f243"/>
              <a:gd name="f447" fmla="*/ f365 1 f244"/>
              <a:gd name="f448" fmla="*/ f366 1 f243"/>
              <a:gd name="f449" fmla="*/ f367 1 f244"/>
              <a:gd name="f450" fmla="*/ f368 1 f243"/>
              <a:gd name="f451" fmla="*/ f369 1 f244"/>
              <a:gd name="f452" fmla="*/ f370 1 f243"/>
              <a:gd name="f453" fmla="*/ f371 1 f244"/>
              <a:gd name="f454" fmla="*/ f372 1 f243"/>
              <a:gd name="f455" fmla="*/ f373 1 f244"/>
              <a:gd name="f456" fmla="*/ f374 1 f243"/>
              <a:gd name="f457" fmla="*/ f375 1 f244"/>
              <a:gd name="f458" fmla="*/ f376 1 f243"/>
              <a:gd name="f459" fmla="*/ f377 1 f244"/>
              <a:gd name="f460" fmla="*/ f378 1 f243"/>
              <a:gd name="f461" fmla="*/ f379 1 f244"/>
              <a:gd name="f462" fmla="*/ f380 1 f243"/>
              <a:gd name="f463" fmla="*/ f381 1 f244"/>
              <a:gd name="f464" fmla="*/ f382 1 f243"/>
              <a:gd name="f465" fmla="*/ f383 1 f244"/>
              <a:gd name="f466" fmla="*/ f384 1 f243"/>
              <a:gd name="f467" fmla="*/ f385 1 f243"/>
              <a:gd name="f468" fmla="*/ f386 1 f244"/>
              <a:gd name="f469" fmla="*/ f387 1 f243"/>
              <a:gd name="f470" fmla="*/ f388 1 f244"/>
              <a:gd name="f471" fmla="*/ f389 1 f243"/>
              <a:gd name="f472" fmla="*/ f390 1 f244"/>
              <a:gd name="f473" fmla="*/ f391 1 f243"/>
              <a:gd name="f474" fmla="*/ f392 1 f244"/>
              <a:gd name="f475" fmla="*/ f393 1 f243"/>
              <a:gd name="f476" fmla="*/ f394 1 f244"/>
              <a:gd name="f477" fmla="*/ f395 1 f243"/>
              <a:gd name="f478" fmla="*/ f396 1 f244"/>
              <a:gd name="f479" fmla="*/ f397 1 f243"/>
              <a:gd name="f480" fmla="*/ f398 1 f244"/>
              <a:gd name="f481" fmla="*/ f399 1 f243"/>
              <a:gd name="f482" fmla="*/ f400 1 f244"/>
              <a:gd name="f483" fmla="*/ f401 1 f243"/>
              <a:gd name="f484" fmla="*/ f402 f234 1"/>
              <a:gd name="f485" fmla="*/ f403 f234 1"/>
              <a:gd name="f486" fmla="*/ f405 f235 1"/>
              <a:gd name="f487" fmla="*/ f404 f235 1"/>
              <a:gd name="f488" fmla="*/ f406 f234 1"/>
              <a:gd name="f489" fmla="*/ f407 f235 1"/>
              <a:gd name="f490" fmla="*/ f408 f234 1"/>
              <a:gd name="f491" fmla="*/ f409 f235 1"/>
              <a:gd name="f492" fmla="*/ f410 f234 1"/>
              <a:gd name="f493" fmla="*/ f411 f235 1"/>
              <a:gd name="f494" fmla="*/ f412 f234 1"/>
              <a:gd name="f495" fmla="*/ f413 f235 1"/>
              <a:gd name="f496" fmla="*/ f414 f234 1"/>
              <a:gd name="f497" fmla="*/ f415 f235 1"/>
              <a:gd name="f498" fmla="*/ f416 f234 1"/>
              <a:gd name="f499" fmla="*/ f417 f235 1"/>
              <a:gd name="f500" fmla="*/ f418 f234 1"/>
              <a:gd name="f501" fmla="*/ f419 f235 1"/>
              <a:gd name="f502" fmla="*/ f420 f234 1"/>
              <a:gd name="f503" fmla="*/ f421 f235 1"/>
              <a:gd name="f504" fmla="*/ f422 f234 1"/>
              <a:gd name="f505" fmla="*/ f423 f235 1"/>
              <a:gd name="f506" fmla="*/ f424 f234 1"/>
              <a:gd name="f507" fmla="*/ f425 f235 1"/>
              <a:gd name="f508" fmla="*/ f426 f234 1"/>
              <a:gd name="f509" fmla="*/ f427 f235 1"/>
              <a:gd name="f510" fmla="*/ f428 f234 1"/>
              <a:gd name="f511" fmla="*/ f429 f235 1"/>
              <a:gd name="f512" fmla="*/ f430 f234 1"/>
              <a:gd name="f513" fmla="*/ f431 f235 1"/>
              <a:gd name="f514" fmla="*/ f432 f234 1"/>
              <a:gd name="f515" fmla="*/ f433 f235 1"/>
              <a:gd name="f516" fmla="*/ f434 f234 1"/>
              <a:gd name="f517" fmla="*/ f435 f235 1"/>
              <a:gd name="f518" fmla="*/ f436 f234 1"/>
              <a:gd name="f519" fmla="*/ f437 f235 1"/>
              <a:gd name="f520" fmla="*/ f438 f234 1"/>
              <a:gd name="f521" fmla="*/ f439 f235 1"/>
              <a:gd name="f522" fmla="*/ f440 f234 1"/>
              <a:gd name="f523" fmla="*/ f441 f235 1"/>
              <a:gd name="f524" fmla="*/ f442 f234 1"/>
              <a:gd name="f525" fmla="*/ f443 f235 1"/>
              <a:gd name="f526" fmla="*/ f444 f234 1"/>
              <a:gd name="f527" fmla="*/ f445 f235 1"/>
              <a:gd name="f528" fmla="*/ f446 f234 1"/>
              <a:gd name="f529" fmla="*/ f447 f235 1"/>
              <a:gd name="f530" fmla="*/ f448 f234 1"/>
              <a:gd name="f531" fmla="*/ f449 f235 1"/>
              <a:gd name="f532" fmla="*/ f450 f234 1"/>
              <a:gd name="f533" fmla="*/ f451 f235 1"/>
              <a:gd name="f534" fmla="*/ f452 f234 1"/>
              <a:gd name="f535" fmla="*/ f453 f235 1"/>
              <a:gd name="f536" fmla="*/ f454 f234 1"/>
              <a:gd name="f537" fmla="*/ f455 f235 1"/>
              <a:gd name="f538" fmla="*/ f456 f234 1"/>
              <a:gd name="f539" fmla="*/ f457 f235 1"/>
              <a:gd name="f540" fmla="*/ f458 f234 1"/>
              <a:gd name="f541" fmla="*/ f459 f235 1"/>
              <a:gd name="f542" fmla="*/ f460 f234 1"/>
              <a:gd name="f543" fmla="*/ f461 f235 1"/>
              <a:gd name="f544" fmla="*/ f462 f234 1"/>
              <a:gd name="f545" fmla="*/ f463 f235 1"/>
              <a:gd name="f546" fmla="*/ f464 f234 1"/>
              <a:gd name="f547" fmla="*/ f465 f235 1"/>
              <a:gd name="f548" fmla="*/ f466 f234 1"/>
              <a:gd name="f549" fmla="*/ f467 f234 1"/>
              <a:gd name="f550" fmla="*/ f468 f235 1"/>
              <a:gd name="f551" fmla="*/ f469 f234 1"/>
              <a:gd name="f552" fmla="*/ f470 f235 1"/>
              <a:gd name="f553" fmla="*/ f471 f234 1"/>
              <a:gd name="f554" fmla="*/ f472 f235 1"/>
              <a:gd name="f555" fmla="*/ f473 f234 1"/>
              <a:gd name="f556" fmla="*/ f474 f235 1"/>
              <a:gd name="f557" fmla="*/ f475 f234 1"/>
              <a:gd name="f558" fmla="*/ f476 f235 1"/>
              <a:gd name="f559" fmla="*/ f477 f234 1"/>
              <a:gd name="f560" fmla="*/ f478 f235 1"/>
              <a:gd name="f561" fmla="*/ f479 f234 1"/>
              <a:gd name="f562" fmla="*/ f480 f235 1"/>
              <a:gd name="f563" fmla="*/ f481 f234 1"/>
              <a:gd name="f564" fmla="*/ f482 f235 1"/>
              <a:gd name="f565" fmla="*/ f483 f2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3">
                <a:pos x="f488" y="f489"/>
              </a:cxn>
              <a:cxn ang="f323">
                <a:pos x="f490" y="f491"/>
              </a:cxn>
              <a:cxn ang="f323">
                <a:pos x="f492" y="f493"/>
              </a:cxn>
              <a:cxn ang="f323">
                <a:pos x="f494" y="f495"/>
              </a:cxn>
              <a:cxn ang="f323">
                <a:pos x="f496" y="f497"/>
              </a:cxn>
              <a:cxn ang="f323">
                <a:pos x="f498" y="f499"/>
              </a:cxn>
              <a:cxn ang="f323">
                <a:pos x="f500" y="f501"/>
              </a:cxn>
              <a:cxn ang="f323">
                <a:pos x="f502" y="f503"/>
              </a:cxn>
              <a:cxn ang="f323">
                <a:pos x="f504" y="f505"/>
              </a:cxn>
              <a:cxn ang="f323">
                <a:pos x="f506" y="f507"/>
              </a:cxn>
              <a:cxn ang="f323">
                <a:pos x="f508" y="f509"/>
              </a:cxn>
              <a:cxn ang="f323">
                <a:pos x="f510" y="f511"/>
              </a:cxn>
              <a:cxn ang="f323">
                <a:pos x="f512" y="f513"/>
              </a:cxn>
              <a:cxn ang="f323">
                <a:pos x="f514" y="f515"/>
              </a:cxn>
              <a:cxn ang="f323">
                <a:pos x="f516" y="f517"/>
              </a:cxn>
              <a:cxn ang="f323">
                <a:pos x="f518" y="f519"/>
              </a:cxn>
              <a:cxn ang="f323">
                <a:pos x="f520" y="f521"/>
              </a:cxn>
              <a:cxn ang="f323">
                <a:pos x="f522" y="f523"/>
              </a:cxn>
              <a:cxn ang="f323">
                <a:pos x="f524" y="f525"/>
              </a:cxn>
              <a:cxn ang="f323">
                <a:pos x="f488" y="f489"/>
              </a:cxn>
              <a:cxn ang="f323">
                <a:pos x="f526" y="f527"/>
              </a:cxn>
              <a:cxn ang="f323">
                <a:pos x="f528" y="f529"/>
              </a:cxn>
              <a:cxn ang="f323">
                <a:pos x="f530" y="f531"/>
              </a:cxn>
              <a:cxn ang="f323">
                <a:pos x="f532" y="f533"/>
              </a:cxn>
              <a:cxn ang="f323">
                <a:pos x="f534" y="f535"/>
              </a:cxn>
              <a:cxn ang="f323">
                <a:pos x="f536" y="f537"/>
              </a:cxn>
              <a:cxn ang="f323">
                <a:pos x="f538" y="f539"/>
              </a:cxn>
              <a:cxn ang="f323">
                <a:pos x="f540" y="f541"/>
              </a:cxn>
              <a:cxn ang="f323">
                <a:pos x="f542" y="f543"/>
              </a:cxn>
              <a:cxn ang="f323">
                <a:pos x="f544" y="f545"/>
              </a:cxn>
              <a:cxn ang="f323">
                <a:pos x="f546" y="f547"/>
              </a:cxn>
              <a:cxn ang="f323">
                <a:pos x="f548" y="f527"/>
              </a:cxn>
              <a:cxn ang="f323">
                <a:pos x="f549" y="f550"/>
              </a:cxn>
              <a:cxn ang="f323">
                <a:pos x="f551" y="f552"/>
              </a:cxn>
              <a:cxn ang="f323">
                <a:pos x="f553" y="f554"/>
              </a:cxn>
              <a:cxn ang="f323">
                <a:pos x="f555" y="f556"/>
              </a:cxn>
              <a:cxn ang="f323">
                <a:pos x="f557" y="f558"/>
              </a:cxn>
              <a:cxn ang="f323">
                <a:pos x="f559" y="f560"/>
              </a:cxn>
              <a:cxn ang="f323">
                <a:pos x="f561" y="f562"/>
              </a:cxn>
              <a:cxn ang="f323">
                <a:pos x="f563" y="f564"/>
              </a:cxn>
              <a:cxn ang="f323">
                <a:pos x="f565" y="f550"/>
              </a:cxn>
            </a:cxnLst>
            <a:rect l="f484" t="f487" r="f485" b="f486"/>
            <a:pathLst>
              <a:path w="361205" h="30672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0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8" y="f9"/>
                </a:cubicBezTo>
                <a:close/>
                <a:moveTo>
                  <a:pt x="f121" y="f122"/>
                </a:move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20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50" y="f151"/>
                </a:cubicBezTo>
                <a:cubicBezTo>
                  <a:pt x="f152" y="f153"/>
                  <a:pt x="f154" y="f155"/>
                  <a:pt x="f156" y="f157"/>
                </a:cubicBezTo>
                <a:cubicBezTo>
                  <a:pt x="f158" y="f159"/>
                  <a:pt x="f160" y="f161"/>
                  <a:pt x="f162" y="f143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83" y="f184"/>
                  <a:pt x="f185" y="f122"/>
                </a:cubicBezTo>
                <a:close/>
                <a:moveTo>
                  <a:pt x="f186" y="f187"/>
                </a:moveTo>
                <a:cubicBezTo>
                  <a:pt x="f188" y="f189"/>
                  <a:pt x="f190" y="f191"/>
                  <a:pt x="f192" y="f193"/>
                </a:cubicBezTo>
                <a:cubicBezTo>
                  <a:pt x="f194" y="f195"/>
                  <a:pt x="f196" y="f197"/>
                  <a:pt x="f198" y="f199"/>
                </a:cubicBezTo>
                <a:cubicBezTo>
                  <a:pt x="f200" y="f201"/>
                  <a:pt x="f202" y="f203"/>
                  <a:pt x="f204" y="f205"/>
                </a:cubicBezTo>
                <a:cubicBezTo>
                  <a:pt x="f206" y="f207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220" y="f221"/>
                  <a:pt x="f222" y="f223"/>
                </a:cubicBezTo>
                <a:cubicBezTo>
                  <a:pt x="f224" y="f178"/>
                  <a:pt x="f225" y="f226"/>
                  <a:pt x="f227" y="f228"/>
                </a:cubicBezTo>
                <a:cubicBezTo>
                  <a:pt x="f229" y="f230"/>
                  <a:pt x="f231" y="f187"/>
                  <a:pt x="f232" y="f187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84" name="Forma libre: forma 962">
            <a:extLst>
              <a:ext uri="{FF2B5EF4-FFF2-40B4-BE49-F238E27FC236}">
                <a16:creationId xmlns:a16="http://schemas.microsoft.com/office/drawing/2014/main" id="{8A7A5DB8-7436-4575-B2BC-458685C36A1E}"/>
              </a:ext>
            </a:extLst>
          </p:cNvPr>
          <p:cNvSpPr/>
          <p:nvPr/>
        </p:nvSpPr>
        <p:spPr>
          <a:xfrm>
            <a:off x="4883956" y="1040258"/>
            <a:ext cx="158630" cy="13024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8634"/>
              <a:gd name="f7" fmla="val 130245"/>
              <a:gd name="f8" fmla="val 158606"/>
              <a:gd name="f9" fmla="val 123219"/>
              <a:gd name="f10" fmla="val 159056"/>
              <a:gd name="f11" fmla="val 131287"/>
              <a:gd name="f12" fmla="val 154070"/>
              <a:gd name="f13" fmla="val 130837"/>
              <a:gd name="f14" fmla="val 149465"/>
              <a:gd name="f15" fmla="val 129452"/>
              <a:gd name="f16" fmla="val 102998"/>
              <a:gd name="f17" fmla="val 115602"/>
              <a:gd name="f18" fmla="val 56601"/>
              <a:gd name="f19" fmla="val 115463"/>
              <a:gd name="f20" fmla="val 10065"/>
              <a:gd name="f21" fmla="val 129105"/>
              <a:gd name="f22" fmla="val 1132"/>
              <a:gd name="f23" fmla="val 131737"/>
              <a:gd name="f24" fmla="val -2538"/>
              <a:gd name="f25" fmla="val 128586"/>
              <a:gd name="f26" fmla="val 1859"/>
              <a:gd name="f27" fmla="val 119722"/>
              <a:gd name="f28" fmla="val 21076"/>
              <a:gd name="f29" fmla="val 81115"/>
              <a:gd name="f30" fmla="val 38942"/>
              <a:gd name="f31" fmla="val 41747"/>
              <a:gd name="f32" fmla="val 66019"/>
              <a:gd name="f33" fmla="val 7641"/>
              <a:gd name="f34" fmla="val 74017"/>
              <a:gd name="f35" fmla="val -2435"/>
              <a:gd name="f36" fmla="val 81773"/>
              <a:gd name="f37" fmla="val -2192"/>
              <a:gd name="f38" fmla="val 90568"/>
              <a:gd name="f39" fmla="val 6291"/>
              <a:gd name="f40" fmla="val 101925"/>
              <a:gd name="f41" fmla="val 17197"/>
              <a:gd name="f42" fmla="val 110027"/>
              <a:gd name="f43" fmla="val 30528"/>
              <a:gd name="f44" fmla="val 117541"/>
              <a:gd name="f45" fmla="val 44032"/>
              <a:gd name="f46" fmla="val 130144"/>
              <a:gd name="f47" fmla="val 66642"/>
              <a:gd name="f48" fmla="val 141674"/>
              <a:gd name="f49" fmla="val 89841"/>
              <a:gd name="f50" fmla="val 153620"/>
              <a:gd name="f51" fmla="val 112797"/>
              <a:gd name="f52" fmla="val 155490"/>
              <a:gd name="f53" fmla="val 116363"/>
              <a:gd name="f54" fmla="val 157117"/>
              <a:gd name="f55" fmla="val 120034"/>
              <a:gd name="f56" fmla="+- 0 0 -90"/>
              <a:gd name="f57" fmla="*/ f3 1 158634"/>
              <a:gd name="f58" fmla="*/ f4 1 130245"/>
              <a:gd name="f59" fmla="val f5"/>
              <a:gd name="f60" fmla="val f6"/>
              <a:gd name="f61" fmla="val f7"/>
              <a:gd name="f62" fmla="*/ f56 f0 1"/>
              <a:gd name="f63" fmla="+- f61 0 f59"/>
              <a:gd name="f64" fmla="+- f60 0 f59"/>
              <a:gd name="f65" fmla="*/ f62 1 f2"/>
              <a:gd name="f66" fmla="*/ f64 1 158634"/>
              <a:gd name="f67" fmla="*/ f63 1 130245"/>
              <a:gd name="f68" fmla="*/ 158606 f64 1"/>
              <a:gd name="f69" fmla="*/ 123219 f63 1"/>
              <a:gd name="f70" fmla="*/ 149465 f64 1"/>
              <a:gd name="f71" fmla="*/ 129452 f63 1"/>
              <a:gd name="f72" fmla="*/ 10065 f64 1"/>
              <a:gd name="f73" fmla="*/ 129105 f63 1"/>
              <a:gd name="f74" fmla="*/ 1859 f64 1"/>
              <a:gd name="f75" fmla="*/ 119722 f63 1"/>
              <a:gd name="f76" fmla="*/ 66019 f64 1"/>
              <a:gd name="f77" fmla="*/ 7641 f63 1"/>
              <a:gd name="f78" fmla="*/ 90568 f64 1"/>
              <a:gd name="f79" fmla="*/ 6291 f63 1"/>
              <a:gd name="f80" fmla="*/ 117541 f64 1"/>
              <a:gd name="f81" fmla="*/ 44032 f63 1"/>
              <a:gd name="f82" fmla="*/ 153620 f64 1"/>
              <a:gd name="f83" fmla="*/ 112797 f63 1"/>
              <a:gd name="f84" fmla="+- f65 0 f1"/>
              <a:gd name="f85" fmla="*/ f68 1 158634"/>
              <a:gd name="f86" fmla="*/ f69 1 130245"/>
              <a:gd name="f87" fmla="*/ f70 1 158634"/>
              <a:gd name="f88" fmla="*/ f71 1 130245"/>
              <a:gd name="f89" fmla="*/ f72 1 158634"/>
              <a:gd name="f90" fmla="*/ f73 1 130245"/>
              <a:gd name="f91" fmla="*/ f74 1 158634"/>
              <a:gd name="f92" fmla="*/ f75 1 130245"/>
              <a:gd name="f93" fmla="*/ f76 1 158634"/>
              <a:gd name="f94" fmla="*/ f77 1 130245"/>
              <a:gd name="f95" fmla="*/ f78 1 158634"/>
              <a:gd name="f96" fmla="*/ f79 1 130245"/>
              <a:gd name="f97" fmla="*/ f80 1 158634"/>
              <a:gd name="f98" fmla="*/ f81 1 130245"/>
              <a:gd name="f99" fmla="*/ f82 1 158634"/>
              <a:gd name="f100" fmla="*/ f83 1 130245"/>
              <a:gd name="f101" fmla="*/ f59 1 f66"/>
              <a:gd name="f102" fmla="*/ f60 1 f66"/>
              <a:gd name="f103" fmla="*/ f59 1 f67"/>
              <a:gd name="f104" fmla="*/ f61 1 f67"/>
              <a:gd name="f105" fmla="*/ f85 1 f66"/>
              <a:gd name="f106" fmla="*/ f86 1 f67"/>
              <a:gd name="f107" fmla="*/ f87 1 f66"/>
              <a:gd name="f108" fmla="*/ f88 1 f67"/>
              <a:gd name="f109" fmla="*/ f89 1 f66"/>
              <a:gd name="f110" fmla="*/ f90 1 f67"/>
              <a:gd name="f111" fmla="*/ f91 1 f66"/>
              <a:gd name="f112" fmla="*/ f92 1 f67"/>
              <a:gd name="f113" fmla="*/ f93 1 f66"/>
              <a:gd name="f114" fmla="*/ f94 1 f67"/>
              <a:gd name="f115" fmla="*/ f95 1 f66"/>
              <a:gd name="f116" fmla="*/ f96 1 f67"/>
              <a:gd name="f117" fmla="*/ f97 1 f66"/>
              <a:gd name="f118" fmla="*/ f98 1 f67"/>
              <a:gd name="f119" fmla="*/ f99 1 f66"/>
              <a:gd name="f120" fmla="*/ f100 1 f67"/>
              <a:gd name="f121" fmla="*/ f101 f57 1"/>
              <a:gd name="f122" fmla="*/ f102 f57 1"/>
              <a:gd name="f123" fmla="*/ f104 f58 1"/>
              <a:gd name="f124" fmla="*/ f103 f58 1"/>
              <a:gd name="f125" fmla="*/ f105 f57 1"/>
              <a:gd name="f126" fmla="*/ f106 f58 1"/>
              <a:gd name="f127" fmla="*/ f107 f57 1"/>
              <a:gd name="f128" fmla="*/ f108 f58 1"/>
              <a:gd name="f129" fmla="*/ f109 f57 1"/>
              <a:gd name="f130" fmla="*/ f110 f58 1"/>
              <a:gd name="f131" fmla="*/ f111 f57 1"/>
              <a:gd name="f132" fmla="*/ f112 f58 1"/>
              <a:gd name="f133" fmla="*/ f113 f57 1"/>
              <a:gd name="f134" fmla="*/ f114 f58 1"/>
              <a:gd name="f135" fmla="*/ f115 f57 1"/>
              <a:gd name="f136" fmla="*/ f116 f58 1"/>
              <a:gd name="f137" fmla="*/ f117 f57 1"/>
              <a:gd name="f138" fmla="*/ f118 f58 1"/>
              <a:gd name="f139" fmla="*/ f119 f57 1"/>
              <a:gd name="f140" fmla="*/ f120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4">
                <a:pos x="f125" y="f126"/>
              </a:cxn>
              <a:cxn ang="f84">
                <a:pos x="f127" y="f128"/>
              </a:cxn>
              <a:cxn ang="f84">
                <a:pos x="f129" y="f130"/>
              </a:cxn>
              <a:cxn ang="f84">
                <a:pos x="f131" y="f132"/>
              </a:cxn>
              <a:cxn ang="f84">
                <a:pos x="f133" y="f134"/>
              </a:cxn>
              <a:cxn ang="f84">
                <a:pos x="f135" y="f136"/>
              </a:cxn>
              <a:cxn ang="f84">
                <a:pos x="f137" y="f138"/>
              </a:cxn>
              <a:cxn ang="f84">
                <a:pos x="f139" y="f140"/>
              </a:cxn>
              <a:cxn ang="f84">
                <a:pos x="f125" y="f126"/>
              </a:cxn>
            </a:cxnLst>
            <a:rect l="f121" t="f124" r="f122" b="f123"/>
            <a:pathLst>
              <a:path w="158634" h="13024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8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85" name="Forma libre: forma 963">
            <a:extLst>
              <a:ext uri="{FF2B5EF4-FFF2-40B4-BE49-F238E27FC236}">
                <a16:creationId xmlns:a16="http://schemas.microsoft.com/office/drawing/2014/main" id="{7C678BFC-AEF9-495E-8C79-C6BCC197E0C0}"/>
              </a:ext>
            </a:extLst>
          </p:cNvPr>
          <p:cNvSpPr/>
          <p:nvPr/>
        </p:nvSpPr>
        <p:spPr>
          <a:xfrm>
            <a:off x="5820174" y="2320884"/>
            <a:ext cx="94896" cy="947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4901"/>
              <a:gd name="f7" fmla="val 94708"/>
              <a:gd name="f8" fmla="val 47229"/>
              <a:gd name="f9" fmla="val 94704"/>
              <a:gd name="f10" fmla="val 22195"/>
              <a:gd name="f11" fmla="val 95051"/>
              <a:gd name="f12" fmla="val -69"/>
              <a:gd name="f13" fmla="val 72648"/>
              <a:gd name="f14" fmla="val 47095"/>
              <a:gd name="f15" fmla="val 35"/>
              <a:gd name="f16" fmla="val 20780"/>
              <a:gd name="f17" fmla="val 20983"/>
              <a:gd name="f18" fmla="val -376"/>
              <a:gd name="f19" fmla="val 47402"/>
              <a:gd name="f20" fmla="val 5"/>
              <a:gd name="f21" fmla="val 68973"/>
              <a:gd name="f22" fmla="val 317"/>
              <a:gd name="f23" fmla="val 95911"/>
              <a:gd name="f24" fmla="val 14582"/>
              <a:gd name="f25" fmla="val 94873"/>
              <a:gd name="f26" fmla="val 46022"/>
              <a:gd name="f27" fmla="val 94007"/>
              <a:gd name="f28" fmla="val 71298"/>
              <a:gd name="f29" fmla="val 78980"/>
              <a:gd name="f30" fmla="val 93735"/>
              <a:gd name="f31" fmla="val 47263"/>
              <a:gd name="f32" fmla="+- 0 0 -90"/>
              <a:gd name="f33" fmla="*/ f3 1 94901"/>
              <a:gd name="f34" fmla="*/ f4 1 94708"/>
              <a:gd name="f35" fmla="val f5"/>
              <a:gd name="f36" fmla="val f6"/>
              <a:gd name="f37" fmla="val f7"/>
              <a:gd name="f38" fmla="*/ f32 f0 1"/>
              <a:gd name="f39" fmla="+- f37 0 f35"/>
              <a:gd name="f40" fmla="+- f36 0 f35"/>
              <a:gd name="f41" fmla="*/ f38 1 f2"/>
              <a:gd name="f42" fmla="*/ f40 1 94901"/>
              <a:gd name="f43" fmla="*/ f39 1 94708"/>
              <a:gd name="f44" fmla="*/ 47229 f40 1"/>
              <a:gd name="f45" fmla="*/ 94704 f39 1"/>
              <a:gd name="f46" fmla="*/ 0 f40 1"/>
              <a:gd name="f47" fmla="*/ 47095 f39 1"/>
              <a:gd name="f48" fmla="*/ 47402 f40 1"/>
              <a:gd name="f49" fmla="*/ 5 f39 1"/>
              <a:gd name="f50" fmla="*/ 94873 f40 1"/>
              <a:gd name="f51" fmla="*/ 46022 f39 1"/>
              <a:gd name="f52" fmla="*/ 47263 f40 1"/>
              <a:gd name="f53" fmla="+- f41 0 f1"/>
              <a:gd name="f54" fmla="*/ f44 1 94901"/>
              <a:gd name="f55" fmla="*/ f45 1 94708"/>
              <a:gd name="f56" fmla="*/ f46 1 94901"/>
              <a:gd name="f57" fmla="*/ f47 1 94708"/>
              <a:gd name="f58" fmla="*/ f48 1 94901"/>
              <a:gd name="f59" fmla="*/ f49 1 94708"/>
              <a:gd name="f60" fmla="*/ f50 1 94901"/>
              <a:gd name="f61" fmla="*/ f51 1 94708"/>
              <a:gd name="f62" fmla="*/ f52 1 94901"/>
              <a:gd name="f63" fmla="*/ f35 1 f42"/>
              <a:gd name="f64" fmla="*/ f36 1 f42"/>
              <a:gd name="f65" fmla="*/ f35 1 f43"/>
              <a:gd name="f66" fmla="*/ f37 1 f43"/>
              <a:gd name="f67" fmla="*/ f54 1 f42"/>
              <a:gd name="f68" fmla="*/ f55 1 f43"/>
              <a:gd name="f69" fmla="*/ f56 1 f42"/>
              <a:gd name="f70" fmla="*/ f57 1 f43"/>
              <a:gd name="f71" fmla="*/ f58 1 f42"/>
              <a:gd name="f72" fmla="*/ f59 1 f43"/>
              <a:gd name="f73" fmla="*/ f60 1 f42"/>
              <a:gd name="f74" fmla="*/ f61 1 f43"/>
              <a:gd name="f75" fmla="*/ f62 1 f42"/>
              <a:gd name="f76" fmla="*/ f63 f33 1"/>
              <a:gd name="f77" fmla="*/ f64 f33 1"/>
              <a:gd name="f78" fmla="*/ f66 f34 1"/>
              <a:gd name="f79" fmla="*/ f65 f34 1"/>
              <a:gd name="f80" fmla="*/ f67 f33 1"/>
              <a:gd name="f81" fmla="*/ f68 f34 1"/>
              <a:gd name="f82" fmla="*/ f69 f33 1"/>
              <a:gd name="f83" fmla="*/ f70 f34 1"/>
              <a:gd name="f84" fmla="*/ f71 f33 1"/>
              <a:gd name="f85" fmla="*/ f72 f34 1"/>
              <a:gd name="f86" fmla="*/ f73 f33 1"/>
              <a:gd name="f87" fmla="*/ f74 f34 1"/>
              <a:gd name="f88" fmla="*/ f75 f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3">
                <a:pos x="f80" y="f81"/>
              </a:cxn>
              <a:cxn ang="f53">
                <a:pos x="f82" y="f83"/>
              </a:cxn>
              <a:cxn ang="f53">
                <a:pos x="f84" y="f85"/>
              </a:cxn>
              <a:cxn ang="f53">
                <a:pos x="f86" y="f87"/>
              </a:cxn>
              <a:cxn ang="f53">
                <a:pos x="f88" y="f81"/>
              </a:cxn>
            </a:cxnLst>
            <a:rect l="f76" t="f79" r="f77" b="f78"/>
            <a:pathLst>
              <a:path w="94901" h="94708">
                <a:moveTo>
                  <a:pt x="f8" y="f9"/>
                </a:moveTo>
                <a:cubicBezTo>
                  <a:pt x="f10" y="f11"/>
                  <a:pt x="f12" y="f13"/>
                  <a:pt x="f5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86" name="Forma libre: forma 964">
            <a:extLst>
              <a:ext uri="{FF2B5EF4-FFF2-40B4-BE49-F238E27FC236}">
                <a16:creationId xmlns:a16="http://schemas.microsoft.com/office/drawing/2014/main" id="{E8E28A69-DC6E-46AE-81A7-4B1D32C0D52A}"/>
              </a:ext>
            </a:extLst>
          </p:cNvPr>
          <p:cNvSpPr/>
          <p:nvPr/>
        </p:nvSpPr>
        <p:spPr>
          <a:xfrm>
            <a:off x="5931548" y="1913528"/>
            <a:ext cx="94411" cy="9428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4409"/>
              <a:gd name="f7" fmla="val 94284"/>
              <a:gd name="f8" fmla="val 48043"/>
              <a:gd name="f9" fmla="val 21070"/>
              <a:gd name="f10" fmla="val 94422"/>
              <a:gd name="f11" fmla="val 814"/>
              <a:gd name="f12" fmla="val 74859"/>
              <a:gd name="f13" fmla="val 18"/>
              <a:gd name="f14" fmla="val 47956"/>
              <a:gd name="f15" fmla="val -709"/>
              <a:gd name="f16" fmla="val 22368"/>
              <a:gd name="f17" fmla="val 21139"/>
              <a:gd name="f18" fmla="val -69"/>
              <a:gd name="f19" fmla="val 46727"/>
              <a:gd name="f20" fmla="val 73873"/>
              <a:gd name="f21" fmla="val 69"/>
              <a:gd name="f22" fmla="val 94024"/>
              <a:gd name="f23" fmla="val 19771"/>
              <a:gd name="f24" fmla="val 94405"/>
              <a:gd name="f25" fmla="val 46605"/>
              <a:gd name="f26" fmla="val 94752"/>
              <a:gd name="f27" fmla="val 73128"/>
              <a:gd name="f28" fmla="val 74323"/>
              <a:gd name="f29" fmla="val 94145"/>
              <a:gd name="f30" fmla="+- 0 0 -90"/>
              <a:gd name="f31" fmla="*/ f3 1 94409"/>
              <a:gd name="f32" fmla="*/ f4 1 94284"/>
              <a:gd name="f33" fmla="val f5"/>
              <a:gd name="f34" fmla="val f6"/>
              <a:gd name="f35" fmla="val f7"/>
              <a:gd name="f36" fmla="*/ f30 f0 1"/>
              <a:gd name="f37" fmla="+- f35 0 f33"/>
              <a:gd name="f38" fmla="+- f34 0 f33"/>
              <a:gd name="f39" fmla="*/ f36 1 f2"/>
              <a:gd name="f40" fmla="*/ f38 1 94409"/>
              <a:gd name="f41" fmla="*/ f37 1 94284"/>
              <a:gd name="f42" fmla="*/ 48043 f38 1"/>
              <a:gd name="f43" fmla="*/ 94284 f37 1"/>
              <a:gd name="f44" fmla="*/ 18 f38 1"/>
              <a:gd name="f45" fmla="*/ 47956 f37 1"/>
              <a:gd name="f46" fmla="*/ 46727 f38 1"/>
              <a:gd name="f47" fmla="*/ 0 f37 1"/>
              <a:gd name="f48" fmla="*/ 94405 f38 1"/>
              <a:gd name="f49" fmla="*/ 46605 f37 1"/>
              <a:gd name="f50" fmla="+- f39 0 f1"/>
              <a:gd name="f51" fmla="*/ f42 1 94409"/>
              <a:gd name="f52" fmla="*/ f43 1 94284"/>
              <a:gd name="f53" fmla="*/ f44 1 94409"/>
              <a:gd name="f54" fmla="*/ f45 1 94284"/>
              <a:gd name="f55" fmla="*/ f46 1 94409"/>
              <a:gd name="f56" fmla="*/ f47 1 94284"/>
              <a:gd name="f57" fmla="*/ f48 1 94409"/>
              <a:gd name="f58" fmla="*/ f49 1 94284"/>
              <a:gd name="f59" fmla="*/ f33 1 f40"/>
              <a:gd name="f60" fmla="*/ f34 1 f40"/>
              <a:gd name="f61" fmla="*/ f33 1 f41"/>
              <a:gd name="f62" fmla="*/ f35 1 f41"/>
              <a:gd name="f63" fmla="*/ f51 1 f40"/>
              <a:gd name="f64" fmla="*/ f52 1 f41"/>
              <a:gd name="f65" fmla="*/ f53 1 f40"/>
              <a:gd name="f66" fmla="*/ f54 1 f41"/>
              <a:gd name="f67" fmla="*/ f55 1 f40"/>
              <a:gd name="f68" fmla="*/ f56 1 f41"/>
              <a:gd name="f69" fmla="*/ f57 1 f40"/>
              <a:gd name="f70" fmla="*/ f58 1 f41"/>
              <a:gd name="f71" fmla="*/ f59 f31 1"/>
              <a:gd name="f72" fmla="*/ f60 f31 1"/>
              <a:gd name="f73" fmla="*/ f62 f32 1"/>
              <a:gd name="f74" fmla="*/ f61 f32 1"/>
              <a:gd name="f75" fmla="*/ f63 f31 1"/>
              <a:gd name="f76" fmla="*/ f64 f32 1"/>
              <a:gd name="f77" fmla="*/ f65 f31 1"/>
              <a:gd name="f78" fmla="*/ f66 f32 1"/>
              <a:gd name="f79" fmla="*/ f67 f31 1"/>
              <a:gd name="f80" fmla="*/ f68 f32 1"/>
              <a:gd name="f81" fmla="*/ f69 f31 1"/>
              <a:gd name="f82" fmla="*/ f70 f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0">
                <a:pos x="f75" y="f76"/>
              </a:cxn>
              <a:cxn ang="f50">
                <a:pos x="f77" y="f78"/>
              </a:cxn>
              <a:cxn ang="f50">
                <a:pos x="f79" y="f80"/>
              </a:cxn>
              <a:cxn ang="f50">
                <a:pos x="f81" y="f82"/>
              </a:cxn>
              <a:cxn ang="f50">
                <a:pos x="f75" y="f76"/>
              </a:cxn>
            </a:cxnLst>
            <a:rect l="f71" t="f74" r="f72" b="f73"/>
            <a:pathLst>
              <a:path w="94409" h="94284">
                <a:moveTo>
                  <a:pt x="f8" y="f7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5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8" y="f7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87" name="Forma libre: forma 965">
            <a:extLst>
              <a:ext uri="{FF2B5EF4-FFF2-40B4-BE49-F238E27FC236}">
                <a16:creationId xmlns:a16="http://schemas.microsoft.com/office/drawing/2014/main" id="{EFE55D0C-D5EE-43E2-B1A2-24BFA42795EF}"/>
              </a:ext>
            </a:extLst>
          </p:cNvPr>
          <p:cNvSpPr/>
          <p:nvPr/>
        </p:nvSpPr>
        <p:spPr>
          <a:xfrm>
            <a:off x="5484104" y="2064587"/>
            <a:ext cx="94841" cy="9445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4839"/>
              <a:gd name="f7" fmla="val 94460"/>
              <a:gd name="f8" fmla="val 1"/>
              <a:gd name="f9" fmla="val 47266"/>
              <a:gd name="f10" fmla="val -172"/>
              <a:gd name="f11" fmla="val 21193"/>
              <a:gd name="f12" fmla="val 20672"/>
              <a:gd name="f13" fmla="val 280"/>
              <a:gd name="f14" fmla="val 47160"/>
              <a:gd name="f15" fmla="val 3"/>
              <a:gd name="f16" fmla="val 73544"/>
              <a:gd name="f17" fmla="val -274"/>
              <a:gd name="f18" fmla="val 94666"/>
              <a:gd name="f19" fmla="val 20362"/>
              <a:gd name="f20" fmla="val 46608"/>
              <a:gd name="f21" fmla="val 95012"/>
              <a:gd name="f22" fmla="val 71919"/>
              <a:gd name="f23" fmla="val 72679"/>
              <a:gd name="f24" fmla="val 94598"/>
              <a:gd name="f25" fmla="val 47645"/>
              <a:gd name="f26" fmla="val 21780"/>
              <a:gd name="f27" fmla="val 94321"/>
              <a:gd name="f28" fmla="val 174"/>
              <a:gd name="f29" fmla="val 72923"/>
              <a:gd name="f30" fmla="val 47231"/>
              <a:gd name="f31" fmla="+- 0 0 -90"/>
              <a:gd name="f32" fmla="*/ f3 1 94839"/>
              <a:gd name="f33" fmla="*/ f4 1 94460"/>
              <a:gd name="f34" fmla="val f5"/>
              <a:gd name="f35" fmla="val f6"/>
              <a:gd name="f36" fmla="val f7"/>
              <a:gd name="f37" fmla="*/ f31 f0 1"/>
              <a:gd name="f38" fmla="+- f36 0 f34"/>
              <a:gd name="f39" fmla="+- f35 0 f34"/>
              <a:gd name="f40" fmla="*/ f37 1 f2"/>
              <a:gd name="f41" fmla="*/ f39 1 94839"/>
              <a:gd name="f42" fmla="*/ f38 1 94460"/>
              <a:gd name="f43" fmla="*/ 1 f39 1"/>
              <a:gd name="f44" fmla="*/ 47266 f38 1"/>
              <a:gd name="f45" fmla="*/ 47160 f39 1"/>
              <a:gd name="f46" fmla="*/ 3 f38 1"/>
              <a:gd name="f47" fmla="*/ 94839 f39 1"/>
              <a:gd name="f48" fmla="*/ 46608 f38 1"/>
              <a:gd name="f49" fmla="*/ 47645 f39 1"/>
              <a:gd name="f50" fmla="*/ 94460 f38 1"/>
              <a:gd name="f51" fmla="*/ 47231 f38 1"/>
              <a:gd name="f52" fmla="+- f40 0 f1"/>
              <a:gd name="f53" fmla="*/ f43 1 94839"/>
              <a:gd name="f54" fmla="*/ f44 1 94460"/>
              <a:gd name="f55" fmla="*/ f45 1 94839"/>
              <a:gd name="f56" fmla="*/ f46 1 94460"/>
              <a:gd name="f57" fmla="*/ f47 1 94839"/>
              <a:gd name="f58" fmla="*/ f48 1 94460"/>
              <a:gd name="f59" fmla="*/ f49 1 94839"/>
              <a:gd name="f60" fmla="*/ f50 1 94460"/>
              <a:gd name="f61" fmla="*/ f51 1 94460"/>
              <a:gd name="f62" fmla="*/ f34 1 f41"/>
              <a:gd name="f63" fmla="*/ f35 1 f41"/>
              <a:gd name="f64" fmla="*/ f34 1 f42"/>
              <a:gd name="f65" fmla="*/ f36 1 f42"/>
              <a:gd name="f66" fmla="*/ f53 1 f41"/>
              <a:gd name="f67" fmla="*/ f54 1 f42"/>
              <a:gd name="f68" fmla="*/ f55 1 f41"/>
              <a:gd name="f69" fmla="*/ f56 1 f42"/>
              <a:gd name="f70" fmla="*/ f57 1 f41"/>
              <a:gd name="f71" fmla="*/ f58 1 f42"/>
              <a:gd name="f72" fmla="*/ f59 1 f41"/>
              <a:gd name="f73" fmla="*/ f60 1 f42"/>
              <a:gd name="f74" fmla="*/ f61 1 f42"/>
              <a:gd name="f75" fmla="*/ f62 f32 1"/>
              <a:gd name="f76" fmla="*/ f63 f32 1"/>
              <a:gd name="f77" fmla="*/ f65 f33 1"/>
              <a:gd name="f78" fmla="*/ f64 f33 1"/>
              <a:gd name="f79" fmla="*/ f66 f32 1"/>
              <a:gd name="f80" fmla="*/ f67 f33 1"/>
              <a:gd name="f81" fmla="*/ f68 f32 1"/>
              <a:gd name="f82" fmla="*/ f69 f33 1"/>
              <a:gd name="f83" fmla="*/ f70 f32 1"/>
              <a:gd name="f84" fmla="*/ f71 f33 1"/>
              <a:gd name="f85" fmla="*/ f72 f32 1"/>
              <a:gd name="f86" fmla="*/ f73 f33 1"/>
              <a:gd name="f87" fmla="*/ f74 f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2">
                <a:pos x="f79" y="f80"/>
              </a:cxn>
              <a:cxn ang="f52">
                <a:pos x="f81" y="f82"/>
              </a:cxn>
              <a:cxn ang="f52">
                <a:pos x="f83" y="f84"/>
              </a:cxn>
              <a:cxn ang="f52">
                <a:pos x="f85" y="f86"/>
              </a:cxn>
              <a:cxn ang="f52">
                <a:pos x="f79" y="f87"/>
              </a:cxn>
            </a:cxnLst>
            <a:rect l="f75" t="f78" r="f76" b="f77"/>
            <a:pathLst>
              <a:path w="94839" h="9446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6" y="f20"/>
                </a:cubicBezTo>
                <a:cubicBezTo>
                  <a:pt x="f21" y="f22"/>
                  <a:pt x="f23" y="f24"/>
                  <a:pt x="f25" y="f7"/>
                </a:cubicBezTo>
                <a:cubicBezTo>
                  <a:pt x="f26" y="f27"/>
                  <a:pt x="f28" y="f29"/>
                  <a:pt x="f8" y="f30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88" name="Forma libre: forma 966">
            <a:extLst>
              <a:ext uri="{FF2B5EF4-FFF2-40B4-BE49-F238E27FC236}">
                <a16:creationId xmlns:a16="http://schemas.microsoft.com/office/drawing/2014/main" id="{6FF24C6D-AAA2-4D93-8DFD-65E1D87B113A}"/>
              </a:ext>
            </a:extLst>
          </p:cNvPr>
          <p:cNvSpPr/>
          <p:nvPr/>
        </p:nvSpPr>
        <p:spPr>
          <a:xfrm>
            <a:off x="5662421" y="1830217"/>
            <a:ext cx="93881" cy="944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3882"/>
              <a:gd name="f7" fmla="val 94477"/>
              <a:gd name="f8" fmla="val 93834"/>
              <a:gd name="f9" fmla="val 49132"/>
              <a:gd name="f10" fmla="val 93246"/>
              <a:gd name="f11" fmla="val 75551"/>
              <a:gd name="f12" fmla="val 72194"/>
              <a:gd name="f13" fmla="val 95218"/>
              <a:gd name="f14" fmla="val 45325"/>
              <a:gd name="f15" fmla="val 94456"/>
              <a:gd name="f16" fmla="val 20845"/>
              <a:gd name="f17" fmla="val 93763"/>
              <a:gd name="f18" fmla="val -138"/>
              <a:gd name="f19" fmla="val 72711"/>
              <a:gd name="f20" fmla="val 1"/>
              <a:gd name="f21" fmla="val 48993"/>
              <a:gd name="f22" fmla="val 139"/>
              <a:gd name="f23" fmla="val 20601"/>
              <a:gd name="f24" fmla="val 21780"/>
              <a:gd name="f25" fmla="val -970"/>
              <a:gd name="f26" fmla="val 49099"/>
              <a:gd name="f27" fmla="val 34"/>
              <a:gd name="f28" fmla="val 75345"/>
              <a:gd name="f29" fmla="val 1003"/>
              <a:gd name="f30" fmla="val 94458"/>
              <a:gd name="f31" fmla="val 21986"/>
              <a:gd name="f32" fmla="val 93869"/>
              <a:gd name="f33" fmla="+- 0 0 -90"/>
              <a:gd name="f34" fmla="*/ f3 1 93882"/>
              <a:gd name="f35" fmla="*/ f4 1 94477"/>
              <a:gd name="f36" fmla="val f5"/>
              <a:gd name="f37" fmla="val f6"/>
              <a:gd name="f38" fmla="val f7"/>
              <a:gd name="f39" fmla="*/ f33 f0 1"/>
              <a:gd name="f40" fmla="+- f38 0 f36"/>
              <a:gd name="f41" fmla="+- f37 0 f36"/>
              <a:gd name="f42" fmla="*/ f39 1 f2"/>
              <a:gd name="f43" fmla="*/ f41 1 93882"/>
              <a:gd name="f44" fmla="*/ f40 1 94477"/>
              <a:gd name="f45" fmla="*/ 93834 f41 1"/>
              <a:gd name="f46" fmla="*/ 49132 f40 1"/>
              <a:gd name="f47" fmla="*/ 45325 f41 1"/>
              <a:gd name="f48" fmla="*/ 94456 f40 1"/>
              <a:gd name="f49" fmla="*/ 1 f41 1"/>
              <a:gd name="f50" fmla="*/ 48993 f40 1"/>
              <a:gd name="f51" fmla="*/ 49099 f41 1"/>
              <a:gd name="f52" fmla="*/ 34 f40 1"/>
              <a:gd name="f53" fmla="*/ 93869 f41 1"/>
              <a:gd name="f54" fmla="+- f42 0 f1"/>
              <a:gd name="f55" fmla="*/ f45 1 93882"/>
              <a:gd name="f56" fmla="*/ f46 1 94477"/>
              <a:gd name="f57" fmla="*/ f47 1 93882"/>
              <a:gd name="f58" fmla="*/ f48 1 94477"/>
              <a:gd name="f59" fmla="*/ f49 1 93882"/>
              <a:gd name="f60" fmla="*/ f50 1 94477"/>
              <a:gd name="f61" fmla="*/ f51 1 93882"/>
              <a:gd name="f62" fmla="*/ f52 1 94477"/>
              <a:gd name="f63" fmla="*/ f53 1 93882"/>
              <a:gd name="f64" fmla="*/ f36 1 f43"/>
              <a:gd name="f65" fmla="*/ f37 1 f43"/>
              <a:gd name="f66" fmla="*/ f36 1 f44"/>
              <a:gd name="f67" fmla="*/ f38 1 f44"/>
              <a:gd name="f68" fmla="*/ f55 1 f43"/>
              <a:gd name="f69" fmla="*/ f56 1 f44"/>
              <a:gd name="f70" fmla="*/ f57 1 f43"/>
              <a:gd name="f71" fmla="*/ f58 1 f44"/>
              <a:gd name="f72" fmla="*/ f59 1 f43"/>
              <a:gd name="f73" fmla="*/ f60 1 f44"/>
              <a:gd name="f74" fmla="*/ f61 1 f43"/>
              <a:gd name="f75" fmla="*/ f62 1 f44"/>
              <a:gd name="f76" fmla="*/ f63 1 f43"/>
              <a:gd name="f77" fmla="*/ f64 f34 1"/>
              <a:gd name="f78" fmla="*/ f65 f34 1"/>
              <a:gd name="f79" fmla="*/ f67 f35 1"/>
              <a:gd name="f80" fmla="*/ f66 f35 1"/>
              <a:gd name="f81" fmla="*/ f68 f34 1"/>
              <a:gd name="f82" fmla="*/ f69 f35 1"/>
              <a:gd name="f83" fmla="*/ f70 f34 1"/>
              <a:gd name="f84" fmla="*/ f71 f35 1"/>
              <a:gd name="f85" fmla="*/ f72 f34 1"/>
              <a:gd name="f86" fmla="*/ f73 f35 1"/>
              <a:gd name="f87" fmla="*/ f74 f34 1"/>
              <a:gd name="f88" fmla="*/ f75 f35 1"/>
              <a:gd name="f89" fmla="*/ f76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4">
                <a:pos x="f81" y="f82"/>
              </a:cxn>
              <a:cxn ang="f54">
                <a:pos x="f83" y="f84"/>
              </a:cxn>
              <a:cxn ang="f54">
                <a:pos x="f85" y="f86"/>
              </a:cxn>
              <a:cxn ang="f54">
                <a:pos x="f87" y="f88"/>
              </a:cxn>
              <a:cxn ang="f54">
                <a:pos x="f89" y="f82"/>
              </a:cxn>
            </a:cxnLst>
            <a:rect l="f77" t="f80" r="f78" b="f79"/>
            <a:pathLst>
              <a:path w="93882" h="9447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89" name="Forma libre: forma 967">
            <a:extLst>
              <a:ext uri="{FF2B5EF4-FFF2-40B4-BE49-F238E27FC236}">
                <a16:creationId xmlns:a16="http://schemas.microsoft.com/office/drawing/2014/main" id="{B1FE54BF-F50F-4D71-B924-D947C7D4C9FE}"/>
              </a:ext>
            </a:extLst>
          </p:cNvPr>
          <p:cNvSpPr/>
          <p:nvPr/>
        </p:nvSpPr>
        <p:spPr>
          <a:xfrm>
            <a:off x="5952926" y="2210223"/>
            <a:ext cx="94219" cy="9507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4216"/>
              <a:gd name="f7" fmla="val 95083"/>
              <a:gd name="f8" fmla="val 94180"/>
              <a:gd name="f9" fmla="val 47921"/>
              <a:gd name="f10" fmla="val 93903"/>
              <a:gd name="f11" fmla="val 75067"/>
              <a:gd name="f12" fmla="val 73717"/>
              <a:gd name="f13" fmla="val 95392"/>
              <a:gd name="f14" fmla="val 47402"/>
              <a:gd name="f15" fmla="val 95080"/>
              <a:gd name="f16" fmla="val 22125"/>
              <a:gd name="f17" fmla="val 94769"/>
              <a:gd name="f18" fmla="val 35"/>
              <a:gd name="f19" fmla="val 72505"/>
              <a:gd name="f20" fmla="val 47333"/>
              <a:gd name="f21" fmla="val 23268"/>
              <a:gd name="f22" fmla="val 23649"/>
              <a:gd name="f23" fmla="val -104"/>
              <a:gd name="f24" fmla="val 48025"/>
              <a:gd name="f25" fmla="val 73855"/>
              <a:gd name="f26" fmla="val 104"/>
              <a:gd name="f27" fmla="val 94457"/>
              <a:gd name="f28" fmla="val 21537"/>
              <a:gd name="f29" fmla="val 94214"/>
              <a:gd name="f30" fmla="val 47956"/>
              <a:gd name="f31" fmla="+- 0 0 -90"/>
              <a:gd name="f32" fmla="*/ f3 1 94216"/>
              <a:gd name="f33" fmla="*/ f4 1 95083"/>
              <a:gd name="f34" fmla="val f5"/>
              <a:gd name="f35" fmla="val f6"/>
              <a:gd name="f36" fmla="val f7"/>
              <a:gd name="f37" fmla="*/ f31 f0 1"/>
              <a:gd name="f38" fmla="+- f36 0 f34"/>
              <a:gd name="f39" fmla="+- f35 0 f34"/>
              <a:gd name="f40" fmla="*/ f37 1 f2"/>
              <a:gd name="f41" fmla="*/ f39 1 94216"/>
              <a:gd name="f42" fmla="*/ f38 1 95083"/>
              <a:gd name="f43" fmla="*/ 94180 f39 1"/>
              <a:gd name="f44" fmla="*/ 47921 f38 1"/>
              <a:gd name="f45" fmla="*/ 47402 f39 1"/>
              <a:gd name="f46" fmla="*/ 95080 f38 1"/>
              <a:gd name="f47" fmla="*/ 0 f39 1"/>
              <a:gd name="f48" fmla="*/ 47333 f38 1"/>
              <a:gd name="f49" fmla="*/ 48025 f39 1"/>
              <a:gd name="f50" fmla="*/ 0 f38 1"/>
              <a:gd name="f51" fmla="*/ 94214 f39 1"/>
              <a:gd name="f52" fmla="*/ 47956 f38 1"/>
              <a:gd name="f53" fmla="+- f40 0 f1"/>
              <a:gd name="f54" fmla="*/ f43 1 94216"/>
              <a:gd name="f55" fmla="*/ f44 1 95083"/>
              <a:gd name="f56" fmla="*/ f45 1 94216"/>
              <a:gd name="f57" fmla="*/ f46 1 95083"/>
              <a:gd name="f58" fmla="*/ f47 1 94216"/>
              <a:gd name="f59" fmla="*/ f48 1 95083"/>
              <a:gd name="f60" fmla="*/ f49 1 94216"/>
              <a:gd name="f61" fmla="*/ f50 1 95083"/>
              <a:gd name="f62" fmla="*/ f51 1 94216"/>
              <a:gd name="f63" fmla="*/ f52 1 95083"/>
              <a:gd name="f64" fmla="*/ f34 1 f41"/>
              <a:gd name="f65" fmla="*/ f35 1 f41"/>
              <a:gd name="f66" fmla="*/ f34 1 f42"/>
              <a:gd name="f67" fmla="*/ f36 1 f42"/>
              <a:gd name="f68" fmla="*/ f54 1 f41"/>
              <a:gd name="f69" fmla="*/ f55 1 f42"/>
              <a:gd name="f70" fmla="*/ f56 1 f41"/>
              <a:gd name="f71" fmla="*/ f57 1 f42"/>
              <a:gd name="f72" fmla="*/ f58 1 f41"/>
              <a:gd name="f73" fmla="*/ f59 1 f42"/>
              <a:gd name="f74" fmla="*/ f60 1 f41"/>
              <a:gd name="f75" fmla="*/ f61 1 f42"/>
              <a:gd name="f76" fmla="*/ f62 1 f41"/>
              <a:gd name="f77" fmla="*/ f63 1 f42"/>
              <a:gd name="f78" fmla="*/ f64 f32 1"/>
              <a:gd name="f79" fmla="*/ f65 f32 1"/>
              <a:gd name="f80" fmla="*/ f67 f33 1"/>
              <a:gd name="f81" fmla="*/ f66 f33 1"/>
              <a:gd name="f82" fmla="*/ f68 f32 1"/>
              <a:gd name="f83" fmla="*/ f69 f33 1"/>
              <a:gd name="f84" fmla="*/ f70 f32 1"/>
              <a:gd name="f85" fmla="*/ f71 f33 1"/>
              <a:gd name="f86" fmla="*/ f72 f32 1"/>
              <a:gd name="f87" fmla="*/ f73 f33 1"/>
              <a:gd name="f88" fmla="*/ f74 f32 1"/>
              <a:gd name="f89" fmla="*/ f75 f33 1"/>
              <a:gd name="f90" fmla="*/ f76 f32 1"/>
              <a:gd name="f91" fmla="*/ f77 f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3">
                <a:pos x="f82" y="f83"/>
              </a:cxn>
              <a:cxn ang="f53">
                <a:pos x="f84" y="f85"/>
              </a:cxn>
              <a:cxn ang="f53">
                <a:pos x="f86" y="f87"/>
              </a:cxn>
              <a:cxn ang="f53">
                <a:pos x="f88" y="f89"/>
              </a:cxn>
              <a:cxn ang="f53">
                <a:pos x="f90" y="f91"/>
              </a:cxn>
            </a:cxnLst>
            <a:rect l="f78" t="f81" r="f79" b="f80"/>
            <a:pathLst>
              <a:path w="94216" h="95083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5" y="f20"/>
                </a:cubicBezTo>
                <a:cubicBezTo>
                  <a:pt x="f5" y="f21"/>
                  <a:pt x="f22" y="f23"/>
                  <a:pt x="f24" y="f5"/>
                </a:cubicBezTo>
                <a:cubicBezTo>
                  <a:pt x="f25" y="f26"/>
                  <a:pt x="f27" y="f28"/>
                  <a:pt x="f29" y="f30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90" name="Forma libre: forma 968">
            <a:extLst>
              <a:ext uri="{FF2B5EF4-FFF2-40B4-BE49-F238E27FC236}">
                <a16:creationId xmlns:a16="http://schemas.microsoft.com/office/drawing/2014/main" id="{4340F407-6194-471F-B05B-0CD4A0BE6E69}"/>
              </a:ext>
            </a:extLst>
          </p:cNvPr>
          <p:cNvSpPr/>
          <p:nvPr/>
        </p:nvSpPr>
        <p:spPr>
          <a:xfrm>
            <a:off x="4930810" y="1365976"/>
            <a:ext cx="65370" cy="6550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5369"/>
              <a:gd name="f7" fmla="val 65507"/>
              <a:gd name="f8" fmla="val 65362"/>
              <a:gd name="f9" fmla="val 33536"/>
              <a:gd name="f10" fmla="val 65015"/>
              <a:gd name="f11" fmla="val 50883"/>
              <a:gd name="f12" fmla="val 48811"/>
              <a:gd name="f13" fmla="val 66014"/>
              <a:gd name="f14" fmla="val 31187"/>
              <a:gd name="f15" fmla="val 65495"/>
              <a:gd name="f16" fmla="val 13528"/>
              <a:gd name="f17" fmla="val 64975"/>
              <a:gd name="f18" fmla="val -668"/>
              <a:gd name="f19" fmla="val 49256"/>
              <a:gd name="f20" fmla="val 24"/>
              <a:gd name="f21" fmla="val 30974"/>
              <a:gd name="f22" fmla="val 648"/>
              <a:gd name="f23" fmla="val 14111"/>
              <a:gd name="f24" fmla="val 16298"/>
              <a:gd name="f25" fmla="val -604"/>
              <a:gd name="f26" fmla="val 33022"/>
              <a:gd name="f27" fmla="val 19"/>
              <a:gd name="f28" fmla="val 51650"/>
              <a:gd name="f29" fmla="val 712"/>
              <a:gd name="f30" fmla="val 65742"/>
              <a:gd name="f31" fmla="val 15323"/>
              <a:gd name="f32" fmla="+- 0 0 -90"/>
              <a:gd name="f33" fmla="*/ f3 1 65369"/>
              <a:gd name="f34" fmla="*/ f4 1 65507"/>
              <a:gd name="f35" fmla="val f5"/>
              <a:gd name="f36" fmla="val f6"/>
              <a:gd name="f37" fmla="val f7"/>
              <a:gd name="f38" fmla="*/ f32 f0 1"/>
              <a:gd name="f39" fmla="+- f37 0 f35"/>
              <a:gd name="f40" fmla="+- f36 0 f35"/>
              <a:gd name="f41" fmla="*/ f38 1 f2"/>
              <a:gd name="f42" fmla="*/ f40 1 65369"/>
              <a:gd name="f43" fmla="*/ f39 1 65507"/>
              <a:gd name="f44" fmla="*/ 65362 f40 1"/>
              <a:gd name="f45" fmla="*/ 33536 f39 1"/>
              <a:gd name="f46" fmla="*/ 31187 f40 1"/>
              <a:gd name="f47" fmla="*/ 65495 f39 1"/>
              <a:gd name="f48" fmla="*/ 24 f40 1"/>
              <a:gd name="f49" fmla="*/ 30974 f39 1"/>
              <a:gd name="f50" fmla="*/ 33022 f40 1"/>
              <a:gd name="f51" fmla="*/ 19 f39 1"/>
              <a:gd name="f52" fmla="+- f41 0 f1"/>
              <a:gd name="f53" fmla="*/ f44 1 65369"/>
              <a:gd name="f54" fmla="*/ f45 1 65507"/>
              <a:gd name="f55" fmla="*/ f46 1 65369"/>
              <a:gd name="f56" fmla="*/ f47 1 65507"/>
              <a:gd name="f57" fmla="*/ f48 1 65369"/>
              <a:gd name="f58" fmla="*/ f49 1 65507"/>
              <a:gd name="f59" fmla="*/ f50 1 65369"/>
              <a:gd name="f60" fmla="*/ f51 1 65507"/>
              <a:gd name="f61" fmla="*/ f35 1 f42"/>
              <a:gd name="f62" fmla="*/ f36 1 f42"/>
              <a:gd name="f63" fmla="*/ f35 1 f43"/>
              <a:gd name="f64" fmla="*/ f37 1 f43"/>
              <a:gd name="f65" fmla="*/ f53 1 f42"/>
              <a:gd name="f66" fmla="*/ f54 1 f43"/>
              <a:gd name="f67" fmla="*/ f55 1 f42"/>
              <a:gd name="f68" fmla="*/ f56 1 f43"/>
              <a:gd name="f69" fmla="*/ f57 1 f42"/>
              <a:gd name="f70" fmla="*/ f58 1 f43"/>
              <a:gd name="f71" fmla="*/ f59 1 f42"/>
              <a:gd name="f72" fmla="*/ f60 1 f43"/>
              <a:gd name="f73" fmla="*/ f61 f33 1"/>
              <a:gd name="f74" fmla="*/ f62 f33 1"/>
              <a:gd name="f75" fmla="*/ f64 f34 1"/>
              <a:gd name="f76" fmla="*/ f63 f34 1"/>
              <a:gd name="f77" fmla="*/ f65 f33 1"/>
              <a:gd name="f78" fmla="*/ f66 f34 1"/>
              <a:gd name="f79" fmla="*/ f67 f33 1"/>
              <a:gd name="f80" fmla="*/ f68 f34 1"/>
              <a:gd name="f81" fmla="*/ f69 f33 1"/>
              <a:gd name="f82" fmla="*/ f70 f34 1"/>
              <a:gd name="f83" fmla="*/ f71 f33 1"/>
              <a:gd name="f84" fmla="*/ f7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2">
                <a:pos x="f77" y="f78"/>
              </a:cxn>
              <a:cxn ang="f52">
                <a:pos x="f79" y="f80"/>
              </a:cxn>
              <a:cxn ang="f52">
                <a:pos x="f81" y="f82"/>
              </a:cxn>
              <a:cxn ang="f52">
                <a:pos x="f83" y="f84"/>
              </a:cxn>
              <a:cxn ang="f52">
                <a:pos x="f77" y="f78"/>
              </a:cxn>
            </a:cxnLst>
            <a:rect l="f73" t="f76" r="f74" b="f75"/>
            <a:pathLst>
              <a:path w="65369" h="6550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8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91" name="Forma libre: forma 969">
            <a:extLst>
              <a:ext uri="{FF2B5EF4-FFF2-40B4-BE49-F238E27FC236}">
                <a16:creationId xmlns:a16="http://schemas.microsoft.com/office/drawing/2014/main" id="{3D3934A8-A21D-4C12-850D-5BAD7FC087C8}"/>
              </a:ext>
            </a:extLst>
          </p:cNvPr>
          <p:cNvSpPr/>
          <p:nvPr/>
        </p:nvSpPr>
        <p:spPr>
          <a:xfrm>
            <a:off x="6560737" y="1400659"/>
            <a:ext cx="112160" cy="9715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2157"/>
              <a:gd name="f7" fmla="val 97159"/>
              <a:gd name="f8" fmla="val 11005"/>
              <a:gd name="f9" fmla="val 30678"/>
              <a:gd name="f10" fmla="val 11247"/>
              <a:gd name="f11" fmla="val 23372"/>
              <a:gd name="f12" fmla="val 5673"/>
              <a:gd name="f13" fmla="val 18524"/>
              <a:gd name="f14" fmla="val 3214"/>
              <a:gd name="f15" fmla="val 12396"/>
              <a:gd name="f16" fmla="val 1587"/>
              <a:gd name="f17" fmla="val 8275"/>
              <a:gd name="f18" fmla="val -3676"/>
              <a:gd name="f19" fmla="val 3428"/>
              <a:gd name="f20" fmla="val 4288"/>
              <a:gd name="f21" fmla="val 4634"/>
              <a:gd name="f22" fmla="val 381"/>
              <a:gd name="f23" fmla="val 14952"/>
              <a:gd name="f24" fmla="val 9106"/>
              <a:gd name="f25" fmla="val 27244"/>
              <a:gd name="f26" fmla="val 14716"/>
              <a:gd name="f27" fmla="val 39813"/>
              <a:gd name="f28" fmla="val 18386"/>
              <a:gd name="f29" fmla="val 55394"/>
              <a:gd name="f30" fmla="val 22922"/>
              <a:gd name="f31" fmla="val 70283"/>
              <a:gd name="f32" fmla="val 27492"/>
              <a:gd name="f33" fmla="val 80359"/>
              <a:gd name="f34" fmla="val 41273"/>
              <a:gd name="f35" fmla="val 84998"/>
              <a:gd name="f36" fmla="val 60351"/>
              <a:gd name="f37" fmla="val 96875"/>
              <a:gd name="f38" fmla="val 74444"/>
              <a:gd name="f39" fmla="val 111590"/>
              <a:gd name="f40" fmla="val 86528"/>
              <a:gd name="f41" fmla="val 113564"/>
              <a:gd name="f42" fmla="val 96153"/>
              <a:gd name="f43" fmla="val 110482"/>
              <a:gd name="f44" fmla="val 99512"/>
              <a:gd name="f45" fmla="val 100857"/>
              <a:gd name="f46" fmla="val 95496"/>
              <a:gd name="f47" fmla="val 88807"/>
              <a:gd name="f48" fmla="val 90475"/>
              <a:gd name="f49" fmla="val 76654"/>
              <a:gd name="f50" fmla="val 85766"/>
              <a:gd name="f51" fmla="val 64570"/>
              <a:gd name="f52" fmla="val 80919"/>
              <a:gd name="f53" fmla="val 42583"/>
              <a:gd name="f54" fmla="val 68592"/>
              <a:gd name="f55" fmla="val 23712"/>
              <a:gd name="f56" fmla="val 52976"/>
              <a:gd name="f57" fmla="val 11039"/>
              <a:gd name="f58" fmla="val 30712"/>
              <a:gd name="f59" fmla="+- 0 0 -90"/>
              <a:gd name="f60" fmla="*/ f3 1 112157"/>
              <a:gd name="f61" fmla="*/ f4 1 97159"/>
              <a:gd name="f62" fmla="val f5"/>
              <a:gd name="f63" fmla="val f6"/>
              <a:gd name="f64" fmla="val f7"/>
              <a:gd name="f65" fmla="*/ f59 f0 1"/>
              <a:gd name="f66" fmla="+- f64 0 f62"/>
              <a:gd name="f67" fmla="+- f63 0 f62"/>
              <a:gd name="f68" fmla="*/ f65 1 f2"/>
              <a:gd name="f69" fmla="*/ f67 1 112157"/>
              <a:gd name="f70" fmla="*/ f66 1 97159"/>
              <a:gd name="f71" fmla="*/ 11005 f67 1"/>
              <a:gd name="f72" fmla="*/ 30678 f66 1"/>
              <a:gd name="f73" fmla="*/ 3214 f67 1"/>
              <a:gd name="f74" fmla="*/ 12396 f66 1"/>
              <a:gd name="f75" fmla="*/ 4288 f67 1"/>
              <a:gd name="f76" fmla="*/ 0 f66 1"/>
              <a:gd name="f77" fmla="*/ 4634 f67 1"/>
              <a:gd name="f78" fmla="*/ 381 f66 1"/>
              <a:gd name="f79" fmla="*/ 39813 f67 1"/>
              <a:gd name="f80" fmla="*/ 18386 f66 1"/>
              <a:gd name="f81" fmla="*/ 80359 f67 1"/>
              <a:gd name="f82" fmla="*/ 41273 f66 1"/>
              <a:gd name="f83" fmla="*/ 111590 f67 1"/>
              <a:gd name="f84" fmla="*/ 86528 f66 1"/>
              <a:gd name="f85" fmla="*/ 100857 f67 1"/>
              <a:gd name="f86" fmla="*/ 95496 f66 1"/>
              <a:gd name="f87" fmla="*/ 64570 f67 1"/>
              <a:gd name="f88" fmla="*/ 80919 f66 1"/>
              <a:gd name="f89" fmla="*/ 11039 f67 1"/>
              <a:gd name="f90" fmla="*/ 30712 f66 1"/>
              <a:gd name="f91" fmla="+- f68 0 f1"/>
              <a:gd name="f92" fmla="*/ f71 1 112157"/>
              <a:gd name="f93" fmla="*/ f72 1 97159"/>
              <a:gd name="f94" fmla="*/ f73 1 112157"/>
              <a:gd name="f95" fmla="*/ f74 1 97159"/>
              <a:gd name="f96" fmla="*/ f75 1 112157"/>
              <a:gd name="f97" fmla="*/ f76 1 97159"/>
              <a:gd name="f98" fmla="*/ f77 1 112157"/>
              <a:gd name="f99" fmla="*/ f78 1 97159"/>
              <a:gd name="f100" fmla="*/ f79 1 112157"/>
              <a:gd name="f101" fmla="*/ f80 1 97159"/>
              <a:gd name="f102" fmla="*/ f81 1 112157"/>
              <a:gd name="f103" fmla="*/ f82 1 97159"/>
              <a:gd name="f104" fmla="*/ f83 1 112157"/>
              <a:gd name="f105" fmla="*/ f84 1 97159"/>
              <a:gd name="f106" fmla="*/ f85 1 112157"/>
              <a:gd name="f107" fmla="*/ f86 1 97159"/>
              <a:gd name="f108" fmla="*/ f87 1 112157"/>
              <a:gd name="f109" fmla="*/ f88 1 97159"/>
              <a:gd name="f110" fmla="*/ f89 1 112157"/>
              <a:gd name="f111" fmla="*/ f90 1 97159"/>
              <a:gd name="f112" fmla="*/ f62 1 f69"/>
              <a:gd name="f113" fmla="*/ f63 1 f69"/>
              <a:gd name="f114" fmla="*/ f62 1 f70"/>
              <a:gd name="f115" fmla="*/ f64 1 f70"/>
              <a:gd name="f116" fmla="*/ f92 1 f69"/>
              <a:gd name="f117" fmla="*/ f93 1 f70"/>
              <a:gd name="f118" fmla="*/ f94 1 f69"/>
              <a:gd name="f119" fmla="*/ f95 1 f70"/>
              <a:gd name="f120" fmla="*/ f96 1 f69"/>
              <a:gd name="f121" fmla="*/ f97 1 f70"/>
              <a:gd name="f122" fmla="*/ f98 1 f69"/>
              <a:gd name="f123" fmla="*/ f99 1 f70"/>
              <a:gd name="f124" fmla="*/ f100 1 f69"/>
              <a:gd name="f125" fmla="*/ f101 1 f70"/>
              <a:gd name="f126" fmla="*/ f102 1 f69"/>
              <a:gd name="f127" fmla="*/ f103 1 f70"/>
              <a:gd name="f128" fmla="*/ f104 1 f69"/>
              <a:gd name="f129" fmla="*/ f105 1 f70"/>
              <a:gd name="f130" fmla="*/ f106 1 f69"/>
              <a:gd name="f131" fmla="*/ f107 1 f70"/>
              <a:gd name="f132" fmla="*/ f108 1 f69"/>
              <a:gd name="f133" fmla="*/ f109 1 f70"/>
              <a:gd name="f134" fmla="*/ f110 1 f69"/>
              <a:gd name="f135" fmla="*/ f111 1 f70"/>
              <a:gd name="f136" fmla="*/ f112 f60 1"/>
              <a:gd name="f137" fmla="*/ f113 f60 1"/>
              <a:gd name="f138" fmla="*/ f115 f61 1"/>
              <a:gd name="f139" fmla="*/ f114 f61 1"/>
              <a:gd name="f140" fmla="*/ f116 f60 1"/>
              <a:gd name="f141" fmla="*/ f117 f61 1"/>
              <a:gd name="f142" fmla="*/ f118 f60 1"/>
              <a:gd name="f143" fmla="*/ f119 f61 1"/>
              <a:gd name="f144" fmla="*/ f120 f60 1"/>
              <a:gd name="f145" fmla="*/ f121 f61 1"/>
              <a:gd name="f146" fmla="*/ f122 f60 1"/>
              <a:gd name="f147" fmla="*/ f123 f61 1"/>
              <a:gd name="f148" fmla="*/ f124 f60 1"/>
              <a:gd name="f149" fmla="*/ f125 f61 1"/>
              <a:gd name="f150" fmla="*/ f126 f60 1"/>
              <a:gd name="f151" fmla="*/ f127 f61 1"/>
              <a:gd name="f152" fmla="*/ f128 f60 1"/>
              <a:gd name="f153" fmla="*/ f129 f61 1"/>
              <a:gd name="f154" fmla="*/ f130 f60 1"/>
              <a:gd name="f155" fmla="*/ f131 f61 1"/>
              <a:gd name="f156" fmla="*/ f132 f60 1"/>
              <a:gd name="f157" fmla="*/ f133 f61 1"/>
              <a:gd name="f158" fmla="*/ f134 f60 1"/>
              <a:gd name="f159" fmla="*/ f135 f6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1">
                <a:pos x="f140" y="f141"/>
              </a:cxn>
              <a:cxn ang="f91">
                <a:pos x="f142" y="f143"/>
              </a:cxn>
              <a:cxn ang="f91">
                <a:pos x="f144" y="f145"/>
              </a:cxn>
              <a:cxn ang="f91">
                <a:pos x="f146" y="f147"/>
              </a:cxn>
              <a:cxn ang="f91">
                <a:pos x="f148" y="f149"/>
              </a:cxn>
              <a:cxn ang="f91">
                <a:pos x="f150" y="f151"/>
              </a:cxn>
              <a:cxn ang="f91">
                <a:pos x="f152" y="f153"/>
              </a:cxn>
              <a:cxn ang="f91">
                <a:pos x="f154" y="f155"/>
              </a:cxn>
              <a:cxn ang="f91">
                <a:pos x="f156" y="f157"/>
              </a:cxn>
              <a:cxn ang="f91">
                <a:pos x="f158" y="f159"/>
              </a:cxn>
            </a:cxnLst>
            <a:rect l="f136" t="f139" r="f137" b="f138"/>
            <a:pathLst>
              <a:path w="112157" h="9715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5"/>
                </a:cubicBezTo>
                <a:lnTo>
                  <a:pt x="f21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92" name="Forma libre: forma 970">
            <a:extLst>
              <a:ext uri="{FF2B5EF4-FFF2-40B4-BE49-F238E27FC236}">
                <a16:creationId xmlns:a16="http://schemas.microsoft.com/office/drawing/2014/main" id="{1CAE9D48-E646-4E56-B880-6B0CF0AC515F}"/>
              </a:ext>
            </a:extLst>
          </p:cNvPr>
          <p:cNvSpPr/>
          <p:nvPr/>
        </p:nvSpPr>
        <p:spPr>
          <a:xfrm>
            <a:off x="6772119" y="1146995"/>
            <a:ext cx="112809" cy="9743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2807"/>
              <a:gd name="f7" fmla="val 97434"/>
              <a:gd name="f8" fmla="val 3566"/>
              <a:gd name="f9" fmla="val 13746"/>
              <a:gd name="f10" fmla="val 2493"/>
              <a:gd name="f11" fmla="val 9591"/>
              <a:gd name="f12" fmla="val 1420"/>
              <a:gd name="f13" fmla="val 5471"/>
              <a:gd name="f14" fmla="val 15616"/>
              <a:gd name="f15" fmla="val 1904"/>
              <a:gd name="f16" fmla="val 27631"/>
              <a:gd name="f17" fmla="val 9556"/>
              <a:gd name="f18" fmla="val 40096"/>
              <a:gd name="f19" fmla="val 16066"/>
              <a:gd name="f20" fmla="val 47055"/>
              <a:gd name="f21" fmla="val 19702"/>
              <a:gd name="f22" fmla="val 53288"/>
              <a:gd name="f23" fmla="val 25519"/>
              <a:gd name="f24" fmla="val 62152"/>
              <a:gd name="f25" fmla="val 23753"/>
              <a:gd name="f26" fmla="val 77560"/>
              <a:gd name="f27" fmla="val 41896"/>
              <a:gd name="f28" fmla="val 96881"/>
              <a:gd name="f29" fmla="val 56681"/>
              <a:gd name="f30" fmla="val 108930"/>
              <a:gd name="f31" fmla="val 77768"/>
              <a:gd name="f32" fmla="val 110003"/>
              <a:gd name="f33" fmla="val 83238"/>
              <a:gd name="f34" fmla="val 111077"/>
              <a:gd name="f35" fmla="val 88709"/>
              <a:gd name="f36" fmla="val 112808"/>
              <a:gd name="f37" fmla="val 97435"/>
              <a:gd name="f38" fmla="val 89956"/>
              <a:gd name="f39" fmla="val 85593"/>
              <a:gd name="f40" fmla="val 68315"/>
              <a:gd name="f41" fmla="val 77629"/>
              <a:gd name="f42" fmla="val 46467"/>
              <a:gd name="f43" fmla="val 70046"/>
              <a:gd name="f44" fmla="val 40061"/>
              <a:gd name="f45" fmla="val 67830"/>
              <a:gd name="f46" fmla="val 39230"/>
              <a:gd name="f47" fmla="val 60178"/>
              <a:gd name="f48" fmla="val 35941"/>
              <a:gd name="f49" fmla="val 54950"/>
              <a:gd name="f50" fmla="val 30989"/>
              <a:gd name="f51" fmla="val 47090"/>
              <a:gd name="f52" fmla="val 30435"/>
              <a:gd name="f53" fmla="val 35594"/>
              <a:gd name="f54" fmla="val 18697"/>
              <a:gd name="f55" fmla="val 33067"/>
              <a:gd name="f56" fmla="val 13677"/>
              <a:gd name="f57" fmla="val 26627"/>
              <a:gd name="f58" fmla="val 8622"/>
              <a:gd name="f59" fmla="val 20186"/>
              <a:gd name="f60" fmla="val 3601"/>
              <a:gd name="f61" fmla="+- 0 0 -90"/>
              <a:gd name="f62" fmla="*/ f3 1 112807"/>
              <a:gd name="f63" fmla="*/ f4 1 97434"/>
              <a:gd name="f64" fmla="val f5"/>
              <a:gd name="f65" fmla="val f6"/>
              <a:gd name="f66" fmla="val f7"/>
              <a:gd name="f67" fmla="*/ f61 f0 1"/>
              <a:gd name="f68" fmla="+- f66 0 f64"/>
              <a:gd name="f69" fmla="+- f65 0 f64"/>
              <a:gd name="f70" fmla="*/ f67 1 f2"/>
              <a:gd name="f71" fmla="*/ f69 1 112807"/>
              <a:gd name="f72" fmla="*/ f68 1 97434"/>
              <a:gd name="f73" fmla="*/ 3566 f69 1"/>
              <a:gd name="f74" fmla="*/ 13746 f68 1"/>
              <a:gd name="f75" fmla="*/ 0 f69 1"/>
              <a:gd name="f76" fmla="*/ 0 f68 1"/>
              <a:gd name="f77" fmla="*/ 40096 f69 1"/>
              <a:gd name="f78" fmla="*/ 16066 f68 1"/>
              <a:gd name="f79" fmla="*/ 62152 f69 1"/>
              <a:gd name="f80" fmla="*/ 23753 f68 1"/>
              <a:gd name="f81" fmla="*/ 108930 f69 1"/>
              <a:gd name="f82" fmla="*/ 77768 f68 1"/>
              <a:gd name="f83" fmla="*/ 112808 f69 1"/>
              <a:gd name="f84" fmla="*/ 97435 f68 1"/>
              <a:gd name="f85" fmla="*/ 46467 f69 1"/>
              <a:gd name="f86" fmla="*/ 70046 f68 1"/>
              <a:gd name="f87" fmla="*/ 35941 f69 1"/>
              <a:gd name="f88" fmla="*/ 54950 f68 1"/>
              <a:gd name="f89" fmla="*/ 18697 f69 1"/>
              <a:gd name="f90" fmla="*/ 33067 f68 1"/>
              <a:gd name="f91" fmla="*/ 3601 f69 1"/>
              <a:gd name="f92" fmla="+- f70 0 f1"/>
              <a:gd name="f93" fmla="*/ f73 1 112807"/>
              <a:gd name="f94" fmla="*/ f74 1 97434"/>
              <a:gd name="f95" fmla="*/ f75 1 112807"/>
              <a:gd name="f96" fmla="*/ f76 1 97434"/>
              <a:gd name="f97" fmla="*/ f77 1 112807"/>
              <a:gd name="f98" fmla="*/ f78 1 97434"/>
              <a:gd name="f99" fmla="*/ f79 1 112807"/>
              <a:gd name="f100" fmla="*/ f80 1 97434"/>
              <a:gd name="f101" fmla="*/ f81 1 112807"/>
              <a:gd name="f102" fmla="*/ f82 1 97434"/>
              <a:gd name="f103" fmla="*/ f83 1 112807"/>
              <a:gd name="f104" fmla="*/ f84 1 97434"/>
              <a:gd name="f105" fmla="*/ f85 1 112807"/>
              <a:gd name="f106" fmla="*/ f86 1 97434"/>
              <a:gd name="f107" fmla="*/ f87 1 112807"/>
              <a:gd name="f108" fmla="*/ f88 1 97434"/>
              <a:gd name="f109" fmla="*/ f89 1 112807"/>
              <a:gd name="f110" fmla="*/ f90 1 97434"/>
              <a:gd name="f111" fmla="*/ f91 1 112807"/>
              <a:gd name="f112" fmla="*/ f64 1 f71"/>
              <a:gd name="f113" fmla="*/ f65 1 f71"/>
              <a:gd name="f114" fmla="*/ f64 1 f72"/>
              <a:gd name="f115" fmla="*/ f66 1 f72"/>
              <a:gd name="f116" fmla="*/ f93 1 f71"/>
              <a:gd name="f117" fmla="*/ f94 1 f72"/>
              <a:gd name="f118" fmla="*/ f95 1 f71"/>
              <a:gd name="f119" fmla="*/ f96 1 f72"/>
              <a:gd name="f120" fmla="*/ f97 1 f71"/>
              <a:gd name="f121" fmla="*/ f98 1 f72"/>
              <a:gd name="f122" fmla="*/ f99 1 f71"/>
              <a:gd name="f123" fmla="*/ f100 1 f72"/>
              <a:gd name="f124" fmla="*/ f101 1 f71"/>
              <a:gd name="f125" fmla="*/ f102 1 f72"/>
              <a:gd name="f126" fmla="*/ f103 1 f71"/>
              <a:gd name="f127" fmla="*/ f104 1 f72"/>
              <a:gd name="f128" fmla="*/ f105 1 f71"/>
              <a:gd name="f129" fmla="*/ f106 1 f72"/>
              <a:gd name="f130" fmla="*/ f107 1 f71"/>
              <a:gd name="f131" fmla="*/ f108 1 f72"/>
              <a:gd name="f132" fmla="*/ f109 1 f71"/>
              <a:gd name="f133" fmla="*/ f110 1 f72"/>
              <a:gd name="f134" fmla="*/ f111 1 f71"/>
              <a:gd name="f135" fmla="*/ f112 f62 1"/>
              <a:gd name="f136" fmla="*/ f113 f62 1"/>
              <a:gd name="f137" fmla="*/ f115 f63 1"/>
              <a:gd name="f138" fmla="*/ f114 f63 1"/>
              <a:gd name="f139" fmla="*/ f116 f62 1"/>
              <a:gd name="f140" fmla="*/ f117 f63 1"/>
              <a:gd name="f141" fmla="*/ f118 f62 1"/>
              <a:gd name="f142" fmla="*/ f119 f63 1"/>
              <a:gd name="f143" fmla="*/ f120 f62 1"/>
              <a:gd name="f144" fmla="*/ f121 f63 1"/>
              <a:gd name="f145" fmla="*/ f122 f62 1"/>
              <a:gd name="f146" fmla="*/ f123 f63 1"/>
              <a:gd name="f147" fmla="*/ f124 f62 1"/>
              <a:gd name="f148" fmla="*/ f125 f63 1"/>
              <a:gd name="f149" fmla="*/ f126 f62 1"/>
              <a:gd name="f150" fmla="*/ f127 f63 1"/>
              <a:gd name="f151" fmla="*/ f128 f62 1"/>
              <a:gd name="f152" fmla="*/ f129 f63 1"/>
              <a:gd name="f153" fmla="*/ f130 f62 1"/>
              <a:gd name="f154" fmla="*/ f131 f63 1"/>
              <a:gd name="f155" fmla="*/ f132 f62 1"/>
              <a:gd name="f156" fmla="*/ f133 f63 1"/>
              <a:gd name="f157" fmla="*/ f13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2">
                <a:pos x="f139" y="f140"/>
              </a:cxn>
              <a:cxn ang="f92">
                <a:pos x="f141" y="f142"/>
              </a:cxn>
              <a:cxn ang="f92">
                <a:pos x="f143" y="f144"/>
              </a:cxn>
              <a:cxn ang="f92">
                <a:pos x="f145" y="f146"/>
              </a:cxn>
              <a:cxn ang="f92">
                <a:pos x="f147" y="f148"/>
              </a:cxn>
              <a:cxn ang="f92">
                <a:pos x="f149" y="f150"/>
              </a:cxn>
              <a:cxn ang="f92">
                <a:pos x="f151" y="f152"/>
              </a:cxn>
              <a:cxn ang="f92">
                <a:pos x="f153" y="f154"/>
              </a:cxn>
              <a:cxn ang="f92">
                <a:pos x="f155" y="f156"/>
              </a:cxn>
              <a:cxn ang="f92">
                <a:pos x="f157" y="f140"/>
              </a:cxn>
            </a:cxnLst>
            <a:rect l="f135" t="f138" r="f136" b="f137"/>
            <a:pathLst>
              <a:path w="112807" h="97434">
                <a:moveTo>
                  <a:pt x="f8" y="f9"/>
                </a:moveTo>
                <a:cubicBezTo>
                  <a:pt x="f10" y="f11"/>
                  <a:pt x="f12" y="f13"/>
                  <a:pt x="f5" y="f5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93" name="Forma libre: forma 971">
            <a:extLst>
              <a:ext uri="{FF2B5EF4-FFF2-40B4-BE49-F238E27FC236}">
                <a16:creationId xmlns:a16="http://schemas.microsoft.com/office/drawing/2014/main" id="{498923CA-A198-4F10-A694-B48E94B67D0A}"/>
              </a:ext>
            </a:extLst>
          </p:cNvPr>
          <p:cNvSpPr/>
          <p:nvPr/>
        </p:nvSpPr>
        <p:spPr>
          <a:xfrm>
            <a:off x="6772777" y="1403046"/>
            <a:ext cx="109965" cy="9383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9965"/>
              <a:gd name="f7" fmla="val 93833"/>
              <a:gd name="f8" fmla="val 82892"/>
              <a:gd name="f9" fmla="val 50241"/>
              <a:gd name="f10" fmla="val 64783"/>
              <a:gd name="f11" fmla="val 59243"/>
              <a:gd name="f12" fmla="val 51245"/>
              <a:gd name="f13" fmla="val 74824"/>
              <a:gd name="f14" fmla="val 33101"/>
              <a:gd name="f15" fmla="val 84035"/>
              <a:gd name="f16" fmla="val 22783"/>
              <a:gd name="f17" fmla="val 89263"/>
              <a:gd name="f18" fmla="val 12292"/>
              <a:gd name="f19" fmla="val 92275"/>
              <a:gd name="f20" fmla="val 93834"/>
              <a:gd name="f21" fmla="val 18317"/>
              <a:gd name="f22" fmla="val 73855"/>
              <a:gd name="f23" fmla="val 31162"/>
              <a:gd name="f24" fmla="val 42346"/>
              <a:gd name="f25" fmla="val 27527"/>
              <a:gd name="f26" fmla="val 43662"/>
              <a:gd name="f27" fmla="val 24722"/>
              <a:gd name="f28" fmla="val 47298"/>
              <a:gd name="f29" fmla="val 21260"/>
              <a:gd name="f30" fmla="val 49998"/>
              <a:gd name="f31" fmla="val 21087"/>
              <a:gd name="f32" fmla="val 71397"/>
              <a:gd name="f33" fmla="val 19840"/>
              <a:gd name="f34" fmla="val 88951"/>
              <a:gd name="f35" fmla="val 8033"/>
              <a:gd name="f36" fmla="val 108480"/>
              <a:gd name="f37" fmla="val 112808"/>
              <a:gd name="f38" fmla="val 6717"/>
              <a:gd name="f39" fmla="val 106125"/>
              <a:gd name="f40" fmla="val 12396"/>
              <a:gd name="f41" fmla="val 107891"/>
              <a:gd name="f42" fmla="val 18213"/>
              <a:gd name="f43" fmla="val 99547"/>
              <a:gd name="f44" fmla="val 28877"/>
              <a:gd name="f45" fmla="val 91202"/>
              <a:gd name="f46" fmla="val 39542"/>
              <a:gd name="f47" fmla="val 82857"/>
              <a:gd name="f48" fmla="+- 0 0 -90"/>
              <a:gd name="f49" fmla="*/ f3 1 109965"/>
              <a:gd name="f50" fmla="*/ f4 1 93833"/>
              <a:gd name="f51" fmla="val f5"/>
              <a:gd name="f52" fmla="val f6"/>
              <a:gd name="f53" fmla="val f7"/>
              <a:gd name="f54" fmla="*/ f48 f0 1"/>
              <a:gd name="f55" fmla="+- f53 0 f51"/>
              <a:gd name="f56" fmla="+- f52 0 f51"/>
              <a:gd name="f57" fmla="*/ f54 1 f2"/>
              <a:gd name="f58" fmla="*/ f56 1 109965"/>
              <a:gd name="f59" fmla="*/ f55 1 93833"/>
              <a:gd name="f60" fmla="*/ 82892 f56 1"/>
              <a:gd name="f61" fmla="*/ 50241 f55 1"/>
              <a:gd name="f62" fmla="*/ 33101 f56 1"/>
              <a:gd name="f63" fmla="*/ 84035 f55 1"/>
              <a:gd name="f64" fmla="*/ 0 f56 1"/>
              <a:gd name="f65" fmla="*/ 93834 f55 1"/>
              <a:gd name="f66" fmla="*/ 42346 f56 1"/>
              <a:gd name="f67" fmla="*/ 27527 f55 1"/>
              <a:gd name="f68" fmla="*/ 49998 f56 1"/>
              <a:gd name="f69" fmla="*/ 21087 f55 1"/>
              <a:gd name="f70" fmla="*/ 108480 f56 1"/>
              <a:gd name="f71" fmla="*/ 0 f55 1"/>
              <a:gd name="f72" fmla="*/ 107891 f56 1"/>
              <a:gd name="f73" fmla="*/ 18213 f55 1"/>
              <a:gd name="f74" fmla="*/ 82857 f56 1"/>
              <a:gd name="f75" fmla="+- f57 0 f1"/>
              <a:gd name="f76" fmla="*/ f60 1 109965"/>
              <a:gd name="f77" fmla="*/ f61 1 93833"/>
              <a:gd name="f78" fmla="*/ f62 1 109965"/>
              <a:gd name="f79" fmla="*/ f63 1 93833"/>
              <a:gd name="f80" fmla="*/ f64 1 109965"/>
              <a:gd name="f81" fmla="*/ f65 1 93833"/>
              <a:gd name="f82" fmla="*/ f66 1 109965"/>
              <a:gd name="f83" fmla="*/ f67 1 93833"/>
              <a:gd name="f84" fmla="*/ f68 1 109965"/>
              <a:gd name="f85" fmla="*/ f69 1 93833"/>
              <a:gd name="f86" fmla="*/ f70 1 109965"/>
              <a:gd name="f87" fmla="*/ f71 1 93833"/>
              <a:gd name="f88" fmla="*/ f72 1 109965"/>
              <a:gd name="f89" fmla="*/ f73 1 93833"/>
              <a:gd name="f90" fmla="*/ f74 1 109965"/>
              <a:gd name="f91" fmla="*/ f51 1 f58"/>
              <a:gd name="f92" fmla="*/ f52 1 f58"/>
              <a:gd name="f93" fmla="*/ f51 1 f59"/>
              <a:gd name="f94" fmla="*/ f53 1 f59"/>
              <a:gd name="f95" fmla="*/ f76 1 f58"/>
              <a:gd name="f96" fmla="*/ f77 1 f59"/>
              <a:gd name="f97" fmla="*/ f78 1 f58"/>
              <a:gd name="f98" fmla="*/ f79 1 f59"/>
              <a:gd name="f99" fmla="*/ f80 1 f58"/>
              <a:gd name="f100" fmla="*/ f81 1 f59"/>
              <a:gd name="f101" fmla="*/ f82 1 f58"/>
              <a:gd name="f102" fmla="*/ f83 1 f59"/>
              <a:gd name="f103" fmla="*/ f84 1 f58"/>
              <a:gd name="f104" fmla="*/ f85 1 f59"/>
              <a:gd name="f105" fmla="*/ f86 1 f58"/>
              <a:gd name="f106" fmla="*/ f87 1 f59"/>
              <a:gd name="f107" fmla="*/ f88 1 f58"/>
              <a:gd name="f108" fmla="*/ f89 1 f59"/>
              <a:gd name="f109" fmla="*/ f90 1 f58"/>
              <a:gd name="f110" fmla="*/ f91 f49 1"/>
              <a:gd name="f111" fmla="*/ f92 f49 1"/>
              <a:gd name="f112" fmla="*/ f94 f50 1"/>
              <a:gd name="f113" fmla="*/ f93 f50 1"/>
              <a:gd name="f114" fmla="*/ f95 f49 1"/>
              <a:gd name="f115" fmla="*/ f96 f50 1"/>
              <a:gd name="f116" fmla="*/ f97 f49 1"/>
              <a:gd name="f117" fmla="*/ f98 f50 1"/>
              <a:gd name="f118" fmla="*/ f99 f49 1"/>
              <a:gd name="f119" fmla="*/ f100 f50 1"/>
              <a:gd name="f120" fmla="*/ f101 f49 1"/>
              <a:gd name="f121" fmla="*/ f102 f50 1"/>
              <a:gd name="f122" fmla="*/ f103 f49 1"/>
              <a:gd name="f123" fmla="*/ f104 f50 1"/>
              <a:gd name="f124" fmla="*/ f105 f49 1"/>
              <a:gd name="f125" fmla="*/ f106 f50 1"/>
              <a:gd name="f126" fmla="*/ f107 f49 1"/>
              <a:gd name="f127" fmla="*/ f108 f50 1"/>
              <a:gd name="f128" fmla="*/ f109 f4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5">
                <a:pos x="f114" y="f115"/>
              </a:cxn>
              <a:cxn ang="f75">
                <a:pos x="f116" y="f117"/>
              </a:cxn>
              <a:cxn ang="f75">
                <a:pos x="f118" y="f119"/>
              </a:cxn>
              <a:cxn ang="f75">
                <a:pos x="f120" y="f121"/>
              </a:cxn>
              <a:cxn ang="f75">
                <a:pos x="f122" y="f123"/>
              </a:cxn>
              <a:cxn ang="f75">
                <a:pos x="f124" y="f125"/>
              </a:cxn>
              <a:cxn ang="f75">
                <a:pos x="f126" y="f127"/>
              </a:cxn>
              <a:cxn ang="f75">
                <a:pos x="f128" y="f115"/>
              </a:cxn>
            </a:cxnLst>
            <a:rect l="f110" t="f113" r="f111" b="f112"/>
            <a:pathLst>
              <a:path w="109965" h="93833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5" y="f20"/>
                </a:cubicBezTo>
                <a:cubicBezTo>
                  <a:pt x="f21" y="f22"/>
                  <a:pt x="f23" y="f12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5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94" name="Forma libre: forma 972">
            <a:extLst>
              <a:ext uri="{FF2B5EF4-FFF2-40B4-BE49-F238E27FC236}">
                <a16:creationId xmlns:a16="http://schemas.microsoft.com/office/drawing/2014/main" id="{D30C7B04-2FEE-429A-8B35-39C83D8346FB}"/>
              </a:ext>
            </a:extLst>
          </p:cNvPr>
          <p:cNvSpPr/>
          <p:nvPr/>
        </p:nvSpPr>
        <p:spPr>
          <a:xfrm>
            <a:off x="6562593" y="1148102"/>
            <a:ext cx="110459" cy="9549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0461"/>
              <a:gd name="f7" fmla="val 95495"/>
              <a:gd name="f8" fmla="val 13615"/>
              <a:gd name="f9" fmla="val 58205"/>
              <a:gd name="f10" fmla="val 31897"/>
              <a:gd name="f11" fmla="val 50068"/>
              <a:gd name="f12" fmla="val 41385"/>
              <a:gd name="f13" fmla="val 31197"/>
              <a:gd name="f14" fmla="val 58836"/>
              <a:gd name="f15" fmla="val 21710"/>
              <a:gd name="f16" fmla="val 75248"/>
              <a:gd name="f17" fmla="val 12742"/>
              <a:gd name="f18" fmla="val 91037"/>
              <a:gd name="f19" fmla="val 2805"/>
              <a:gd name="f20" fmla="val 92906"/>
              <a:gd name="f21" fmla="val 19113"/>
              <a:gd name="f22" fmla="val 80511"/>
              <a:gd name="f23" fmla="val 40788"/>
              <a:gd name="f24" fmla="val 69535"/>
              <a:gd name="f25" fmla="val 63364"/>
              <a:gd name="f26" fmla="val 65726"/>
              <a:gd name="f27" fmla="val 71189"/>
              <a:gd name="f28" fmla="val 57243"/>
              <a:gd name="f29" fmla="val 50422"/>
              <a:gd name="f30" fmla="val 73751"/>
              <a:gd name="f31" fmla="val 33871"/>
              <a:gd name="f32" fmla="val 79949"/>
              <a:gd name="f33" fmla="val 17182"/>
              <a:gd name="f34" fmla="val 85870"/>
              <a:gd name="f35" fmla="val 112"/>
              <a:gd name="f36" fmla="val 95496"/>
              <a:gd name="f37" fmla="val -1135"/>
              <a:gd name="f38" fmla="val 83169"/>
              <a:gd name="f39" fmla="val 8456"/>
              <a:gd name="f40" fmla="val 76210"/>
              <a:gd name="f41" fmla="val 8907"/>
              <a:gd name="f42" fmla="val 66653"/>
              <a:gd name="f43" fmla="val 10499"/>
              <a:gd name="f44" fmla="val 63848"/>
              <a:gd name="f45" fmla="val 12057"/>
              <a:gd name="f46" fmla="val 61009"/>
              <a:gd name="f47" fmla="val 13650"/>
              <a:gd name="f48" fmla="+- 0 0 -90"/>
              <a:gd name="f49" fmla="*/ f3 1 110461"/>
              <a:gd name="f50" fmla="*/ f4 1 95495"/>
              <a:gd name="f51" fmla="val f5"/>
              <a:gd name="f52" fmla="val f6"/>
              <a:gd name="f53" fmla="val f7"/>
              <a:gd name="f54" fmla="*/ f48 f0 1"/>
              <a:gd name="f55" fmla="+- f53 0 f51"/>
              <a:gd name="f56" fmla="+- f52 0 f51"/>
              <a:gd name="f57" fmla="*/ f54 1 f2"/>
              <a:gd name="f58" fmla="*/ f56 1 110461"/>
              <a:gd name="f59" fmla="*/ f55 1 95495"/>
              <a:gd name="f60" fmla="*/ 13615 f56 1"/>
              <a:gd name="f61" fmla="*/ 58205 f55 1"/>
              <a:gd name="f62" fmla="*/ 58836 f56 1"/>
              <a:gd name="f63" fmla="*/ 21710 f55 1"/>
              <a:gd name="f64" fmla="*/ 110461 f56 1"/>
              <a:gd name="f65" fmla="*/ 0 f55 1"/>
              <a:gd name="f66" fmla="*/ 69535 f56 1"/>
              <a:gd name="f67" fmla="*/ 63364 f55 1"/>
              <a:gd name="f68" fmla="*/ 50422 f56 1"/>
              <a:gd name="f69" fmla="*/ 73751 f55 1"/>
              <a:gd name="f70" fmla="*/ 112 f56 1"/>
              <a:gd name="f71" fmla="*/ 95496 f55 1"/>
              <a:gd name="f72" fmla="*/ 8907 f56 1"/>
              <a:gd name="f73" fmla="*/ 66653 f55 1"/>
              <a:gd name="f74" fmla="*/ 13650 f56 1"/>
              <a:gd name="f75" fmla="+- f57 0 f1"/>
              <a:gd name="f76" fmla="*/ f60 1 110461"/>
              <a:gd name="f77" fmla="*/ f61 1 95495"/>
              <a:gd name="f78" fmla="*/ f62 1 110461"/>
              <a:gd name="f79" fmla="*/ f63 1 95495"/>
              <a:gd name="f80" fmla="*/ f64 1 110461"/>
              <a:gd name="f81" fmla="*/ f65 1 95495"/>
              <a:gd name="f82" fmla="*/ f66 1 110461"/>
              <a:gd name="f83" fmla="*/ f67 1 95495"/>
              <a:gd name="f84" fmla="*/ f68 1 110461"/>
              <a:gd name="f85" fmla="*/ f69 1 95495"/>
              <a:gd name="f86" fmla="*/ f70 1 110461"/>
              <a:gd name="f87" fmla="*/ f71 1 95495"/>
              <a:gd name="f88" fmla="*/ f72 1 110461"/>
              <a:gd name="f89" fmla="*/ f73 1 95495"/>
              <a:gd name="f90" fmla="*/ f74 1 110461"/>
              <a:gd name="f91" fmla="*/ f51 1 f58"/>
              <a:gd name="f92" fmla="*/ f52 1 f58"/>
              <a:gd name="f93" fmla="*/ f51 1 f59"/>
              <a:gd name="f94" fmla="*/ f53 1 f59"/>
              <a:gd name="f95" fmla="*/ f76 1 f58"/>
              <a:gd name="f96" fmla="*/ f77 1 f59"/>
              <a:gd name="f97" fmla="*/ f78 1 f58"/>
              <a:gd name="f98" fmla="*/ f79 1 f59"/>
              <a:gd name="f99" fmla="*/ f80 1 f58"/>
              <a:gd name="f100" fmla="*/ f81 1 f59"/>
              <a:gd name="f101" fmla="*/ f82 1 f58"/>
              <a:gd name="f102" fmla="*/ f83 1 f59"/>
              <a:gd name="f103" fmla="*/ f84 1 f58"/>
              <a:gd name="f104" fmla="*/ f85 1 f59"/>
              <a:gd name="f105" fmla="*/ f86 1 f58"/>
              <a:gd name="f106" fmla="*/ f87 1 f59"/>
              <a:gd name="f107" fmla="*/ f88 1 f58"/>
              <a:gd name="f108" fmla="*/ f89 1 f59"/>
              <a:gd name="f109" fmla="*/ f90 1 f58"/>
              <a:gd name="f110" fmla="*/ f91 f49 1"/>
              <a:gd name="f111" fmla="*/ f92 f49 1"/>
              <a:gd name="f112" fmla="*/ f94 f50 1"/>
              <a:gd name="f113" fmla="*/ f93 f50 1"/>
              <a:gd name="f114" fmla="*/ f95 f49 1"/>
              <a:gd name="f115" fmla="*/ f96 f50 1"/>
              <a:gd name="f116" fmla="*/ f97 f49 1"/>
              <a:gd name="f117" fmla="*/ f98 f50 1"/>
              <a:gd name="f118" fmla="*/ f99 f49 1"/>
              <a:gd name="f119" fmla="*/ f100 f50 1"/>
              <a:gd name="f120" fmla="*/ f101 f49 1"/>
              <a:gd name="f121" fmla="*/ f102 f50 1"/>
              <a:gd name="f122" fmla="*/ f103 f49 1"/>
              <a:gd name="f123" fmla="*/ f104 f50 1"/>
              <a:gd name="f124" fmla="*/ f105 f49 1"/>
              <a:gd name="f125" fmla="*/ f106 f50 1"/>
              <a:gd name="f126" fmla="*/ f107 f49 1"/>
              <a:gd name="f127" fmla="*/ f108 f50 1"/>
              <a:gd name="f128" fmla="*/ f109 f4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5">
                <a:pos x="f114" y="f115"/>
              </a:cxn>
              <a:cxn ang="f75">
                <a:pos x="f116" y="f117"/>
              </a:cxn>
              <a:cxn ang="f75">
                <a:pos x="f118" y="f119"/>
              </a:cxn>
              <a:cxn ang="f75">
                <a:pos x="f120" y="f121"/>
              </a:cxn>
              <a:cxn ang="f75">
                <a:pos x="f122" y="f123"/>
              </a:cxn>
              <a:cxn ang="f75">
                <a:pos x="f124" y="f125"/>
              </a:cxn>
              <a:cxn ang="f75">
                <a:pos x="f126" y="f127"/>
              </a:cxn>
              <a:cxn ang="f75">
                <a:pos x="f128" y="f115"/>
              </a:cxn>
            </a:cxnLst>
            <a:rect l="f110" t="f113" r="f111" b="f112"/>
            <a:pathLst>
              <a:path w="110461" h="9549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6" y="f5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7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95" name="Forma libre: forma 973">
            <a:extLst>
              <a:ext uri="{FF2B5EF4-FFF2-40B4-BE49-F238E27FC236}">
                <a16:creationId xmlns:a16="http://schemas.microsoft.com/office/drawing/2014/main" id="{F28B6CD7-7495-4D70-AE6F-13A09D17EDCE}"/>
              </a:ext>
            </a:extLst>
          </p:cNvPr>
          <p:cNvSpPr/>
          <p:nvPr/>
        </p:nvSpPr>
        <p:spPr>
          <a:xfrm>
            <a:off x="5749399" y="1225122"/>
            <a:ext cx="162424" cy="20741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62425"/>
              <a:gd name="f7" fmla="val 207409"/>
              <a:gd name="f8" fmla="val 104281"/>
              <a:gd name="f9" fmla="val 796"/>
              <a:gd name="f10" fmla="val 71041"/>
              <a:gd name="f11" fmla="val 7548"/>
              <a:gd name="f12" fmla="val 40121"/>
              <a:gd name="f13" fmla="val 33344"/>
              <a:gd name="f14" fmla="val 17788"/>
              <a:gd name="f15" fmla="val 72228"/>
              <a:gd name="f16" fmla="val -15971"/>
              <a:gd name="f17" fmla="val 130640"/>
              <a:gd name="f18" fmla="val 268"/>
              <a:gd name="f19" fmla="val 151450"/>
              <a:gd name="f20" fmla="val 50059"/>
              <a:gd name="f21" fmla="val 166131"/>
              <a:gd name="f22" fmla="val 85168"/>
              <a:gd name="f23" fmla="val 165923"/>
              <a:gd name="f24" fmla="val 120694"/>
              <a:gd name="f25" fmla="val 151796"/>
              <a:gd name="f26" fmla="val 156046"/>
              <a:gd name="f27" fmla="val 138673"/>
              <a:gd name="f28" fmla="val 188870"/>
              <a:gd name="f29" fmla="val 111527"/>
              <a:gd name="f30" fmla="val 208018"/>
              <a:gd name="f31" fmla="val 79118"/>
              <a:gd name="f32" fmla="val 207394"/>
              <a:gd name="f33" fmla="val 48717"/>
              <a:gd name="f34" fmla="val 206806"/>
              <a:gd name="f35" fmla="val 20810"/>
              <a:gd name="f36" fmla="val 185927"/>
              <a:gd name="f37" fmla="val 9003"/>
              <a:gd name="f38" fmla="val 154453"/>
              <a:gd name="f39" fmla="val 2874"/>
              <a:gd name="f40" fmla="val 138145"/>
              <a:gd name="f41" fmla="val 121144"/>
              <a:gd name="f42" fmla="val 35"/>
              <a:gd name="f43" fmla="+- 0 0 -90"/>
              <a:gd name="f44" fmla="*/ f3 1 162425"/>
              <a:gd name="f45" fmla="*/ f4 1 207409"/>
              <a:gd name="f46" fmla="val f5"/>
              <a:gd name="f47" fmla="val f6"/>
              <a:gd name="f48" fmla="val f7"/>
              <a:gd name="f49" fmla="*/ f43 f0 1"/>
              <a:gd name="f50" fmla="+- f48 0 f46"/>
              <a:gd name="f51" fmla="+- f47 0 f46"/>
              <a:gd name="f52" fmla="*/ f49 1 f2"/>
              <a:gd name="f53" fmla="*/ f51 1 162425"/>
              <a:gd name="f54" fmla="*/ f50 1 207409"/>
              <a:gd name="f55" fmla="*/ 0 f51 1"/>
              <a:gd name="f56" fmla="*/ 104281 f50 1"/>
              <a:gd name="f57" fmla="*/ 33344 f51 1"/>
              <a:gd name="f58" fmla="*/ 17788 f50 1"/>
              <a:gd name="f59" fmla="*/ 151450 f51 1"/>
              <a:gd name="f60" fmla="*/ 50059 f50 1"/>
              <a:gd name="f61" fmla="*/ 151796 f51 1"/>
              <a:gd name="f62" fmla="*/ 156046 f50 1"/>
              <a:gd name="f63" fmla="*/ 79118 f51 1"/>
              <a:gd name="f64" fmla="*/ 207394 f50 1"/>
              <a:gd name="f65" fmla="*/ 9003 f51 1"/>
              <a:gd name="f66" fmla="*/ 154453 f50 1"/>
              <a:gd name="f67" fmla="*/ 35 f51 1"/>
              <a:gd name="f68" fmla="+- f52 0 f1"/>
              <a:gd name="f69" fmla="*/ f55 1 162425"/>
              <a:gd name="f70" fmla="*/ f56 1 207409"/>
              <a:gd name="f71" fmla="*/ f57 1 162425"/>
              <a:gd name="f72" fmla="*/ f58 1 207409"/>
              <a:gd name="f73" fmla="*/ f59 1 162425"/>
              <a:gd name="f74" fmla="*/ f60 1 207409"/>
              <a:gd name="f75" fmla="*/ f61 1 162425"/>
              <a:gd name="f76" fmla="*/ f62 1 207409"/>
              <a:gd name="f77" fmla="*/ f63 1 162425"/>
              <a:gd name="f78" fmla="*/ f64 1 207409"/>
              <a:gd name="f79" fmla="*/ f65 1 162425"/>
              <a:gd name="f80" fmla="*/ f66 1 207409"/>
              <a:gd name="f81" fmla="*/ f67 1 162425"/>
              <a:gd name="f82" fmla="*/ f46 1 f53"/>
              <a:gd name="f83" fmla="*/ f47 1 f53"/>
              <a:gd name="f84" fmla="*/ f46 1 f54"/>
              <a:gd name="f85" fmla="*/ f48 1 f54"/>
              <a:gd name="f86" fmla="*/ f69 1 f53"/>
              <a:gd name="f87" fmla="*/ f70 1 f54"/>
              <a:gd name="f88" fmla="*/ f71 1 f53"/>
              <a:gd name="f89" fmla="*/ f72 1 f54"/>
              <a:gd name="f90" fmla="*/ f73 1 f53"/>
              <a:gd name="f91" fmla="*/ f74 1 f54"/>
              <a:gd name="f92" fmla="*/ f75 1 f53"/>
              <a:gd name="f93" fmla="*/ f76 1 f54"/>
              <a:gd name="f94" fmla="*/ f77 1 f53"/>
              <a:gd name="f95" fmla="*/ f78 1 f54"/>
              <a:gd name="f96" fmla="*/ f79 1 f53"/>
              <a:gd name="f97" fmla="*/ f80 1 f54"/>
              <a:gd name="f98" fmla="*/ f81 1 f53"/>
              <a:gd name="f99" fmla="*/ f82 f44 1"/>
              <a:gd name="f100" fmla="*/ f83 f44 1"/>
              <a:gd name="f101" fmla="*/ f85 f45 1"/>
              <a:gd name="f102" fmla="*/ f84 f45 1"/>
              <a:gd name="f103" fmla="*/ f86 f44 1"/>
              <a:gd name="f104" fmla="*/ f87 f45 1"/>
              <a:gd name="f105" fmla="*/ f88 f44 1"/>
              <a:gd name="f106" fmla="*/ f89 f45 1"/>
              <a:gd name="f107" fmla="*/ f90 f44 1"/>
              <a:gd name="f108" fmla="*/ f91 f45 1"/>
              <a:gd name="f109" fmla="*/ f92 f44 1"/>
              <a:gd name="f110" fmla="*/ f93 f45 1"/>
              <a:gd name="f111" fmla="*/ f94 f44 1"/>
              <a:gd name="f112" fmla="*/ f95 f45 1"/>
              <a:gd name="f113" fmla="*/ f96 f44 1"/>
              <a:gd name="f114" fmla="*/ f97 f45 1"/>
              <a:gd name="f115" fmla="*/ f98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8">
                <a:pos x="f103" y="f104"/>
              </a:cxn>
              <a:cxn ang="f68">
                <a:pos x="f105" y="f106"/>
              </a:cxn>
              <a:cxn ang="f68">
                <a:pos x="f107" y="f108"/>
              </a:cxn>
              <a:cxn ang="f68">
                <a:pos x="f109" y="f110"/>
              </a:cxn>
              <a:cxn ang="f68">
                <a:pos x="f111" y="f112"/>
              </a:cxn>
              <a:cxn ang="f68">
                <a:pos x="f113" y="f114"/>
              </a:cxn>
              <a:cxn ang="f68">
                <a:pos x="f115" y="f104"/>
              </a:cxn>
            </a:cxnLst>
            <a:rect l="f99" t="f102" r="f100" b="f101"/>
            <a:pathLst>
              <a:path w="162425" h="207409">
                <a:moveTo>
                  <a:pt x="f5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5" y="f41"/>
                  <a:pt x="f42" y="f8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96" name="Forma libre: forma 974">
            <a:extLst>
              <a:ext uri="{FF2B5EF4-FFF2-40B4-BE49-F238E27FC236}">
                <a16:creationId xmlns:a16="http://schemas.microsoft.com/office/drawing/2014/main" id="{19474470-04E1-4CA1-A41D-33B6DDF7CF09}"/>
              </a:ext>
            </a:extLst>
          </p:cNvPr>
          <p:cNvSpPr/>
          <p:nvPr/>
        </p:nvSpPr>
        <p:spPr>
          <a:xfrm>
            <a:off x="6619643" y="1213811"/>
            <a:ext cx="99002" cy="10539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9001"/>
              <a:gd name="f7" fmla="val 105392"/>
              <a:gd name="f8" fmla="val 98875"/>
              <a:gd name="f9" fmla="val 55101"/>
              <a:gd name="f10" fmla="val 67185"/>
              <a:gd name="f11" fmla="val 98563"/>
              <a:gd name="f12" fmla="val 79269"/>
              <a:gd name="f13" fmla="val 98978"/>
              <a:gd name="f14" fmla="val 91319"/>
              <a:gd name="f15" fmla="val 99325"/>
              <a:gd name="f16" fmla="val 101464"/>
              <a:gd name="f17" fmla="val 95793"/>
              <a:gd name="f18" fmla="val 105688"/>
              <a:gd name="f19" fmla="val 84955"/>
              <a:gd name="f20" fmla="val 105377"/>
              <a:gd name="f21" fmla="val 61410"/>
              <a:gd name="f22" fmla="val 104684"/>
              <a:gd name="f23" fmla="val 37796"/>
              <a:gd name="f24" fmla="val 104788"/>
              <a:gd name="f25" fmla="val 14216"/>
              <a:gd name="f26" fmla="val 105342"/>
              <a:gd name="f27" fmla="val 3725"/>
              <a:gd name="f28" fmla="val 105584"/>
              <a:gd name="f29" fmla="val -326"/>
              <a:gd name="f30" fmla="val 101706"/>
              <a:gd name="f31" fmla="val 20"/>
              <a:gd name="f32" fmla="val 817"/>
              <a:gd name="f33" fmla="val 66978"/>
              <a:gd name="f34" fmla="val 5872"/>
              <a:gd name="f35" fmla="val 43502"/>
              <a:gd name="f36" fmla="val 12555"/>
              <a:gd name="f37" fmla="val 20234"/>
              <a:gd name="f38" fmla="val 15013"/>
              <a:gd name="f39" fmla="val 11682"/>
              <a:gd name="f40" fmla="val 21141"/>
              <a:gd name="f41" fmla="val 8184"/>
              <a:gd name="f42" fmla="val 28863"/>
              <a:gd name="f43" fmla="val 7076"/>
              <a:gd name="f44" fmla="val 46487"/>
              <a:gd name="f45" fmla="val 4514"/>
              <a:gd name="f46" fmla="val 64180"/>
              <a:gd name="f47" fmla="val 2437"/>
              <a:gd name="f48" fmla="val 81839"/>
              <a:gd name="f49" fmla="val 255"/>
              <a:gd name="f50" fmla="val 94616"/>
              <a:gd name="f51" fmla="val -1337"/>
              <a:gd name="f52" fmla="val 99567"/>
              <a:gd name="f53" fmla="val 4549"/>
              <a:gd name="f54" fmla="val 98944"/>
              <a:gd name="f55" fmla="val 17152"/>
              <a:gd name="f56" fmla="val 98321"/>
              <a:gd name="f57" fmla="val 29790"/>
              <a:gd name="f58" fmla="val 98805"/>
              <a:gd name="f59" fmla="val 42463"/>
              <a:gd name="f60" fmla="+- 0 0 -90"/>
              <a:gd name="f61" fmla="*/ f3 1 99001"/>
              <a:gd name="f62" fmla="*/ f4 1 105392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99001"/>
              <a:gd name="f71" fmla="*/ f67 1 105392"/>
              <a:gd name="f72" fmla="*/ 98875 f68 1"/>
              <a:gd name="f73" fmla="*/ 55101 f67 1"/>
              <a:gd name="f74" fmla="*/ 98978 f68 1"/>
              <a:gd name="f75" fmla="*/ 91319 f67 1"/>
              <a:gd name="f76" fmla="*/ 84955 f68 1"/>
              <a:gd name="f77" fmla="*/ 105377 f67 1"/>
              <a:gd name="f78" fmla="*/ 14216 f68 1"/>
              <a:gd name="f79" fmla="*/ 105342 f67 1"/>
              <a:gd name="f80" fmla="*/ 20 f68 1"/>
              <a:gd name="f81" fmla="*/ 12555 f68 1"/>
              <a:gd name="f82" fmla="*/ 20234 f67 1"/>
              <a:gd name="f83" fmla="*/ 28863 f68 1"/>
              <a:gd name="f84" fmla="*/ 7076 f67 1"/>
              <a:gd name="f85" fmla="*/ 81839 f68 1"/>
              <a:gd name="f86" fmla="*/ 255 f67 1"/>
              <a:gd name="f87" fmla="*/ 98944 f68 1"/>
              <a:gd name="f88" fmla="*/ 17152 f67 1"/>
              <a:gd name="f89" fmla="*/ 98805 f68 1"/>
              <a:gd name="f90" fmla="+- f69 0 f1"/>
              <a:gd name="f91" fmla="*/ f72 1 99001"/>
              <a:gd name="f92" fmla="*/ f73 1 105392"/>
              <a:gd name="f93" fmla="*/ f74 1 99001"/>
              <a:gd name="f94" fmla="*/ f75 1 105392"/>
              <a:gd name="f95" fmla="*/ f76 1 99001"/>
              <a:gd name="f96" fmla="*/ f77 1 105392"/>
              <a:gd name="f97" fmla="*/ f78 1 99001"/>
              <a:gd name="f98" fmla="*/ f79 1 105392"/>
              <a:gd name="f99" fmla="*/ f80 1 99001"/>
              <a:gd name="f100" fmla="*/ f81 1 99001"/>
              <a:gd name="f101" fmla="*/ f82 1 105392"/>
              <a:gd name="f102" fmla="*/ f83 1 99001"/>
              <a:gd name="f103" fmla="*/ f84 1 105392"/>
              <a:gd name="f104" fmla="*/ f85 1 99001"/>
              <a:gd name="f105" fmla="*/ f86 1 105392"/>
              <a:gd name="f106" fmla="*/ f87 1 99001"/>
              <a:gd name="f107" fmla="*/ f88 1 105392"/>
              <a:gd name="f108" fmla="*/ f89 1 99001"/>
              <a:gd name="f109" fmla="*/ f63 1 f70"/>
              <a:gd name="f110" fmla="*/ f64 1 f70"/>
              <a:gd name="f111" fmla="*/ f63 1 f71"/>
              <a:gd name="f112" fmla="*/ f65 1 f71"/>
              <a:gd name="f113" fmla="*/ f91 1 f70"/>
              <a:gd name="f114" fmla="*/ f92 1 f71"/>
              <a:gd name="f115" fmla="*/ f93 1 f70"/>
              <a:gd name="f116" fmla="*/ f94 1 f71"/>
              <a:gd name="f117" fmla="*/ f95 1 f70"/>
              <a:gd name="f118" fmla="*/ f96 1 f71"/>
              <a:gd name="f119" fmla="*/ f97 1 f70"/>
              <a:gd name="f120" fmla="*/ f98 1 f71"/>
              <a:gd name="f121" fmla="*/ f99 1 f70"/>
              <a:gd name="f122" fmla="*/ f100 1 f70"/>
              <a:gd name="f123" fmla="*/ f101 1 f71"/>
              <a:gd name="f124" fmla="*/ f102 1 f70"/>
              <a:gd name="f125" fmla="*/ f103 1 f71"/>
              <a:gd name="f126" fmla="*/ f104 1 f70"/>
              <a:gd name="f127" fmla="*/ f105 1 f71"/>
              <a:gd name="f128" fmla="*/ f106 1 f70"/>
              <a:gd name="f129" fmla="*/ f107 1 f71"/>
              <a:gd name="f130" fmla="*/ f108 1 f70"/>
              <a:gd name="f131" fmla="*/ f109 f61 1"/>
              <a:gd name="f132" fmla="*/ f110 f61 1"/>
              <a:gd name="f133" fmla="*/ f112 f62 1"/>
              <a:gd name="f134" fmla="*/ f111 f62 1"/>
              <a:gd name="f135" fmla="*/ f113 f61 1"/>
              <a:gd name="f136" fmla="*/ f114 f62 1"/>
              <a:gd name="f137" fmla="*/ f115 f61 1"/>
              <a:gd name="f138" fmla="*/ f116 f62 1"/>
              <a:gd name="f139" fmla="*/ f117 f61 1"/>
              <a:gd name="f140" fmla="*/ f118 f62 1"/>
              <a:gd name="f141" fmla="*/ f119 f61 1"/>
              <a:gd name="f142" fmla="*/ f120 f62 1"/>
              <a:gd name="f143" fmla="*/ f121 f61 1"/>
              <a:gd name="f144" fmla="*/ f122 f61 1"/>
              <a:gd name="f145" fmla="*/ f123 f62 1"/>
              <a:gd name="f146" fmla="*/ f124 f61 1"/>
              <a:gd name="f147" fmla="*/ f125 f62 1"/>
              <a:gd name="f148" fmla="*/ f126 f61 1"/>
              <a:gd name="f149" fmla="*/ f127 f62 1"/>
              <a:gd name="f150" fmla="*/ f128 f61 1"/>
              <a:gd name="f151" fmla="*/ f129 f62 1"/>
              <a:gd name="f152" fmla="*/ f130 f6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0">
                <a:pos x="f135" y="f136"/>
              </a:cxn>
              <a:cxn ang="f90">
                <a:pos x="f137" y="f138"/>
              </a:cxn>
              <a:cxn ang="f90">
                <a:pos x="f139" y="f140"/>
              </a:cxn>
              <a:cxn ang="f90">
                <a:pos x="f141" y="f142"/>
              </a:cxn>
              <a:cxn ang="f90">
                <a:pos x="f143" y="f138"/>
              </a:cxn>
              <a:cxn ang="f90">
                <a:pos x="f144" y="f145"/>
              </a:cxn>
              <a:cxn ang="f90">
                <a:pos x="f146" y="f147"/>
              </a:cxn>
              <a:cxn ang="f90">
                <a:pos x="f148" y="f149"/>
              </a:cxn>
              <a:cxn ang="f90">
                <a:pos x="f150" y="f151"/>
              </a:cxn>
              <a:cxn ang="f90">
                <a:pos x="f152" y="f136"/>
              </a:cxn>
            </a:cxnLst>
            <a:rect l="f131" t="f134" r="f132" b="f133"/>
            <a:pathLst>
              <a:path w="99001" h="105392">
                <a:moveTo>
                  <a:pt x="f8" y="f9"/>
                </a:moveTo>
                <a:cubicBezTo>
                  <a:pt x="f8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14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58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97" name="Forma libre: forma 975">
            <a:extLst>
              <a:ext uri="{FF2B5EF4-FFF2-40B4-BE49-F238E27FC236}">
                <a16:creationId xmlns:a16="http://schemas.microsoft.com/office/drawing/2014/main" id="{637FC4DD-B941-45B6-AF9D-41A6F86423B8}"/>
              </a:ext>
            </a:extLst>
          </p:cNvPr>
          <p:cNvSpPr/>
          <p:nvPr/>
        </p:nvSpPr>
        <p:spPr>
          <a:xfrm>
            <a:off x="6726655" y="1214048"/>
            <a:ext cx="98965" cy="10497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8964"/>
              <a:gd name="f7" fmla="val 104971"/>
              <a:gd name="f8" fmla="val 49101"/>
              <a:gd name="f9" fmla="val 104795"/>
              <a:gd name="f10" fmla="val 37606"/>
              <a:gd name="f11" fmla="val 26076"/>
              <a:gd name="f12" fmla="val 104483"/>
              <a:gd name="f13" fmla="val 14580"/>
              <a:gd name="f14" fmla="val 104864"/>
              <a:gd name="f15" fmla="val 4470"/>
              <a:gd name="f16" fmla="val 105176"/>
              <a:gd name="f17" fmla="val -136"/>
              <a:gd name="f18" fmla="val 101125"/>
              <a:gd name="f19" fmla="val 3"/>
              <a:gd name="f20" fmla="val 90702"/>
              <a:gd name="f21" fmla="val 315"/>
              <a:gd name="f22" fmla="val 65392"/>
              <a:gd name="f23" fmla="val 384"/>
              <a:gd name="f24" fmla="val 40081"/>
              <a:gd name="f25" fmla="val 14770"/>
              <a:gd name="f26" fmla="val 3517"/>
              <a:gd name="f27" fmla="val 4504"/>
              <a:gd name="f28" fmla="val -1123"/>
              <a:gd name="f29" fmla="val 15619"/>
              <a:gd name="f30" fmla="val 227"/>
              <a:gd name="f31" fmla="val 32723"/>
              <a:gd name="f32" fmla="val 2305"/>
              <a:gd name="f33" fmla="val 49828"/>
              <a:gd name="f34" fmla="val 4244"/>
              <a:gd name="f35" fmla="val 66968"/>
              <a:gd name="f36" fmla="val 6148"/>
              <a:gd name="f37" fmla="val 78602"/>
              <a:gd name="f38" fmla="val 7464"/>
              <a:gd name="f39" fmla="val 85215"/>
              <a:gd name="f40" fmla="val 13489"/>
              <a:gd name="f41" fmla="val 88158"/>
              <a:gd name="f42" fmla="val 25192"/>
              <a:gd name="f43" fmla="val 93386"/>
              <a:gd name="f44" fmla="val 45898"/>
              <a:gd name="f45" fmla="val 96503"/>
              <a:gd name="f46" fmla="val 66846"/>
              <a:gd name="f47" fmla="val 98753"/>
              <a:gd name="f48" fmla="val 88002"/>
              <a:gd name="f49" fmla="val 99965"/>
              <a:gd name="f50" fmla="val 99289"/>
              <a:gd name="f51" fmla="val 96087"/>
              <a:gd name="f52" fmla="val 105522"/>
              <a:gd name="f53" fmla="val 83553"/>
              <a:gd name="f54" fmla="val 104933"/>
              <a:gd name="f55" fmla="val 72092"/>
              <a:gd name="f56" fmla="val 104379"/>
              <a:gd name="f57" fmla="val 60562"/>
              <a:gd name="f58" fmla="val 104829"/>
              <a:gd name="f59" fmla="val 49067"/>
              <a:gd name="f60" fmla="+- 0 0 -90"/>
              <a:gd name="f61" fmla="*/ f3 1 98964"/>
              <a:gd name="f62" fmla="*/ f4 1 10497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98964"/>
              <a:gd name="f71" fmla="*/ f67 1 104971"/>
              <a:gd name="f72" fmla="*/ 49101 f68 1"/>
              <a:gd name="f73" fmla="*/ 104795 f67 1"/>
              <a:gd name="f74" fmla="*/ 14580 f68 1"/>
              <a:gd name="f75" fmla="*/ 104864 f67 1"/>
              <a:gd name="f76" fmla="*/ 3 f68 1"/>
              <a:gd name="f77" fmla="*/ 90702 f67 1"/>
              <a:gd name="f78" fmla="*/ 14770 f67 1"/>
              <a:gd name="f79" fmla="*/ 15619 f68 1"/>
              <a:gd name="f80" fmla="*/ 227 f67 1"/>
              <a:gd name="f81" fmla="*/ 66968 f68 1"/>
              <a:gd name="f82" fmla="*/ 6148 f67 1"/>
              <a:gd name="f83" fmla="*/ 88158 f68 1"/>
              <a:gd name="f84" fmla="*/ 25192 f67 1"/>
              <a:gd name="f85" fmla="*/ 98753 f68 1"/>
              <a:gd name="f86" fmla="*/ 88002 f67 1"/>
              <a:gd name="f87" fmla="*/ 83553 f68 1"/>
              <a:gd name="f88" fmla="*/ 104933 f67 1"/>
              <a:gd name="f89" fmla="*/ 49067 f68 1"/>
              <a:gd name="f90" fmla="+- f69 0 f1"/>
              <a:gd name="f91" fmla="*/ f72 1 98964"/>
              <a:gd name="f92" fmla="*/ f73 1 104971"/>
              <a:gd name="f93" fmla="*/ f74 1 98964"/>
              <a:gd name="f94" fmla="*/ f75 1 104971"/>
              <a:gd name="f95" fmla="*/ f76 1 98964"/>
              <a:gd name="f96" fmla="*/ f77 1 104971"/>
              <a:gd name="f97" fmla="*/ f78 1 104971"/>
              <a:gd name="f98" fmla="*/ f79 1 98964"/>
              <a:gd name="f99" fmla="*/ f80 1 104971"/>
              <a:gd name="f100" fmla="*/ f81 1 98964"/>
              <a:gd name="f101" fmla="*/ f82 1 104971"/>
              <a:gd name="f102" fmla="*/ f83 1 98964"/>
              <a:gd name="f103" fmla="*/ f84 1 104971"/>
              <a:gd name="f104" fmla="*/ f85 1 98964"/>
              <a:gd name="f105" fmla="*/ f86 1 104971"/>
              <a:gd name="f106" fmla="*/ f87 1 98964"/>
              <a:gd name="f107" fmla="*/ f88 1 104971"/>
              <a:gd name="f108" fmla="*/ f89 1 98964"/>
              <a:gd name="f109" fmla="*/ f63 1 f70"/>
              <a:gd name="f110" fmla="*/ f64 1 f70"/>
              <a:gd name="f111" fmla="*/ f63 1 f71"/>
              <a:gd name="f112" fmla="*/ f65 1 f71"/>
              <a:gd name="f113" fmla="*/ f91 1 f70"/>
              <a:gd name="f114" fmla="*/ f92 1 f71"/>
              <a:gd name="f115" fmla="*/ f93 1 f70"/>
              <a:gd name="f116" fmla="*/ f94 1 f71"/>
              <a:gd name="f117" fmla="*/ f95 1 f70"/>
              <a:gd name="f118" fmla="*/ f96 1 f71"/>
              <a:gd name="f119" fmla="*/ f97 1 f71"/>
              <a:gd name="f120" fmla="*/ f98 1 f70"/>
              <a:gd name="f121" fmla="*/ f99 1 f71"/>
              <a:gd name="f122" fmla="*/ f100 1 f70"/>
              <a:gd name="f123" fmla="*/ f101 1 f71"/>
              <a:gd name="f124" fmla="*/ f102 1 f70"/>
              <a:gd name="f125" fmla="*/ f103 1 f71"/>
              <a:gd name="f126" fmla="*/ f104 1 f70"/>
              <a:gd name="f127" fmla="*/ f105 1 f71"/>
              <a:gd name="f128" fmla="*/ f106 1 f70"/>
              <a:gd name="f129" fmla="*/ f107 1 f71"/>
              <a:gd name="f130" fmla="*/ f108 1 f70"/>
              <a:gd name="f131" fmla="*/ f109 f61 1"/>
              <a:gd name="f132" fmla="*/ f110 f61 1"/>
              <a:gd name="f133" fmla="*/ f112 f62 1"/>
              <a:gd name="f134" fmla="*/ f111 f62 1"/>
              <a:gd name="f135" fmla="*/ f113 f61 1"/>
              <a:gd name="f136" fmla="*/ f114 f62 1"/>
              <a:gd name="f137" fmla="*/ f115 f61 1"/>
              <a:gd name="f138" fmla="*/ f116 f62 1"/>
              <a:gd name="f139" fmla="*/ f117 f61 1"/>
              <a:gd name="f140" fmla="*/ f118 f62 1"/>
              <a:gd name="f141" fmla="*/ f119 f62 1"/>
              <a:gd name="f142" fmla="*/ f120 f61 1"/>
              <a:gd name="f143" fmla="*/ f121 f62 1"/>
              <a:gd name="f144" fmla="*/ f122 f61 1"/>
              <a:gd name="f145" fmla="*/ f123 f62 1"/>
              <a:gd name="f146" fmla="*/ f124 f61 1"/>
              <a:gd name="f147" fmla="*/ f125 f62 1"/>
              <a:gd name="f148" fmla="*/ f126 f61 1"/>
              <a:gd name="f149" fmla="*/ f127 f62 1"/>
              <a:gd name="f150" fmla="*/ f128 f61 1"/>
              <a:gd name="f151" fmla="*/ f129 f62 1"/>
              <a:gd name="f152" fmla="*/ f130 f6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0">
                <a:pos x="f135" y="f136"/>
              </a:cxn>
              <a:cxn ang="f90">
                <a:pos x="f137" y="f138"/>
              </a:cxn>
              <a:cxn ang="f90">
                <a:pos x="f139" y="f140"/>
              </a:cxn>
              <a:cxn ang="f90">
                <a:pos x="f139" y="f141"/>
              </a:cxn>
              <a:cxn ang="f90">
                <a:pos x="f142" y="f143"/>
              </a:cxn>
              <a:cxn ang="f90">
                <a:pos x="f144" y="f145"/>
              </a:cxn>
              <a:cxn ang="f90">
                <a:pos x="f146" y="f147"/>
              </a:cxn>
              <a:cxn ang="f90">
                <a:pos x="f148" y="f149"/>
              </a:cxn>
              <a:cxn ang="f90">
                <a:pos x="f150" y="f151"/>
              </a:cxn>
              <a:cxn ang="f90">
                <a:pos x="f152" y="f136"/>
              </a:cxn>
            </a:cxnLst>
            <a:rect l="f131" t="f134" r="f132" b="f133"/>
            <a:pathLst>
              <a:path w="98964" h="104971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19" y="f25"/>
                </a:cubicBezTo>
                <a:cubicBezTo>
                  <a:pt x="f17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98" name="Forma libre: forma 976">
            <a:extLst>
              <a:ext uri="{FF2B5EF4-FFF2-40B4-BE49-F238E27FC236}">
                <a16:creationId xmlns:a16="http://schemas.microsoft.com/office/drawing/2014/main" id="{546085D8-043D-4D99-89F2-4B19E0B5B1D1}"/>
              </a:ext>
            </a:extLst>
          </p:cNvPr>
          <p:cNvSpPr/>
          <p:nvPr/>
        </p:nvSpPr>
        <p:spPr>
          <a:xfrm>
            <a:off x="6619716" y="1326757"/>
            <a:ext cx="98846" cy="1033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8843"/>
              <a:gd name="f7" fmla="val 103338"/>
              <a:gd name="f8" fmla="val 98805"/>
              <a:gd name="f9" fmla="val 52954"/>
              <a:gd name="f10" fmla="val 65627"/>
              <a:gd name="f11" fmla="val 98666"/>
              <a:gd name="f12" fmla="val 78300"/>
              <a:gd name="f13" fmla="val 98839"/>
              <a:gd name="f14" fmla="val 90973"/>
              <a:gd name="f15" fmla="val 98978"/>
              <a:gd name="f16" fmla="val 99456"/>
              <a:gd name="f17" fmla="val 95827"/>
              <a:gd name="f18" fmla="val 103265"/>
              <a:gd name="f19" fmla="val 86617"/>
              <a:gd name="f20" fmla="val 103334"/>
              <a:gd name="f21" fmla="val 66915"/>
              <a:gd name="f22" fmla="val 103472"/>
              <a:gd name="f23" fmla="val 47629"/>
              <a:gd name="f24" fmla="val 100564"/>
              <a:gd name="f25" fmla="val 28274"/>
              <a:gd name="f26" fmla="val 97690"/>
              <a:gd name="f27" fmla="val 20275"/>
              <a:gd name="f28" fmla="val 96513"/>
              <a:gd name="f29" fmla="val 14562"/>
              <a:gd name="f30" fmla="val 92669"/>
              <a:gd name="f31" fmla="val 12173"/>
              <a:gd name="f32" fmla="val 84255"/>
              <a:gd name="f33" fmla="val 5733"/>
              <a:gd name="f34" fmla="val 61472"/>
              <a:gd name="f35" fmla="val 747"/>
              <a:gd name="f36" fmla="val 38516"/>
              <a:gd name="f37" fmla="val 20"/>
              <a:gd name="f38" fmla="val 14729"/>
              <a:gd name="f39" fmla="val -257"/>
              <a:gd name="f40" fmla="val 5034"/>
              <a:gd name="f41" fmla="val 2305"/>
              <a:gd name="f42" fmla="val -299"/>
              <a:gd name="f43" fmla="val 13523"/>
              <a:gd name="f44" fmla="val 13"/>
              <a:gd name="f45" fmla="val 36549"/>
              <a:gd name="f46" fmla="val 671"/>
              <a:gd name="f47" fmla="val 59609"/>
              <a:gd name="f48" fmla="val 82600"/>
              <a:gd name="f49" fmla="val 186"/>
              <a:gd name="f50" fmla="val 94684"/>
              <a:gd name="f51" fmla="val -56"/>
              <a:gd name="f52" fmla="val 99185"/>
              <a:gd name="f53" fmla="val 5068"/>
              <a:gd name="f54" fmla="val 98701"/>
              <a:gd name="f55" fmla="val 16702"/>
              <a:gd name="f56" fmla="val 98216"/>
              <a:gd name="f57" fmla="val 28786"/>
              <a:gd name="f58" fmla="val 98597"/>
              <a:gd name="f59" fmla="val 40870"/>
              <a:gd name="f60" fmla="val 52989"/>
              <a:gd name="f61" fmla="+- 0 0 -90"/>
              <a:gd name="f62" fmla="*/ f3 1 98843"/>
              <a:gd name="f63" fmla="*/ f4 1 103338"/>
              <a:gd name="f64" fmla="val f5"/>
              <a:gd name="f65" fmla="val f6"/>
              <a:gd name="f66" fmla="val f7"/>
              <a:gd name="f67" fmla="*/ f61 f0 1"/>
              <a:gd name="f68" fmla="+- f66 0 f64"/>
              <a:gd name="f69" fmla="+- f65 0 f64"/>
              <a:gd name="f70" fmla="*/ f67 1 f2"/>
              <a:gd name="f71" fmla="*/ f69 1 98843"/>
              <a:gd name="f72" fmla="*/ f68 1 103338"/>
              <a:gd name="f73" fmla="*/ 98805 f69 1"/>
              <a:gd name="f74" fmla="*/ 52954 f68 1"/>
              <a:gd name="f75" fmla="*/ 98839 f69 1"/>
              <a:gd name="f76" fmla="*/ 90973 f68 1"/>
              <a:gd name="f77" fmla="*/ 86617 f69 1"/>
              <a:gd name="f78" fmla="*/ 103334 f68 1"/>
              <a:gd name="f79" fmla="*/ 28274 f69 1"/>
              <a:gd name="f80" fmla="*/ 97690 f68 1"/>
              <a:gd name="f81" fmla="*/ 12173 f69 1"/>
              <a:gd name="f82" fmla="*/ 84255 f68 1"/>
              <a:gd name="f83" fmla="*/ 20 f69 1"/>
              <a:gd name="f84" fmla="*/ 14729 f68 1"/>
              <a:gd name="f85" fmla="*/ 13523 f69 1"/>
              <a:gd name="f86" fmla="*/ 13 f68 1"/>
              <a:gd name="f87" fmla="*/ 82600 f69 1"/>
              <a:gd name="f88" fmla="*/ 186 f68 1"/>
              <a:gd name="f89" fmla="*/ 98701 f69 1"/>
              <a:gd name="f90" fmla="*/ 16702 f68 1"/>
              <a:gd name="f91" fmla="*/ 98597 f69 1"/>
              <a:gd name="f92" fmla="*/ 52989 f68 1"/>
              <a:gd name="f93" fmla="+- f70 0 f1"/>
              <a:gd name="f94" fmla="*/ f73 1 98843"/>
              <a:gd name="f95" fmla="*/ f74 1 103338"/>
              <a:gd name="f96" fmla="*/ f75 1 98843"/>
              <a:gd name="f97" fmla="*/ f76 1 103338"/>
              <a:gd name="f98" fmla="*/ f77 1 98843"/>
              <a:gd name="f99" fmla="*/ f78 1 103338"/>
              <a:gd name="f100" fmla="*/ f79 1 98843"/>
              <a:gd name="f101" fmla="*/ f80 1 103338"/>
              <a:gd name="f102" fmla="*/ f81 1 98843"/>
              <a:gd name="f103" fmla="*/ f82 1 103338"/>
              <a:gd name="f104" fmla="*/ f83 1 98843"/>
              <a:gd name="f105" fmla="*/ f84 1 103338"/>
              <a:gd name="f106" fmla="*/ f85 1 98843"/>
              <a:gd name="f107" fmla="*/ f86 1 103338"/>
              <a:gd name="f108" fmla="*/ f87 1 98843"/>
              <a:gd name="f109" fmla="*/ f88 1 103338"/>
              <a:gd name="f110" fmla="*/ f89 1 98843"/>
              <a:gd name="f111" fmla="*/ f90 1 103338"/>
              <a:gd name="f112" fmla="*/ f91 1 98843"/>
              <a:gd name="f113" fmla="*/ f92 1 103338"/>
              <a:gd name="f114" fmla="*/ f64 1 f71"/>
              <a:gd name="f115" fmla="*/ f65 1 f71"/>
              <a:gd name="f116" fmla="*/ f64 1 f72"/>
              <a:gd name="f117" fmla="*/ f66 1 f72"/>
              <a:gd name="f118" fmla="*/ f94 1 f71"/>
              <a:gd name="f119" fmla="*/ f95 1 f72"/>
              <a:gd name="f120" fmla="*/ f96 1 f71"/>
              <a:gd name="f121" fmla="*/ f97 1 f72"/>
              <a:gd name="f122" fmla="*/ f98 1 f71"/>
              <a:gd name="f123" fmla="*/ f99 1 f72"/>
              <a:gd name="f124" fmla="*/ f100 1 f71"/>
              <a:gd name="f125" fmla="*/ f101 1 f72"/>
              <a:gd name="f126" fmla="*/ f102 1 f71"/>
              <a:gd name="f127" fmla="*/ f103 1 f72"/>
              <a:gd name="f128" fmla="*/ f104 1 f71"/>
              <a:gd name="f129" fmla="*/ f105 1 f72"/>
              <a:gd name="f130" fmla="*/ f106 1 f71"/>
              <a:gd name="f131" fmla="*/ f107 1 f72"/>
              <a:gd name="f132" fmla="*/ f108 1 f71"/>
              <a:gd name="f133" fmla="*/ f109 1 f72"/>
              <a:gd name="f134" fmla="*/ f110 1 f71"/>
              <a:gd name="f135" fmla="*/ f111 1 f72"/>
              <a:gd name="f136" fmla="*/ f112 1 f71"/>
              <a:gd name="f137" fmla="*/ f113 1 f72"/>
              <a:gd name="f138" fmla="*/ f114 f62 1"/>
              <a:gd name="f139" fmla="*/ f115 f62 1"/>
              <a:gd name="f140" fmla="*/ f117 f63 1"/>
              <a:gd name="f141" fmla="*/ f116 f63 1"/>
              <a:gd name="f142" fmla="*/ f118 f62 1"/>
              <a:gd name="f143" fmla="*/ f119 f63 1"/>
              <a:gd name="f144" fmla="*/ f120 f62 1"/>
              <a:gd name="f145" fmla="*/ f121 f63 1"/>
              <a:gd name="f146" fmla="*/ f122 f62 1"/>
              <a:gd name="f147" fmla="*/ f123 f63 1"/>
              <a:gd name="f148" fmla="*/ f124 f62 1"/>
              <a:gd name="f149" fmla="*/ f125 f63 1"/>
              <a:gd name="f150" fmla="*/ f126 f62 1"/>
              <a:gd name="f151" fmla="*/ f127 f63 1"/>
              <a:gd name="f152" fmla="*/ f128 f62 1"/>
              <a:gd name="f153" fmla="*/ f129 f63 1"/>
              <a:gd name="f154" fmla="*/ f130 f62 1"/>
              <a:gd name="f155" fmla="*/ f131 f63 1"/>
              <a:gd name="f156" fmla="*/ f132 f62 1"/>
              <a:gd name="f157" fmla="*/ f133 f63 1"/>
              <a:gd name="f158" fmla="*/ f134 f62 1"/>
              <a:gd name="f159" fmla="*/ f135 f63 1"/>
              <a:gd name="f160" fmla="*/ f136 f62 1"/>
              <a:gd name="f161" fmla="*/ f137 f6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3">
                <a:pos x="f142" y="f143"/>
              </a:cxn>
              <a:cxn ang="f93">
                <a:pos x="f144" y="f145"/>
              </a:cxn>
              <a:cxn ang="f93">
                <a:pos x="f146" y="f147"/>
              </a:cxn>
              <a:cxn ang="f93">
                <a:pos x="f148" y="f149"/>
              </a:cxn>
              <a:cxn ang="f93">
                <a:pos x="f150" y="f151"/>
              </a:cxn>
              <a:cxn ang="f93">
                <a:pos x="f152" y="f153"/>
              </a:cxn>
              <a:cxn ang="f93">
                <a:pos x="f154" y="f155"/>
              </a:cxn>
              <a:cxn ang="f93">
                <a:pos x="f156" y="f157"/>
              </a:cxn>
              <a:cxn ang="f93">
                <a:pos x="f158" y="f159"/>
              </a:cxn>
              <a:cxn ang="f93">
                <a:pos x="f160" y="f161"/>
              </a:cxn>
              <a:cxn ang="f93">
                <a:pos x="f158" y="f161"/>
              </a:cxn>
            </a:cxnLst>
            <a:rect l="f138" t="f141" r="f139" b="f140"/>
            <a:pathLst>
              <a:path w="98843" h="103338">
                <a:moveTo>
                  <a:pt x="f8" y="f9"/>
                </a:moveTo>
                <a:cubicBezTo>
                  <a:pt x="f8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6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58" y="f60"/>
                </a:cubicBezTo>
                <a:lnTo>
                  <a:pt x="f54" y="f60"/>
                </a:ln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99" name="Forma libre: forma 977">
            <a:extLst>
              <a:ext uri="{FF2B5EF4-FFF2-40B4-BE49-F238E27FC236}">
                <a16:creationId xmlns:a16="http://schemas.microsoft.com/office/drawing/2014/main" id="{5D5DDB93-2DEB-49AA-B329-895A1AF7248C}"/>
              </a:ext>
            </a:extLst>
          </p:cNvPr>
          <p:cNvSpPr/>
          <p:nvPr/>
        </p:nvSpPr>
        <p:spPr>
          <a:xfrm>
            <a:off x="6726683" y="1327013"/>
            <a:ext cx="99029" cy="10285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9030"/>
              <a:gd name="f7" fmla="val 102848"/>
              <a:gd name="f8" fmla="val 80"/>
              <a:gd name="f9" fmla="val 52007"/>
              <a:gd name="f10" fmla="val 17337"/>
              <a:gd name="f11" fmla="val 17219"/>
              <a:gd name="f12" fmla="val 51498"/>
              <a:gd name="f13" fmla="val 59565"/>
              <a:gd name="f14" fmla="val 67633"/>
              <a:gd name="f15" fmla="val 75666"/>
              <a:gd name="f16" fmla="val 98969"/>
              <a:gd name="f17" fmla="val 104"/>
              <a:gd name="f18" fmla="val 100804"/>
              <a:gd name="f19" fmla="val 2008"/>
              <a:gd name="f20" fmla="val 98068"/>
              <a:gd name="f21" fmla="val 24514"/>
              <a:gd name="f22" fmla="val 95679"/>
              <a:gd name="f23" fmla="val 43939"/>
              <a:gd name="f24" fmla="val 92702"/>
              <a:gd name="f25" fmla="val 63225"/>
              <a:gd name="f26" fmla="val 87231"/>
              <a:gd name="f27" fmla="val 82096"/>
              <a:gd name="f28" fmla="val 84703"/>
              <a:gd name="f29" fmla="val 90821"/>
              <a:gd name="f30" fmla="val 79925"/>
              <a:gd name="f31" fmla="val 95842"/>
              <a:gd name="f32" fmla="val 70853"/>
              <a:gd name="f33" fmla="val 97365"/>
              <a:gd name="f34" fmla="val 52087"/>
              <a:gd name="f35" fmla="val 100516"/>
              <a:gd name="f36" fmla="val 33354"/>
              <a:gd name="f37" fmla="val 103044"/>
              <a:gd name="f38" fmla="val 14241"/>
              <a:gd name="f39" fmla="val 102836"/>
              <a:gd name="f40" fmla="val 3715"/>
              <a:gd name="f41" fmla="val 102698"/>
              <a:gd name="f42" fmla="val -232"/>
              <a:gd name="f43" fmla="val 98335"/>
              <a:gd name="f44" fmla="val 10"/>
              <a:gd name="f45" fmla="val 88294"/>
              <a:gd name="f46" fmla="val 322"/>
              <a:gd name="f47" fmla="val 76210"/>
              <a:gd name="f48" fmla="val 64125"/>
              <a:gd name="f49" fmla="+- 0 0 -90"/>
              <a:gd name="f50" fmla="*/ f3 1 99030"/>
              <a:gd name="f51" fmla="*/ f4 1 102848"/>
              <a:gd name="f52" fmla="val f5"/>
              <a:gd name="f53" fmla="val f6"/>
              <a:gd name="f54" fmla="val f7"/>
              <a:gd name="f55" fmla="*/ f49 f0 1"/>
              <a:gd name="f56" fmla="+- f54 0 f52"/>
              <a:gd name="f57" fmla="+- f53 0 f52"/>
              <a:gd name="f58" fmla="*/ f55 1 f2"/>
              <a:gd name="f59" fmla="*/ f57 1 99030"/>
              <a:gd name="f60" fmla="*/ f56 1 102848"/>
              <a:gd name="f61" fmla="*/ 80 f57 1"/>
              <a:gd name="f62" fmla="*/ 52007 f56 1"/>
              <a:gd name="f63" fmla="*/ 51498 f57 1"/>
              <a:gd name="f64" fmla="*/ 0 f56 1"/>
              <a:gd name="f65" fmla="*/ 75666 f57 1"/>
              <a:gd name="f66" fmla="*/ 98068 f57 1"/>
              <a:gd name="f67" fmla="*/ 24514 f56 1"/>
              <a:gd name="f68" fmla="*/ 87231 f57 1"/>
              <a:gd name="f69" fmla="*/ 82096 f56 1"/>
              <a:gd name="f70" fmla="*/ 70853 f57 1"/>
              <a:gd name="f71" fmla="*/ 97365 f56 1"/>
              <a:gd name="f72" fmla="*/ 14241 f57 1"/>
              <a:gd name="f73" fmla="*/ 102836 f56 1"/>
              <a:gd name="f74" fmla="*/ 10 f57 1"/>
              <a:gd name="f75" fmla="*/ 88294 f56 1"/>
              <a:gd name="f76" fmla="+- f58 0 f1"/>
              <a:gd name="f77" fmla="*/ f61 1 99030"/>
              <a:gd name="f78" fmla="*/ f62 1 102848"/>
              <a:gd name="f79" fmla="*/ f63 1 99030"/>
              <a:gd name="f80" fmla="*/ f64 1 102848"/>
              <a:gd name="f81" fmla="*/ f65 1 99030"/>
              <a:gd name="f82" fmla="*/ f66 1 99030"/>
              <a:gd name="f83" fmla="*/ f67 1 102848"/>
              <a:gd name="f84" fmla="*/ f68 1 99030"/>
              <a:gd name="f85" fmla="*/ f69 1 102848"/>
              <a:gd name="f86" fmla="*/ f70 1 99030"/>
              <a:gd name="f87" fmla="*/ f71 1 102848"/>
              <a:gd name="f88" fmla="*/ f72 1 99030"/>
              <a:gd name="f89" fmla="*/ f73 1 102848"/>
              <a:gd name="f90" fmla="*/ f74 1 99030"/>
              <a:gd name="f91" fmla="*/ f75 1 102848"/>
              <a:gd name="f92" fmla="*/ f52 1 f59"/>
              <a:gd name="f93" fmla="*/ f53 1 f59"/>
              <a:gd name="f94" fmla="*/ f52 1 f60"/>
              <a:gd name="f95" fmla="*/ f54 1 f60"/>
              <a:gd name="f96" fmla="*/ f77 1 f59"/>
              <a:gd name="f97" fmla="*/ f78 1 f60"/>
              <a:gd name="f98" fmla="*/ f79 1 f59"/>
              <a:gd name="f99" fmla="*/ f80 1 f60"/>
              <a:gd name="f100" fmla="*/ f81 1 f59"/>
              <a:gd name="f101" fmla="*/ f82 1 f59"/>
              <a:gd name="f102" fmla="*/ f83 1 f60"/>
              <a:gd name="f103" fmla="*/ f84 1 f59"/>
              <a:gd name="f104" fmla="*/ f85 1 f60"/>
              <a:gd name="f105" fmla="*/ f86 1 f59"/>
              <a:gd name="f106" fmla="*/ f87 1 f60"/>
              <a:gd name="f107" fmla="*/ f88 1 f59"/>
              <a:gd name="f108" fmla="*/ f89 1 f60"/>
              <a:gd name="f109" fmla="*/ f90 1 f59"/>
              <a:gd name="f110" fmla="*/ f91 1 f60"/>
              <a:gd name="f111" fmla="*/ f92 f50 1"/>
              <a:gd name="f112" fmla="*/ f93 f50 1"/>
              <a:gd name="f113" fmla="*/ f95 f51 1"/>
              <a:gd name="f114" fmla="*/ f94 f51 1"/>
              <a:gd name="f115" fmla="*/ f96 f50 1"/>
              <a:gd name="f116" fmla="*/ f97 f51 1"/>
              <a:gd name="f117" fmla="*/ f98 f50 1"/>
              <a:gd name="f118" fmla="*/ f99 f51 1"/>
              <a:gd name="f119" fmla="*/ f100 f50 1"/>
              <a:gd name="f120" fmla="*/ f101 f50 1"/>
              <a:gd name="f121" fmla="*/ f102 f51 1"/>
              <a:gd name="f122" fmla="*/ f103 f50 1"/>
              <a:gd name="f123" fmla="*/ f104 f51 1"/>
              <a:gd name="f124" fmla="*/ f105 f50 1"/>
              <a:gd name="f125" fmla="*/ f106 f51 1"/>
              <a:gd name="f126" fmla="*/ f107 f50 1"/>
              <a:gd name="f127" fmla="*/ f108 f51 1"/>
              <a:gd name="f128" fmla="*/ f109 f50 1"/>
              <a:gd name="f129" fmla="*/ f110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6">
                <a:pos x="f115" y="f116"/>
              </a:cxn>
              <a:cxn ang="f76">
                <a:pos x="f117" y="f118"/>
              </a:cxn>
              <a:cxn ang="f76">
                <a:pos x="f119" y="f118"/>
              </a:cxn>
              <a:cxn ang="f76">
                <a:pos x="f120" y="f121"/>
              </a:cxn>
              <a:cxn ang="f76">
                <a:pos x="f122" y="f123"/>
              </a:cxn>
              <a:cxn ang="f76">
                <a:pos x="f124" y="f125"/>
              </a:cxn>
              <a:cxn ang="f76">
                <a:pos x="f126" y="f127"/>
              </a:cxn>
              <a:cxn ang="f76">
                <a:pos x="f128" y="f129"/>
              </a:cxn>
              <a:cxn ang="f76">
                <a:pos x="f115" y="f116"/>
              </a:cxn>
            </a:cxnLst>
            <a:rect l="f111" t="f114" r="f112" b="f113"/>
            <a:pathLst>
              <a:path w="99030" h="102848">
                <a:moveTo>
                  <a:pt x="f8" y="f9"/>
                </a:moveTo>
                <a:cubicBezTo>
                  <a:pt x="f8" y="f10"/>
                  <a:pt x="f11" y="f5"/>
                  <a:pt x="f12" y="f5"/>
                </a:cubicBezTo>
                <a:cubicBezTo>
                  <a:pt x="f13" y="f5"/>
                  <a:pt x="f14" y="f5"/>
                  <a:pt x="f15" y="f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8" y="f48"/>
                  <a:pt x="f8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00" name="Forma libre: forma 978">
            <a:extLst>
              <a:ext uri="{FF2B5EF4-FFF2-40B4-BE49-F238E27FC236}">
                <a16:creationId xmlns:a16="http://schemas.microsoft.com/office/drawing/2014/main" id="{1653924E-377D-4F85-9A64-EC56AF09A8FA}"/>
              </a:ext>
            </a:extLst>
          </p:cNvPr>
          <p:cNvSpPr/>
          <p:nvPr/>
        </p:nvSpPr>
        <p:spPr>
          <a:xfrm>
            <a:off x="6822237" y="1228917"/>
            <a:ext cx="80960" cy="9021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0959"/>
              <a:gd name="f7" fmla="val 90213"/>
              <a:gd name="f8" fmla="val 44998"/>
              <a:gd name="f9" fmla="val 89988"/>
              <a:gd name="f10" fmla="val 11966"/>
              <a:gd name="f11" fmla="val 90058"/>
              <a:gd name="f12" fmla="val 12312"/>
              <a:gd name="f13" fmla="val 90023"/>
              <a:gd name="f14" fmla="val 8607"/>
              <a:gd name="f15" fmla="val 56229"/>
              <a:gd name="f16" fmla="val 6980"/>
              <a:gd name="f17" fmla="val 41375"/>
              <a:gd name="f18" fmla="val 4037"/>
              <a:gd name="f19" fmla="val 26659"/>
              <a:gd name="f20" fmla="val 817"/>
              <a:gd name="f21" fmla="val 12048"/>
              <a:gd name="f22" fmla="val -1157"/>
              <a:gd name="f23" fmla="val 3080"/>
              <a:gd name="f24" fmla="val -118"/>
              <a:gd name="f25" fmla="val -2356"/>
              <a:gd name="f26" fmla="val 10304"/>
              <a:gd name="f27" fmla="val 1002"/>
              <a:gd name="f28" fmla="val 47768"/>
              <a:gd name="f29" fmla="val 13052"/>
              <a:gd name="f30" fmla="val 80039"/>
              <a:gd name="f31" fmla="val 30122"/>
              <a:gd name="f32" fmla="val 80939"/>
              <a:gd name="f33" fmla="val 72780"/>
              <a:gd name="f34" fmla="val 81216"/>
              <a:gd name="f35" fmla="val 85937"/>
              <a:gd name="f36" fmla="val 78896"/>
              <a:gd name="f37" fmla="val 91096"/>
              <a:gd name="f38" fmla="val 65704"/>
              <a:gd name="f39" fmla="val 90092"/>
              <a:gd name="f40" fmla="val 58813"/>
              <a:gd name="f41" fmla="val 89573"/>
              <a:gd name="f42" fmla="val 51888"/>
              <a:gd name="f43" fmla="val 44963"/>
              <a:gd name="f44" fmla="+- 0 0 -90"/>
              <a:gd name="f45" fmla="*/ f3 1 80959"/>
              <a:gd name="f46" fmla="*/ f4 1 90213"/>
              <a:gd name="f47" fmla="val f5"/>
              <a:gd name="f48" fmla="val f6"/>
              <a:gd name="f49" fmla="val f7"/>
              <a:gd name="f50" fmla="*/ f44 f0 1"/>
              <a:gd name="f51" fmla="+- f49 0 f47"/>
              <a:gd name="f52" fmla="+- f48 0 f47"/>
              <a:gd name="f53" fmla="*/ f50 1 f2"/>
              <a:gd name="f54" fmla="*/ f52 1 80959"/>
              <a:gd name="f55" fmla="*/ f51 1 90213"/>
              <a:gd name="f56" fmla="*/ 44998 f52 1"/>
              <a:gd name="f57" fmla="*/ 89988 f51 1"/>
              <a:gd name="f58" fmla="*/ 8607 f52 1"/>
              <a:gd name="f59" fmla="*/ 56229 f51 1"/>
              <a:gd name="f60" fmla="*/ 817 f52 1"/>
              <a:gd name="f61" fmla="*/ 12048 f51 1"/>
              <a:gd name="f62" fmla="*/ 10304 f52 1"/>
              <a:gd name="f63" fmla="*/ 1002 f51 1"/>
              <a:gd name="f64" fmla="*/ 80939 f52 1"/>
              <a:gd name="f65" fmla="*/ 72780 f51 1"/>
              <a:gd name="f66" fmla="*/ 65704 f52 1"/>
              <a:gd name="f67" fmla="*/ 90092 f51 1"/>
              <a:gd name="f68" fmla="*/ 44963 f52 1"/>
              <a:gd name="f69" fmla="+- f53 0 f1"/>
              <a:gd name="f70" fmla="*/ f56 1 80959"/>
              <a:gd name="f71" fmla="*/ f57 1 90213"/>
              <a:gd name="f72" fmla="*/ f58 1 80959"/>
              <a:gd name="f73" fmla="*/ f59 1 90213"/>
              <a:gd name="f74" fmla="*/ f60 1 80959"/>
              <a:gd name="f75" fmla="*/ f61 1 90213"/>
              <a:gd name="f76" fmla="*/ f62 1 80959"/>
              <a:gd name="f77" fmla="*/ f63 1 90213"/>
              <a:gd name="f78" fmla="*/ f64 1 80959"/>
              <a:gd name="f79" fmla="*/ f65 1 90213"/>
              <a:gd name="f80" fmla="*/ f66 1 80959"/>
              <a:gd name="f81" fmla="*/ f67 1 90213"/>
              <a:gd name="f82" fmla="*/ f68 1 80959"/>
              <a:gd name="f83" fmla="*/ f47 1 f54"/>
              <a:gd name="f84" fmla="*/ f48 1 f54"/>
              <a:gd name="f85" fmla="*/ f47 1 f55"/>
              <a:gd name="f86" fmla="*/ f49 1 f55"/>
              <a:gd name="f87" fmla="*/ f70 1 f54"/>
              <a:gd name="f88" fmla="*/ f71 1 f55"/>
              <a:gd name="f89" fmla="*/ f72 1 f54"/>
              <a:gd name="f90" fmla="*/ f73 1 f55"/>
              <a:gd name="f91" fmla="*/ f74 1 f54"/>
              <a:gd name="f92" fmla="*/ f75 1 f55"/>
              <a:gd name="f93" fmla="*/ f76 1 f54"/>
              <a:gd name="f94" fmla="*/ f77 1 f55"/>
              <a:gd name="f95" fmla="*/ f78 1 f54"/>
              <a:gd name="f96" fmla="*/ f79 1 f55"/>
              <a:gd name="f97" fmla="*/ f80 1 f54"/>
              <a:gd name="f98" fmla="*/ f81 1 f55"/>
              <a:gd name="f99" fmla="*/ f82 1 f54"/>
              <a:gd name="f100" fmla="*/ f83 f45 1"/>
              <a:gd name="f101" fmla="*/ f84 f45 1"/>
              <a:gd name="f102" fmla="*/ f86 f46 1"/>
              <a:gd name="f103" fmla="*/ f85 f46 1"/>
              <a:gd name="f104" fmla="*/ f87 f45 1"/>
              <a:gd name="f105" fmla="*/ f88 f46 1"/>
              <a:gd name="f106" fmla="*/ f89 f45 1"/>
              <a:gd name="f107" fmla="*/ f90 f46 1"/>
              <a:gd name="f108" fmla="*/ f91 f45 1"/>
              <a:gd name="f109" fmla="*/ f92 f46 1"/>
              <a:gd name="f110" fmla="*/ f93 f45 1"/>
              <a:gd name="f111" fmla="*/ f94 f46 1"/>
              <a:gd name="f112" fmla="*/ f95 f45 1"/>
              <a:gd name="f113" fmla="*/ f96 f46 1"/>
              <a:gd name="f114" fmla="*/ f97 f45 1"/>
              <a:gd name="f115" fmla="*/ f98 f46 1"/>
              <a:gd name="f116" fmla="*/ f99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9">
                <a:pos x="f104" y="f105"/>
              </a:cxn>
              <a:cxn ang="f69">
                <a:pos x="f106" y="f107"/>
              </a:cxn>
              <a:cxn ang="f69">
                <a:pos x="f108" y="f109"/>
              </a:cxn>
              <a:cxn ang="f69">
                <a:pos x="f110" y="f111"/>
              </a:cxn>
              <a:cxn ang="f69">
                <a:pos x="f112" y="f113"/>
              </a:cxn>
              <a:cxn ang="f69">
                <a:pos x="f114" y="f115"/>
              </a:cxn>
              <a:cxn ang="f69">
                <a:pos x="f116" y="f105"/>
              </a:cxn>
            </a:cxnLst>
            <a:rect l="f100" t="f103" r="f101" b="f102"/>
            <a:pathLst>
              <a:path w="80959" h="90213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9"/>
                  <a:pt x="f43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01" name="Forma libre: forma 979">
            <a:extLst>
              <a:ext uri="{FF2B5EF4-FFF2-40B4-BE49-F238E27FC236}">
                <a16:creationId xmlns:a16="http://schemas.microsoft.com/office/drawing/2014/main" id="{FF9AA1A3-A864-4F6A-B8F5-CE59B6B42AC2}"/>
              </a:ext>
            </a:extLst>
          </p:cNvPr>
          <p:cNvSpPr/>
          <p:nvPr/>
        </p:nvSpPr>
        <p:spPr>
          <a:xfrm>
            <a:off x="6540959" y="1327023"/>
            <a:ext cx="81994" cy="8922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1997"/>
              <a:gd name="f7" fmla="val 89227"/>
              <a:gd name="f8" fmla="val 24069"/>
              <a:gd name="f9" fmla="val 73633"/>
              <a:gd name="f10" fmla="val 27047"/>
              <a:gd name="f11" fmla="val 67227"/>
              <a:gd name="f12" fmla="val 22304"/>
              <a:gd name="f13" fmla="val 63938"/>
              <a:gd name="f14" fmla="val 18426"/>
              <a:gd name="f15" fmla="val 60718"/>
              <a:gd name="f16" fmla="val 3710"/>
              <a:gd name="f17" fmla="val 48391"/>
              <a:gd name="f18" fmla="val 2048"/>
              <a:gd name="f19" fmla="val 31009"/>
              <a:gd name="f20" fmla="val 143"/>
              <a:gd name="f21" fmla="val 13801"/>
              <a:gd name="f22" fmla="val -861"/>
              <a:gd name="f23" fmla="val 4625"/>
              <a:gd name="f24" fmla="val 3398"/>
              <a:gd name="f25" fmla="val -257"/>
              <a:gd name="f26" fmla="val 13128"/>
              <a:gd name="f27" fmla="val 20"/>
              <a:gd name="f28" fmla="val 21196"/>
              <a:gd name="f29" fmla="val 262"/>
              <a:gd name="f30" fmla="val 29263"/>
              <a:gd name="f31" fmla="val -84"/>
              <a:gd name="f32" fmla="val 37331"/>
              <a:gd name="f33" fmla="val 74033"/>
              <a:gd name="f34" fmla="val 609"/>
              <a:gd name="f35" fmla="val 67939"/>
              <a:gd name="f36" fmla="val -4862"/>
              <a:gd name="f37" fmla="val 72891"/>
              <a:gd name="f38" fmla="val 31736"/>
              <a:gd name="f39" fmla="val 74899"/>
              <a:gd name="f40" fmla="val 46591"/>
              <a:gd name="f41" fmla="val 76630"/>
              <a:gd name="f42" fmla="val 61479"/>
              <a:gd name="f43" fmla="val 80750"/>
              <a:gd name="f44" fmla="val 75849"/>
              <a:gd name="f45" fmla="val 84663"/>
              <a:gd name="f46" fmla="val 89526"/>
              <a:gd name="f47" fmla="val 79088"/>
              <a:gd name="f48" fmla="val 91465"/>
              <a:gd name="f49" fmla="val 67974"/>
              <a:gd name="f50" fmla="val 87240"/>
              <a:gd name="f51" fmla="val 59906"/>
              <a:gd name="f52" fmla="val 84193"/>
              <a:gd name="f53" fmla="val 51942"/>
              <a:gd name="f54" fmla="val 80835"/>
              <a:gd name="f55" fmla="val 44152"/>
              <a:gd name="f56" fmla="val 77130"/>
              <a:gd name="f57" fmla="val 37781"/>
              <a:gd name="f58" fmla="val 74117"/>
              <a:gd name="f59" fmla="val 31583"/>
              <a:gd name="f60" fmla="val 71209"/>
              <a:gd name="f61" fmla="val 24381"/>
              <a:gd name="f62" fmla="val 73944"/>
              <a:gd name="f63" fmla="val 24035"/>
              <a:gd name="f64" fmla="val 73563"/>
              <a:gd name="f65" fmla="+- 0 0 -90"/>
              <a:gd name="f66" fmla="*/ f3 1 81997"/>
              <a:gd name="f67" fmla="*/ f4 1 89227"/>
              <a:gd name="f68" fmla="val f5"/>
              <a:gd name="f69" fmla="val f6"/>
              <a:gd name="f70" fmla="val f7"/>
              <a:gd name="f71" fmla="*/ f65 f0 1"/>
              <a:gd name="f72" fmla="+- f70 0 f68"/>
              <a:gd name="f73" fmla="+- f69 0 f68"/>
              <a:gd name="f74" fmla="*/ f71 1 f2"/>
              <a:gd name="f75" fmla="*/ f73 1 81997"/>
              <a:gd name="f76" fmla="*/ f72 1 89227"/>
              <a:gd name="f77" fmla="*/ 24069 f73 1"/>
              <a:gd name="f78" fmla="*/ 73633 f72 1"/>
              <a:gd name="f79" fmla="*/ 18426 f73 1"/>
              <a:gd name="f80" fmla="*/ 60718 f72 1"/>
              <a:gd name="f81" fmla="*/ 143 f73 1"/>
              <a:gd name="f82" fmla="*/ 13801 f72 1"/>
              <a:gd name="f83" fmla="*/ 13128 f73 1"/>
              <a:gd name="f84" fmla="*/ 20 f72 1"/>
              <a:gd name="f85" fmla="*/ 37331 f73 1"/>
              <a:gd name="f86" fmla="*/ 72891 f73 1"/>
              <a:gd name="f87" fmla="*/ 31736 f72 1"/>
              <a:gd name="f88" fmla="*/ 80750 f73 1"/>
              <a:gd name="f89" fmla="*/ 75849 f72 1"/>
              <a:gd name="f90" fmla="*/ 67974 f73 1"/>
              <a:gd name="f91" fmla="*/ 87240 f72 1"/>
              <a:gd name="f92" fmla="*/ 44152 f73 1"/>
              <a:gd name="f93" fmla="*/ 77130 f72 1"/>
              <a:gd name="f94" fmla="*/ 24381 f73 1"/>
              <a:gd name="f95" fmla="*/ 73944 f72 1"/>
              <a:gd name="f96" fmla="*/ 24035 f73 1"/>
              <a:gd name="f97" fmla="*/ 73563 f72 1"/>
              <a:gd name="f98" fmla="+- f74 0 f1"/>
              <a:gd name="f99" fmla="*/ f77 1 81997"/>
              <a:gd name="f100" fmla="*/ f78 1 89227"/>
              <a:gd name="f101" fmla="*/ f79 1 81997"/>
              <a:gd name="f102" fmla="*/ f80 1 89227"/>
              <a:gd name="f103" fmla="*/ f81 1 81997"/>
              <a:gd name="f104" fmla="*/ f82 1 89227"/>
              <a:gd name="f105" fmla="*/ f83 1 81997"/>
              <a:gd name="f106" fmla="*/ f84 1 89227"/>
              <a:gd name="f107" fmla="*/ f85 1 81997"/>
              <a:gd name="f108" fmla="*/ f86 1 81997"/>
              <a:gd name="f109" fmla="*/ f87 1 89227"/>
              <a:gd name="f110" fmla="*/ f88 1 81997"/>
              <a:gd name="f111" fmla="*/ f89 1 89227"/>
              <a:gd name="f112" fmla="*/ f90 1 81997"/>
              <a:gd name="f113" fmla="*/ f91 1 89227"/>
              <a:gd name="f114" fmla="*/ f92 1 81997"/>
              <a:gd name="f115" fmla="*/ f93 1 89227"/>
              <a:gd name="f116" fmla="*/ f94 1 81997"/>
              <a:gd name="f117" fmla="*/ f95 1 89227"/>
              <a:gd name="f118" fmla="*/ f96 1 81997"/>
              <a:gd name="f119" fmla="*/ f97 1 89227"/>
              <a:gd name="f120" fmla="*/ f68 1 f75"/>
              <a:gd name="f121" fmla="*/ f69 1 f75"/>
              <a:gd name="f122" fmla="*/ f68 1 f76"/>
              <a:gd name="f123" fmla="*/ f70 1 f76"/>
              <a:gd name="f124" fmla="*/ f99 1 f75"/>
              <a:gd name="f125" fmla="*/ f100 1 f76"/>
              <a:gd name="f126" fmla="*/ f101 1 f75"/>
              <a:gd name="f127" fmla="*/ f102 1 f76"/>
              <a:gd name="f128" fmla="*/ f103 1 f75"/>
              <a:gd name="f129" fmla="*/ f104 1 f76"/>
              <a:gd name="f130" fmla="*/ f105 1 f75"/>
              <a:gd name="f131" fmla="*/ f106 1 f76"/>
              <a:gd name="f132" fmla="*/ f107 1 f75"/>
              <a:gd name="f133" fmla="*/ f108 1 f75"/>
              <a:gd name="f134" fmla="*/ f109 1 f76"/>
              <a:gd name="f135" fmla="*/ f110 1 f75"/>
              <a:gd name="f136" fmla="*/ f111 1 f76"/>
              <a:gd name="f137" fmla="*/ f112 1 f75"/>
              <a:gd name="f138" fmla="*/ f113 1 f76"/>
              <a:gd name="f139" fmla="*/ f114 1 f75"/>
              <a:gd name="f140" fmla="*/ f115 1 f76"/>
              <a:gd name="f141" fmla="*/ f116 1 f75"/>
              <a:gd name="f142" fmla="*/ f117 1 f76"/>
              <a:gd name="f143" fmla="*/ f118 1 f75"/>
              <a:gd name="f144" fmla="*/ f119 1 f76"/>
              <a:gd name="f145" fmla="*/ f120 f66 1"/>
              <a:gd name="f146" fmla="*/ f121 f66 1"/>
              <a:gd name="f147" fmla="*/ f123 f67 1"/>
              <a:gd name="f148" fmla="*/ f122 f67 1"/>
              <a:gd name="f149" fmla="*/ f124 f66 1"/>
              <a:gd name="f150" fmla="*/ f125 f67 1"/>
              <a:gd name="f151" fmla="*/ f126 f66 1"/>
              <a:gd name="f152" fmla="*/ f127 f67 1"/>
              <a:gd name="f153" fmla="*/ f128 f66 1"/>
              <a:gd name="f154" fmla="*/ f129 f67 1"/>
              <a:gd name="f155" fmla="*/ f130 f66 1"/>
              <a:gd name="f156" fmla="*/ f131 f67 1"/>
              <a:gd name="f157" fmla="*/ f132 f66 1"/>
              <a:gd name="f158" fmla="*/ f133 f66 1"/>
              <a:gd name="f159" fmla="*/ f134 f67 1"/>
              <a:gd name="f160" fmla="*/ f135 f66 1"/>
              <a:gd name="f161" fmla="*/ f136 f67 1"/>
              <a:gd name="f162" fmla="*/ f137 f66 1"/>
              <a:gd name="f163" fmla="*/ f138 f67 1"/>
              <a:gd name="f164" fmla="*/ f139 f66 1"/>
              <a:gd name="f165" fmla="*/ f140 f67 1"/>
              <a:gd name="f166" fmla="*/ f141 f66 1"/>
              <a:gd name="f167" fmla="*/ f142 f67 1"/>
              <a:gd name="f168" fmla="*/ f143 f66 1"/>
              <a:gd name="f169" fmla="*/ f144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8">
                <a:pos x="f149" y="f150"/>
              </a:cxn>
              <a:cxn ang="f98">
                <a:pos x="f151" y="f152"/>
              </a:cxn>
              <a:cxn ang="f98">
                <a:pos x="f153" y="f154"/>
              </a:cxn>
              <a:cxn ang="f98">
                <a:pos x="f155" y="f156"/>
              </a:cxn>
              <a:cxn ang="f98">
                <a:pos x="f157" y="f156"/>
              </a:cxn>
              <a:cxn ang="f98">
                <a:pos x="f158" y="f159"/>
              </a:cxn>
              <a:cxn ang="f98">
                <a:pos x="f160" y="f161"/>
              </a:cxn>
              <a:cxn ang="f98">
                <a:pos x="f162" y="f163"/>
              </a:cxn>
              <a:cxn ang="f98">
                <a:pos x="f164" y="f165"/>
              </a:cxn>
              <a:cxn ang="f98">
                <a:pos x="f166" y="f167"/>
              </a:cxn>
              <a:cxn ang="f98">
                <a:pos x="f168" y="f169"/>
              </a:cxn>
            </a:cxnLst>
            <a:rect l="f145" t="f148" r="f146" b="f147"/>
            <a:pathLst>
              <a:path w="81997" h="8922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27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1" y="f62"/>
                  <a:pt x="f63" y="f64"/>
                  <a:pt x="f63" y="f64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02" name="Forma libre: forma 980">
            <a:extLst>
              <a:ext uri="{FF2B5EF4-FFF2-40B4-BE49-F238E27FC236}">
                <a16:creationId xmlns:a16="http://schemas.microsoft.com/office/drawing/2014/main" id="{A1941716-DADE-466D-A8F9-DFF3820AB8B1}"/>
              </a:ext>
            </a:extLst>
          </p:cNvPr>
          <p:cNvSpPr/>
          <p:nvPr/>
        </p:nvSpPr>
        <p:spPr>
          <a:xfrm>
            <a:off x="6540575" y="1228761"/>
            <a:ext cx="83201" cy="9058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3203"/>
              <a:gd name="f7" fmla="val 90584"/>
              <a:gd name="f8" fmla="val 33526"/>
              <a:gd name="f9" fmla="val 90151"/>
              <a:gd name="f10" fmla="val -2830"/>
              <a:gd name="f11" fmla="val -4631"/>
              <a:gd name="f12" fmla="val 87624"/>
              <a:gd name="f13" fmla="val 4925"/>
              <a:gd name="f14" fmla="val 52029"/>
              <a:gd name="f15" fmla="val 10985"/>
              <a:gd name="f16" fmla="val 29489"/>
              <a:gd name="f17" fmla="val 28990"/>
              <a:gd name="f18" fmla="val 19586"/>
              <a:gd name="f19" fmla="val 47930"/>
              <a:gd name="f20" fmla="val 10756"/>
              <a:gd name="f21" fmla="val 58144"/>
              <a:gd name="f22" fmla="val 5978"/>
              <a:gd name="f23" fmla="val 70471"/>
              <a:gd name="f24" fmla="val -4409"/>
              <a:gd name="f25" fmla="val 79508"/>
              <a:gd name="f26" fmla="val 2066"/>
              <a:gd name="f27" fmla="val 88614"/>
              <a:gd name="f28" fmla="val 8575"/>
              <a:gd name="f29" fmla="val 78157"/>
              <a:gd name="f30" fmla="val 21871"/>
              <a:gd name="f31" fmla="val 77118"/>
              <a:gd name="f32" fmla="val 32259"/>
              <a:gd name="f33" fmla="val 75837"/>
              <a:gd name="f34" fmla="val 45347"/>
              <a:gd name="f35" fmla="val 72375"/>
              <a:gd name="f36" fmla="val 58296"/>
              <a:gd name="f37" fmla="val 71959"/>
              <a:gd name="f38" fmla="val 71385"/>
              <a:gd name="f39" fmla="val 71475"/>
              <a:gd name="f40" fmla="val 86308"/>
              <a:gd name="f41" fmla="val 65311"/>
              <a:gd name="f42" fmla="val 92090"/>
              <a:gd name="f43" fmla="val 50700"/>
              <a:gd name="f44" fmla="val 90255"/>
              <a:gd name="f45" fmla="val 45056"/>
              <a:gd name="f46" fmla="val 89528"/>
              <a:gd name="f47" fmla="val 39239"/>
              <a:gd name="f48" fmla="val 33491"/>
              <a:gd name="f49" fmla="+- 0 0 -90"/>
              <a:gd name="f50" fmla="*/ f3 1 83203"/>
              <a:gd name="f51" fmla="*/ f4 1 90584"/>
              <a:gd name="f52" fmla="val f5"/>
              <a:gd name="f53" fmla="val f6"/>
              <a:gd name="f54" fmla="val f7"/>
              <a:gd name="f55" fmla="*/ f49 f0 1"/>
              <a:gd name="f56" fmla="+- f54 0 f52"/>
              <a:gd name="f57" fmla="+- f53 0 f52"/>
              <a:gd name="f58" fmla="*/ f55 1 f2"/>
              <a:gd name="f59" fmla="*/ f57 1 83203"/>
              <a:gd name="f60" fmla="*/ f56 1 90584"/>
              <a:gd name="f61" fmla="*/ 33526 f57 1"/>
              <a:gd name="f62" fmla="*/ 90151 f56 1"/>
              <a:gd name="f63" fmla="*/ 4925 f57 1"/>
              <a:gd name="f64" fmla="*/ 52029 f56 1"/>
              <a:gd name="f65" fmla="*/ 47930 f57 1"/>
              <a:gd name="f66" fmla="*/ 10756 f56 1"/>
              <a:gd name="f67" fmla="*/ 79508 f57 1"/>
              <a:gd name="f68" fmla="*/ 2066 f56 1"/>
              <a:gd name="f69" fmla="*/ 77118 f57 1"/>
              <a:gd name="f70" fmla="*/ 32259 f56 1"/>
              <a:gd name="f71" fmla="*/ 71959 f57 1"/>
              <a:gd name="f72" fmla="*/ 71385 f56 1"/>
              <a:gd name="f73" fmla="*/ 50700 f57 1"/>
              <a:gd name="f74" fmla="*/ 90255 f56 1"/>
              <a:gd name="f75" fmla="*/ 33491 f57 1"/>
              <a:gd name="f76" fmla="+- f58 0 f1"/>
              <a:gd name="f77" fmla="*/ f61 1 83203"/>
              <a:gd name="f78" fmla="*/ f62 1 90584"/>
              <a:gd name="f79" fmla="*/ f63 1 83203"/>
              <a:gd name="f80" fmla="*/ f64 1 90584"/>
              <a:gd name="f81" fmla="*/ f65 1 83203"/>
              <a:gd name="f82" fmla="*/ f66 1 90584"/>
              <a:gd name="f83" fmla="*/ f67 1 83203"/>
              <a:gd name="f84" fmla="*/ f68 1 90584"/>
              <a:gd name="f85" fmla="*/ f69 1 83203"/>
              <a:gd name="f86" fmla="*/ f70 1 90584"/>
              <a:gd name="f87" fmla="*/ f71 1 83203"/>
              <a:gd name="f88" fmla="*/ f72 1 90584"/>
              <a:gd name="f89" fmla="*/ f73 1 83203"/>
              <a:gd name="f90" fmla="*/ f74 1 90584"/>
              <a:gd name="f91" fmla="*/ f75 1 83203"/>
              <a:gd name="f92" fmla="*/ f52 1 f59"/>
              <a:gd name="f93" fmla="*/ f53 1 f59"/>
              <a:gd name="f94" fmla="*/ f52 1 f60"/>
              <a:gd name="f95" fmla="*/ f54 1 f60"/>
              <a:gd name="f96" fmla="*/ f77 1 f59"/>
              <a:gd name="f97" fmla="*/ f78 1 f60"/>
              <a:gd name="f98" fmla="*/ f79 1 f59"/>
              <a:gd name="f99" fmla="*/ f80 1 f60"/>
              <a:gd name="f100" fmla="*/ f81 1 f59"/>
              <a:gd name="f101" fmla="*/ f82 1 f60"/>
              <a:gd name="f102" fmla="*/ f83 1 f59"/>
              <a:gd name="f103" fmla="*/ f84 1 f60"/>
              <a:gd name="f104" fmla="*/ f85 1 f59"/>
              <a:gd name="f105" fmla="*/ f86 1 f60"/>
              <a:gd name="f106" fmla="*/ f87 1 f59"/>
              <a:gd name="f107" fmla="*/ f88 1 f60"/>
              <a:gd name="f108" fmla="*/ f89 1 f59"/>
              <a:gd name="f109" fmla="*/ f90 1 f60"/>
              <a:gd name="f110" fmla="*/ f91 1 f59"/>
              <a:gd name="f111" fmla="*/ f92 f50 1"/>
              <a:gd name="f112" fmla="*/ f93 f50 1"/>
              <a:gd name="f113" fmla="*/ f95 f51 1"/>
              <a:gd name="f114" fmla="*/ f94 f51 1"/>
              <a:gd name="f115" fmla="*/ f96 f50 1"/>
              <a:gd name="f116" fmla="*/ f97 f51 1"/>
              <a:gd name="f117" fmla="*/ f98 f50 1"/>
              <a:gd name="f118" fmla="*/ f99 f51 1"/>
              <a:gd name="f119" fmla="*/ f100 f50 1"/>
              <a:gd name="f120" fmla="*/ f101 f51 1"/>
              <a:gd name="f121" fmla="*/ f102 f50 1"/>
              <a:gd name="f122" fmla="*/ f103 f51 1"/>
              <a:gd name="f123" fmla="*/ f104 f50 1"/>
              <a:gd name="f124" fmla="*/ f105 f51 1"/>
              <a:gd name="f125" fmla="*/ f106 f50 1"/>
              <a:gd name="f126" fmla="*/ f107 f51 1"/>
              <a:gd name="f127" fmla="*/ f108 f50 1"/>
              <a:gd name="f128" fmla="*/ f109 f51 1"/>
              <a:gd name="f129" fmla="*/ f11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6">
                <a:pos x="f115" y="f116"/>
              </a:cxn>
              <a:cxn ang="f76">
                <a:pos x="f117" y="f118"/>
              </a:cxn>
              <a:cxn ang="f76">
                <a:pos x="f119" y="f120"/>
              </a:cxn>
              <a:cxn ang="f76">
                <a:pos x="f121" y="f122"/>
              </a:cxn>
              <a:cxn ang="f76">
                <a:pos x="f123" y="f124"/>
              </a:cxn>
              <a:cxn ang="f76">
                <a:pos x="f125" y="f126"/>
              </a:cxn>
              <a:cxn ang="f76">
                <a:pos x="f127" y="f128"/>
              </a:cxn>
              <a:cxn ang="f76">
                <a:pos x="f129" y="f116"/>
              </a:cxn>
            </a:cxnLst>
            <a:rect l="f111" t="f114" r="f112" b="f113"/>
            <a:pathLst>
              <a:path w="83203" h="90584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9"/>
                  <a:pt x="f48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03" name="Forma libre: forma 981">
            <a:extLst>
              <a:ext uri="{FF2B5EF4-FFF2-40B4-BE49-F238E27FC236}">
                <a16:creationId xmlns:a16="http://schemas.microsoft.com/office/drawing/2014/main" id="{B1AC7D7D-149C-4FF3-877D-FA5FB61B1490}"/>
              </a:ext>
            </a:extLst>
          </p:cNvPr>
          <p:cNvSpPr/>
          <p:nvPr/>
        </p:nvSpPr>
        <p:spPr>
          <a:xfrm>
            <a:off x="6821661" y="1326730"/>
            <a:ext cx="83466" cy="896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3465"/>
              <a:gd name="f7" fmla="val 89657"/>
              <a:gd name="f8" fmla="val 47195"/>
              <a:gd name="f9" fmla="val 105"/>
              <a:gd name="f10" fmla="val 84105"/>
              <a:gd name="f11" fmla="val 313"/>
              <a:gd name="f12" fmla="val 92450"/>
              <a:gd name="f13" fmla="val 13747"/>
              <a:gd name="f14" fmla="val 74030"/>
              <a:gd name="f15" fmla="val 47333"/>
              <a:gd name="f16" fmla="val 60006"/>
              <a:gd name="f17" fmla="val 72887"/>
              <a:gd name="f18" fmla="val 33518"/>
              <a:gd name="f19" fmla="val 81543"/>
              <a:gd name="f20" fmla="val 7480"/>
              <a:gd name="f21" fmla="val 89160"/>
              <a:gd name="f22" fmla="val -172"/>
              <a:gd name="f23" fmla="val 91411"/>
              <a:gd name="f24" fmla="val -934"/>
              <a:gd name="f25" fmla="val 85629"/>
              <a:gd name="f26" fmla="val 728"/>
              <a:gd name="f27" fmla="val 79673"/>
              <a:gd name="f28" fmla="val 7134"/>
              <a:gd name="f29" fmla="val 56925"/>
              <a:gd name="f30" fmla="val 9800"/>
              <a:gd name="f31" fmla="val 33553"/>
              <a:gd name="f32" fmla="val 12293"/>
              <a:gd name="f33" fmla="val 10181"/>
              <a:gd name="f34" fmla="val 13193"/>
              <a:gd name="f35" fmla="val 1767"/>
              <a:gd name="f36" fmla="val 17348"/>
              <a:gd name="f37" fmla="val -310"/>
              <a:gd name="f38" fmla="val 24827"/>
              <a:gd name="f39" fmla="val 36"/>
              <a:gd name="f40" fmla="val 32272"/>
              <a:gd name="f41" fmla="val 382"/>
              <a:gd name="f42" fmla="val 39751"/>
              <a:gd name="f43" fmla="+- 0 0 -90"/>
              <a:gd name="f44" fmla="*/ f3 1 83465"/>
              <a:gd name="f45" fmla="*/ f4 1 89657"/>
              <a:gd name="f46" fmla="val f5"/>
              <a:gd name="f47" fmla="val f6"/>
              <a:gd name="f48" fmla="val f7"/>
              <a:gd name="f49" fmla="*/ f43 f0 1"/>
              <a:gd name="f50" fmla="+- f48 0 f46"/>
              <a:gd name="f51" fmla="+- f47 0 f46"/>
              <a:gd name="f52" fmla="*/ f49 1 f2"/>
              <a:gd name="f53" fmla="*/ f51 1 83465"/>
              <a:gd name="f54" fmla="*/ f50 1 89657"/>
              <a:gd name="f55" fmla="*/ 47195 f51 1"/>
              <a:gd name="f56" fmla="*/ 105 f50 1"/>
              <a:gd name="f57" fmla="*/ 74030 f51 1"/>
              <a:gd name="f58" fmla="*/ 47333 f50 1"/>
              <a:gd name="f59" fmla="*/ 7480 f51 1"/>
              <a:gd name="f60" fmla="*/ 89160 f50 1"/>
              <a:gd name="f61" fmla="*/ 728 f51 1"/>
              <a:gd name="f62" fmla="*/ 79673 f50 1"/>
              <a:gd name="f63" fmla="*/ 12293 f51 1"/>
              <a:gd name="f64" fmla="*/ 10181 f50 1"/>
              <a:gd name="f65" fmla="*/ 24827 f51 1"/>
              <a:gd name="f66" fmla="*/ 36 f50 1"/>
              <a:gd name="f67" fmla="+- f52 0 f1"/>
              <a:gd name="f68" fmla="*/ f55 1 83465"/>
              <a:gd name="f69" fmla="*/ f56 1 89657"/>
              <a:gd name="f70" fmla="*/ f57 1 83465"/>
              <a:gd name="f71" fmla="*/ f58 1 89657"/>
              <a:gd name="f72" fmla="*/ f59 1 83465"/>
              <a:gd name="f73" fmla="*/ f60 1 89657"/>
              <a:gd name="f74" fmla="*/ f61 1 83465"/>
              <a:gd name="f75" fmla="*/ f62 1 89657"/>
              <a:gd name="f76" fmla="*/ f63 1 83465"/>
              <a:gd name="f77" fmla="*/ f64 1 89657"/>
              <a:gd name="f78" fmla="*/ f65 1 83465"/>
              <a:gd name="f79" fmla="*/ f66 1 89657"/>
              <a:gd name="f80" fmla="*/ f46 1 f53"/>
              <a:gd name="f81" fmla="*/ f47 1 f53"/>
              <a:gd name="f82" fmla="*/ f46 1 f54"/>
              <a:gd name="f83" fmla="*/ f48 1 f54"/>
              <a:gd name="f84" fmla="*/ f68 1 f53"/>
              <a:gd name="f85" fmla="*/ f69 1 f54"/>
              <a:gd name="f86" fmla="*/ f70 1 f53"/>
              <a:gd name="f87" fmla="*/ f71 1 f54"/>
              <a:gd name="f88" fmla="*/ f72 1 f53"/>
              <a:gd name="f89" fmla="*/ f73 1 f54"/>
              <a:gd name="f90" fmla="*/ f74 1 f53"/>
              <a:gd name="f91" fmla="*/ f75 1 f54"/>
              <a:gd name="f92" fmla="*/ f76 1 f53"/>
              <a:gd name="f93" fmla="*/ f77 1 f54"/>
              <a:gd name="f94" fmla="*/ f78 1 f53"/>
              <a:gd name="f95" fmla="*/ f79 1 f54"/>
              <a:gd name="f96" fmla="*/ f80 f44 1"/>
              <a:gd name="f97" fmla="*/ f81 f44 1"/>
              <a:gd name="f98" fmla="*/ f83 f45 1"/>
              <a:gd name="f99" fmla="*/ f82 f45 1"/>
              <a:gd name="f100" fmla="*/ f84 f44 1"/>
              <a:gd name="f101" fmla="*/ f85 f45 1"/>
              <a:gd name="f102" fmla="*/ f86 f44 1"/>
              <a:gd name="f103" fmla="*/ f87 f45 1"/>
              <a:gd name="f104" fmla="*/ f88 f44 1"/>
              <a:gd name="f105" fmla="*/ f89 f45 1"/>
              <a:gd name="f106" fmla="*/ f90 f44 1"/>
              <a:gd name="f107" fmla="*/ f91 f45 1"/>
              <a:gd name="f108" fmla="*/ f92 f44 1"/>
              <a:gd name="f109" fmla="*/ f93 f45 1"/>
              <a:gd name="f110" fmla="*/ f94 f44 1"/>
              <a:gd name="f111" fmla="*/ f9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7">
                <a:pos x="f100" y="f101"/>
              </a:cxn>
              <a:cxn ang="f67">
                <a:pos x="f102" y="f103"/>
              </a:cxn>
              <a:cxn ang="f67">
                <a:pos x="f104" y="f105"/>
              </a:cxn>
              <a:cxn ang="f67">
                <a:pos x="f106" y="f107"/>
              </a:cxn>
              <a:cxn ang="f67">
                <a:pos x="f108" y="f109"/>
              </a:cxn>
              <a:cxn ang="f67">
                <a:pos x="f110" y="f111"/>
              </a:cxn>
              <a:cxn ang="f67">
                <a:pos x="f100" y="f101"/>
              </a:cxn>
            </a:cxnLst>
            <a:rect l="f96" t="f99" r="f97" b="f98"/>
            <a:pathLst>
              <a:path w="83465" h="8965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9"/>
                  <a:pt x="f8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04" name="Forma libre: forma 982">
            <a:extLst>
              <a:ext uri="{FF2B5EF4-FFF2-40B4-BE49-F238E27FC236}">
                <a16:creationId xmlns:a16="http://schemas.microsoft.com/office/drawing/2014/main" id="{A1221695-F0B5-4806-ACFA-95878B23313C}"/>
              </a:ext>
            </a:extLst>
          </p:cNvPr>
          <p:cNvSpPr/>
          <p:nvPr/>
        </p:nvSpPr>
        <p:spPr>
          <a:xfrm>
            <a:off x="6640912" y="1431584"/>
            <a:ext cx="77467" cy="7341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7469"/>
              <a:gd name="f7" fmla="val 73417"/>
              <a:gd name="f8" fmla="val 31418"/>
              <a:gd name="f9" fmla="val 55572"/>
              <a:gd name="f10" fmla="val 16668"/>
              <a:gd name="f11" fmla="val 43453"/>
              <a:gd name="f12" fmla="val 4826"/>
              <a:gd name="f13" fmla="val 29361"/>
              <a:gd name="f14" fmla="val 187"/>
              <a:gd name="f15" fmla="val 10317"/>
              <a:gd name="f16" fmla="val -956"/>
              <a:gd name="f17" fmla="val 1591"/>
              <a:gd name="f18" fmla="val 3199"/>
              <a:gd name="f19" fmla="val -971"/>
              <a:gd name="f20" fmla="val 11301"/>
              <a:gd name="f21" fmla="val 310"/>
              <a:gd name="f22" fmla="val 29410"/>
              <a:gd name="f23" fmla="val 3184"/>
              <a:gd name="f24" fmla="val 47450"/>
              <a:gd name="f25" fmla="val 6820"/>
              <a:gd name="f26" fmla="val 65939"/>
              <a:gd name="f27" fmla="val 6577"/>
              <a:gd name="f28" fmla="val 73834"/>
              <a:gd name="f29" fmla="val 6474"/>
              <a:gd name="f30" fmla="val 77331"/>
              <a:gd name="f31" fmla="val 11044"/>
              <a:gd name="f32" fmla="val 77366"/>
              <a:gd name="f33" fmla="val 18523"/>
              <a:gd name="f34" fmla="val 77470"/>
              <a:gd name="f35" fmla="val 32858"/>
              <a:gd name="f36" fmla="val 77435"/>
              <a:gd name="f37" fmla="val 47227"/>
              <a:gd name="f38" fmla="val 61562"/>
              <a:gd name="f39" fmla="val 77504"/>
              <a:gd name="f40" fmla="val 73196"/>
              <a:gd name="f41" fmla="val 71202"/>
              <a:gd name="f42" fmla="val 75758"/>
              <a:gd name="f43" fmla="val 61819"/>
              <a:gd name="f44" fmla="val 71465"/>
              <a:gd name="f45" fmla="val 51431"/>
              <a:gd name="f46" fmla="val 66721"/>
              <a:gd name="f47" fmla="val 41563"/>
              <a:gd name="f48" fmla="val 60939"/>
              <a:gd name="f49" fmla="val 31453"/>
              <a:gd name="f50" fmla="+- 0 0 -90"/>
              <a:gd name="f51" fmla="*/ f3 1 77469"/>
              <a:gd name="f52" fmla="*/ f4 1 73417"/>
              <a:gd name="f53" fmla="val f5"/>
              <a:gd name="f54" fmla="val f6"/>
              <a:gd name="f55" fmla="val f7"/>
              <a:gd name="f56" fmla="*/ f50 f0 1"/>
              <a:gd name="f57" fmla="+- f55 0 f53"/>
              <a:gd name="f58" fmla="+- f54 0 f53"/>
              <a:gd name="f59" fmla="*/ f56 1 f2"/>
              <a:gd name="f60" fmla="*/ f58 1 77469"/>
              <a:gd name="f61" fmla="*/ f57 1 73417"/>
              <a:gd name="f62" fmla="*/ 31418 f58 1"/>
              <a:gd name="f63" fmla="*/ 55572 f57 1"/>
              <a:gd name="f64" fmla="*/ 187 f58 1"/>
              <a:gd name="f65" fmla="*/ 10317 f57 1"/>
              <a:gd name="f66" fmla="*/ 11301 f58 1"/>
              <a:gd name="f67" fmla="*/ 310 f57 1"/>
              <a:gd name="f68" fmla="*/ 65939 f58 1"/>
              <a:gd name="f69" fmla="*/ 6577 f57 1"/>
              <a:gd name="f70" fmla="*/ 77366 f58 1"/>
              <a:gd name="f71" fmla="*/ 18523 f57 1"/>
              <a:gd name="f72" fmla="*/ 77470 f58 1"/>
              <a:gd name="f73" fmla="*/ 61562 f57 1"/>
              <a:gd name="f74" fmla="*/ 61819 f58 1"/>
              <a:gd name="f75" fmla="*/ 71465 f57 1"/>
              <a:gd name="f76" fmla="*/ 31453 f58 1"/>
              <a:gd name="f77" fmla="+- f59 0 f1"/>
              <a:gd name="f78" fmla="*/ f62 1 77469"/>
              <a:gd name="f79" fmla="*/ f63 1 73417"/>
              <a:gd name="f80" fmla="*/ f64 1 77469"/>
              <a:gd name="f81" fmla="*/ f65 1 73417"/>
              <a:gd name="f82" fmla="*/ f66 1 77469"/>
              <a:gd name="f83" fmla="*/ f67 1 73417"/>
              <a:gd name="f84" fmla="*/ f68 1 77469"/>
              <a:gd name="f85" fmla="*/ f69 1 73417"/>
              <a:gd name="f86" fmla="*/ f70 1 77469"/>
              <a:gd name="f87" fmla="*/ f71 1 73417"/>
              <a:gd name="f88" fmla="*/ f72 1 77469"/>
              <a:gd name="f89" fmla="*/ f73 1 73417"/>
              <a:gd name="f90" fmla="*/ f74 1 77469"/>
              <a:gd name="f91" fmla="*/ f75 1 73417"/>
              <a:gd name="f92" fmla="*/ f76 1 77469"/>
              <a:gd name="f93" fmla="*/ f53 1 f60"/>
              <a:gd name="f94" fmla="*/ f54 1 f60"/>
              <a:gd name="f95" fmla="*/ f53 1 f61"/>
              <a:gd name="f96" fmla="*/ f55 1 f61"/>
              <a:gd name="f97" fmla="*/ f78 1 f60"/>
              <a:gd name="f98" fmla="*/ f79 1 f61"/>
              <a:gd name="f99" fmla="*/ f80 1 f60"/>
              <a:gd name="f100" fmla="*/ f81 1 f61"/>
              <a:gd name="f101" fmla="*/ f82 1 f60"/>
              <a:gd name="f102" fmla="*/ f83 1 f61"/>
              <a:gd name="f103" fmla="*/ f84 1 f60"/>
              <a:gd name="f104" fmla="*/ f85 1 f61"/>
              <a:gd name="f105" fmla="*/ f86 1 f60"/>
              <a:gd name="f106" fmla="*/ f87 1 f61"/>
              <a:gd name="f107" fmla="*/ f88 1 f60"/>
              <a:gd name="f108" fmla="*/ f89 1 f61"/>
              <a:gd name="f109" fmla="*/ f90 1 f60"/>
              <a:gd name="f110" fmla="*/ f91 1 f61"/>
              <a:gd name="f111" fmla="*/ f92 1 f60"/>
              <a:gd name="f112" fmla="*/ f93 f51 1"/>
              <a:gd name="f113" fmla="*/ f94 f51 1"/>
              <a:gd name="f114" fmla="*/ f96 f52 1"/>
              <a:gd name="f115" fmla="*/ f95 f52 1"/>
              <a:gd name="f116" fmla="*/ f97 f51 1"/>
              <a:gd name="f117" fmla="*/ f98 f52 1"/>
              <a:gd name="f118" fmla="*/ f99 f51 1"/>
              <a:gd name="f119" fmla="*/ f100 f52 1"/>
              <a:gd name="f120" fmla="*/ f101 f51 1"/>
              <a:gd name="f121" fmla="*/ f102 f52 1"/>
              <a:gd name="f122" fmla="*/ f103 f51 1"/>
              <a:gd name="f123" fmla="*/ f104 f52 1"/>
              <a:gd name="f124" fmla="*/ f105 f51 1"/>
              <a:gd name="f125" fmla="*/ f106 f52 1"/>
              <a:gd name="f126" fmla="*/ f107 f51 1"/>
              <a:gd name="f127" fmla="*/ f108 f52 1"/>
              <a:gd name="f128" fmla="*/ f109 f51 1"/>
              <a:gd name="f129" fmla="*/ f110 f52 1"/>
              <a:gd name="f130" fmla="*/ f11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7">
                <a:pos x="f116" y="f117"/>
              </a:cxn>
              <a:cxn ang="f77">
                <a:pos x="f118" y="f119"/>
              </a:cxn>
              <a:cxn ang="f77">
                <a:pos x="f120" y="f121"/>
              </a:cxn>
              <a:cxn ang="f77">
                <a:pos x="f122" y="f123"/>
              </a:cxn>
              <a:cxn ang="f77">
                <a:pos x="f124" y="f125"/>
              </a:cxn>
              <a:cxn ang="f77">
                <a:pos x="f126" y="f127"/>
              </a:cxn>
              <a:cxn ang="f77">
                <a:pos x="f128" y="f129"/>
              </a:cxn>
              <a:cxn ang="f77">
                <a:pos x="f130" y="f117"/>
              </a:cxn>
            </a:cxnLst>
            <a:rect l="f112" t="f115" r="f113" b="f114"/>
            <a:pathLst>
              <a:path w="77469" h="7341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4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05" name="Forma libre: forma 983">
            <a:extLst>
              <a:ext uri="{FF2B5EF4-FFF2-40B4-BE49-F238E27FC236}">
                <a16:creationId xmlns:a16="http://schemas.microsoft.com/office/drawing/2014/main" id="{39D5321A-C776-483B-836D-950CADE7EB98}"/>
              </a:ext>
            </a:extLst>
          </p:cNvPr>
          <p:cNvSpPr/>
          <p:nvPr/>
        </p:nvSpPr>
        <p:spPr>
          <a:xfrm>
            <a:off x="6726737" y="1139580"/>
            <a:ext cx="75547" cy="7413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5547"/>
              <a:gd name="f7" fmla="val 74140"/>
              <a:gd name="f8" fmla="val 48944"/>
              <a:gd name="f9" fmla="val 21159"/>
              <a:gd name="f10" fmla="val 53964"/>
              <a:gd name="f11" fmla="val 27599"/>
              <a:gd name="f12" fmla="val 59019"/>
              <a:gd name="f13" fmla="val 34039"/>
              <a:gd name="f14" fmla="val 64040"/>
              <a:gd name="f15" fmla="val 40479"/>
              <a:gd name="f16" fmla="val 64594"/>
              <a:gd name="f17" fmla="val 49586"/>
              <a:gd name="f18" fmla="val 71380"/>
              <a:gd name="f19" fmla="val 55957"/>
              <a:gd name="f20" fmla="val 74289"/>
              <a:gd name="f21" fmla="val 64024"/>
              <a:gd name="f22" fmla="val 76747"/>
              <a:gd name="f23" fmla="val 70845"/>
              <a:gd name="f24" fmla="val 76263"/>
              <a:gd name="f25" fmla="val 75624"/>
              <a:gd name="f26" fmla="val 66810"/>
              <a:gd name="f27" fmla="val 73719"/>
              <a:gd name="f28" fmla="val 49290"/>
              <a:gd name="f29" fmla="val 70187"/>
              <a:gd name="f30" fmla="val 31631"/>
              <a:gd name="f31" fmla="val 67971"/>
              <a:gd name="f32" fmla="val 13730"/>
              <a:gd name="f33" fmla="val 67902"/>
              <a:gd name="f34" fmla="val 3239"/>
              <a:gd name="f35" fmla="val 67868"/>
              <a:gd name="f36" fmla="val -224"/>
              <a:gd name="f37" fmla="val 62224"/>
              <a:gd name="f38" fmla="val 18"/>
              <a:gd name="f39" fmla="val 52494"/>
              <a:gd name="f40" fmla="val 330"/>
              <a:gd name="f41" fmla="val 39267"/>
              <a:gd name="f42" fmla="val 399"/>
              <a:gd name="f43" fmla="val 26006"/>
              <a:gd name="f44" fmla="val 12779"/>
              <a:gd name="f45" fmla="val -397"/>
              <a:gd name="f46" fmla="val -344"/>
              <a:gd name="f47" fmla="val 6251"/>
              <a:gd name="f48" fmla="val -2525"/>
              <a:gd name="f49" fmla="val 16258"/>
              <a:gd name="f50" fmla="val 2461"/>
              <a:gd name="f51" fmla="val 27511"/>
              <a:gd name="f52" fmla="val 8036"/>
              <a:gd name="f53" fmla="val 38106"/>
              <a:gd name="f54" fmla="val 14891"/>
              <a:gd name="f55" fmla="val 49013"/>
              <a:gd name="f56" fmla="+- 0 0 -90"/>
              <a:gd name="f57" fmla="*/ f3 1 75547"/>
              <a:gd name="f58" fmla="*/ f4 1 74140"/>
              <a:gd name="f59" fmla="val f5"/>
              <a:gd name="f60" fmla="val f6"/>
              <a:gd name="f61" fmla="val f7"/>
              <a:gd name="f62" fmla="*/ f56 f0 1"/>
              <a:gd name="f63" fmla="+- f61 0 f59"/>
              <a:gd name="f64" fmla="+- f60 0 f59"/>
              <a:gd name="f65" fmla="*/ f62 1 f2"/>
              <a:gd name="f66" fmla="*/ f64 1 75547"/>
              <a:gd name="f67" fmla="*/ f63 1 74140"/>
              <a:gd name="f68" fmla="*/ 48944 f64 1"/>
              <a:gd name="f69" fmla="*/ 21159 f63 1"/>
              <a:gd name="f70" fmla="*/ 64040 f64 1"/>
              <a:gd name="f71" fmla="*/ 40479 f63 1"/>
              <a:gd name="f72" fmla="*/ 74289 f64 1"/>
              <a:gd name="f73" fmla="*/ 64024 f63 1"/>
              <a:gd name="f74" fmla="*/ 66810 f64 1"/>
              <a:gd name="f75" fmla="*/ 73719 f63 1"/>
              <a:gd name="f76" fmla="*/ 13730 f64 1"/>
              <a:gd name="f77" fmla="*/ 67902 f63 1"/>
              <a:gd name="f78" fmla="*/ 18 f64 1"/>
              <a:gd name="f79" fmla="*/ 52494 f63 1"/>
              <a:gd name="f80" fmla="*/ 12779 f63 1"/>
              <a:gd name="f81" fmla="*/ 16258 f64 1"/>
              <a:gd name="f82" fmla="*/ 2461 f63 1"/>
              <a:gd name="f83" fmla="*/ 49013 f64 1"/>
              <a:gd name="f84" fmla="+- f65 0 f1"/>
              <a:gd name="f85" fmla="*/ f68 1 75547"/>
              <a:gd name="f86" fmla="*/ f69 1 74140"/>
              <a:gd name="f87" fmla="*/ f70 1 75547"/>
              <a:gd name="f88" fmla="*/ f71 1 74140"/>
              <a:gd name="f89" fmla="*/ f72 1 75547"/>
              <a:gd name="f90" fmla="*/ f73 1 74140"/>
              <a:gd name="f91" fmla="*/ f74 1 75547"/>
              <a:gd name="f92" fmla="*/ f75 1 74140"/>
              <a:gd name="f93" fmla="*/ f76 1 75547"/>
              <a:gd name="f94" fmla="*/ f77 1 74140"/>
              <a:gd name="f95" fmla="*/ f78 1 75547"/>
              <a:gd name="f96" fmla="*/ f79 1 74140"/>
              <a:gd name="f97" fmla="*/ f80 1 74140"/>
              <a:gd name="f98" fmla="*/ f81 1 75547"/>
              <a:gd name="f99" fmla="*/ f82 1 74140"/>
              <a:gd name="f100" fmla="*/ f83 1 75547"/>
              <a:gd name="f101" fmla="*/ f59 1 f66"/>
              <a:gd name="f102" fmla="*/ f60 1 f66"/>
              <a:gd name="f103" fmla="*/ f59 1 f67"/>
              <a:gd name="f104" fmla="*/ f61 1 f67"/>
              <a:gd name="f105" fmla="*/ f85 1 f66"/>
              <a:gd name="f106" fmla="*/ f86 1 f67"/>
              <a:gd name="f107" fmla="*/ f87 1 f66"/>
              <a:gd name="f108" fmla="*/ f88 1 f67"/>
              <a:gd name="f109" fmla="*/ f89 1 f66"/>
              <a:gd name="f110" fmla="*/ f90 1 f67"/>
              <a:gd name="f111" fmla="*/ f91 1 f66"/>
              <a:gd name="f112" fmla="*/ f92 1 f67"/>
              <a:gd name="f113" fmla="*/ f93 1 f66"/>
              <a:gd name="f114" fmla="*/ f94 1 f67"/>
              <a:gd name="f115" fmla="*/ f95 1 f66"/>
              <a:gd name="f116" fmla="*/ f96 1 f67"/>
              <a:gd name="f117" fmla="*/ f97 1 f67"/>
              <a:gd name="f118" fmla="*/ f98 1 f66"/>
              <a:gd name="f119" fmla="*/ f99 1 f67"/>
              <a:gd name="f120" fmla="*/ f100 1 f66"/>
              <a:gd name="f121" fmla="*/ f101 f57 1"/>
              <a:gd name="f122" fmla="*/ f102 f57 1"/>
              <a:gd name="f123" fmla="*/ f104 f58 1"/>
              <a:gd name="f124" fmla="*/ f103 f58 1"/>
              <a:gd name="f125" fmla="*/ f105 f57 1"/>
              <a:gd name="f126" fmla="*/ f106 f58 1"/>
              <a:gd name="f127" fmla="*/ f107 f57 1"/>
              <a:gd name="f128" fmla="*/ f108 f58 1"/>
              <a:gd name="f129" fmla="*/ f109 f57 1"/>
              <a:gd name="f130" fmla="*/ f110 f58 1"/>
              <a:gd name="f131" fmla="*/ f111 f57 1"/>
              <a:gd name="f132" fmla="*/ f112 f58 1"/>
              <a:gd name="f133" fmla="*/ f113 f57 1"/>
              <a:gd name="f134" fmla="*/ f114 f58 1"/>
              <a:gd name="f135" fmla="*/ f115 f57 1"/>
              <a:gd name="f136" fmla="*/ f116 f58 1"/>
              <a:gd name="f137" fmla="*/ f117 f58 1"/>
              <a:gd name="f138" fmla="*/ f118 f57 1"/>
              <a:gd name="f139" fmla="*/ f119 f58 1"/>
              <a:gd name="f140" fmla="*/ f120 f5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4">
                <a:pos x="f125" y="f126"/>
              </a:cxn>
              <a:cxn ang="f84">
                <a:pos x="f127" y="f128"/>
              </a:cxn>
              <a:cxn ang="f84">
                <a:pos x="f129" y="f130"/>
              </a:cxn>
              <a:cxn ang="f84">
                <a:pos x="f131" y="f132"/>
              </a:cxn>
              <a:cxn ang="f84">
                <a:pos x="f133" y="f134"/>
              </a:cxn>
              <a:cxn ang="f84">
                <a:pos x="f135" y="f136"/>
              </a:cxn>
              <a:cxn ang="f84">
                <a:pos x="f135" y="f137"/>
              </a:cxn>
              <a:cxn ang="f84">
                <a:pos x="f138" y="f139"/>
              </a:cxn>
              <a:cxn ang="f84">
                <a:pos x="f140" y="f126"/>
              </a:cxn>
            </a:cxnLst>
            <a:rect l="f121" t="f124" r="f122" b="f123"/>
            <a:pathLst>
              <a:path w="75547" h="7414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38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06" name="Forma libre: forma 984">
            <a:extLst>
              <a:ext uri="{FF2B5EF4-FFF2-40B4-BE49-F238E27FC236}">
                <a16:creationId xmlns:a16="http://schemas.microsoft.com/office/drawing/2014/main" id="{8F724826-9C97-4491-AB5F-4AD00BCF8798}"/>
              </a:ext>
            </a:extLst>
          </p:cNvPr>
          <p:cNvSpPr/>
          <p:nvPr/>
        </p:nvSpPr>
        <p:spPr>
          <a:xfrm>
            <a:off x="6726673" y="1432809"/>
            <a:ext cx="75785" cy="7268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5790"/>
              <a:gd name="f7" fmla="val 72685"/>
              <a:gd name="f8" fmla="val 68022"/>
              <a:gd name="f9" fmla="val 432"/>
              <a:gd name="f10" fmla="val 76090"/>
              <a:gd name="f11" fmla="val -1473"/>
              <a:gd name="f12" fmla="val 77163"/>
              <a:gd name="f13" fmla="val 3202"/>
              <a:gd name="f14" fmla="val 74462"/>
              <a:gd name="f15" fmla="val 8950"/>
              <a:gd name="f16" fmla="val 61547"/>
              <a:gd name="f17" fmla="val 36130"/>
              <a:gd name="f18" fmla="val 44477"/>
              <a:gd name="f19" fmla="val 59433"/>
              <a:gd name="f20" fmla="val 15046"/>
              <a:gd name="f21" fmla="val 70859"/>
              <a:gd name="f22" fmla="val 5109"/>
              <a:gd name="f23" fmla="val 74737"/>
              <a:gd name="f24" fmla="val -362"/>
              <a:gd name="f25" fmla="val 72902"/>
              <a:gd name="f26" fmla="val 19"/>
              <a:gd name="f27" fmla="val 60852"/>
              <a:gd name="f28" fmla="val 434"/>
              <a:gd name="f29" fmla="val 47037"/>
              <a:gd name="f30" fmla="val 192"/>
              <a:gd name="f31" fmla="val 33222"/>
              <a:gd name="f32" fmla="val 157"/>
              <a:gd name="f33" fmla="val 19372"/>
              <a:gd name="f34" fmla="val 11616"/>
              <a:gd name="f35" fmla="val 2062"/>
              <a:gd name="f36" fmla="val 5937"/>
              <a:gd name="f37" fmla="val 11341"/>
              <a:gd name="f38" fmla="val 5279"/>
              <a:gd name="f39" fmla="val 30246"/>
              <a:gd name="f40" fmla="val 3894"/>
              <a:gd name="f41" fmla="val 49151"/>
              <a:gd name="f42" fmla="val 2059"/>
              <a:gd name="f43" fmla="+- 0 0 -90"/>
              <a:gd name="f44" fmla="*/ f3 1 75790"/>
              <a:gd name="f45" fmla="*/ f4 1 72685"/>
              <a:gd name="f46" fmla="val f5"/>
              <a:gd name="f47" fmla="val f6"/>
              <a:gd name="f48" fmla="val f7"/>
              <a:gd name="f49" fmla="*/ f43 f0 1"/>
              <a:gd name="f50" fmla="+- f48 0 f46"/>
              <a:gd name="f51" fmla="+- f47 0 f46"/>
              <a:gd name="f52" fmla="*/ f49 1 f2"/>
              <a:gd name="f53" fmla="*/ f51 1 75790"/>
              <a:gd name="f54" fmla="*/ f50 1 72685"/>
              <a:gd name="f55" fmla="*/ 68022 f51 1"/>
              <a:gd name="f56" fmla="*/ 432 f50 1"/>
              <a:gd name="f57" fmla="*/ 74462 f51 1"/>
              <a:gd name="f58" fmla="*/ 8950 f50 1"/>
              <a:gd name="f59" fmla="*/ 15046 f51 1"/>
              <a:gd name="f60" fmla="*/ 70859 f50 1"/>
              <a:gd name="f61" fmla="*/ 19 f51 1"/>
              <a:gd name="f62" fmla="*/ 60852 f50 1"/>
              <a:gd name="f63" fmla="*/ 157 f51 1"/>
              <a:gd name="f64" fmla="*/ 19372 f50 1"/>
              <a:gd name="f65" fmla="*/ 11341 f51 1"/>
              <a:gd name="f66" fmla="*/ 5279 f50 1"/>
              <a:gd name="f67" fmla="+- f52 0 f1"/>
              <a:gd name="f68" fmla="*/ f55 1 75790"/>
              <a:gd name="f69" fmla="*/ f56 1 72685"/>
              <a:gd name="f70" fmla="*/ f57 1 75790"/>
              <a:gd name="f71" fmla="*/ f58 1 72685"/>
              <a:gd name="f72" fmla="*/ f59 1 75790"/>
              <a:gd name="f73" fmla="*/ f60 1 72685"/>
              <a:gd name="f74" fmla="*/ f61 1 75790"/>
              <a:gd name="f75" fmla="*/ f62 1 72685"/>
              <a:gd name="f76" fmla="*/ f63 1 75790"/>
              <a:gd name="f77" fmla="*/ f64 1 72685"/>
              <a:gd name="f78" fmla="*/ f65 1 75790"/>
              <a:gd name="f79" fmla="*/ f66 1 72685"/>
              <a:gd name="f80" fmla="*/ f46 1 f53"/>
              <a:gd name="f81" fmla="*/ f47 1 f53"/>
              <a:gd name="f82" fmla="*/ f46 1 f54"/>
              <a:gd name="f83" fmla="*/ f48 1 f54"/>
              <a:gd name="f84" fmla="*/ f68 1 f53"/>
              <a:gd name="f85" fmla="*/ f69 1 f54"/>
              <a:gd name="f86" fmla="*/ f70 1 f53"/>
              <a:gd name="f87" fmla="*/ f71 1 f54"/>
              <a:gd name="f88" fmla="*/ f72 1 f53"/>
              <a:gd name="f89" fmla="*/ f73 1 f54"/>
              <a:gd name="f90" fmla="*/ f74 1 f53"/>
              <a:gd name="f91" fmla="*/ f75 1 f54"/>
              <a:gd name="f92" fmla="*/ f76 1 f53"/>
              <a:gd name="f93" fmla="*/ f77 1 f54"/>
              <a:gd name="f94" fmla="*/ f78 1 f53"/>
              <a:gd name="f95" fmla="*/ f79 1 f54"/>
              <a:gd name="f96" fmla="*/ f80 f44 1"/>
              <a:gd name="f97" fmla="*/ f81 f44 1"/>
              <a:gd name="f98" fmla="*/ f83 f45 1"/>
              <a:gd name="f99" fmla="*/ f82 f45 1"/>
              <a:gd name="f100" fmla="*/ f84 f44 1"/>
              <a:gd name="f101" fmla="*/ f85 f45 1"/>
              <a:gd name="f102" fmla="*/ f86 f44 1"/>
              <a:gd name="f103" fmla="*/ f87 f45 1"/>
              <a:gd name="f104" fmla="*/ f88 f44 1"/>
              <a:gd name="f105" fmla="*/ f89 f45 1"/>
              <a:gd name="f106" fmla="*/ f90 f44 1"/>
              <a:gd name="f107" fmla="*/ f91 f45 1"/>
              <a:gd name="f108" fmla="*/ f92 f44 1"/>
              <a:gd name="f109" fmla="*/ f93 f45 1"/>
              <a:gd name="f110" fmla="*/ f94 f44 1"/>
              <a:gd name="f111" fmla="*/ f9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7">
                <a:pos x="f100" y="f101"/>
              </a:cxn>
              <a:cxn ang="f67">
                <a:pos x="f102" y="f103"/>
              </a:cxn>
              <a:cxn ang="f67">
                <a:pos x="f104" y="f105"/>
              </a:cxn>
              <a:cxn ang="f67">
                <a:pos x="f106" y="f107"/>
              </a:cxn>
              <a:cxn ang="f67">
                <a:pos x="f108" y="f109"/>
              </a:cxn>
              <a:cxn ang="f67">
                <a:pos x="f110" y="f111"/>
              </a:cxn>
              <a:cxn ang="f67">
                <a:pos x="f100" y="f101"/>
              </a:cxn>
            </a:cxnLst>
            <a:rect l="f96" t="f99" r="f97" b="f98"/>
            <a:pathLst>
              <a:path w="75790" h="7268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2" y="f34"/>
                  <a:pt x="f35" y="f36"/>
                  <a:pt x="f37" y="f38"/>
                </a:cubicBezTo>
                <a:cubicBezTo>
                  <a:pt x="f39" y="f40"/>
                  <a:pt x="f41" y="f42"/>
                  <a:pt x="f8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07" name="Forma libre: forma 985">
            <a:extLst>
              <a:ext uri="{FF2B5EF4-FFF2-40B4-BE49-F238E27FC236}">
                <a16:creationId xmlns:a16="http://schemas.microsoft.com/office/drawing/2014/main" id="{A4D8865A-C5B9-423B-95FD-5A6C953BE037}"/>
              </a:ext>
            </a:extLst>
          </p:cNvPr>
          <p:cNvSpPr/>
          <p:nvPr/>
        </p:nvSpPr>
        <p:spPr>
          <a:xfrm>
            <a:off x="6643344" y="1140585"/>
            <a:ext cx="76324" cy="728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6326"/>
              <a:gd name="f7" fmla="val 72823"/>
              <a:gd name="f8" fmla="val 4293"/>
              <a:gd name="f9" fmla="val 43080"/>
              <a:gd name="f10" fmla="val 36702"/>
              <a:gd name="f11" fmla="val 6690"/>
              <a:gd name="f12" fmla="val 63121"/>
              <a:gd name="f13" fmla="val 596"/>
              <a:gd name="f14" fmla="val 71431"/>
              <a:gd name="f15" fmla="val -1309"/>
              <a:gd name="f16" fmla="val 75275"/>
              <a:gd name="f17" fmla="val 1253"/>
              <a:gd name="f18" fmla="val 75136"/>
              <a:gd name="f19" fmla="val 9737"/>
              <a:gd name="f20" fmla="val 10879"/>
              <a:gd name="f21" fmla="val 75205"/>
              <a:gd name="f22" fmla="val 12056"/>
              <a:gd name="f23" fmla="val 13199"/>
              <a:gd name="f24" fmla="val 74894"/>
              <a:gd name="f25" fmla="val 28711"/>
              <a:gd name="f26" fmla="val 79049"/>
              <a:gd name="f27" fmla="val 46335"/>
              <a:gd name="f28" fmla="val 73093"/>
              <a:gd name="f29" fmla="val 59250"/>
              <a:gd name="f30" fmla="val 65580"/>
              <a:gd name="f31" fmla="val 75524"/>
              <a:gd name="f32" fmla="val 44943"/>
              <a:gd name="f33" fmla="val 64375"/>
              <a:gd name="f34" fmla="val 30539"/>
              <a:gd name="f35" fmla="val 68564"/>
              <a:gd name="f36" fmla="val 20844"/>
              <a:gd name="f37" fmla="val 71404"/>
              <a:gd name="f38" fmla="val 10353"/>
              <a:gd name="f39" fmla="val 71473"/>
              <a:gd name="f40" fmla="val 72789"/>
              <a:gd name="f41" fmla="+- 0 0 -90"/>
              <a:gd name="f42" fmla="*/ f3 1 76326"/>
              <a:gd name="f43" fmla="*/ f4 1 72823"/>
              <a:gd name="f44" fmla="val f5"/>
              <a:gd name="f45" fmla="val f6"/>
              <a:gd name="f46" fmla="val f7"/>
              <a:gd name="f47" fmla="*/ f41 f0 1"/>
              <a:gd name="f48" fmla="+- f46 0 f44"/>
              <a:gd name="f49" fmla="+- f45 0 f44"/>
              <a:gd name="f50" fmla="*/ f47 1 f2"/>
              <a:gd name="f51" fmla="*/ f49 1 76326"/>
              <a:gd name="f52" fmla="*/ f48 1 72823"/>
              <a:gd name="f53" fmla="*/ 0 f49 1"/>
              <a:gd name="f54" fmla="*/ 72823 f48 1"/>
              <a:gd name="f55" fmla="*/ 63121 f49 1"/>
              <a:gd name="f56" fmla="*/ 596 f48 1"/>
              <a:gd name="f57" fmla="*/ 75136 f49 1"/>
              <a:gd name="f58" fmla="*/ 9737 f48 1"/>
              <a:gd name="f59" fmla="*/ 75205 f49 1"/>
              <a:gd name="f60" fmla="*/ 13199 f48 1"/>
              <a:gd name="f61" fmla="*/ 73093 f49 1"/>
              <a:gd name="f62" fmla="*/ 59250 f48 1"/>
              <a:gd name="f63" fmla="*/ 30539 f49 1"/>
              <a:gd name="f64" fmla="*/ 68564 f48 1"/>
              <a:gd name="f65" fmla="*/ 72789 f48 1"/>
              <a:gd name="f66" fmla="+- f50 0 f1"/>
              <a:gd name="f67" fmla="*/ f53 1 76326"/>
              <a:gd name="f68" fmla="*/ f54 1 72823"/>
              <a:gd name="f69" fmla="*/ f55 1 76326"/>
              <a:gd name="f70" fmla="*/ f56 1 72823"/>
              <a:gd name="f71" fmla="*/ f57 1 76326"/>
              <a:gd name="f72" fmla="*/ f58 1 72823"/>
              <a:gd name="f73" fmla="*/ f59 1 76326"/>
              <a:gd name="f74" fmla="*/ f60 1 72823"/>
              <a:gd name="f75" fmla="*/ f61 1 76326"/>
              <a:gd name="f76" fmla="*/ f62 1 72823"/>
              <a:gd name="f77" fmla="*/ f63 1 76326"/>
              <a:gd name="f78" fmla="*/ f64 1 72823"/>
              <a:gd name="f79" fmla="*/ f65 1 72823"/>
              <a:gd name="f80" fmla="*/ f44 1 f51"/>
              <a:gd name="f81" fmla="*/ f45 1 f51"/>
              <a:gd name="f82" fmla="*/ f44 1 f52"/>
              <a:gd name="f83" fmla="*/ f46 1 f52"/>
              <a:gd name="f84" fmla="*/ f67 1 f51"/>
              <a:gd name="f85" fmla="*/ f68 1 f52"/>
              <a:gd name="f86" fmla="*/ f69 1 f51"/>
              <a:gd name="f87" fmla="*/ f70 1 f52"/>
              <a:gd name="f88" fmla="*/ f71 1 f51"/>
              <a:gd name="f89" fmla="*/ f72 1 f52"/>
              <a:gd name="f90" fmla="*/ f73 1 f51"/>
              <a:gd name="f91" fmla="*/ f74 1 f52"/>
              <a:gd name="f92" fmla="*/ f75 1 f51"/>
              <a:gd name="f93" fmla="*/ f76 1 f52"/>
              <a:gd name="f94" fmla="*/ f77 1 f51"/>
              <a:gd name="f95" fmla="*/ f78 1 f52"/>
              <a:gd name="f96" fmla="*/ f79 1 f52"/>
              <a:gd name="f97" fmla="*/ f80 f42 1"/>
              <a:gd name="f98" fmla="*/ f81 f42 1"/>
              <a:gd name="f99" fmla="*/ f83 f43 1"/>
              <a:gd name="f100" fmla="*/ f82 f43 1"/>
              <a:gd name="f101" fmla="*/ f84 f42 1"/>
              <a:gd name="f102" fmla="*/ f85 f43 1"/>
              <a:gd name="f103" fmla="*/ f86 f42 1"/>
              <a:gd name="f104" fmla="*/ f87 f43 1"/>
              <a:gd name="f105" fmla="*/ f88 f42 1"/>
              <a:gd name="f106" fmla="*/ f89 f43 1"/>
              <a:gd name="f107" fmla="*/ f90 f42 1"/>
              <a:gd name="f108" fmla="*/ f91 f43 1"/>
              <a:gd name="f109" fmla="*/ f92 f42 1"/>
              <a:gd name="f110" fmla="*/ f93 f43 1"/>
              <a:gd name="f111" fmla="*/ f94 f42 1"/>
              <a:gd name="f112" fmla="*/ f95 f43 1"/>
              <a:gd name="f113" fmla="*/ f96 f4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6">
                <a:pos x="f101" y="f102"/>
              </a:cxn>
              <a:cxn ang="f66">
                <a:pos x="f103" y="f104"/>
              </a:cxn>
              <a:cxn ang="f66">
                <a:pos x="f105" y="f106"/>
              </a:cxn>
              <a:cxn ang="f66">
                <a:pos x="f107" y="f108"/>
              </a:cxn>
              <a:cxn ang="f66">
                <a:pos x="f109" y="f110"/>
              </a:cxn>
              <a:cxn ang="f66">
                <a:pos x="f111" y="f112"/>
              </a:cxn>
              <a:cxn ang="f66">
                <a:pos x="f101" y="f113"/>
              </a:cxn>
            </a:cxnLst>
            <a:rect l="f97" t="f100" r="f98" b="f99"/>
            <a:pathLst>
              <a:path w="76326" h="72823">
                <a:moveTo>
                  <a:pt x="f5" y="f7"/>
                </a:moveTo>
                <a:cubicBezTo>
                  <a:pt x="f8" y="f9"/>
                  <a:pt x="f10" y="f11"/>
                  <a:pt x="f12" y="f13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18" y="f20"/>
                  <a:pt x="f21" y="f22"/>
                  <a:pt x="f21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5" y="f40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08" name="Forma libre: forma 986">
            <a:extLst>
              <a:ext uri="{FF2B5EF4-FFF2-40B4-BE49-F238E27FC236}">
                <a16:creationId xmlns:a16="http://schemas.microsoft.com/office/drawing/2014/main" id="{EE4FDFFE-5404-4785-8CA8-0C1295DA136B}"/>
              </a:ext>
            </a:extLst>
          </p:cNvPr>
          <p:cNvSpPr/>
          <p:nvPr/>
        </p:nvSpPr>
        <p:spPr>
          <a:xfrm>
            <a:off x="5003852" y="2847011"/>
            <a:ext cx="105905" cy="2948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5902"/>
              <a:gd name="f7" fmla="val 29480"/>
              <a:gd name="f8" fmla="val 50801"/>
              <a:gd name="f9" fmla="val 106"/>
              <a:gd name="f10" fmla="val 67005"/>
              <a:gd name="f11" fmla="val -344"/>
              <a:gd name="f12" fmla="val 83071"/>
              <a:gd name="f13" fmla="val 418"/>
              <a:gd name="f14" fmla="val 98341"/>
              <a:gd name="f15" fmla="val 6720"/>
              <a:gd name="f16" fmla="val 101561"/>
              <a:gd name="f17" fmla="val 8070"/>
              <a:gd name="f18" fmla="val 105300"/>
              <a:gd name="f19" fmla="val 9524"/>
              <a:gd name="f20" fmla="val 105820"/>
              <a:gd name="f21" fmla="val 13195"/>
              <a:gd name="f22" fmla="val 106581"/>
              <a:gd name="f23" fmla="val 18284"/>
              <a:gd name="f24" fmla="val 101942"/>
              <a:gd name="f25" fmla="val 20120"/>
              <a:gd name="f26" fmla="val 98375"/>
              <a:gd name="f27" fmla="val 21401"/>
              <a:gd name="f28" fmla="val 68632"/>
              <a:gd name="f29" fmla="val 32238"/>
              <a:gd name="f30" fmla="val 38613"/>
              <a:gd name="f31" fmla="val 31580"/>
              <a:gd name="f32" fmla="val 8524"/>
              <a:gd name="f33" fmla="val 22959"/>
              <a:gd name="f34" fmla="val 4092"/>
              <a:gd name="f35" fmla="val 21678"/>
              <a:gd name="f36" fmla="val -479"/>
              <a:gd name="f37" fmla="val 19081"/>
              <a:gd name="f38" fmla="val 40"/>
              <a:gd name="f39" fmla="val 13472"/>
              <a:gd name="f40" fmla="val 456"/>
              <a:gd name="f41" fmla="val 9039"/>
              <a:gd name="f42" fmla="val 4403"/>
              <a:gd name="f43" fmla="val 6893"/>
              <a:gd name="f44" fmla="val 8212"/>
              <a:gd name="f45" fmla="val 5369"/>
              <a:gd name="f46" fmla="val 21923"/>
              <a:gd name="f47" fmla="val -205"/>
              <a:gd name="f48" fmla="val 36327"/>
              <a:gd name="f49" fmla="val -67"/>
              <a:gd name="f50" fmla="val 50766"/>
              <a:gd name="f51" fmla="+- 0 0 -90"/>
              <a:gd name="f52" fmla="*/ f3 1 105902"/>
              <a:gd name="f53" fmla="*/ f4 1 29480"/>
              <a:gd name="f54" fmla="val f5"/>
              <a:gd name="f55" fmla="val f6"/>
              <a:gd name="f56" fmla="val f7"/>
              <a:gd name="f57" fmla="*/ f51 f0 1"/>
              <a:gd name="f58" fmla="+- f56 0 f54"/>
              <a:gd name="f59" fmla="+- f55 0 f54"/>
              <a:gd name="f60" fmla="*/ f57 1 f2"/>
              <a:gd name="f61" fmla="*/ f59 1 105902"/>
              <a:gd name="f62" fmla="*/ f58 1 29480"/>
              <a:gd name="f63" fmla="*/ 50801 f59 1"/>
              <a:gd name="f64" fmla="*/ 106 f58 1"/>
              <a:gd name="f65" fmla="*/ 98341 f59 1"/>
              <a:gd name="f66" fmla="*/ 6720 f58 1"/>
              <a:gd name="f67" fmla="*/ 105820 f59 1"/>
              <a:gd name="f68" fmla="*/ 13195 f58 1"/>
              <a:gd name="f69" fmla="*/ 98375 f59 1"/>
              <a:gd name="f70" fmla="*/ 21401 f58 1"/>
              <a:gd name="f71" fmla="*/ 8524 f59 1"/>
              <a:gd name="f72" fmla="*/ 22959 f58 1"/>
              <a:gd name="f73" fmla="*/ 40 f59 1"/>
              <a:gd name="f74" fmla="*/ 13472 f58 1"/>
              <a:gd name="f75" fmla="*/ 8212 f59 1"/>
              <a:gd name="f76" fmla="*/ 5369 f58 1"/>
              <a:gd name="f77" fmla="*/ 50766 f59 1"/>
              <a:gd name="f78" fmla="+- f60 0 f1"/>
              <a:gd name="f79" fmla="*/ f63 1 105902"/>
              <a:gd name="f80" fmla="*/ f64 1 29480"/>
              <a:gd name="f81" fmla="*/ f65 1 105902"/>
              <a:gd name="f82" fmla="*/ f66 1 29480"/>
              <a:gd name="f83" fmla="*/ f67 1 105902"/>
              <a:gd name="f84" fmla="*/ f68 1 29480"/>
              <a:gd name="f85" fmla="*/ f69 1 105902"/>
              <a:gd name="f86" fmla="*/ f70 1 29480"/>
              <a:gd name="f87" fmla="*/ f71 1 105902"/>
              <a:gd name="f88" fmla="*/ f72 1 29480"/>
              <a:gd name="f89" fmla="*/ f73 1 105902"/>
              <a:gd name="f90" fmla="*/ f74 1 29480"/>
              <a:gd name="f91" fmla="*/ f75 1 105902"/>
              <a:gd name="f92" fmla="*/ f76 1 29480"/>
              <a:gd name="f93" fmla="*/ f77 1 105902"/>
              <a:gd name="f94" fmla="*/ f54 1 f61"/>
              <a:gd name="f95" fmla="*/ f55 1 f61"/>
              <a:gd name="f96" fmla="*/ f54 1 f62"/>
              <a:gd name="f97" fmla="*/ f56 1 f62"/>
              <a:gd name="f98" fmla="*/ f79 1 f61"/>
              <a:gd name="f99" fmla="*/ f80 1 f62"/>
              <a:gd name="f100" fmla="*/ f81 1 f61"/>
              <a:gd name="f101" fmla="*/ f82 1 f62"/>
              <a:gd name="f102" fmla="*/ f83 1 f61"/>
              <a:gd name="f103" fmla="*/ f84 1 f62"/>
              <a:gd name="f104" fmla="*/ f85 1 f61"/>
              <a:gd name="f105" fmla="*/ f86 1 f62"/>
              <a:gd name="f106" fmla="*/ f87 1 f61"/>
              <a:gd name="f107" fmla="*/ f88 1 f62"/>
              <a:gd name="f108" fmla="*/ f89 1 f61"/>
              <a:gd name="f109" fmla="*/ f90 1 f62"/>
              <a:gd name="f110" fmla="*/ f91 1 f61"/>
              <a:gd name="f111" fmla="*/ f92 1 f62"/>
              <a:gd name="f112" fmla="*/ f93 1 f61"/>
              <a:gd name="f113" fmla="*/ f94 f52 1"/>
              <a:gd name="f114" fmla="*/ f95 f52 1"/>
              <a:gd name="f115" fmla="*/ f97 f53 1"/>
              <a:gd name="f116" fmla="*/ f96 f53 1"/>
              <a:gd name="f117" fmla="*/ f98 f52 1"/>
              <a:gd name="f118" fmla="*/ f99 f53 1"/>
              <a:gd name="f119" fmla="*/ f100 f52 1"/>
              <a:gd name="f120" fmla="*/ f101 f53 1"/>
              <a:gd name="f121" fmla="*/ f102 f52 1"/>
              <a:gd name="f122" fmla="*/ f103 f53 1"/>
              <a:gd name="f123" fmla="*/ f104 f52 1"/>
              <a:gd name="f124" fmla="*/ f105 f53 1"/>
              <a:gd name="f125" fmla="*/ f106 f52 1"/>
              <a:gd name="f126" fmla="*/ f107 f53 1"/>
              <a:gd name="f127" fmla="*/ f108 f52 1"/>
              <a:gd name="f128" fmla="*/ f109 f53 1"/>
              <a:gd name="f129" fmla="*/ f110 f52 1"/>
              <a:gd name="f130" fmla="*/ f111 f53 1"/>
              <a:gd name="f131" fmla="*/ f112 f5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17" y="f118"/>
              </a:cxn>
              <a:cxn ang="f78">
                <a:pos x="f119" y="f120"/>
              </a:cxn>
              <a:cxn ang="f78">
                <a:pos x="f121" y="f122"/>
              </a:cxn>
              <a:cxn ang="f78">
                <a:pos x="f123" y="f124"/>
              </a:cxn>
              <a:cxn ang="f78">
                <a:pos x="f125" y="f126"/>
              </a:cxn>
              <a:cxn ang="f78">
                <a:pos x="f127" y="f128"/>
              </a:cxn>
              <a:cxn ang="f78">
                <a:pos x="f129" y="f130"/>
              </a:cxn>
              <a:cxn ang="f78">
                <a:pos x="f131" y="f118"/>
              </a:cxn>
            </a:cxnLst>
            <a:rect l="f113" t="f116" r="f114" b="f115"/>
            <a:pathLst>
              <a:path w="105902" h="2948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09" name="Forma libre: forma 987">
            <a:extLst>
              <a:ext uri="{FF2B5EF4-FFF2-40B4-BE49-F238E27FC236}">
                <a16:creationId xmlns:a16="http://schemas.microsoft.com/office/drawing/2014/main" id="{49AAEA94-7A16-4CA9-B075-4CC25A08ADD6}"/>
              </a:ext>
            </a:extLst>
          </p:cNvPr>
          <p:cNvSpPr/>
          <p:nvPr/>
        </p:nvSpPr>
        <p:spPr>
          <a:xfrm>
            <a:off x="4835319" y="3076325"/>
            <a:ext cx="76050" cy="10582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6050"/>
              <a:gd name="f7" fmla="val 105821"/>
              <a:gd name="f8" fmla="val 75947"/>
              <a:gd name="f9" fmla="val 53468"/>
              <a:gd name="f10" fmla="val 76432"/>
              <a:gd name="f11" fmla="val 65033"/>
              <a:gd name="f12" fmla="val 74701"/>
              <a:gd name="f13" fmla="val 75663"/>
              <a:gd name="f14" fmla="val 69818"/>
              <a:gd name="f15" fmla="val 85808"/>
              <a:gd name="f16" fmla="val 63413"/>
              <a:gd name="f17" fmla="val 99069"/>
              <a:gd name="f18" fmla="val 53164"/>
              <a:gd name="f19" fmla="val 105786"/>
              <a:gd name="f20" fmla="val 38310"/>
              <a:gd name="f21" fmla="val 23248"/>
              <a:gd name="f22" fmla="val 105856"/>
              <a:gd name="f23" fmla="val 12757"/>
              <a:gd name="f24" fmla="val 98307"/>
              <a:gd name="f25" fmla="val 7043"/>
              <a:gd name="f26" fmla="val 85288"/>
              <a:gd name="f27" fmla="val -2686"/>
              <a:gd name="f28" fmla="val 63059"/>
              <a:gd name="f29" fmla="val -2513"/>
              <a:gd name="f30" fmla="val 40138"/>
              <a:gd name="f31" fmla="val 8671"/>
              <a:gd name="f32" fmla="val 18532"/>
              <a:gd name="f33" fmla="val 21067"/>
              <a:gd name="f34" fmla="val -5394"/>
              <a:gd name="f35" fmla="val 51363"/>
              <a:gd name="f36" fmla="val -6087"/>
              <a:gd name="f37" fmla="val 66668"/>
              <a:gd name="f38" fmla="val 16073"/>
              <a:gd name="f39" fmla="val 74631"/>
              <a:gd name="f40" fmla="val 27638"/>
              <a:gd name="f41" fmla="val 76640"/>
              <a:gd name="f42" fmla="val 40345"/>
              <a:gd name="f43" fmla="val 75912"/>
              <a:gd name="f44" fmla="val 53433"/>
              <a:gd name="f45" fmla="+- 0 0 -90"/>
              <a:gd name="f46" fmla="*/ f3 1 76050"/>
              <a:gd name="f47" fmla="*/ f4 1 105821"/>
              <a:gd name="f48" fmla="val f5"/>
              <a:gd name="f49" fmla="val f6"/>
              <a:gd name="f50" fmla="val f7"/>
              <a:gd name="f51" fmla="*/ f45 f0 1"/>
              <a:gd name="f52" fmla="+- f50 0 f48"/>
              <a:gd name="f53" fmla="+- f49 0 f48"/>
              <a:gd name="f54" fmla="*/ f51 1 f2"/>
              <a:gd name="f55" fmla="*/ f53 1 76050"/>
              <a:gd name="f56" fmla="*/ f52 1 105821"/>
              <a:gd name="f57" fmla="*/ 75947 f53 1"/>
              <a:gd name="f58" fmla="*/ 53468 f52 1"/>
              <a:gd name="f59" fmla="*/ 69818 f53 1"/>
              <a:gd name="f60" fmla="*/ 85808 f52 1"/>
              <a:gd name="f61" fmla="*/ 38310 f53 1"/>
              <a:gd name="f62" fmla="*/ 105821 f52 1"/>
              <a:gd name="f63" fmla="*/ 7043 f53 1"/>
              <a:gd name="f64" fmla="*/ 85288 f52 1"/>
              <a:gd name="f65" fmla="*/ 8671 f53 1"/>
              <a:gd name="f66" fmla="*/ 18532 f52 1"/>
              <a:gd name="f67" fmla="*/ 66668 f53 1"/>
              <a:gd name="f68" fmla="*/ 16073 f52 1"/>
              <a:gd name="f69" fmla="*/ 75912 f53 1"/>
              <a:gd name="f70" fmla="*/ 53433 f52 1"/>
              <a:gd name="f71" fmla="+- f54 0 f1"/>
              <a:gd name="f72" fmla="*/ f57 1 76050"/>
              <a:gd name="f73" fmla="*/ f58 1 105821"/>
              <a:gd name="f74" fmla="*/ f59 1 76050"/>
              <a:gd name="f75" fmla="*/ f60 1 105821"/>
              <a:gd name="f76" fmla="*/ f61 1 76050"/>
              <a:gd name="f77" fmla="*/ f62 1 105821"/>
              <a:gd name="f78" fmla="*/ f63 1 76050"/>
              <a:gd name="f79" fmla="*/ f64 1 105821"/>
              <a:gd name="f80" fmla="*/ f65 1 76050"/>
              <a:gd name="f81" fmla="*/ f66 1 105821"/>
              <a:gd name="f82" fmla="*/ f67 1 76050"/>
              <a:gd name="f83" fmla="*/ f68 1 105821"/>
              <a:gd name="f84" fmla="*/ f69 1 76050"/>
              <a:gd name="f85" fmla="*/ f70 1 105821"/>
              <a:gd name="f86" fmla="*/ f48 1 f55"/>
              <a:gd name="f87" fmla="*/ f49 1 f55"/>
              <a:gd name="f88" fmla="*/ f48 1 f56"/>
              <a:gd name="f89" fmla="*/ f50 1 f56"/>
              <a:gd name="f90" fmla="*/ f72 1 f55"/>
              <a:gd name="f91" fmla="*/ f73 1 f56"/>
              <a:gd name="f92" fmla="*/ f74 1 f55"/>
              <a:gd name="f93" fmla="*/ f75 1 f56"/>
              <a:gd name="f94" fmla="*/ f76 1 f55"/>
              <a:gd name="f95" fmla="*/ f77 1 f56"/>
              <a:gd name="f96" fmla="*/ f78 1 f55"/>
              <a:gd name="f97" fmla="*/ f79 1 f56"/>
              <a:gd name="f98" fmla="*/ f80 1 f55"/>
              <a:gd name="f99" fmla="*/ f81 1 f56"/>
              <a:gd name="f100" fmla="*/ f82 1 f55"/>
              <a:gd name="f101" fmla="*/ f83 1 f56"/>
              <a:gd name="f102" fmla="*/ f84 1 f55"/>
              <a:gd name="f103" fmla="*/ f85 1 f56"/>
              <a:gd name="f104" fmla="*/ f86 f46 1"/>
              <a:gd name="f105" fmla="*/ f87 f46 1"/>
              <a:gd name="f106" fmla="*/ f89 f47 1"/>
              <a:gd name="f107" fmla="*/ f88 f47 1"/>
              <a:gd name="f108" fmla="*/ f90 f46 1"/>
              <a:gd name="f109" fmla="*/ f91 f47 1"/>
              <a:gd name="f110" fmla="*/ f92 f46 1"/>
              <a:gd name="f111" fmla="*/ f93 f47 1"/>
              <a:gd name="f112" fmla="*/ f94 f46 1"/>
              <a:gd name="f113" fmla="*/ f95 f47 1"/>
              <a:gd name="f114" fmla="*/ f96 f46 1"/>
              <a:gd name="f115" fmla="*/ f97 f47 1"/>
              <a:gd name="f116" fmla="*/ f98 f46 1"/>
              <a:gd name="f117" fmla="*/ f99 f47 1"/>
              <a:gd name="f118" fmla="*/ f100 f46 1"/>
              <a:gd name="f119" fmla="*/ f101 f47 1"/>
              <a:gd name="f120" fmla="*/ f102 f46 1"/>
              <a:gd name="f121" fmla="*/ f103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1">
                <a:pos x="f108" y="f109"/>
              </a:cxn>
              <a:cxn ang="f71">
                <a:pos x="f110" y="f111"/>
              </a:cxn>
              <a:cxn ang="f71">
                <a:pos x="f112" y="f113"/>
              </a:cxn>
              <a:cxn ang="f71">
                <a:pos x="f114" y="f115"/>
              </a:cxn>
              <a:cxn ang="f71">
                <a:pos x="f116" y="f117"/>
              </a:cxn>
              <a:cxn ang="f71">
                <a:pos x="f118" y="f119"/>
              </a:cxn>
              <a:cxn ang="f71">
                <a:pos x="f120" y="f121"/>
              </a:cxn>
            </a:cxnLst>
            <a:rect l="f104" t="f107" r="f105" b="f106"/>
            <a:pathLst>
              <a:path w="76050" h="105821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7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10" name="Forma libre: forma 988">
            <a:extLst>
              <a:ext uri="{FF2B5EF4-FFF2-40B4-BE49-F238E27FC236}">
                <a16:creationId xmlns:a16="http://schemas.microsoft.com/office/drawing/2014/main" id="{F9A02C7A-73C4-4808-9041-BD2C9DD01E41}"/>
              </a:ext>
            </a:extLst>
          </p:cNvPr>
          <p:cNvSpPr/>
          <p:nvPr/>
        </p:nvSpPr>
        <p:spPr>
          <a:xfrm>
            <a:off x="7293537" y="2961476"/>
            <a:ext cx="200436" cy="667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00432"/>
              <a:gd name="f7" fmla="val 66801"/>
              <a:gd name="f8" fmla="val 100961"/>
              <a:gd name="f9" fmla="val 143"/>
              <a:gd name="f10" fmla="val 128592"/>
              <a:gd name="f11" fmla="val 156257"/>
              <a:gd name="f12" fmla="val 420"/>
              <a:gd name="f13" fmla="val 183888"/>
              <a:gd name="f14" fmla="val 5"/>
              <a:gd name="f15" fmla="val 195557"/>
              <a:gd name="f16" fmla="val -168"/>
              <a:gd name="f17" fmla="val 201097"/>
              <a:gd name="f18" fmla="val 4264"/>
              <a:gd name="f19" fmla="val 200370"/>
              <a:gd name="f20" fmla="val 16209"/>
              <a:gd name="f21" fmla="val 199954"/>
              <a:gd name="f22" fmla="val 23100"/>
              <a:gd name="f23" fmla="val 200647"/>
              <a:gd name="f24" fmla="val 30059"/>
              <a:gd name="f25" fmla="val 200162"/>
              <a:gd name="f26" fmla="val 36950"/>
              <a:gd name="f27" fmla="val 198361"/>
              <a:gd name="f28" fmla="val 63646"/>
              <a:gd name="f29" fmla="val 177275"/>
              <a:gd name="f30" fmla="val 74414"/>
              <a:gd name="f31" fmla="val 155773"/>
              <a:gd name="f32" fmla="val 58937"/>
              <a:gd name="f33" fmla="val 149609"/>
              <a:gd name="f34" fmla="val 54504"/>
              <a:gd name="f35" fmla="val 147151"/>
              <a:gd name="f36" fmla="val 54920"/>
              <a:gd name="f37" fmla="val 141853"/>
              <a:gd name="f38" fmla="val 59594"/>
              <a:gd name="f39" fmla="val 130808"/>
              <a:gd name="f40" fmla="val 69324"/>
              <a:gd name="f41" fmla="val 118239"/>
              <a:gd name="f42" fmla="val 69082"/>
              <a:gd name="f43" fmla="val 107367"/>
              <a:gd name="f44" fmla="val 101446"/>
              <a:gd name="f45" fmla="val 54435"/>
              <a:gd name="f46" fmla="val 98399"/>
              <a:gd name="f47" fmla="val 53154"/>
              <a:gd name="f48" fmla="val 92132"/>
              <a:gd name="f49" fmla="val 59040"/>
              <a:gd name="f50" fmla="val 82091"/>
              <a:gd name="f51" fmla="val 68458"/>
              <a:gd name="f52" fmla="val 70180"/>
              <a:gd name="f53" fmla="val 69428"/>
              <a:gd name="f54" fmla="val 59342"/>
              <a:gd name="f55" fmla="val 60218"/>
              <a:gd name="f56" fmla="val 52660"/>
              <a:gd name="f57" fmla="val 54539"/>
              <a:gd name="f58" fmla="val 48401"/>
              <a:gd name="f59" fmla="val 55786"/>
              <a:gd name="f60" fmla="val 41510"/>
              <a:gd name="f61" fmla="val 60321"/>
              <a:gd name="f62" fmla="val 21497"/>
              <a:gd name="f63" fmla="val 73514"/>
              <a:gd name="f64" fmla="val 2834"/>
              <a:gd name="f65" fmla="val 376"/>
              <a:gd name="f66" fmla="val 39443"/>
              <a:gd name="f67" fmla="val -2301"/>
              <a:gd name="f68" fmla="val 13221"/>
              <a:gd name="f69" fmla="val 9319"/>
              <a:gd name="f70" fmla="val 109"/>
              <a:gd name="f71" fmla="val 35243"/>
              <a:gd name="f72" fmla="val 57126"/>
              <a:gd name="f73" fmla="val 79009"/>
              <a:gd name="f74" fmla="val 100892"/>
              <a:gd name="f75" fmla="+- 0 0 -90"/>
              <a:gd name="f76" fmla="*/ f3 1 200432"/>
              <a:gd name="f77" fmla="*/ f4 1 66801"/>
              <a:gd name="f78" fmla="val f5"/>
              <a:gd name="f79" fmla="val f6"/>
              <a:gd name="f80" fmla="val f7"/>
              <a:gd name="f81" fmla="*/ f75 f0 1"/>
              <a:gd name="f82" fmla="+- f80 0 f78"/>
              <a:gd name="f83" fmla="+- f79 0 f78"/>
              <a:gd name="f84" fmla="*/ f81 1 f2"/>
              <a:gd name="f85" fmla="*/ f83 1 200432"/>
              <a:gd name="f86" fmla="*/ f82 1 66801"/>
              <a:gd name="f87" fmla="*/ 100961 f83 1"/>
              <a:gd name="f88" fmla="*/ 143 f82 1"/>
              <a:gd name="f89" fmla="*/ 183888 f83 1"/>
              <a:gd name="f90" fmla="*/ 5 f82 1"/>
              <a:gd name="f91" fmla="*/ 200370 f83 1"/>
              <a:gd name="f92" fmla="*/ 16209 f82 1"/>
              <a:gd name="f93" fmla="*/ 200162 f83 1"/>
              <a:gd name="f94" fmla="*/ 36950 f82 1"/>
              <a:gd name="f95" fmla="*/ 155773 f83 1"/>
              <a:gd name="f96" fmla="*/ 58937 f82 1"/>
              <a:gd name="f97" fmla="*/ 141853 f83 1"/>
              <a:gd name="f98" fmla="*/ 59594 f82 1"/>
              <a:gd name="f99" fmla="*/ 107367 f83 1"/>
              <a:gd name="f100" fmla="*/ 92132 f83 1"/>
              <a:gd name="f101" fmla="*/ 59040 f82 1"/>
              <a:gd name="f102" fmla="*/ 59342 f83 1"/>
              <a:gd name="f103" fmla="*/ 60218 f82 1"/>
              <a:gd name="f104" fmla="*/ 41510 f83 1"/>
              <a:gd name="f105" fmla="*/ 60321 f82 1"/>
              <a:gd name="f106" fmla="*/ 376 f83 1"/>
              <a:gd name="f107" fmla="*/ 39443 f82 1"/>
              <a:gd name="f108" fmla="*/ 35243 f83 1"/>
              <a:gd name="f109" fmla="*/ 109 f82 1"/>
              <a:gd name="f110" fmla="*/ 100892 f83 1"/>
              <a:gd name="f111" fmla="+- f84 0 f1"/>
              <a:gd name="f112" fmla="*/ f87 1 200432"/>
              <a:gd name="f113" fmla="*/ f88 1 66801"/>
              <a:gd name="f114" fmla="*/ f89 1 200432"/>
              <a:gd name="f115" fmla="*/ f90 1 66801"/>
              <a:gd name="f116" fmla="*/ f91 1 200432"/>
              <a:gd name="f117" fmla="*/ f92 1 66801"/>
              <a:gd name="f118" fmla="*/ f93 1 200432"/>
              <a:gd name="f119" fmla="*/ f94 1 66801"/>
              <a:gd name="f120" fmla="*/ f95 1 200432"/>
              <a:gd name="f121" fmla="*/ f96 1 66801"/>
              <a:gd name="f122" fmla="*/ f97 1 200432"/>
              <a:gd name="f123" fmla="*/ f98 1 66801"/>
              <a:gd name="f124" fmla="*/ f99 1 200432"/>
              <a:gd name="f125" fmla="*/ f100 1 200432"/>
              <a:gd name="f126" fmla="*/ f101 1 66801"/>
              <a:gd name="f127" fmla="*/ f102 1 200432"/>
              <a:gd name="f128" fmla="*/ f103 1 66801"/>
              <a:gd name="f129" fmla="*/ f104 1 200432"/>
              <a:gd name="f130" fmla="*/ f105 1 66801"/>
              <a:gd name="f131" fmla="*/ f106 1 200432"/>
              <a:gd name="f132" fmla="*/ f107 1 66801"/>
              <a:gd name="f133" fmla="*/ f108 1 200432"/>
              <a:gd name="f134" fmla="*/ f109 1 66801"/>
              <a:gd name="f135" fmla="*/ f110 1 200432"/>
              <a:gd name="f136" fmla="*/ f78 1 f85"/>
              <a:gd name="f137" fmla="*/ f79 1 f85"/>
              <a:gd name="f138" fmla="*/ f78 1 f86"/>
              <a:gd name="f139" fmla="*/ f80 1 f86"/>
              <a:gd name="f140" fmla="*/ f112 1 f85"/>
              <a:gd name="f141" fmla="*/ f113 1 f86"/>
              <a:gd name="f142" fmla="*/ f114 1 f85"/>
              <a:gd name="f143" fmla="*/ f115 1 f86"/>
              <a:gd name="f144" fmla="*/ f116 1 f85"/>
              <a:gd name="f145" fmla="*/ f117 1 f86"/>
              <a:gd name="f146" fmla="*/ f118 1 f85"/>
              <a:gd name="f147" fmla="*/ f119 1 f86"/>
              <a:gd name="f148" fmla="*/ f120 1 f85"/>
              <a:gd name="f149" fmla="*/ f121 1 f86"/>
              <a:gd name="f150" fmla="*/ f122 1 f85"/>
              <a:gd name="f151" fmla="*/ f123 1 f86"/>
              <a:gd name="f152" fmla="*/ f124 1 f85"/>
              <a:gd name="f153" fmla="*/ f125 1 f85"/>
              <a:gd name="f154" fmla="*/ f126 1 f86"/>
              <a:gd name="f155" fmla="*/ f127 1 f85"/>
              <a:gd name="f156" fmla="*/ f128 1 f86"/>
              <a:gd name="f157" fmla="*/ f129 1 f85"/>
              <a:gd name="f158" fmla="*/ f130 1 f86"/>
              <a:gd name="f159" fmla="*/ f131 1 f85"/>
              <a:gd name="f160" fmla="*/ f132 1 f86"/>
              <a:gd name="f161" fmla="*/ f133 1 f85"/>
              <a:gd name="f162" fmla="*/ f134 1 f86"/>
              <a:gd name="f163" fmla="*/ f135 1 f85"/>
              <a:gd name="f164" fmla="*/ f136 f76 1"/>
              <a:gd name="f165" fmla="*/ f137 f76 1"/>
              <a:gd name="f166" fmla="*/ f139 f77 1"/>
              <a:gd name="f167" fmla="*/ f138 f77 1"/>
              <a:gd name="f168" fmla="*/ f140 f76 1"/>
              <a:gd name="f169" fmla="*/ f141 f77 1"/>
              <a:gd name="f170" fmla="*/ f142 f76 1"/>
              <a:gd name="f171" fmla="*/ f143 f77 1"/>
              <a:gd name="f172" fmla="*/ f144 f76 1"/>
              <a:gd name="f173" fmla="*/ f145 f77 1"/>
              <a:gd name="f174" fmla="*/ f146 f76 1"/>
              <a:gd name="f175" fmla="*/ f147 f77 1"/>
              <a:gd name="f176" fmla="*/ f148 f76 1"/>
              <a:gd name="f177" fmla="*/ f149 f77 1"/>
              <a:gd name="f178" fmla="*/ f150 f76 1"/>
              <a:gd name="f179" fmla="*/ f151 f77 1"/>
              <a:gd name="f180" fmla="*/ f152 f76 1"/>
              <a:gd name="f181" fmla="*/ f153 f76 1"/>
              <a:gd name="f182" fmla="*/ f154 f77 1"/>
              <a:gd name="f183" fmla="*/ f155 f76 1"/>
              <a:gd name="f184" fmla="*/ f156 f77 1"/>
              <a:gd name="f185" fmla="*/ f157 f76 1"/>
              <a:gd name="f186" fmla="*/ f158 f77 1"/>
              <a:gd name="f187" fmla="*/ f159 f76 1"/>
              <a:gd name="f188" fmla="*/ f160 f77 1"/>
              <a:gd name="f189" fmla="*/ f161 f76 1"/>
              <a:gd name="f190" fmla="*/ f162 f77 1"/>
              <a:gd name="f191" fmla="*/ f163 f7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1">
                <a:pos x="f168" y="f169"/>
              </a:cxn>
              <a:cxn ang="f111">
                <a:pos x="f170" y="f171"/>
              </a:cxn>
              <a:cxn ang="f111">
                <a:pos x="f172" y="f173"/>
              </a:cxn>
              <a:cxn ang="f111">
                <a:pos x="f174" y="f175"/>
              </a:cxn>
              <a:cxn ang="f111">
                <a:pos x="f176" y="f177"/>
              </a:cxn>
              <a:cxn ang="f111">
                <a:pos x="f178" y="f179"/>
              </a:cxn>
              <a:cxn ang="f111">
                <a:pos x="f180" y="f179"/>
              </a:cxn>
              <a:cxn ang="f111">
                <a:pos x="f181" y="f182"/>
              </a:cxn>
              <a:cxn ang="f111">
                <a:pos x="f183" y="f184"/>
              </a:cxn>
              <a:cxn ang="f111">
                <a:pos x="f185" y="f186"/>
              </a:cxn>
              <a:cxn ang="f111">
                <a:pos x="f187" y="f188"/>
              </a:cxn>
              <a:cxn ang="f111">
                <a:pos x="f189" y="f190"/>
              </a:cxn>
              <a:cxn ang="f111">
                <a:pos x="f191" y="f190"/>
              </a:cxn>
            </a:cxnLst>
            <a:rect l="f164" t="f167" r="f165" b="f166"/>
            <a:pathLst>
              <a:path w="200432" h="66801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38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28"/>
                  <a:pt x="f65" y="f66"/>
                </a:cubicBezTo>
                <a:cubicBezTo>
                  <a:pt x="f67" y="f68"/>
                  <a:pt x="f69" y="f70"/>
                  <a:pt x="f71" y="f70"/>
                </a:cubicBezTo>
                <a:cubicBezTo>
                  <a:pt x="f72" y="f70"/>
                  <a:pt x="f73" y="f70"/>
                  <a:pt x="f74" y="f70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11" name="Forma libre: forma 989">
            <a:extLst>
              <a:ext uri="{FF2B5EF4-FFF2-40B4-BE49-F238E27FC236}">
                <a16:creationId xmlns:a16="http://schemas.microsoft.com/office/drawing/2014/main" id="{1076244D-F70E-4E5F-B8A3-2CF7CE1CF796}"/>
              </a:ext>
            </a:extLst>
          </p:cNvPr>
          <p:cNvSpPr/>
          <p:nvPr/>
        </p:nvSpPr>
        <p:spPr>
          <a:xfrm>
            <a:off x="8522107" y="1399653"/>
            <a:ext cx="142061" cy="6750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42064"/>
              <a:gd name="f7" fmla="val 67505"/>
              <a:gd name="f8" fmla="val 76478"/>
              <a:gd name="f9" fmla="val 66380"/>
              <a:gd name="f10" fmla="val 44970"/>
              <a:gd name="f11" fmla="val 67869"/>
              <a:gd name="f12" fmla="val 12630"/>
              <a:gd name="f13" fmla="val 49206"/>
              <a:gd name="f14" fmla="val 2069"/>
              <a:gd name="f15" fmla="val 25973"/>
              <a:gd name="f16" fmla="val 684"/>
              <a:gd name="f17" fmla="val 22926"/>
              <a:gd name="f18" fmla="val 407"/>
              <a:gd name="f19" fmla="val 19255"/>
              <a:gd name="f20" fmla="val 269"/>
              <a:gd name="f21" fmla="val 15862"/>
              <a:gd name="f22" fmla="val 61"/>
              <a:gd name="f23" fmla="val 10287"/>
              <a:gd name="f24" fmla="val -1462"/>
              <a:gd name="f25" fmla="val 2532"/>
              <a:gd name="f26" fmla="val 5913"/>
              <a:gd name="f27" fmla="val 1527"/>
              <a:gd name="f28" fmla="val 14881"/>
              <a:gd name="f29" fmla="val 315"/>
              <a:gd name="f30" fmla="val 13150"/>
              <a:gd name="f31" fmla="val 8764"/>
              <a:gd name="f32" fmla="val 13046"/>
              <a:gd name="f33" fmla="val 13923"/>
              <a:gd name="f34" fmla="val 12803"/>
              <a:gd name="f35" fmla="val 24899"/>
              <a:gd name="f36" fmla="val 19070"/>
              <a:gd name="f37" fmla="val 30716"/>
              <a:gd name="f38" fmla="val 27865"/>
              <a:gd name="f39" fmla="val 35044"/>
              <a:gd name="f40" fmla="val 54803"/>
              <a:gd name="f41" fmla="val 48236"/>
              <a:gd name="f42" fmla="val 82296"/>
              <a:gd name="f43" fmla="val 48444"/>
              <a:gd name="f44" fmla="val 109857"/>
              <a:gd name="f45" fmla="val 37641"/>
              <a:gd name="f46" fmla="val 122426"/>
              <a:gd name="f47" fmla="val 32724"/>
              <a:gd name="f48" fmla="val 131982"/>
              <a:gd name="f49" fmla="val 24968"/>
              <a:gd name="f50" fmla="val 129385"/>
              <a:gd name="f51" fmla="val 9145"/>
              <a:gd name="f52" fmla="val 128728"/>
              <a:gd name="f53" fmla="val 5163"/>
              <a:gd name="f54" fmla="val 128139"/>
              <a:gd name="f55" fmla="val 523"/>
              <a:gd name="f56" fmla="val 134129"/>
              <a:gd name="f57" fmla="val 39"/>
              <a:gd name="f58" fmla="val 140327"/>
              <a:gd name="f59" fmla="val -446"/>
              <a:gd name="f60" fmla="val 141885"/>
              <a:gd name="f61" fmla="val 3709"/>
              <a:gd name="f62" fmla="val 141989"/>
              <a:gd name="f63" fmla="val 8902"/>
              <a:gd name="f64" fmla="val 142128"/>
              <a:gd name="f65" fmla="val 17559"/>
              <a:gd name="f66" fmla="val 142820"/>
              <a:gd name="f67" fmla="val 26284"/>
              <a:gd name="f68" fmla="val 134752"/>
              <a:gd name="f69" fmla="val 32551"/>
              <a:gd name="f70" fmla="val 132052"/>
              <a:gd name="f71" fmla="val 34629"/>
              <a:gd name="f72" fmla="val 129836"/>
              <a:gd name="f73" fmla="val 37433"/>
              <a:gd name="f74" fmla="val 127758"/>
              <a:gd name="f75" fmla="val 40169"/>
              <a:gd name="f76" fmla="val 113666"/>
              <a:gd name="f77" fmla="val 58520"/>
              <a:gd name="f78" fmla="val 97046"/>
              <a:gd name="f79" fmla="val 71435"/>
              <a:gd name="f80" fmla="val 66415"/>
              <a:gd name="f81" fmla="+- 0 0 -90"/>
              <a:gd name="f82" fmla="*/ f3 1 142064"/>
              <a:gd name="f83" fmla="*/ f4 1 67505"/>
              <a:gd name="f84" fmla="val f5"/>
              <a:gd name="f85" fmla="val f6"/>
              <a:gd name="f86" fmla="val f7"/>
              <a:gd name="f87" fmla="*/ f81 f0 1"/>
              <a:gd name="f88" fmla="+- f86 0 f84"/>
              <a:gd name="f89" fmla="+- f85 0 f84"/>
              <a:gd name="f90" fmla="*/ f87 1 f2"/>
              <a:gd name="f91" fmla="*/ f89 1 142064"/>
              <a:gd name="f92" fmla="*/ f88 1 67505"/>
              <a:gd name="f93" fmla="*/ 76478 f89 1"/>
              <a:gd name="f94" fmla="*/ 66380 f88 1"/>
              <a:gd name="f95" fmla="*/ 2069 f89 1"/>
              <a:gd name="f96" fmla="*/ 25973 f88 1"/>
              <a:gd name="f97" fmla="*/ 269 f89 1"/>
              <a:gd name="f98" fmla="*/ 15862 f88 1"/>
              <a:gd name="f99" fmla="*/ 5913 f89 1"/>
              <a:gd name="f100" fmla="*/ 1527 f88 1"/>
              <a:gd name="f101" fmla="*/ 13046 f89 1"/>
              <a:gd name="f102" fmla="*/ 13923 f88 1"/>
              <a:gd name="f103" fmla="*/ 27865 f89 1"/>
              <a:gd name="f104" fmla="*/ 35044 f88 1"/>
              <a:gd name="f105" fmla="*/ 109857 f89 1"/>
              <a:gd name="f106" fmla="*/ 37641 f88 1"/>
              <a:gd name="f107" fmla="*/ 129385 f89 1"/>
              <a:gd name="f108" fmla="*/ 9145 f88 1"/>
              <a:gd name="f109" fmla="*/ 134129 f89 1"/>
              <a:gd name="f110" fmla="*/ 39 f88 1"/>
              <a:gd name="f111" fmla="*/ 141989 f89 1"/>
              <a:gd name="f112" fmla="*/ 8902 f88 1"/>
              <a:gd name="f113" fmla="*/ 134752 f89 1"/>
              <a:gd name="f114" fmla="*/ 32551 f88 1"/>
              <a:gd name="f115" fmla="*/ 127758 f89 1"/>
              <a:gd name="f116" fmla="*/ 40169 f88 1"/>
              <a:gd name="f117" fmla="*/ 66415 f88 1"/>
              <a:gd name="f118" fmla="+- f90 0 f1"/>
              <a:gd name="f119" fmla="*/ f93 1 142064"/>
              <a:gd name="f120" fmla="*/ f94 1 67505"/>
              <a:gd name="f121" fmla="*/ f95 1 142064"/>
              <a:gd name="f122" fmla="*/ f96 1 67505"/>
              <a:gd name="f123" fmla="*/ f97 1 142064"/>
              <a:gd name="f124" fmla="*/ f98 1 67505"/>
              <a:gd name="f125" fmla="*/ f99 1 142064"/>
              <a:gd name="f126" fmla="*/ f100 1 67505"/>
              <a:gd name="f127" fmla="*/ f101 1 142064"/>
              <a:gd name="f128" fmla="*/ f102 1 67505"/>
              <a:gd name="f129" fmla="*/ f103 1 142064"/>
              <a:gd name="f130" fmla="*/ f104 1 67505"/>
              <a:gd name="f131" fmla="*/ f105 1 142064"/>
              <a:gd name="f132" fmla="*/ f106 1 67505"/>
              <a:gd name="f133" fmla="*/ f107 1 142064"/>
              <a:gd name="f134" fmla="*/ f108 1 67505"/>
              <a:gd name="f135" fmla="*/ f109 1 142064"/>
              <a:gd name="f136" fmla="*/ f110 1 67505"/>
              <a:gd name="f137" fmla="*/ f111 1 142064"/>
              <a:gd name="f138" fmla="*/ f112 1 67505"/>
              <a:gd name="f139" fmla="*/ f113 1 142064"/>
              <a:gd name="f140" fmla="*/ f114 1 67505"/>
              <a:gd name="f141" fmla="*/ f115 1 142064"/>
              <a:gd name="f142" fmla="*/ f116 1 67505"/>
              <a:gd name="f143" fmla="*/ f117 1 67505"/>
              <a:gd name="f144" fmla="*/ f84 1 f91"/>
              <a:gd name="f145" fmla="*/ f85 1 f91"/>
              <a:gd name="f146" fmla="*/ f84 1 f92"/>
              <a:gd name="f147" fmla="*/ f86 1 f92"/>
              <a:gd name="f148" fmla="*/ f119 1 f91"/>
              <a:gd name="f149" fmla="*/ f120 1 f92"/>
              <a:gd name="f150" fmla="*/ f121 1 f91"/>
              <a:gd name="f151" fmla="*/ f122 1 f92"/>
              <a:gd name="f152" fmla="*/ f123 1 f91"/>
              <a:gd name="f153" fmla="*/ f124 1 f92"/>
              <a:gd name="f154" fmla="*/ f125 1 f91"/>
              <a:gd name="f155" fmla="*/ f126 1 f92"/>
              <a:gd name="f156" fmla="*/ f127 1 f91"/>
              <a:gd name="f157" fmla="*/ f128 1 f92"/>
              <a:gd name="f158" fmla="*/ f129 1 f91"/>
              <a:gd name="f159" fmla="*/ f130 1 f92"/>
              <a:gd name="f160" fmla="*/ f131 1 f91"/>
              <a:gd name="f161" fmla="*/ f132 1 f92"/>
              <a:gd name="f162" fmla="*/ f133 1 f91"/>
              <a:gd name="f163" fmla="*/ f134 1 f92"/>
              <a:gd name="f164" fmla="*/ f135 1 f91"/>
              <a:gd name="f165" fmla="*/ f136 1 f92"/>
              <a:gd name="f166" fmla="*/ f137 1 f91"/>
              <a:gd name="f167" fmla="*/ f138 1 f92"/>
              <a:gd name="f168" fmla="*/ f139 1 f91"/>
              <a:gd name="f169" fmla="*/ f140 1 f92"/>
              <a:gd name="f170" fmla="*/ f141 1 f91"/>
              <a:gd name="f171" fmla="*/ f142 1 f92"/>
              <a:gd name="f172" fmla="*/ f143 1 f92"/>
              <a:gd name="f173" fmla="*/ f144 f82 1"/>
              <a:gd name="f174" fmla="*/ f145 f82 1"/>
              <a:gd name="f175" fmla="*/ f147 f83 1"/>
              <a:gd name="f176" fmla="*/ f146 f83 1"/>
              <a:gd name="f177" fmla="*/ f148 f82 1"/>
              <a:gd name="f178" fmla="*/ f149 f83 1"/>
              <a:gd name="f179" fmla="*/ f150 f82 1"/>
              <a:gd name="f180" fmla="*/ f151 f83 1"/>
              <a:gd name="f181" fmla="*/ f152 f82 1"/>
              <a:gd name="f182" fmla="*/ f153 f83 1"/>
              <a:gd name="f183" fmla="*/ f154 f82 1"/>
              <a:gd name="f184" fmla="*/ f155 f83 1"/>
              <a:gd name="f185" fmla="*/ f156 f82 1"/>
              <a:gd name="f186" fmla="*/ f157 f83 1"/>
              <a:gd name="f187" fmla="*/ f158 f82 1"/>
              <a:gd name="f188" fmla="*/ f159 f83 1"/>
              <a:gd name="f189" fmla="*/ f160 f82 1"/>
              <a:gd name="f190" fmla="*/ f161 f83 1"/>
              <a:gd name="f191" fmla="*/ f162 f82 1"/>
              <a:gd name="f192" fmla="*/ f163 f83 1"/>
              <a:gd name="f193" fmla="*/ f164 f82 1"/>
              <a:gd name="f194" fmla="*/ f165 f83 1"/>
              <a:gd name="f195" fmla="*/ f166 f82 1"/>
              <a:gd name="f196" fmla="*/ f167 f83 1"/>
              <a:gd name="f197" fmla="*/ f168 f82 1"/>
              <a:gd name="f198" fmla="*/ f169 f83 1"/>
              <a:gd name="f199" fmla="*/ f170 f82 1"/>
              <a:gd name="f200" fmla="*/ f171 f83 1"/>
              <a:gd name="f201" fmla="*/ f172 f8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8">
                <a:pos x="f177" y="f178"/>
              </a:cxn>
              <a:cxn ang="f118">
                <a:pos x="f179" y="f180"/>
              </a:cxn>
              <a:cxn ang="f118">
                <a:pos x="f181" y="f182"/>
              </a:cxn>
              <a:cxn ang="f118">
                <a:pos x="f183" y="f184"/>
              </a:cxn>
              <a:cxn ang="f118">
                <a:pos x="f185" y="f186"/>
              </a:cxn>
              <a:cxn ang="f118">
                <a:pos x="f187" y="f188"/>
              </a:cxn>
              <a:cxn ang="f118">
                <a:pos x="f189" y="f190"/>
              </a:cxn>
              <a:cxn ang="f118">
                <a:pos x="f191" y="f192"/>
              </a:cxn>
              <a:cxn ang="f118">
                <a:pos x="f193" y="f194"/>
              </a:cxn>
              <a:cxn ang="f118">
                <a:pos x="f195" y="f196"/>
              </a:cxn>
              <a:cxn ang="f118">
                <a:pos x="f197" y="f198"/>
              </a:cxn>
              <a:cxn ang="f118">
                <a:pos x="f199" y="f200"/>
              </a:cxn>
              <a:cxn ang="f118">
                <a:pos x="f177" y="f201"/>
              </a:cxn>
            </a:cxnLst>
            <a:rect l="f173" t="f176" r="f174" b="f175"/>
            <a:pathLst>
              <a:path w="142064" h="6750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" y="f80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12" name="Forma libre: forma 990">
            <a:extLst>
              <a:ext uri="{FF2B5EF4-FFF2-40B4-BE49-F238E27FC236}">
                <a16:creationId xmlns:a16="http://schemas.microsoft.com/office/drawing/2014/main" id="{0675C55A-2036-4707-9691-FDFE09443620}"/>
              </a:ext>
            </a:extLst>
          </p:cNvPr>
          <p:cNvSpPr/>
          <p:nvPr/>
        </p:nvSpPr>
        <p:spPr>
          <a:xfrm>
            <a:off x="8495992" y="1319689"/>
            <a:ext cx="78894" cy="43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8898"/>
              <a:gd name="f7" fmla="val 43647"/>
              <a:gd name="f8" fmla="val 39128"/>
              <a:gd name="f9" fmla="val 43612"/>
              <a:gd name="f10" fmla="val 19738"/>
              <a:gd name="f11" fmla="val 43543"/>
              <a:gd name="f12" fmla="val 3221"/>
              <a:gd name="f13" fmla="val 31494"/>
              <a:gd name="f14" fmla="val 486"/>
              <a:gd name="f15" fmla="val 15428"/>
              <a:gd name="f16" fmla="val -1141"/>
              <a:gd name="f17" fmla="val 5836"/>
              <a:gd name="f18" fmla="val 936"/>
              <a:gd name="f19" fmla="val -154"/>
              <a:gd name="f20" fmla="val 12605"/>
              <a:gd name="f21" fmla="val 158"/>
              <a:gd name="f22" fmla="val 31025"/>
              <a:gd name="f23" fmla="val 643"/>
              <a:gd name="f24" fmla="val 49515"/>
              <a:gd name="f25" fmla="val 677"/>
              <a:gd name="f26" fmla="val 67935"/>
              <a:gd name="f27" fmla="val 20"/>
              <a:gd name="f28" fmla="val 78150"/>
              <a:gd name="f29" fmla="val -361"/>
              <a:gd name="f30" fmla="val 79292"/>
              <a:gd name="f31" fmla="val 4867"/>
              <a:gd name="f32" fmla="val 78808"/>
              <a:gd name="f33" fmla="val 12865"/>
              <a:gd name="f34" fmla="val 77769"/>
              <a:gd name="f35" fmla="val 30212"/>
              <a:gd name="f36" fmla="val 60526"/>
              <a:gd name="f37" fmla="val 43716"/>
              <a:gd name="f38" fmla="val 39162"/>
              <a:gd name="f39" fmla="+- 0 0 -90"/>
              <a:gd name="f40" fmla="*/ f3 1 78898"/>
              <a:gd name="f41" fmla="*/ f4 1 43647"/>
              <a:gd name="f42" fmla="val f5"/>
              <a:gd name="f43" fmla="val f6"/>
              <a:gd name="f44" fmla="val f7"/>
              <a:gd name="f45" fmla="*/ f39 f0 1"/>
              <a:gd name="f46" fmla="+- f44 0 f42"/>
              <a:gd name="f47" fmla="+- f43 0 f42"/>
              <a:gd name="f48" fmla="*/ f45 1 f2"/>
              <a:gd name="f49" fmla="*/ f47 1 78898"/>
              <a:gd name="f50" fmla="*/ f46 1 43647"/>
              <a:gd name="f51" fmla="*/ 39128 f47 1"/>
              <a:gd name="f52" fmla="*/ 43612 f46 1"/>
              <a:gd name="f53" fmla="*/ 486 f47 1"/>
              <a:gd name="f54" fmla="*/ 15428 f46 1"/>
              <a:gd name="f55" fmla="*/ 12605 f47 1"/>
              <a:gd name="f56" fmla="*/ 158 f46 1"/>
              <a:gd name="f57" fmla="*/ 67935 f47 1"/>
              <a:gd name="f58" fmla="*/ 20 f46 1"/>
              <a:gd name="f59" fmla="*/ 78808 f47 1"/>
              <a:gd name="f60" fmla="*/ 12865 f46 1"/>
              <a:gd name="f61" fmla="*/ 39162 f47 1"/>
              <a:gd name="f62" fmla="*/ 43647 f46 1"/>
              <a:gd name="f63" fmla="+- f48 0 f1"/>
              <a:gd name="f64" fmla="*/ f51 1 78898"/>
              <a:gd name="f65" fmla="*/ f52 1 43647"/>
              <a:gd name="f66" fmla="*/ f53 1 78898"/>
              <a:gd name="f67" fmla="*/ f54 1 43647"/>
              <a:gd name="f68" fmla="*/ f55 1 78898"/>
              <a:gd name="f69" fmla="*/ f56 1 43647"/>
              <a:gd name="f70" fmla="*/ f57 1 78898"/>
              <a:gd name="f71" fmla="*/ f58 1 43647"/>
              <a:gd name="f72" fmla="*/ f59 1 78898"/>
              <a:gd name="f73" fmla="*/ f60 1 43647"/>
              <a:gd name="f74" fmla="*/ f61 1 78898"/>
              <a:gd name="f75" fmla="*/ f62 1 43647"/>
              <a:gd name="f76" fmla="*/ f42 1 f49"/>
              <a:gd name="f77" fmla="*/ f43 1 f49"/>
              <a:gd name="f78" fmla="*/ f42 1 f50"/>
              <a:gd name="f79" fmla="*/ f44 1 f50"/>
              <a:gd name="f80" fmla="*/ f64 1 f49"/>
              <a:gd name="f81" fmla="*/ f65 1 f50"/>
              <a:gd name="f82" fmla="*/ f66 1 f49"/>
              <a:gd name="f83" fmla="*/ f67 1 f50"/>
              <a:gd name="f84" fmla="*/ f68 1 f49"/>
              <a:gd name="f85" fmla="*/ f69 1 f50"/>
              <a:gd name="f86" fmla="*/ f70 1 f49"/>
              <a:gd name="f87" fmla="*/ f71 1 f50"/>
              <a:gd name="f88" fmla="*/ f72 1 f49"/>
              <a:gd name="f89" fmla="*/ f73 1 f50"/>
              <a:gd name="f90" fmla="*/ f74 1 f49"/>
              <a:gd name="f91" fmla="*/ f75 1 f50"/>
              <a:gd name="f92" fmla="*/ f76 f40 1"/>
              <a:gd name="f93" fmla="*/ f77 f40 1"/>
              <a:gd name="f94" fmla="*/ f79 f41 1"/>
              <a:gd name="f95" fmla="*/ f78 f41 1"/>
              <a:gd name="f96" fmla="*/ f80 f40 1"/>
              <a:gd name="f97" fmla="*/ f81 f41 1"/>
              <a:gd name="f98" fmla="*/ f82 f40 1"/>
              <a:gd name="f99" fmla="*/ f83 f41 1"/>
              <a:gd name="f100" fmla="*/ f84 f40 1"/>
              <a:gd name="f101" fmla="*/ f85 f41 1"/>
              <a:gd name="f102" fmla="*/ f86 f40 1"/>
              <a:gd name="f103" fmla="*/ f87 f41 1"/>
              <a:gd name="f104" fmla="*/ f88 f40 1"/>
              <a:gd name="f105" fmla="*/ f89 f41 1"/>
              <a:gd name="f106" fmla="*/ f90 f40 1"/>
              <a:gd name="f107" fmla="*/ f91 f4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3">
                <a:pos x="f96" y="f97"/>
              </a:cxn>
              <a:cxn ang="f63">
                <a:pos x="f98" y="f99"/>
              </a:cxn>
              <a:cxn ang="f63">
                <a:pos x="f100" y="f101"/>
              </a:cxn>
              <a:cxn ang="f63">
                <a:pos x="f102" y="f103"/>
              </a:cxn>
              <a:cxn ang="f63">
                <a:pos x="f104" y="f105"/>
              </a:cxn>
              <a:cxn ang="f63">
                <a:pos x="f106" y="f107"/>
              </a:cxn>
            </a:cxnLst>
            <a:rect l="f92" t="f95" r="f93" b="f94"/>
            <a:pathLst>
              <a:path w="78898" h="4364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7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13" name="Forma libre: forma 991">
            <a:extLst>
              <a:ext uri="{FF2B5EF4-FFF2-40B4-BE49-F238E27FC236}">
                <a16:creationId xmlns:a16="http://schemas.microsoft.com/office/drawing/2014/main" id="{81907DD8-3AC1-4EF4-A7D7-CEFFDE8BE5DC}"/>
              </a:ext>
            </a:extLst>
          </p:cNvPr>
          <p:cNvSpPr/>
          <p:nvPr/>
        </p:nvSpPr>
        <p:spPr>
          <a:xfrm>
            <a:off x="8610328" y="1319799"/>
            <a:ext cx="78812" cy="434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8810"/>
              <a:gd name="f7" fmla="val 43499"/>
              <a:gd name="f8" fmla="val 39396"/>
              <a:gd name="f9" fmla="val 19971"/>
              <a:gd name="f10" fmla="val 43568"/>
              <a:gd name="f11" fmla="val 2867"/>
              <a:gd name="f12" fmla="val 31415"/>
              <a:gd name="f13" fmla="val 443"/>
              <a:gd name="f14" fmla="val 15661"/>
              <a:gd name="f15" fmla="val -977"/>
              <a:gd name="f16" fmla="val 6485"/>
              <a:gd name="f17" fmla="val 512"/>
              <a:gd name="f18" fmla="val -301"/>
              <a:gd name="f19" fmla="val 12458"/>
              <a:gd name="f20" fmla="val 10"/>
              <a:gd name="f21" fmla="val 30324"/>
              <a:gd name="f22" fmla="val 530"/>
              <a:gd name="f23" fmla="val 48225"/>
              <a:gd name="f24" fmla="val 460"/>
              <a:gd name="f25" fmla="val 66092"/>
              <a:gd name="f26" fmla="val 149"/>
              <a:gd name="f27" fmla="val 77553"/>
              <a:gd name="f28" fmla="val -59"/>
              <a:gd name="f29" fmla="val 79769"/>
              <a:gd name="f30" fmla="val 6277"/>
              <a:gd name="f31" fmla="val 78488"/>
              <a:gd name="f32" fmla="val 15730"/>
              <a:gd name="f33" fmla="val 76375"/>
              <a:gd name="f34" fmla="val 31034"/>
              <a:gd name="f35" fmla="val 58924"/>
              <a:gd name="f36" fmla="val 43395"/>
              <a:gd name="f37" fmla="val 43465"/>
              <a:gd name="f38" fmla="+- 0 0 -90"/>
              <a:gd name="f39" fmla="*/ f3 1 78810"/>
              <a:gd name="f40" fmla="*/ f4 1 43499"/>
              <a:gd name="f41" fmla="val f5"/>
              <a:gd name="f42" fmla="val f6"/>
              <a:gd name="f43" fmla="val f7"/>
              <a:gd name="f44" fmla="*/ f38 f0 1"/>
              <a:gd name="f45" fmla="+- f43 0 f41"/>
              <a:gd name="f46" fmla="+- f42 0 f41"/>
              <a:gd name="f47" fmla="*/ f44 1 f2"/>
              <a:gd name="f48" fmla="*/ f46 1 78810"/>
              <a:gd name="f49" fmla="*/ f45 1 43499"/>
              <a:gd name="f50" fmla="*/ 39396 f46 1"/>
              <a:gd name="f51" fmla="*/ 43499 f45 1"/>
              <a:gd name="f52" fmla="*/ 443 f46 1"/>
              <a:gd name="f53" fmla="*/ 15661 f45 1"/>
              <a:gd name="f54" fmla="*/ 12458 f46 1"/>
              <a:gd name="f55" fmla="*/ 10 f45 1"/>
              <a:gd name="f56" fmla="*/ 66092 f46 1"/>
              <a:gd name="f57" fmla="*/ 149 f45 1"/>
              <a:gd name="f58" fmla="*/ 78488 f46 1"/>
              <a:gd name="f59" fmla="*/ 15730 f45 1"/>
              <a:gd name="f60" fmla="*/ 43465 f45 1"/>
              <a:gd name="f61" fmla="+- f47 0 f1"/>
              <a:gd name="f62" fmla="*/ f50 1 78810"/>
              <a:gd name="f63" fmla="*/ f51 1 43499"/>
              <a:gd name="f64" fmla="*/ f52 1 78810"/>
              <a:gd name="f65" fmla="*/ f53 1 43499"/>
              <a:gd name="f66" fmla="*/ f54 1 78810"/>
              <a:gd name="f67" fmla="*/ f55 1 43499"/>
              <a:gd name="f68" fmla="*/ f56 1 78810"/>
              <a:gd name="f69" fmla="*/ f57 1 43499"/>
              <a:gd name="f70" fmla="*/ f58 1 78810"/>
              <a:gd name="f71" fmla="*/ f59 1 43499"/>
              <a:gd name="f72" fmla="*/ f60 1 43499"/>
              <a:gd name="f73" fmla="*/ f41 1 f48"/>
              <a:gd name="f74" fmla="*/ f42 1 f48"/>
              <a:gd name="f75" fmla="*/ f41 1 f49"/>
              <a:gd name="f76" fmla="*/ f43 1 f49"/>
              <a:gd name="f77" fmla="*/ f62 1 f48"/>
              <a:gd name="f78" fmla="*/ f63 1 f49"/>
              <a:gd name="f79" fmla="*/ f64 1 f48"/>
              <a:gd name="f80" fmla="*/ f65 1 f49"/>
              <a:gd name="f81" fmla="*/ f66 1 f48"/>
              <a:gd name="f82" fmla="*/ f67 1 f49"/>
              <a:gd name="f83" fmla="*/ f68 1 f48"/>
              <a:gd name="f84" fmla="*/ f69 1 f49"/>
              <a:gd name="f85" fmla="*/ f70 1 f48"/>
              <a:gd name="f86" fmla="*/ f71 1 f49"/>
              <a:gd name="f87" fmla="*/ f72 1 f49"/>
              <a:gd name="f88" fmla="*/ f73 f39 1"/>
              <a:gd name="f89" fmla="*/ f74 f39 1"/>
              <a:gd name="f90" fmla="*/ f76 f40 1"/>
              <a:gd name="f91" fmla="*/ f75 f40 1"/>
              <a:gd name="f92" fmla="*/ f77 f39 1"/>
              <a:gd name="f93" fmla="*/ f78 f40 1"/>
              <a:gd name="f94" fmla="*/ f79 f39 1"/>
              <a:gd name="f95" fmla="*/ f80 f40 1"/>
              <a:gd name="f96" fmla="*/ f81 f39 1"/>
              <a:gd name="f97" fmla="*/ f82 f40 1"/>
              <a:gd name="f98" fmla="*/ f83 f39 1"/>
              <a:gd name="f99" fmla="*/ f84 f40 1"/>
              <a:gd name="f100" fmla="*/ f85 f39 1"/>
              <a:gd name="f101" fmla="*/ f86 f40 1"/>
              <a:gd name="f102" fmla="*/ f87 f4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1">
                <a:pos x="f92" y="f93"/>
              </a:cxn>
              <a:cxn ang="f61">
                <a:pos x="f94" y="f95"/>
              </a:cxn>
              <a:cxn ang="f61">
                <a:pos x="f96" y="f97"/>
              </a:cxn>
              <a:cxn ang="f61">
                <a:pos x="f98" y="f99"/>
              </a:cxn>
              <a:cxn ang="f61">
                <a:pos x="f100" y="f101"/>
              </a:cxn>
              <a:cxn ang="f61">
                <a:pos x="f92" y="f102"/>
              </a:cxn>
            </a:cxnLst>
            <a:rect l="f88" t="f91" r="f89" b="f90"/>
            <a:pathLst>
              <a:path w="78810" h="43499">
                <a:moveTo>
                  <a:pt x="f8" y="f7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8" y="f37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14" name="Forma libre: forma 992">
            <a:extLst>
              <a:ext uri="{FF2B5EF4-FFF2-40B4-BE49-F238E27FC236}">
                <a16:creationId xmlns:a16="http://schemas.microsoft.com/office/drawing/2014/main" id="{7448A79B-04C9-4C13-84ED-44036C382820}"/>
              </a:ext>
            </a:extLst>
          </p:cNvPr>
          <p:cNvSpPr/>
          <p:nvPr/>
        </p:nvSpPr>
        <p:spPr>
          <a:xfrm>
            <a:off x="8633444" y="1032275"/>
            <a:ext cx="104442" cy="298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4439"/>
              <a:gd name="f7" fmla="val 29838"/>
              <a:gd name="f8" fmla="val 52641"/>
              <a:gd name="f9" fmla="val 29825"/>
              <a:gd name="f10" fmla="val 37648"/>
              <a:gd name="f11" fmla="val 29790"/>
              <a:gd name="f12" fmla="val 22690"/>
              <a:gd name="f13" fmla="val 29236"/>
              <a:gd name="f14" fmla="val 8425"/>
              <a:gd name="f15" fmla="val 23800"/>
              <a:gd name="f16" fmla="val 4581"/>
              <a:gd name="f17" fmla="val 22346"/>
              <a:gd name="f18" fmla="val 496"/>
              <a:gd name="f19" fmla="val 20649"/>
              <a:gd name="f20" fmla="val 46"/>
              <a:gd name="f21" fmla="val 16114"/>
              <a:gd name="f22" fmla="val -508"/>
              <a:gd name="f23" fmla="val 10400"/>
              <a:gd name="f24" fmla="val 4062"/>
              <a:gd name="f25" fmla="val 8115"/>
              <a:gd name="f26" fmla="val 8529"/>
              <a:gd name="f27" fmla="val 6765"/>
              <a:gd name="f28" fmla="val 37925"/>
              <a:gd name="f29" fmla="val -2203"/>
              <a:gd name="f30" fmla="val 67391"/>
              <a:gd name="f31" fmla="val -2376"/>
              <a:gd name="f32" fmla="val 96753"/>
              <a:gd name="f33" fmla="val 6973"/>
              <a:gd name="f34" fmla="val 100596"/>
              <a:gd name="f35" fmla="val 8184"/>
              <a:gd name="f36" fmla="val 104405"/>
              <a:gd name="f37" fmla="val 104440"/>
              <a:gd name="f38" fmla="val 15213"/>
              <a:gd name="f39" fmla="val 20061"/>
              <a:gd name="f40" fmla="val 100562"/>
              <a:gd name="f41" fmla="val 22000"/>
              <a:gd name="f42" fmla="val 96788"/>
              <a:gd name="f43" fmla="val 23489"/>
              <a:gd name="f44" fmla="val 82592"/>
              <a:gd name="f45" fmla="val 29133"/>
              <a:gd name="f46" fmla="val 67703"/>
              <a:gd name="f47" fmla="val 29964"/>
              <a:gd name="f48" fmla="+- 0 0 -90"/>
              <a:gd name="f49" fmla="*/ f3 1 104439"/>
              <a:gd name="f50" fmla="*/ f4 1 29838"/>
              <a:gd name="f51" fmla="val f5"/>
              <a:gd name="f52" fmla="val f6"/>
              <a:gd name="f53" fmla="val f7"/>
              <a:gd name="f54" fmla="*/ f48 f0 1"/>
              <a:gd name="f55" fmla="+- f53 0 f51"/>
              <a:gd name="f56" fmla="+- f52 0 f51"/>
              <a:gd name="f57" fmla="*/ f54 1 f2"/>
              <a:gd name="f58" fmla="*/ f56 1 104439"/>
              <a:gd name="f59" fmla="*/ f55 1 29838"/>
              <a:gd name="f60" fmla="*/ 52641 f56 1"/>
              <a:gd name="f61" fmla="*/ 29825 f55 1"/>
              <a:gd name="f62" fmla="*/ 8425 f56 1"/>
              <a:gd name="f63" fmla="*/ 23800 f55 1"/>
              <a:gd name="f64" fmla="*/ 46 f56 1"/>
              <a:gd name="f65" fmla="*/ 16114 f55 1"/>
              <a:gd name="f66" fmla="*/ 8529 f56 1"/>
              <a:gd name="f67" fmla="*/ 6765 f55 1"/>
              <a:gd name="f68" fmla="*/ 96753 f56 1"/>
              <a:gd name="f69" fmla="*/ 6973 f55 1"/>
              <a:gd name="f70" fmla="*/ 104440 f56 1"/>
              <a:gd name="f71" fmla="*/ 15213 f55 1"/>
              <a:gd name="f72" fmla="*/ 96788 f56 1"/>
              <a:gd name="f73" fmla="*/ 23489 f55 1"/>
              <a:gd name="f74" fmla="+- f57 0 f1"/>
              <a:gd name="f75" fmla="*/ f60 1 104439"/>
              <a:gd name="f76" fmla="*/ f61 1 29838"/>
              <a:gd name="f77" fmla="*/ f62 1 104439"/>
              <a:gd name="f78" fmla="*/ f63 1 29838"/>
              <a:gd name="f79" fmla="*/ f64 1 104439"/>
              <a:gd name="f80" fmla="*/ f65 1 29838"/>
              <a:gd name="f81" fmla="*/ f66 1 104439"/>
              <a:gd name="f82" fmla="*/ f67 1 29838"/>
              <a:gd name="f83" fmla="*/ f68 1 104439"/>
              <a:gd name="f84" fmla="*/ f69 1 29838"/>
              <a:gd name="f85" fmla="*/ f70 1 104439"/>
              <a:gd name="f86" fmla="*/ f71 1 29838"/>
              <a:gd name="f87" fmla="*/ f72 1 104439"/>
              <a:gd name="f88" fmla="*/ f73 1 29838"/>
              <a:gd name="f89" fmla="*/ f51 1 f58"/>
              <a:gd name="f90" fmla="*/ f52 1 f58"/>
              <a:gd name="f91" fmla="*/ f51 1 f59"/>
              <a:gd name="f92" fmla="*/ f53 1 f59"/>
              <a:gd name="f93" fmla="*/ f75 1 f58"/>
              <a:gd name="f94" fmla="*/ f76 1 f59"/>
              <a:gd name="f95" fmla="*/ f77 1 f58"/>
              <a:gd name="f96" fmla="*/ f78 1 f59"/>
              <a:gd name="f97" fmla="*/ f79 1 f58"/>
              <a:gd name="f98" fmla="*/ f80 1 f59"/>
              <a:gd name="f99" fmla="*/ f81 1 f58"/>
              <a:gd name="f100" fmla="*/ f82 1 f59"/>
              <a:gd name="f101" fmla="*/ f83 1 f58"/>
              <a:gd name="f102" fmla="*/ f84 1 f59"/>
              <a:gd name="f103" fmla="*/ f85 1 f58"/>
              <a:gd name="f104" fmla="*/ f86 1 f59"/>
              <a:gd name="f105" fmla="*/ f87 1 f58"/>
              <a:gd name="f106" fmla="*/ f88 1 f59"/>
              <a:gd name="f107" fmla="*/ f89 f49 1"/>
              <a:gd name="f108" fmla="*/ f90 f49 1"/>
              <a:gd name="f109" fmla="*/ f92 f50 1"/>
              <a:gd name="f110" fmla="*/ f91 f50 1"/>
              <a:gd name="f111" fmla="*/ f93 f49 1"/>
              <a:gd name="f112" fmla="*/ f94 f50 1"/>
              <a:gd name="f113" fmla="*/ f95 f49 1"/>
              <a:gd name="f114" fmla="*/ f96 f50 1"/>
              <a:gd name="f115" fmla="*/ f97 f49 1"/>
              <a:gd name="f116" fmla="*/ f98 f50 1"/>
              <a:gd name="f117" fmla="*/ f99 f49 1"/>
              <a:gd name="f118" fmla="*/ f100 f50 1"/>
              <a:gd name="f119" fmla="*/ f101 f49 1"/>
              <a:gd name="f120" fmla="*/ f102 f50 1"/>
              <a:gd name="f121" fmla="*/ f103 f49 1"/>
              <a:gd name="f122" fmla="*/ f104 f50 1"/>
              <a:gd name="f123" fmla="*/ f105 f49 1"/>
              <a:gd name="f124" fmla="*/ f106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4">
                <a:pos x="f111" y="f112"/>
              </a:cxn>
              <a:cxn ang="f74">
                <a:pos x="f113" y="f114"/>
              </a:cxn>
              <a:cxn ang="f74">
                <a:pos x="f115" y="f116"/>
              </a:cxn>
              <a:cxn ang="f74">
                <a:pos x="f117" y="f118"/>
              </a:cxn>
              <a:cxn ang="f74">
                <a:pos x="f119" y="f120"/>
              </a:cxn>
              <a:cxn ang="f74">
                <a:pos x="f121" y="f122"/>
              </a:cxn>
              <a:cxn ang="f74">
                <a:pos x="f123" y="f124"/>
              </a:cxn>
              <a:cxn ang="f74">
                <a:pos x="f111" y="f112"/>
              </a:cxn>
            </a:cxnLst>
            <a:rect l="f107" t="f110" r="f108" b="f109"/>
            <a:pathLst>
              <a:path w="104439" h="29838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23"/>
                  <a:pt x="f37" y="f38"/>
                </a:cubicBezTo>
                <a:cubicBezTo>
                  <a:pt x="f37" y="f39"/>
                  <a:pt x="f40" y="f41"/>
                  <a:pt x="f42" y="f43"/>
                </a:cubicBezTo>
                <a:cubicBezTo>
                  <a:pt x="f44" y="f45"/>
                  <a:pt x="f46" y="f47"/>
                  <a:pt x="f8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15" name="Forma libre: forma 993">
            <a:extLst>
              <a:ext uri="{FF2B5EF4-FFF2-40B4-BE49-F238E27FC236}">
                <a16:creationId xmlns:a16="http://schemas.microsoft.com/office/drawing/2014/main" id="{E8413636-8AA4-4E0F-A42D-AF1B88679F15}"/>
              </a:ext>
            </a:extLst>
          </p:cNvPr>
          <p:cNvSpPr/>
          <p:nvPr/>
        </p:nvSpPr>
        <p:spPr>
          <a:xfrm>
            <a:off x="4919014" y="2286384"/>
            <a:ext cx="53711" cy="13921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3713"/>
              <a:gd name="f7" fmla="val 139213"/>
              <a:gd name="f8" fmla="val 53505"/>
              <a:gd name="f9" fmla="val 69266"/>
              <a:gd name="f10" fmla="val 87063"/>
              <a:gd name="f11" fmla="val 53436"/>
              <a:gd name="f12" fmla="val 104895"/>
              <a:gd name="f13" fmla="val 122692"/>
              <a:gd name="f14" fmla="val 53575"/>
              <a:gd name="f15" fmla="val 134153"/>
              <a:gd name="f16" fmla="val 48104"/>
              <a:gd name="f17" fmla="val 139693"/>
              <a:gd name="f18" fmla="val 36608"/>
              <a:gd name="f19" fmla="val 139139"/>
              <a:gd name="f20" fmla="val 36020"/>
              <a:gd name="f21" fmla="val 35466"/>
              <a:gd name="f22" fmla="val 34877"/>
              <a:gd name="f23" fmla="val 11817"/>
              <a:gd name="f24" fmla="val 140223"/>
              <a:gd name="f25" fmla="val 287"/>
              <a:gd name="f26" fmla="val 129444"/>
              <a:gd name="f27" fmla="val 106799"/>
              <a:gd name="f28" fmla="val 76918"/>
              <a:gd name="f29" fmla="val 668"/>
              <a:gd name="f30" fmla="val 47036"/>
              <a:gd name="f31" fmla="val 10"/>
              <a:gd name="f32" fmla="val 17190"/>
              <a:gd name="f33" fmla="val -233"/>
              <a:gd name="f34" fmla="val 6040"/>
              <a:gd name="f35" fmla="val 3992"/>
              <a:gd name="f36" fmla="val 2059"/>
              <a:gd name="f37" fmla="val 14725"/>
              <a:gd name="f38" fmla="val 1124"/>
              <a:gd name="f39" fmla="val 51809"/>
              <a:gd name="f40" fmla="val -2096"/>
              <a:gd name="f41" fmla="val -642"/>
              <a:gd name="f42" fmla="val 36511"/>
              <a:gd name="f43" fmla="val 47417"/>
              <a:gd name="f44" fmla="val 58324"/>
              <a:gd name="f45" fmla="val 53644"/>
              <a:gd name="f46" fmla="+- 0 0 -90"/>
              <a:gd name="f47" fmla="*/ f3 1 53713"/>
              <a:gd name="f48" fmla="*/ f4 1 139213"/>
              <a:gd name="f49" fmla="val f5"/>
              <a:gd name="f50" fmla="val f6"/>
              <a:gd name="f51" fmla="val f7"/>
              <a:gd name="f52" fmla="*/ f46 f0 1"/>
              <a:gd name="f53" fmla="+- f51 0 f49"/>
              <a:gd name="f54" fmla="+- f50 0 f49"/>
              <a:gd name="f55" fmla="*/ f52 1 f2"/>
              <a:gd name="f56" fmla="*/ f54 1 53713"/>
              <a:gd name="f57" fmla="*/ f53 1 139213"/>
              <a:gd name="f58" fmla="*/ 53505 f54 1"/>
              <a:gd name="f59" fmla="*/ 69266 f53 1"/>
              <a:gd name="f60" fmla="*/ 122692 f53 1"/>
              <a:gd name="f61" fmla="*/ 36608 f54 1"/>
              <a:gd name="f62" fmla="*/ 139139 f53 1"/>
              <a:gd name="f63" fmla="*/ 34877 f54 1"/>
              <a:gd name="f64" fmla="*/ 287 f54 1"/>
              <a:gd name="f65" fmla="*/ 106799 f53 1"/>
              <a:gd name="f66" fmla="*/ 10 f54 1"/>
              <a:gd name="f67" fmla="*/ 17190 f53 1"/>
              <a:gd name="f68" fmla="*/ 14725 f54 1"/>
              <a:gd name="f69" fmla="*/ 1124 f53 1"/>
              <a:gd name="f70" fmla="*/ 53713 f54 1"/>
              <a:gd name="f71" fmla="*/ 36511 f53 1"/>
              <a:gd name="f72" fmla="+- f55 0 f1"/>
              <a:gd name="f73" fmla="*/ f58 1 53713"/>
              <a:gd name="f74" fmla="*/ f59 1 139213"/>
              <a:gd name="f75" fmla="*/ f60 1 139213"/>
              <a:gd name="f76" fmla="*/ f61 1 53713"/>
              <a:gd name="f77" fmla="*/ f62 1 139213"/>
              <a:gd name="f78" fmla="*/ f63 1 53713"/>
              <a:gd name="f79" fmla="*/ f64 1 53713"/>
              <a:gd name="f80" fmla="*/ f65 1 139213"/>
              <a:gd name="f81" fmla="*/ f66 1 53713"/>
              <a:gd name="f82" fmla="*/ f67 1 139213"/>
              <a:gd name="f83" fmla="*/ f68 1 53713"/>
              <a:gd name="f84" fmla="*/ f69 1 139213"/>
              <a:gd name="f85" fmla="*/ f70 1 53713"/>
              <a:gd name="f86" fmla="*/ f71 1 139213"/>
              <a:gd name="f87" fmla="*/ f49 1 f56"/>
              <a:gd name="f88" fmla="*/ f50 1 f56"/>
              <a:gd name="f89" fmla="*/ f49 1 f57"/>
              <a:gd name="f90" fmla="*/ f51 1 f57"/>
              <a:gd name="f91" fmla="*/ f73 1 f56"/>
              <a:gd name="f92" fmla="*/ f74 1 f57"/>
              <a:gd name="f93" fmla="*/ f75 1 f57"/>
              <a:gd name="f94" fmla="*/ f76 1 f56"/>
              <a:gd name="f95" fmla="*/ f77 1 f57"/>
              <a:gd name="f96" fmla="*/ f78 1 f56"/>
              <a:gd name="f97" fmla="*/ f79 1 f56"/>
              <a:gd name="f98" fmla="*/ f80 1 f57"/>
              <a:gd name="f99" fmla="*/ f81 1 f56"/>
              <a:gd name="f100" fmla="*/ f82 1 f57"/>
              <a:gd name="f101" fmla="*/ f83 1 f56"/>
              <a:gd name="f102" fmla="*/ f84 1 f57"/>
              <a:gd name="f103" fmla="*/ f85 1 f56"/>
              <a:gd name="f104" fmla="*/ f86 1 f57"/>
              <a:gd name="f105" fmla="*/ f87 f47 1"/>
              <a:gd name="f106" fmla="*/ f88 f47 1"/>
              <a:gd name="f107" fmla="*/ f90 f48 1"/>
              <a:gd name="f108" fmla="*/ f89 f48 1"/>
              <a:gd name="f109" fmla="*/ f91 f47 1"/>
              <a:gd name="f110" fmla="*/ f92 f48 1"/>
              <a:gd name="f111" fmla="*/ f93 f48 1"/>
              <a:gd name="f112" fmla="*/ f94 f47 1"/>
              <a:gd name="f113" fmla="*/ f95 f48 1"/>
              <a:gd name="f114" fmla="*/ f96 f47 1"/>
              <a:gd name="f115" fmla="*/ f97 f47 1"/>
              <a:gd name="f116" fmla="*/ f98 f48 1"/>
              <a:gd name="f117" fmla="*/ f99 f47 1"/>
              <a:gd name="f118" fmla="*/ f100 f48 1"/>
              <a:gd name="f119" fmla="*/ f101 f47 1"/>
              <a:gd name="f120" fmla="*/ f102 f48 1"/>
              <a:gd name="f121" fmla="*/ f103 f47 1"/>
              <a:gd name="f122" fmla="*/ f104 f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2">
                <a:pos x="f109" y="f110"/>
              </a:cxn>
              <a:cxn ang="f72">
                <a:pos x="f109" y="f111"/>
              </a:cxn>
              <a:cxn ang="f72">
                <a:pos x="f112" y="f113"/>
              </a:cxn>
              <a:cxn ang="f72">
                <a:pos x="f114" y="f113"/>
              </a:cxn>
              <a:cxn ang="f72">
                <a:pos x="f115" y="f116"/>
              </a:cxn>
              <a:cxn ang="f72">
                <a:pos x="f117" y="f118"/>
              </a:cxn>
              <a:cxn ang="f72">
                <a:pos x="f119" y="f120"/>
              </a:cxn>
              <a:cxn ang="f72">
                <a:pos x="f121" y="f122"/>
              </a:cxn>
              <a:cxn ang="f72">
                <a:pos x="f121" y="f110"/>
              </a:cxn>
              <a:cxn ang="f72">
                <a:pos x="f109" y="f110"/>
              </a:cxn>
            </a:cxnLst>
            <a:rect l="f105" t="f108" r="f106" b="f107"/>
            <a:pathLst>
              <a:path w="53713" h="139213">
                <a:moveTo>
                  <a:pt x="f8" y="f9"/>
                </a:moveTo>
                <a:cubicBezTo>
                  <a:pt x="f8" y="f10"/>
                  <a:pt x="f11" y="f12"/>
                  <a:pt x="f8" y="f13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20" y="f19"/>
                  <a:pt x="f21" y="f19"/>
                  <a:pt x="f22" y="f19"/>
                </a:cubicBezTo>
                <a:cubicBezTo>
                  <a:pt x="f23" y="f24"/>
                  <a:pt x="f25" y="f26"/>
                  <a:pt x="f25" y="f27"/>
                </a:cubicBezTo>
                <a:cubicBezTo>
                  <a:pt x="f25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6" y="f41"/>
                  <a:pt x="f6" y="f42"/>
                </a:cubicBezTo>
                <a:cubicBezTo>
                  <a:pt x="f6" y="f43"/>
                  <a:pt x="f6" y="f44"/>
                  <a:pt x="f6" y="f9"/>
                </a:cubicBezTo>
                <a:cubicBezTo>
                  <a:pt x="f45" y="f9"/>
                  <a:pt x="f14" y="f9"/>
                  <a:pt x="f8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16" name="Forma libre: forma 994">
            <a:extLst>
              <a:ext uri="{FF2B5EF4-FFF2-40B4-BE49-F238E27FC236}">
                <a16:creationId xmlns:a16="http://schemas.microsoft.com/office/drawing/2014/main" id="{0C1CBC39-2A93-4831-A964-23EC4C4BBEC6}"/>
              </a:ext>
            </a:extLst>
          </p:cNvPr>
          <p:cNvSpPr/>
          <p:nvPr/>
        </p:nvSpPr>
        <p:spPr>
          <a:xfrm>
            <a:off x="4656764" y="2272402"/>
            <a:ext cx="138357" cy="5405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8355"/>
              <a:gd name="f7" fmla="val 54052"/>
              <a:gd name="f8" fmla="val 71169"/>
              <a:gd name="f9" fmla="val 53886"/>
              <a:gd name="f10" fmla="val 53303"/>
              <a:gd name="f11" fmla="val 35436"/>
              <a:gd name="f12" fmla="val 53367"/>
              <a:gd name="f13" fmla="val 17605"/>
              <a:gd name="f14" fmla="val 54025"/>
              <a:gd name="f15" fmla="val 4655"/>
              <a:gd name="f16" fmla="val 54510"/>
              <a:gd name="f17" fmla="val 708"/>
              <a:gd name="f18" fmla="val 48727"/>
              <a:gd name="f19" fmla="val 327"/>
              <a:gd name="f20" fmla="val 36574"/>
              <a:gd name="f21" fmla="val -781"/>
              <a:gd name="f22" fmla="val 183"/>
              <a:gd name="f23" fmla="val -1128"/>
              <a:gd name="f24" fmla="val 35159"/>
              <a:gd name="f25" fmla="val 63967"/>
              <a:gd name="f26" fmla="val 92775"/>
              <a:gd name="f27" fmla="val 599"/>
              <a:gd name="f28" fmla="val 121549"/>
              <a:gd name="f29" fmla="val 10"/>
              <a:gd name="f30" fmla="val 133390"/>
              <a:gd name="f31" fmla="val -233"/>
              <a:gd name="f32" fmla="val 137753"/>
              <a:gd name="f33" fmla="val 3957"/>
              <a:gd name="f34" fmla="val 138065"/>
              <a:gd name="f35" fmla="val 15834"/>
              <a:gd name="f36" fmla="val 139104"/>
              <a:gd name="f37" fmla="val 53921"/>
              <a:gd name="f38" fmla="val 139450"/>
              <a:gd name="f39" fmla="val 100531"/>
              <a:gd name="f40" fmla="val 90733"/>
              <a:gd name="f41" fmla="val 80934"/>
              <a:gd name="f42" fmla="+- 0 0 -90"/>
              <a:gd name="f43" fmla="*/ f3 1 138355"/>
              <a:gd name="f44" fmla="*/ f4 1 54052"/>
              <a:gd name="f45" fmla="val f5"/>
              <a:gd name="f46" fmla="val f6"/>
              <a:gd name="f47" fmla="val f7"/>
              <a:gd name="f48" fmla="*/ f42 f0 1"/>
              <a:gd name="f49" fmla="+- f47 0 f45"/>
              <a:gd name="f50" fmla="+- f46 0 f45"/>
              <a:gd name="f51" fmla="*/ f48 1 f2"/>
              <a:gd name="f52" fmla="*/ f50 1 138355"/>
              <a:gd name="f53" fmla="*/ f49 1 54052"/>
              <a:gd name="f54" fmla="*/ 71169 f50 1"/>
              <a:gd name="f55" fmla="*/ 53886 f49 1"/>
              <a:gd name="f56" fmla="*/ 17605 f50 1"/>
              <a:gd name="f57" fmla="*/ 54025 f49 1"/>
              <a:gd name="f58" fmla="*/ 327 f50 1"/>
              <a:gd name="f59" fmla="*/ 36574 f49 1"/>
              <a:gd name="f60" fmla="*/ 35159 f50 1"/>
              <a:gd name="f61" fmla="*/ 183 f49 1"/>
              <a:gd name="f62" fmla="*/ 121549 f50 1"/>
              <a:gd name="f63" fmla="*/ 10 f49 1"/>
              <a:gd name="f64" fmla="*/ 138065 f50 1"/>
              <a:gd name="f65" fmla="*/ 15834 f49 1"/>
              <a:gd name="f66" fmla="*/ 100531 f50 1"/>
              <a:gd name="f67" fmla="*/ 53921 f49 1"/>
              <a:gd name="f68" fmla="+- f51 0 f1"/>
              <a:gd name="f69" fmla="*/ f54 1 138355"/>
              <a:gd name="f70" fmla="*/ f55 1 54052"/>
              <a:gd name="f71" fmla="*/ f56 1 138355"/>
              <a:gd name="f72" fmla="*/ f57 1 54052"/>
              <a:gd name="f73" fmla="*/ f58 1 138355"/>
              <a:gd name="f74" fmla="*/ f59 1 54052"/>
              <a:gd name="f75" fmla="*/ f60 1 138355"/>
              <a:gd name="f76" fmla="*/ f61 1 54052"/>
              <a:gd name="f77" fmla="*/ f62 1 138355"/>
              <a:gd name="f78" fmla="*/ f63 1 54052"/>
              <a:gd name="f79" fmla="*/ f64 1 138355"/>
              <a:gd name="f80" fmla="*/ f65 1 54052"/>
              <a:gd name="f81" fmla="*/ f66 1 138355"/>
              <a:gd name="f82" fmla="*/ f67 1 54052"/>
              <a:gd name="f83" fmla="*/ f45 1 f52"/>
              <a:gd name="f84" fmla="*/ f46 1 f52"/>
              <a:gd name="f85" fmla="*/ f45 1 f53"/>
              <a:gd name="f86" fmla="*/ f47 1 f53"/>
              <a:gd name="f87" fmla="*/ f69 1 f52"/>
              <a:gd name="f88" fmla="*/ f70 1 f53"/>
              <a:gd name="f89" fmla="*/ f71 1 f52"/>
              <a:gd name="f90" fmla="*/ f72 1 f53"/>
              <a:gd name="f91" fmla="*/ f73 1 f52"/>
              <a:gd name="f92" fmla="*/ f74 1 f53"/>
              <a:gd name="f93" fmla="*/ f75 1 f52"/>
              <a:gd name="f94" fmla="*/ f76 1 f53"/>
              <a:gd name="f95" fmla="*/ f77 1 f52"/>
              <a:gd name="f96" fmla="*/ f78 1 f53"/>
              <a:gd name="f97" fmla="*/ f79 1 f52"/>
              <a:gd name="f98" fmla="*/ f80 1 f53"/>
              <a:gd name="f99" fmla="*/ f81 1 f52"/>
              <a:gd name="f100" fmla="*/ f82 1 f53"/>
              <a:gd name="f101" fmla="*/ f83 f43 1"/>
              <a:gd name="f102" fmla="*/ f84 f43 1"/>
              <a:gd name="f103" fmla="*/ f86 f44 1"/>
              <a:gd name="f104" fmla="*/ f85 f44 1"/>
              <a:gd name="f105" fmla="*/ f87 f43 1"/>
              <a:gd name="f106" fmla="*/ f88 f44 1"/>
              <a:gd name="f107" fmla="*/ f89 f43 1"/>
              <a:gd name="f108" fmla="*/ f90 f44 1"/>
              <a:gd name="f109" fmla="*/ f91 f43 1"/>
              <a:gd name="f110" fmla="*/ f92 f44 1"/>
              <a:gd name="f111" fmla="*/ f93 f43 1"/>
              <a:gd name="f112" fmla="*/ f94 f44 1"/>
              <a:gd name="f113" fmla="*/ f95 f43 1"/>
              <a:gd name="f114" fmla="*/ f96 f44 1"/>
              <a:gd name="f115" fmla="*/ f97 f43 1"/>
              <a:gd name="f116" fmla="*/ f98 f44 1"/>
              <a:gd name="f117" fmla="*/ f99 f43 1"/>
              <a:gd name="f118" fmla="*/ f100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8">
                <a:pos x="f105" y="f106"/>
              </a:cxn>
              <a:cxn ang="f68">
                <a:pos x="f107" y="f108"/>
              </a:cxn>
              <a:cxn ang="f68">
                <a:pos x="f109" y="f110"/>
              </a:cxn>
              <a:cxn ang="f68">
                <a:pos x="f111" y="f112"/>
              </a:cxn>
              <a:cxn ang="f68">
                <a:pos x="f113" y="f114"/>
              </a:cxn>
              <a:cxn ang="f68">
                <a:pos x="f115" y="f116"/>
              </a:cxn>
              <a:cxn ang="f68">
                <a:pos x="f117" y="f118"/>
              </a:cxn>
              <a:cxn ang="f68">
                <a:pos x="f105" y="f118"/>
              </a:cxn>
            </a:cxnLst>
            <a:rect l="f101" t="f104" r="f102" b="f103"/>
            <a:pathLst>
              <a:path w="138355" h="54052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2"/>
                  <a:pt x="f24" y="f22"/>
                </a:cubicBezTo>
                <a:cubicBezTo>
                  <a:pt x="f25" y="f22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9"/>
                  <a:pt x="f39" y="f37"/>
                </a:cubicBezTo>
                <a:cubicBezTo>
                  <a:pt x="f40" y="f37"/>
                  <a:pt x="f41" y="f37"/>
                  <a:pt x="f8" y="f37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17" name="Forma libre: forma 995">
            <a:extLst>
              <a:ext uri="{FF2B5EF4-FFF2-40B4-BE49-F238E27FC236}">
                <a16:creationId xmlns:a16="http://schemas.microsoft.com/office/drawing/2014/main" id="{1F968FD4-DEFC-4D8D-8127-96C945F556C6}"/>
              </a:ext>
            </a:extLst>
          </p:cNvPr>
          <p:cNvSpPr/>
          <p:nvPr/>
        </p:nvSpPr>
        <p:spPr>
          <a:xfrm>
            <a:off x="4659188" y="2098785"/>
            <a:ext cx="137864" cy="537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7866"/>
              <a:gd name="f7" fmla="val 53771"/>
              <a:gd name="f8" fmla="val 67534"/>
              <a:gd name="f9" fmla="val 193"/>
              <a:gd name="f10" fmla="val 85920"/>
              <a:gd name="f11" fmla="val 104306"/>
              <a:gd name="f12" fmla="val 643"/>
              <a:gd name="f13" fmla="val 122657"/>
              <a:gd name="f14" fmla="val 19"/>
              <a:gd name="f15" fmla="val 133218"/>
              <a:gd name="f16" fmla="val -327"/>
              <a:gd name="f17" fmla="val 136507"/>
              <a:gd name="f18" fmla="val 3932"/>
              <a:gd name="f19" fmla="val 137096"/>
              <a:gd name="f20" fmla="val 14043"/>
              <a:gd name="f21" fmla="val 139346"/>
              <a:gd name="f22" fmla="val 53099"/>
              <a:gd name="f23" fmla="val 139173"/>
              <a:gd name="f24" fmla="val 53584"/>
              <a:gd name="f25" fmla="val 100186"/>
              <a:gd name="f26" fmla="val 72624"/>
              <a:gd name="f27" fmla="val 45028"/>
              <a:gd name="f28" fmla="val 53169"/>
              <a:gd name="f29" fmla="val 17467"/>
              <a:gd name="f30" fmla="val 53757"/>
              <a:gd name="f31" fmla="val 3998"/>
              <a:gd name="f32" fmla="val 54069"/>
              <a:gd name="f33" fmla="val -296"/>
              <a:gd name="f34" fmla="val 49256"/>
              <a:gd name="f35" fmla="val 16"/>
              <a:gd name="f36" fmla="val 35545"/>
              <a:gd name="f37" fmla="val 812"/>
              <a:gd name="f38" fmla="val 189"/>
              <a:gd name="f39" fmla="val 158"/>
              <a:gd name="f40" fmla="val 34779"/>
              <a:gd name="f41" fmla="val 45686"/>
              <a:gd name="f42" fmla="val 56593"/>
              <a:gd name="f43" fmla="+- 0 0 -90"/>
              <a:gd name="f44" fmla="*/ f3 1 137866"/>
              <a:gd name="f45" fmla="*/ f4 1 53771"/>
              <a:gd name="f46" fmla="val f5"/>
              <a:gd name="f47" fmla="val f6"/>
              <a:gd name="f48" fmla="val f7"/>
              <a:gd name="f49" fmla="*/ f43 f0 1"/>
              <a:gd name="f50" fmla="+- f48 0 f46"/>
              <a:gd name="f51" fmla="+- f47 0 f46"/>
              <a:gd name="f52" fmla="*/ f49 1 f2"/>
              <a:gd name="f53" fmla="*/ f51 1 137866"/>
              <a:gd name="f54" fmla="*/ f50 1 53771"/>
              <a:gd name="f55" fmla="*/ 67534 f51 1"/>
              <a:gd name="f56" fmla="*/ 193 f50 1"/>
              <a:gd name="f57" fmla="*/ 122657 f51 1"/>
              <a:gd name="f58" fmla="*/ 19 f50 1"/>
              <a:gd name="f59" fmla="*/ 137096 f51 1"/>
              <a:gd name="f60" fmla="*/ 14043 f50 1"/>
              <a:gd name="f61" fmla="*/ 100186 f51 1"/>
              <a:gd name="f62" fmla="*/ 53584 f50 1"/>
              <a:gd name="f63" fmla="*/ 17467 f51 1"/>
              <a:gd name="f64" fmla="*/ 53757 f50 1"/>
              <a:gd name="f65" fmla="*/ 16 f51 1"/>
              <a:gd name="f66" fmla="*/ 35545 f50 1"/>
              <a:gd name="f67" fmla="*/ 34779 f51 1"/>
              <a:gd name="f68" fmla="*/ 158 f50 1"/>
              <a:gd name="f69" fmla="+- f52 0 f1"/>
              <a:gd name="f70" fmla="*/ f55 1 137866"/>
              <a:gd name="f71" fmla="*/ f56 1 53771"/>
              <a:gd name="f72" fmla="*/ f57 1 137866"/>
              <a:gd name="f73" fmla="*/ f58 1 53771"/>
              <a:gd name="f74" fmla="*/ f59 1 137866"/>
              <a:gd name="f75" fmla="*/ f60 1 53771"/>
              <a:gd name="f76" fmla="*/ f61 1 137866"/>
              <a:gd name="f77" fmla="*/ f62 1 53771"/>
              <a:gd name="f78" fmla="*/ f63 1 137866"/>
              <a:gd name="f79" fmla="*/ f64 1 53771"/>
              <a:gd name="f80" fmla="*/ f65 1 137866"/>
              <a:gd name="f81" fmla="*/ f66 1 53771"/>
              <a:gd name="f82" fmla="*/ f67 1 137866"/>
              <a:gd name="f83" fmla="*/ f68 1 53771"/>
              <a:gd name="f84" fmla="*/ f46 1 f53"/>
              <a:gd name="f85" fmla="*/ f47 1 f53"/>
              <a:gd name="f86" fmla="*/ f46 1 f54"/>
              <a:gd name="f87" fmla="*/ f48 1 f54"/>
              <a:gd name="f88" fmla="*/ f70 1 f53"/>
              <a:gd name="f89" fmla="*/ f71 1 f54"/>
              <a:gd name="f90" fmla="*/ f72 1 f53"/>
              <a:gd name="f91" fmla="*/ f73 1 f54"/>
              <a:gd name="f92" fmla="*/ f74 1 f53"/>
              <a:gd name="f93" fmla="*/ f75 1 f54"/>
              <a:gd name="f94" fmla="*/ f76 1 f53"/>
              <a:gd name="f95" fmla="*/ f77 1 f54"/>
              <a:gd name="f96" fmla="*/ f78 1 f53"/>
              <a:gd name="f97" fmla="*/ f79 1 f54"/>
              <a:gd name="f98" fmla="*/ f80 1 f53"/>
              <a:gd name="f99" fmla="*/ f81 1 f54"/>
              <a:gd name="f100" fmla="*/ f82 1 f53"/>
              <a:gd name="f101" fmla="*/ f83 1 f54"/>
              <a:gd name="f102" fmla="*/ f84 f44 1"/>
              <a:gd name="f103" fmla="*/ f85 f44 1"/>
              <a:gd name="f104" fmla="*/ f87 f45 1"/>
              <a:gd name="f105" fmla="*/ f86 f45 1"/>
              <a:gd name="f106" fmla="*/ f88 f44 1"/>
              <a:gd name="f107" fmla="*/ f89 f45 1"/>
              <a:gd name="f108" fmla="*/ f90 f44 1"/>
              <a:gd name="f109" fmla="*/ f91 f45 1"/>
              <a:gd name="f110" fmla="*/ f92 f44 1"/>
              <a:gd name="f111" fmla="*/ f93 f45 1"/>
              <a:gd name="f112" fmla="*/ f94 f44 1"/>
              <a:gd name="f113" fmla="*/ f95 f45 1"/>
              <a:gd name="f114" fmla="*/ f96 f44 1"/>
              <a:gd name="f115" fmla="*/ f97 f45 1"/>
              <a:gd name="f116" fmla="*/ f98 f44 1"/>
              <a:gd name="f117" fmla="*/ f99 f45 1"/>
              <a:gd name="f118" fmla="*/ f100 f44 1"/>
              <a:gd name="f119" fmla="*/ f101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9">
                <a:pos x="f106" y="f107"/>
              </a:cxn>
              <a:cxn ang="f69">
                <a:pos x="f108" y="f109"/>
              </a:cxn>
              <a:cxn ang="f69">
                <a:pos x="f110" y="f111"/>
              </a:cxn>
              <a:cxn ang="f69">
                <a:pos x="f112" y="f113"/>
              </a:cxn>
              <a:cxn ang="f69">
                <a:pos x="f114" y="f115"/>
              </a:cxn>
              <a:cxn ang="f69">
                <a:pos x="f116" y="f117"/>
              </a:cxn>
              <a:cxn ang="f69">
                <a:pos x="f118" y="f119"/>
              </a:cxn>
              <a:cxn ang="f69">
                <a:pos x="f106" y="f119"/>
              </a:cxn>
            </a:cxnLst>
            <a:rect l="f102" t="f105" r="f103" b="f104"/>
            <a:pathLst>
              <a:path w="137866" h="53771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4"/>
                </a:cubicBezTo>
                <a:cubicBezTo>
                  <a:pt x="f26" y="f24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9"/>
                  <a:pt x="f38" y="f39"/>
                  <a:pt x="f40" y="f39"/>
                </a:cubicBezTo>
                <a:cubicBezTo>
                  <a:pt x="f41" y="f39"/>
                  <a:pt x="f42" y="f39"/>
                  <a:pt x="f8" y="f3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18" name="Forma libre: forma 996">
            <a:extLst>
              <a:ext uri="{FF2B5EF4-FFF2-40B4-BE49-F238E27FC236}">
                <a16:creationId xmlns:a16="http://schemas.microsoft.com/office/drawing/2014/main" id="{151C50D8-0B95-4448-A1F7-185ECCA48E64}"/>
              </a:ext>
            </a:extLst>
          </p:cNvPr>
          <p:cNvSpPr/>
          <p:nvPr/>
        </p:nvSpPr>
        <p:spPr>
          <a:xfrm>
            <a:off x="4659224" y="2359563"/>
            <a:ext cx="137123" cy="539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7123"/>
              <a:gd name="f7" fmla="val 53924"/>
              <a:gd name="f8" fmla="val 67316"/>
              <a:gd name="f9" fmla="val 53494"/>
              <a:gd name="f10" fmla="val 49519"/>
              <a:gd name="f11" fmla="val 31687"/>
              <a:gd name="f12" fmla="val 53356"/>
              <a:gd name="f13" fmla="val 13889"/>
              <a:gd name="f14" fmla="val 53564"/>
              <a:gd name="f15" fmla="val 4610"/>
              <a:gd name="f16" fmla="val 53668"/>
              <a:gd name="f17" fmla="val 351"/>
              <a:gd name="f18" fmla="val 49859"/>
              <a:gd name="f19" fmla="val 282"/>
              <a:gd name="f20" fmla="val 40268"/>
              <a:gd name="f21" fmla="val -30"/>
              <a:gd name="f22" fmla="val -8207"/>
              <a:gd name="f23" fmla="val -4427"/>
              <a:gd name="f24" fmla="val 968"/>
              <a:gd name="f25" fmla="val 36534"/>
              <a:gd name="f26" fmla="val 276"/>
              <a:gd name="f27" fmla="val 63507"/>
              <a:gd name="f28" fmla="val -174"/>
              <a:gd name="f29" fmla="val 90514"/>
              <a:gd name="f30" fmla="val 588"/>
              <a:gd name="f31" fmla="val 117522"/>
              <a:gd name="f32" fmla="val 68"/>
              <a:gd name="f33" fmla="val 131233"/>
              <a:gd name="f34" fmla="val 137293"/>
              <a:gd name="f35" fmla="val 4743"/>
              <a:gd name="f36" fmla="val 137120"/>
              <a:gd name="f37" fmla="val 19112"/>
              <a:gd name="f38" fmla="val 136635"/>
              <a:gd name="f39" fmla="val 62116"/>
              <a:gd name="f40" fmla="val 138228"/>
              <a:gd name="f41" fmla="val 52802"/>
              <a:gd name="f42" fmla="val 103499"/>
              <a:gd name="f43" fmla="val 91449"/>
              <a:gd name="f44" fmla="val 53841"/>
              <a:gd name="f45" fmla="val 79365"/>
              <a:gd name="f46" fmla="val 53598"/>
              <a:gd name="f47" fmla="val 53529"/>
              <a:gd name="f48" fmla="+- 0 0 -90"/>
              <a:gd name="f49" fmla="*/ f3 1 137123"/>
              <a:gd name="f50" fmla="*/ f4 1 53924"/>
              <a:gd name="f51" fmla="val f5"/>
              <a:gd name="f52" fmla="val f6"/>
              <a:gd name="f53" fmla="val f7"/>
              <a:gd name="f54" fmla="*/ f48 f0 1"/>
              <a:gd name="f55" fmla="+- f53 0 f51"/>
              <a:gd name="f56" fmla="+- f52 0 f51"/>
              <a:gd name="f57" fmla="*/ f54 1 f2"/>
              <a:gd name="f58" fmla="*/ f56 1 137123"/>
              <a:gd name="f59" fmla="*/ f55 1 53924"/>
              <a:gd name="f60" fmla="*/ 67316 f56 1"/>
              <a:gd name="f61" fmla="*/ 53494 f55 1"/>
              <a:gd name="f62" fmla="*/ 13889 f56 1"/>
              <a:gd name="f63" fmla="*/ 53564 f55 1"/>
              <a:gd name="f64" fmla="*/ 282 f56 1"/>
              <a:gd name="f65" fmla="*/ 40268 f55 1"/>
              <a:gd name="f66" fmla="*/ 36534 f56 1"/>
              <a:gd name="f67" fmla="*/ 276 f55 1"/>
              <a:gd name="f68" fmla="*/ 117522 f56 1"/>
              <a:gd name="f69" fmla="*/ 68 f55 1"/>
              <a:gd name="f70" fmla="*/ 137120 f56 1"/>
              <a:gd name="f71" fmla="*/ 19112 f55 1"/>
              <a:gd name="f72" fmla="*/ 103499 f56 1"/>
              <a:gd name="f73" fmla="*/ 53598 f55 1"/>
              <a:gd name="f74" fmla="+- f57 0 f1"/>
              <a:gd name="f75" fmla="*/ f60 1 137123"/>
              <a:gd name="f76" fmla="*/ f61 1 53924"/>
              <a:gd name="f77" fmla="*/ f62 1 137123"/>
              <a:gd name="f78" fmla="*/ f63 1 53924"/>
              <a:gd name="f79" fmla="*/ f64 1 137123"/>
              <a:gd name="f80" fmla="*/ f65 1 53924"/>
              <a:gd name="f81" fmla="*/ f66 1 137123"/>
              <a:gd name="f82" fmla="*/ f67 1 53924"/>
              <a:gd name="f83" fmla="*/ f68 1 137123"/>
              <a:gd name="f84" fmla="*/ f69 1 53924"/>
              <a:gd name="f85" fmla="*/ f70 1 137123"/>
              <a:gd name="f86" fmla="*/ f71 1 53924"/>
              <a:gd name="f87" fmla="*/ f72 1 137123"/>
              <a:gd name="f88" fmla="*/ f73 1 53924"/>
              <a:gd name="f89" fmla="*/ f51 1 f58"/>
              <a:gd name="f90" fmla="*/ f52 1 f58"/>
              <a:gd name="f91" fmla="*/ f51 1 f59"/>
              <a:gd name="f92" fmla="*/ f53 1 f59"/>
              <a:gd name="f93" fmla="*/ f75 1 f58"/>
              <a:gd name="f94" fmla="*/ f76 1 f59"/>
              <a:gd name="f95" fmla="*/ f77 1 f58"/>
              <a:gd name="f96" fmla="*/ f78 1 f59"/>
              <a:gd name="f97" fmla="*/ f79 1 f58"/>
              <a:gd name="f98" fmla="*/ f80 1 f59"/>
              <a:gd name="f99" fmla="*/ f81 1 f58"/>
              <a:gd name="f100" fmla="*/ f82 1 f59"/>
              <a:gd name="f101" fmla="*/ f83 1 f58"/>
              <a:gd name="f102" fmla="*/ f84 1 f59"/>
              <a:gd name="f103" fmla="*/ f85 1 f58"/>
              <a:gd name="f104" fmla="*/ f86 1 f59"/>
              <a:gd name="f105" fmla="*/ f87 1 f58"/>
              <a:gd name="f106" fmla="*/ f88 1 f59"/>
              <a:gd name="f107" fmla="*/ f89 f49 1"/>
              <a:gd name="f108" fmla="*/ f90 f49 1"/>
              <a:gd name="f109" fmla="*/ f92 f50 1"/>
              <a:gd name="f110" fmla="*/ f91 f50 1"/>
              <a:gd name="f111" fmla="*/ f93 f49 1"/>
              <a:gd name="f112" fmla="*/ f94 f50 1"/>
              <a:gd name="f113" fmla="*/ f95 f49 1"/>
              <a:gd name="f114" fmla="*/ f96 f50 1"/>
              <a:gd name="f115" fmla="*/ f97 f49 1"/>
              <a:gd name="f116" fmla="*/ f98 f50 1"/>
              <a:gd name="f117" fmla="*/ f99 f49 1"/>
              <a:gd name="f118" fmla="*/ f100 f50 1"/>
              <a:gd name="f119" fmla="*/ f101 f49 1"/>
              <a:gd name="f120" fmla="*/ f102 f50 1"/>
              <a:gd name="f121" fmla="*/ f103 f49 1"/>
              <a:gd name="f122" fmla="*/ f104 f50 1"/>
              <a:gd name="f123" fmla="*/ f105 f49 1"/>
              <a:gd name="f124" fmla="*/ f106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4">
                <a:pos x="f111" y="f112"/>
              </a:cxn>
              <a:cxn ang="f74">
                <a:pos x="f113" y="f114"/>
              </a:cxn>
              <a:cxn ang="f74">
                <a:pos x="f115" y="f116"/>
              </a:cxn>
              <a:cxn ang="f74">
                <a:pos x="f117" y="f118"/>
              </a:cxn>
              <a:cxn ang="f74">
                <a:pos x="f119" y="f120"/>
              </a:cxn>
              <a:cxn ang="f74">
                <a:pos x="f121" y="f122"/>
              </a:cxn>
              <a:cxn ang="f74">
                <a:pos x="f123" y="f114"/>
              </a:cxn>
              <a:cxn ang="f74">
                <a:pos x="f111" y="f124"/>
              </a:cxn>
              <a:cxn ang="f74">
                <a:pos x="f111" y="f112"/>
              </a:cxn>
            </a:cxnLst>
            <a:rect l="f107" t="f110" r="f108" b="f109"/>
            <a:pathLst>
              <a:path w="137123" h="53924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28"/>
                  <a:pt x="f34" y="f35"/>
                  <a:pt x="f36" y="f37"/>
                </a:cubicBezTo>
                <a:cubicBezTo>
                  <a:pt x="f38" y="f39"/>
                  <a:pt x="f40" y="f41"/>
                  <a:pt x="f42" y="f14"/>
                </a:cubicBezTo>
                <a:cubicBezTo>
                  <a:pt x="f43" y="f44"/>
                  <a:pt x="f45" y="f46"/>
                  <a:pt x="f8" y="f46"/>
                </a:cubicBezTo>
                <a:cubicBezTo>
                  <a:pt x="f8" y="f14"/>
                  <a:pt x="f8" y="f47"/>
                  <a:pt x="f8" y="f9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19" name="Forma libre: forma 997">
            <a:extLst>
              <a:ext uri="{FF2B5EF4-FFF2-40B4-BE49-F238E27FC236}">
                <a16:creationId xmlns:a16="http://schemas.microsoft.com/office/drawing/2014/main" id="{36137C2F-B4BC-40B4-8222-869D18AC5E5D}"/>
              </a:ext>
            </a:extLst>
          </p:cNvPr>
          <p:cNvSpPr/>
          <p:nvPr/>
        </p:nvSpPr>
        <p:spPr>
          <a:xfrm>
            <a:off x="4658081" y="2185470"/>
            <a:ext cx="138266" cy="5415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8268"/>
              <a:gd name="f7" fmla="val 54154"/>
              <a:gd name="f8" fmla="val 68809"/>
              <a:gd name="f9" fmla="val 53973"/>
              <a:gd name="f10" fmla="val 50943"/>
              <a:gd name="f11" fmla="val 33076"/>
              <a:gd name="f12" fmla="val 53869"/>
              <a:gd name="f13" fmla="val 15210"/>
              <a:gd name="f14" fmla="val 54008"/>
              <a:gd name="f15" fmla="val 5930"/>
              <a:gd name="f16" fmla="val 54077"/>
              <a:gd name="f17" fmla="val 2225"/>
              <a:gd name="f18" fmla="val 49888"/>
              <a:gd name="f19" fmla="val 1429"/>
              <a:gd name="f20" fmla="val 40504"/>
              <a:gd name="f21" fmla="val -2033"/>
              <a:gd name="f22" fmla="val 305"/>
              <a:gd name="f23" fmla="val -2276"/>
              <a:gd name="f24" fmla="val 339"/>
              <a:gd name="f25" fmla="val 37612"/>
              <a:gd name="f26" fmla="val 65277"/>
              <a:gd name="f27" fmla="val 92977"/>
              <a:gd name="f28" fmla="val 893"/>
              <a:gd name="f29" fmla="val 120608"/>
              <a:gd name="f30" fmla="val 28"/>
              <a:gd name="f31" fmla="val 133108"/>
              <a:gd name="f32" fmla="val -353"/>
              <a:gd name="f33" fmla="val 138371"/>
              <a:gd name="f34" fmla="val 3109"/>
              <a:gd name="f35" fmla="val 138267"/>
              <a:gd name="f36" fmla="val 16301"/>
              <a:gd name="f37" fmla="val 137851"/>
              <a:gd name="f38" fmla="val 60621"/>
              <a:gd name="f39" fmla="val 140171"/>
              <a:gd name="f40" fmla="val 53419"/>
              <a:gd name="f41" fmla="val 101668"/>
              <a:gd name="f42" fmla="val 90727"/>
              <a:gd name="f43" fmla="val 54250"/>
              <a:gd name="f44" fmla="val 79751"/>
              <a:gd name="f45" fmla="val 54043"/>
              <a:gd name="f46" fmla="val 53939"/>
              <a:gd name="f47" fmla="+- 0 0 -90"/>
              <a:gd name="f48" fmla="*/ f3 1 138268"/>
              <a:gd name="f49" fmla="*/ f4 1 54154"/>
              <a:gd name="f50" fmla="val f5"/>
              <a:gd name="f51" fmla="val f6"/>
              <a:gd name="f52" fmla="val f7"/>
              <a:gd name="f53" fmla="*/ f47 f0 1"/>
              <a:gd name="f54" fmla="+- f52 0 f50"/>
              <a:gd name="f55" fmla="+- f51 0 f50"/>
              <a:gd name="f56" fmla="*/ f53 1 f2"/>
              <a:gd name="f57" fmla="*/ f55 1 138268"/>
              <a:gd name="f58" fmla="*/ f54 1 54154"/>
              <a:gd name="f59" fmla="*/ 68809 f55 1"/>
              <a:gd name="f60" fmla="*/ 53973 f54 1"/>
              <a:gd name="f61" fmla="*/ 15210 f55 1"/>
              <a:gd name="f62" fmla="*/ 54008 f54 1"/>
              <a:gd name="f63" fmla="*/ 1429 f55 1"/>
              <a:gd name="f64" fmla="*/ 40504 f54 1"/>
              <a:gd name="f65" fmla="*/ 37612 f55 1"/>
              <a:gd name="f66" fmla="*/ 339 f54 1"/>
              <a:gd name="f67" fmla="*/ 120608 f55 1"/>
              <a:gd name="f68" fmla="*/ 28 f54 1"/>
              <a:gd name="f69" fmla="*/ 138267 f55 1"/>
              <a:gd name="f70" fmla="*/ 16301 f54 1"/>
              <a:gd name="f71" fmla="*/ 101668 f55 1"/>
              <a:gd name="f72" fmla="*/ 54077 f54 1"/>
              <a:gd name="f73" fmla="*/ 53939 f54 1"/>
              <a:gd name="f74" fmla="+- f56 0 f1"/>
              <a:gd name="f75" fmla="*/ f59 1 138268"/>
              <a:gd name="f76" fmla="*/ f60 1 54154"/>
              <a:gd name="f77" fmla="*/ f61 1 138268"/>
              <a:gd name="f78" fmla="*/ f62 1 54154"/>
              <a:gd name="f79" fmla="*/ f63 1 138268"/>
              <a:gd name="f80" fmla="*/ f64 1 54154"/>
              <a:gd name="f81" fmla="*/ f65 1 138268"/>
              <a:gd name="f82" fmla="*/ f66 1 54154"/>
              <a:gd name="f83" fmla="*/ f67 1 138268"/>
              <a:gd name="f84" fmla="*/ f68 1 54154"/>
              <a:gd name="f85" fmla="*/ f69 1 138268"/>
              <a:gd name="f86" fmla="*/ f70 1 54154"/>
              <a:gd name="f87" fmla="*/ f71 1 138268"/>
              <a:gd name="f88" fmla="*/ f72 1 54154"/>
              <a:gd name="f89" fmla="*/ f73 1 54154"/>
              <a:gd name="f90" fmla="*/ f50 1 f57"/>
              <a:gd name="f91" fmla="*/ f51 1 f57"/>
              <a:gd name="f92" fmla="*/ f50 1 f58"/>
              <a:gd name="f93" fmla="*/ f52 1 f58"/>
              <a:gd name="f94" fmla="*/ f75 1 f57"/>
              <a:gd name="f95" fmla="*/ f76 1 f58"/>
              <a:gd name="f96" fmla="*/ f77 1 f57"/>
              <a:gd name="f97" fmla="*/ f78 1 f58"/>
              <a:gd name="f98" fmla="*/ f79 1 f57"/>
              <a:gd name="f99" fmla="*/ f80 1 f58"/>
              <a:gd name="f100" fmla="*/ f81 1 f57"/>
              <a:gd name="f101" fmla="*/ f82 1 f58"/>
              <a:gd name="f102" fmla="*/ f83 1 f57"/>
              <a:gd name="f103" fmla="*/ f84 1 f58"/>
              <a:gd name="f104" fmla="*/ f85 1 f57"/>
              <a:gd name="f105" fmla="*/ f86 1 f58"/>
              <a:gd name="f106" fmla="*/ f87 1 f57"/>
              <a:gd name="f107" fmla="*/ f88 1 f58"/>
              <a:gd name="f108" fmla="*/ f89 1 f58"/>
              <a:gd name="f109" fmla="*/ f90 f48 1"/>
              <a:gd name="f110" fmla="*/ f91 f48 1"/>
              <a:gd name="f111" fmla="*/ f93 f49 1"/>
              <a:gd name="f112" fmla="*/ f92 f49 1"/>
              <a:gd name="f113" fmla="*/ f94 f48 1"/>
              <a:gd name="f114" fmla="*/ f95 f49 1"/>
              <a:gd name="f115" fmla="*/ f96 f48 1"/>
              <a:gd name="f116" fmla="*/ f97 f49 1"/>
              <a:gd name="f117" fmla="*/ f98 f48 1"/>
              <a:gd name="f118" fmla="*/ f99 f49 1"/>
              <a:gd name="f119" fmla="*/ f100 f48 1"/>
              <a:gd name="f120" fmla="*/ f101 f49 1"/>
              <a:gd name="f121" fmla="*/ f102 f48 1"/>
              <a:gd name="f122" fmla="*/ f103 f49 1"/>
              <a:gd name="f123" fmla="*/ f104 f48 1"/>
              <a:gd name="f124" fmla="*/ f105 f49 1"/>
              <a:gd name="f125" fmla="*/ f106 f48 1"/>
              <a:gd name="f126" fmla="*/ f107 f49 1"/>
              <a:gd name="f127" fmla="*/ f108 f4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4">
                <a:pos x="f113" y="f114"/>
              </a:cxn>
              <a:cxn ang="f74">
                <a:pos x="f115" y="f116"/>
              </a:cxn>
              <a:cxn ang="f74">
                <a:pos x="f117" y="f118"/>
              </a:cxn>
              <a:cxn ang="f74">
                <a:pos x="f119" y="f120"/>
              </a:cxn>
              <a:cxn ang="f74">
                <a:pos x="f121" y="f122"/>
              </a:cxn>
              <a:cxn ang="f74">
                <a:pos x="f123" y="f124"/>
              </a:cxn>
              <a:cxn ang="f74">
                <a:pos x="f125" y="f126"/>
              </a:cxn>
              <a:cxn ang="f74">
                <a:pos x="f113" y="f126"/>
              </a:cxn>
              <a:cxn ang="f74">
                <a:pos x="f113" y="f127"/>
              </a:cxn>
            </a:cxnLst>
            <a:rect l="f109" t="f112" r="f110" b="f111"/>
            <a:pathLst>
              <a:path w="138268" h="54154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4"/>
                </a:cubicBezTo>
                <a:cubicBezTo>
                  <a:pt x="f26" y="f24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16"/>
                </a:cubicBezTo>
                <a:cubicBezTo>
                  <a:pt x="f42" y="f43"/>
                  <a:pt x="f44" y="f16"/>
                  <a:pt x="f8" y="f16"/>
                </a:cubicBezTo>
                <a:cubicBezTo>
                  <a:pt x="f8" y="f45"/>
                  <a:pt x="f8" y="f9"/>
                  <a:pt x="f8" y="f46"/>
                </a:cubicBezTo>
                <a:close/>
              </a:path>
            </a:pathLst>
          </a:custGeom>
          <a:solidFill>
            <a:srgbClr val="B4722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7" y="1119117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6" y="1172015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30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7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1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5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8" y="1139042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3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70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30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1" y="1068231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5" y="3450719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60" y="2725665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8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9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6" y="3433519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3" y="3433519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600" y="3433519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3" y="3433519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0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9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FF0000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30"/>
            <a:ext cx="303114" cy="420175"/>
            <a:chOff x="7025856" y="4064928"/>
            <a:chExt cx="303114" cy="420175"/>
          </a:xfrm>
          <a:solidFill>
            <a:schemeClr val="tx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5"/>
            <a:ext cx="483150" cy="480763"/>
            <a:chOff x="3235348" y="1800673"/>
            <a:chExt cx="483150" cy="480763"/>
          </a:xfrm>
          <a:solidFill>
            <a:schemeClr val="tx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tx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tx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7"/>
            <a:ext cx="352263" cy="356771"/>
            <a:chOff x="3964170" y="4157045"/>
            <a:chExt cx="352263" cy="356771"/>
          </a:xfrm>
          <a:solidFill>
            <a:schemeClr val="tx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5"/>
            <a:ext cx="365202" cy="332677"/>
            <a:chOff x="7665927" y="4173513"/>
            <a:chExt cx="365202" cy="332677"/>
          </a:xfrm>
          <a:solidFill>
            <a:schemeClr val="tx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7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FF0000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6"/>
            <a:ext cx="357082" cy="363401"/>
            <a:chOff x="8328949" y="4140814"/>
            <a:chExt cx="357082" cy="363401"/>
          </a:xfrm>
          <a:solidFill>
            <a:schemeClr val="tx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tx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tx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chemeClr val="tx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3" y="1888684"/>
            <a:ext cx="416125" cy="415100"/>
            <a:chOff x="6993477" y="1888684"/>
            <a:chExt cx="416125" cy="415100"/>
          </a:xfrm>
          <a:solidFill>
            <a:schemeClr val="tx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chemeClr val="tx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5" y="1867517"/>
            <a:ext cx="421867" cy="414489"/>
            <a:chOff x="7585149" y="1867515"/>
            <a:chExt cx="421867" cy="414489"/>
          </a:xfrm>
          <a:solidFill>
            <a:schemeClr val="tx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FF0000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chemeClr val="tx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chemeClr val="tx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chemeClr val="tx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50"/>
            <a:ext cx="501822" cy="501823"/>
            <a:chOff x="3885541" y="2599748"/>
            <a:chExt cx="501822" cy="501823"/>
          </a:xfrm>
          <a:solidFill>
            <a:schemeClr val="tx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3"/>
            <a:ext cx="395020" cy="395021"/>
            <a:chOff x="5180761" y="2670651"/>
            <a:chExt cx="395020" cy="395021"/>
          </a:xfrm>
          <a:solidFill>
            <a:schemeClr val="tx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5"/>
            <a:ext cx="441298" cy="284452"/>
            <a:chOff x="7593278" y="2726923"/>
            <a:chExt cx="441298" cy="284452"/>
          </a:xfrm>
          <a:solidFill>
            <a:schemeClr val="tx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5" y="2748313"/>
            <a:ext cx="338931" cy="317744"/>
            <a:chOff x="6432410" y="2748311"/>
            <a:chExt cx="338931" cy="317744"/>
          </a:xfrm>
          <a:solidFill>
            <a:schemeClr val="tx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0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4010938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2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tx1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6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9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2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8" y="4211982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9" y="4211982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2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3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40" y="4234869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4" y="4193840"/>
            <a:ext cx="410839" cy="437879"/>
            <a:chOff x="7851532" y="4063209"/>
            <a:chExt cx="410839" cy="437879"/>
          </a:xfrm>
          <a:solidFill>
            <a:schemeClr val="tx1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4" y="2907746"/>
            <a:ext cx="392753" cy="381085"/>
            <a:chOff x="3983592" y="2777115"/>
            <a:chExt cx="392753" cy="381085"/>
          </a:xfrm>
          <a:solidFill>
            <a:schemeClr val="tx1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10" y="2882435"/>
            <a:ext cx="392753" cy="410263"/>
            <a:chOff x="4578208" y="2751804"/>
            <a:chExt cx="392753" cy="410263"/>
          </a:xfrm>
          <a:solidFill>
            <a:schemeClr val="tx1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tx1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7" y="1310252"/>
            <a:ext cx="515511" cy="543501"/>
            <a:chOff x="6403515" y="1179621"/>
            <a:chExt cx="515511" cy="543501"/>
          </a:xfrm>
          <a:solidFill>
            <a:schemeClr val="tx1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4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2" y="2203767"/>
            <a:ext cx="350645" cy="379421"/>
            <a:chOff x="8474320" y="2073136"/>
            <a:chExt cx="350645" cy="379421"/>
          </a:xfrm>
          <a:solidFill>
            <a:schemeClr val="tx1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tx1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3" y="2860974"/>
            <a:ext cx="392752" cy="418456"/>
            <a:chOff x="5943481" y="2730343"/>
            <a:chExt cx="392752" cy="418456"/>
          </a:xfrm>
          <a:solidFill>
            <a:schemeClr val="tx1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4" y="1354482"/>
            <a:ext cx="512987" cy="541708"/>
            <a:chOff x="7068732" y="1223851"/>
            <a:chExt cx="512987" cy="541708"/>
          </a:xfrm>
          <a:solidFill>
            <a:schemeClr val="tx1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5" y="2859694"/>
            <a:ext cx="392753" cy="419645"/>
            <a:chOff x="3206883" y="2729063"/>
            <a:chExt cx="392753" cy="419645"/>
          </a:xfrm>
          <a:solidFill>
            <a:schemeClr val="tx1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8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tx1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1" y="3597578"/>
            <a:ext cx="316967" cy="383407"/>
            <a:chOff x="3835469" y="3466947"/>
            <a:chExt cx="316967" cy="383407"/>
          </a:xfrm>
          <a:solidFill>
            <a:schemeClr val="tx1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5"/>
            <a:ext cx="365019" cy="360365"/>
            <a:chOff x="5224150" y="3470614"/>
            <a:chExt cx="365019" cy="360365"/>
          </a:xfrm>
          <a:solidFill>
            <a:schemeClr val="tx1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1" y="3569853"/>
            <a:ext cx="360237" cy="383893"/>
            <a:chOff x="5924589" y="3439222"/>
            <a:chExt cx="360237" cy="383893"/>
          </a:xfrm>
          <a:solidFill>
            <a:schemeClr val="tx1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5"/>
            <a:ext cx="259506" cy="362596"/>
            <a:chOff x="8527703" y="2749024"/>
            <a:chExt cx="259506" cy="362596"/>
          </a:xfrm>
          <a:solidFill>
            <a:schemeClr val="tx1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tx1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tx1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8" y="3549918"/>
            <a:ext cx="362139" cy="386982"/>
            <a:chOff x="7136526" y="3419289"/>
            <a:chExt cx="362139" cy="386982"/>
          </a:xfrm>
          <a:solidFill>
            <a:schemeClr val="tx1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9"/>
            <a:ext cx="532226" cy="525935"/>
            <a:chOff x="7115239" y="3964728"/>
            <a:chExt cx="532226" cy="525935"/>
          </a:xfrm>
          <a:solidFill>
            <a:schemeClr val="tx1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8" y="3467806"/>
            <a:ext cx="413345" cy="440549"/>
            <a:chOff x="8485796" y="3337175"/>
            <a:chExt cx="413345" cy="440549"/>
          </a:xfrm>
          <a:solidFill>
            <a:schemeClr val="tx1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1"/>
            <a:ext cx="362148" cy="384935"/>
            <a:chOff x="4518516" y="3505370"/>
            <a:chExt cx="362148" cy="384935"/>
          </a:xfrm>
          <a:solidFill>
            <a:schemeClr val="tx1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10" y="3535909"/>
            <a:ext cx="340046" cy="360374"/>
            <a:chOff x="7861508" y="3405280"/>
            <a:chExt cx="340046" cy="360374"/>
          </a:xfrm>
          <a:solidFill>
            <a:schemeClr val="tx1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5" y="2085204"/>
            <a:ext cx="472799" cy="502554"/>
            <a:chOff x="7780583" y="1954575"/>
            <a:chExt cx="472799" cy="502554"/>
          </a:xfrm>
          <a:solidFill>
            <a:schemeClr val="tx1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3" y="2121369"/>
            <a:ext cx="470294" cy="502554"/>
            <a:chOff x="3786941" y="1990740"/>
            <a:chExt cx="470294" cy="502554"/>
          </a:xfrm>
          <a:solidFill>
            <a:schemeClr val="tx1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tx1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4" y="2112199"/>
            <a:ext cx="470257" cy="499874"/>
            <a:chOff x="4513652" y="1981568"/>
            <a:chExt cx="470257" cy="499874"/>
          </a:xfrm>
          <a:solidFill>
            <a:schemeClr val="tx1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5"/>
            <a:ext cx="471528" cy="504319"/>
            <a:chOff x="5183294" y="1990054"/>
            <a:chExt cx="471528" cy="504319"/>
          </a:xfrm>
          <a:solidFill>
            <a:schemeClr val="tx1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7" y="2132323"/>
            <a:ext cx="471529" cy="502554"/>
            <a:chOff x="3128875" y="2001694"/>
            <a:chExt cx="471529" cy="502554"/>
          </a:xfrm>
          <a:solidFill>
            <a:schemeClr val="tx1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tx1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2" y="2120875"/>
            <a:ext cx="479054" cy="501182"/>
            <a:chOff x="6451850" y="1990246"/>
            <a:chExt cx="479054" cy="501182"/>
          </a:xfrm>
          <a:solidFill>
            <a:schemeClr val="tx1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40"/>
            <a:ext cx="327922" cy="324154"/>
            <a:chOff x="8538447" y="4166509"/>
            <a:chExt cx="327922" cy="324154"/>
          </a:xfrm>
          <a:solidFill>
            <a:schemeClr val="tx1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8" y="1444770"/>
            <a:ext cx="445504" cy="476017"/>
            <a:chOff x="7810036" y="1314139"/>
            <a:chExt cx="445504" cy="476017"/>
          </a:xfrm>
          <a:solidFill>
            <a:schemeClr val="tx1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4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5546678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1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5" y="3436856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2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20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9" y="3416951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7" y="4355134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8" y="4275690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6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10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8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8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3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6" y="3429341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5" y="926489"/>
            <a:ext cx="425141" cy="424848"/>
            <a:chOff x="8211055" y="926488"/>
            <a:chExt cx="425141" cy="424848"/>
          </a:xfrm>
          <a:solidFill>
            <a:schemeClr val="tx1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8"/>
            <a:ext cx="414057" cy="412961"/>
            <a:chOff x="7495172" y="1728545"/>
            <a:chExt cx="414057" cy="412961"/>
          </a:xfrm>
          <a:solidFill>
            <a:schemeClr val="tx1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4"/>
            <a:ext cx="381642" cy="422306"/>
            <a:chOff x="4435187" y="3483022"/>
            <a:chExt cx="381642" cy="422306"/>
          </a:xfrm>
          <a:solidFill>
            <a:schemeClr val="tx1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5" y="986054"/>
            <a:ext cx="373559" cy="372837"/>
            <a:chOff x="3730944" y="986052"/>
            <a:chExt cx="373559" cy="372837"/>
          </a:xfrm>
          <a:solidFill>
            <a:schemeClr val="tx1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70" y="2558383"/>
            <a:ext cx="453661" cy="454365"/>
            <a:chOff x="8189640" y="2558381"/>
            <a:chExt cx="453661" cy="454365"/>
          </a:xfrm>
          <a:solidFill>
            <a:schemeClr val="tx1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5" y="935259"/>
            <a:ext cx="374968" cy="450424"/>
            <a:chOff x="3152165" y="935257"/>
            <a:chExt cx="374968" cy="450424"/>
          </a:xfrm>
          <a:solidFill>
            <a:schemeClr val="tx1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3" y="908467"/>
            <a:ext cx="450424" cy="450423"/>
            <a:chOff x="6127723" y="908465"/>
            <a:chExt cx="450424" cy="450423"/>
          </a:xfrm>
          <a:solidFill>
            <a:schemeClr val="tx1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tx1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8" y="916889"/>
            <a:ext cx="435775" cy="450423"/>
            <a:chOff x="4395118" y="916887"/>
            <a:chExt cx="435775" cy="450423"/>
          </a:xfrm>
          <a:solidFill>
            <a:schemeClr val="tx1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4" y="916358"/>
            <a:ext cx="428515" cy="451036"/>
            <a:chOff x="7495163" y="916356"/>
            <a:chExt cx="428515" cy="451036"/>
          </a:xfrm>
          <a:solidFill>
            <a:schemeClr val="tx1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7" y="916889"/>
            <a:ext cx="423596" cy="450424"/>
            <a:chOff x="4970687" y="916887"/>
            <a:chExt cx="423596" cy="450424"/>
          </a:xfrm>
          <a:solidFill>
            <a:schemeClr val="tx1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9"/>
            <a:ext cx="456486" cy="451082"/>
            <a:chOff x="5515285" y="916567"/>
            <a:chExt cx="456486" cy="451082"/>
          </a:xfrm>
          <a:solidFill>
            <a:schemeClr val="tx1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4" y="1679600"/>
            <a:ext cx="498603" cy="496391"/>
            <a:chOff x="8170804" y="1679597"/>
            <a:chExt cx="498603" cy="496391"/>
          </a:xfrm>
          <a:solidFill>
            <a:schemeClr val="tx1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2"/>
            <a:ext cx="460830" cy="449225"/>
            <a:chOff x="4907685" y="1706389"/>
            <a:chExt cx="460830" cy="449225"/>
          </a:xfrm>
          <a:solidFill>
            <a:schemeClr val="tx1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2" y="1706602"/>
            <a:ext cx="450021" cy="448805"/>
            <a:chOff x="5475372" y="1706599"/>
            <a:chExt cx="450021" cy="448805"/>
          </a:xfrm>
          <a:solidFill>
            <a:schemeClr val="tx1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9" y="1725786"/>
            <a:ext cx="446391" cy="447617"/>
            <a:chOff x="3147849" y="1725783"/>
            <a:chExt cx="446391" cy="447617"/>
          </a:xfrm>
          <a:solidFill>
            <a:schemeClr val="tx1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20"/>
            <a:ext cx="445212" cy="445175"/>
            <a:chOff x="6107753" y="1700217"/>
            <a:chExt cx="445212" cy="445175"/>
          </a:xfrm>
          <a:solidFill>
            <a:schemeClr val="tx1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7" y="1707955"/>
            <a:ext cx="469270" cy="446099"/>
            <a:chOff x="3781537" y="1707952"/>
            <a:chExt cx="469270" cy="446099"/>
          </a:xfrm>
          <a:solidFill>
            <a:schemeClr val="tx1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tx1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8" y="2577102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5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4" y="2589243"/>
            <a:ext cx="461287" cy="462000"/>
            <a:chOff x="5526834" y="2589242"/>
            <a:chExt cx="461287" cy="462000"/>
          </a:xfrm>
          <a:solidFill>
            <a:schemeClr val="tx1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2" y="2571614"/>
            <a:ext cx="465823" cy="464295"/>
            <a:chOff x="7353851" y="2571612"/>
            <a:chExt cx="465823" cy="464295"/>
          </a:xfrm>
          <a:solidFill>
            <a:schemeClr val="tx1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8" y="3495295"/>
            <a:ext cx="406286" cy="408900"/>
            <a:chOff x="4901348" y="3495294"/>
            <a:chExt cx="406286" cy="408900"/>
          </a:xfrm>
          <a:solidFill>
            <a:schemeClr val="tx1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5" y="2583016"/>
            <a:ext cx="272920" cy="462000"/>
            <a:chOff x="6148315" y="2583015"/>
            <a:chExt cx="272920" cy="462000"/>
          </a:xfrm>
          <a:solidFill>
            <a:schemeClr val="tx1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8" y="2604504"/>
            <a:ext cx="454438" cy="462586"/>
            <a:chOff x="3796058" y="2604503"/>
            <a:chExt cx="454438" cy="462586"/>
          </a:xfrm>
          <a:solidFill>
            <a:schemeClr val="tx1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6" y="2576277"/>
            <a:ext cx="456723" cy="464304"/>
            <a:chOff x="6705286" y="2576276"/>
            <a:chExt cx="456723" cy="464304"/>
          </a:xfrm>
          <a:solidFill>
            <a:schemeClr val="tx1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6" y="3523550"/>
            <a:ext cx="492377" cy="387934"/>
            <a:chOff x="5567836" y="3523548"/>
            <a:chExt cx="492377" cy="387934"/>
          </a:xfrm>
          <a:solidFill>
            <a:schemeClr val="tx1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7"/>
            <a:ext cx="556458" cy="457373"/>
            <a:chOff x="3077952" y="2595844"/>
            <a:chExt cx="556458" cy="457373"/>
          </a:xfrm>
          <a:solidFill>
            <a:schemeClr val="tx1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6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4869791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99;p41">
            <a:extLst>
              <a:ext uri="{FF2B5EF4-FFF2-40B4-BE49-F238E27FC236}">
                <a16:creationId xmlns:a16="http://schemas.microsoft.com/office/drawing/2014/main" id="{67EF3DD9-8743-4BAA-99FB-9B8EC34242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81221" y="2338495"/>
            <a:ext cx="1106698" cy="988502"/>
          </a:xfrm>
        </p:spPr>
        <p:txBody>
          <a:bodyPr anchor="ctr"/>
          <a:lstStyle/>
          <a:p>
            <a:pPr lvl="0"/>
            <a:r>
              <a:rPr lang="en-GB">
                <a:solidFill>
                  <a:srgbClr val="E4BBA5"/>
                </a:solidFill>
                <a:latin typeface="Barlow Medium"/>
                <a:cs typeface="B Nazanin" panose="00000700000000000000" pitchFamily="2" charset="-78"/>
              </a:rPr>
              <a:t>01</a:t>
            </a:r>
          </a:p>
        </p:txBody>
      </p:sp>
      <p:sp>
        <p:nvSpPr>
          <p:cNvPr id="3" name="Google Shape;1100;p41">
            <a:extLst>
              <a:ext uri="{FF2B5EF4-FFF2-40B4-BE49-F238E27FC236}">
                <a16:creationId xmlns:a16="http://schemas.microsoft.com/office/drawing/2014/main" id="{F12F9D5A-4830-4730-A6B2-DBC3CAB35B3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34272" y="719998"/>
            <a:ext cx="3600596" cy="1618497"/>
          </a:xfrm>
        </p:spPr>
        <p:txBody>
          <a:bodyPr/>
          <a:lstStyle/>
          <a:p>
            <a:pPr lvl="0"/>
            <a:r>
              <a:rPr lang="fa-IR" sz="5000" dirty="0">
                <a:cs typeface="B Nazanin" panose="00000700000000000000" pitchFamily="2" charset="-78"/>
              </a:rPr>
              <a:t>عنوان اول در اینجا</a:t>
            </a:r>
            <a:endParaRPr lang="en-GB" sz="5000" dirty="0">
              <a:cs typeface="B Nazanin" panose="00000700000000000000" pitchFamily="2" charset="-78"/>
            </a:endParaRPr>
          </a:p>
        </p:txBody>
      </p:sp>
      <p:sp>
        <p:nvSpPr>
          <p:cNvPr id="4" name="Google Shape;1101;p41">
            <a:extLst>
              <a:ext uri="{FF2B5EF4-FFF2-40B4-BE49-F238E27FC236}">
                <a16:creationId xmlns:a16="http://schemas.microsoft.com/office/drawing/2014/main" id="{5C72802D-C3E2-413A-9EF5-FBC41370D6C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162275" y="3434202"/>
            <a:ext cx="2744699" cy="678896"/>
          </a:xfrm>
        </p:spPr>
        <p:txBody>
          <a:bodyPr anchor="b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در صورت نیاز می توانید زیرنویس را در اینجا وارد کنید</a:t>
            </a:r>
            <a:endParaRPr lang="en-US" sz="1600" dirty="0">
              <a:cs typeface="B Nazanin" panose="00000700000000000000" pitchFamily="2" charset="-78"/>
            </a:endParaRPr>
          </a:p>
        </p:txBody>
      </p:sp>
      <p:grpSp>
        <p:nvGrpSpPr>
          <p:cNvPr id="5" name="Grupo 5">
            <a:extLst>
              <a:ext uri="{FF2B5EF4-FFF2-40B4-BE49-F238E27FC236}">
                <a16:creationId xmlns:a16="http://schemas.microsoft.com/office/drawing/2014/main" id="{30E4897E-FCB2-46D3-B473-247714AE0A39}"/>
              </a:ext>
            </a:extLst>
          </p:cNvPr>
          <p:cNvGrpSpPr/>
          <p:nvPr/>
        </p:nvGrpSpPr>
        <p:grpSpPr>
          <a:xfrm>
            <a:off x="-11375" y="4050984"/>
            <a:ext cx="9155375" cy="1102564"/>
            <a:chOff x="-11375" y="4050984"/>
            <a:chExt cx="9155375" cy="1102564"/>
          </a:xfrm>
        </p:grpSpPr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350ADE31-2A1A-434C-90EF-A6FB9F41BC03}"/>
                </a:ext>
              </a:extLst>
            </p:cNvPr>
            <p:cNvSpPr/>
            <p:nvPr/>
          </p:nvSpPr>
          <p:spPr>
            <a:xfrm>
              <a:off x="-11375" y="5043583"/>
              <a:ext cx="9155375" cy="109965"/>
            </a:xfrm>
            <a:prstGeom prst="rect">
              <a:avLst/>
            </a:prstGeom>
            <a:solidFill>
              <a:srgbClr val="5A3916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grpSp>
          <p:nvGrpSpPr>
            <p:cNvPr id="7" name="Grupo 7">
              <a:extLst>
                <a:ext uri="{FF2B5EF4-FFF2-40B4-BE49-F238E27FC236}">
                  <a16:creationId xmlns:a16="http://schemas.microsoft.com/office/drawing/2014/main" id="{E37EE1D8-5FF7-491F-AD4F-F6B5CAA881E1}"/>
                </a:ext>
              </a:extLst>
            </p:cNvPr>
            <p:cNvGrpSpPr/>
            <p:nvPr/>
          </p:nvGrpSpPr>
          <p:grpSpPr>
            <a:xfrm>
              <a:off x="8499256" y="4050984"/>
              <a:ext cx="634995" cy="1088263"/>
              <a:chOff x="8499256" y="4050984"/>
              <a:chExt cx="634995" cy="1088263"/>
            </a:xfrm>
          </p:grpSpPr>
          <p:sp>
            <p:nvSpPr>
              <p:cNvPr id="8" name="Google Shape;1047;p38">
                <a:extLst>
                  <a:ext uri="{FF2B5EF4-FFF2-40B4-BE49-F238E27FC236}">
                    <a16:creationId xmlns:a16="http://schemas.microsoft.com/office/drawing/2014/main" id="{EDA9E2F5-D2CF-49C3-8826-E0276E68C599}"/>
                  </a:ext>
                </a:extLst>
              </p:cNvPr>
              <p:cNvSpPr/>
              <p:nvPr/>
            </p:nvSpPr>
            <p:spPr>
              <a:xfrm>
                <a:off x="9017629" y="4050984"/>
                <a:ext cx="5586" cy="6995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267"/>
                  <a:gd name="f4" fmla="val 334"/>
                  <a:gd name="f5" fmla="val 167"/>
                  <a:gd name="f6" fmla="val 34"/>
                  <a:gd name="f7" fmla="val 200"/>
                  <a:gd name="f8" fmla="val 234"/>
                  <a:gd name="f9" fmla="*/ f0 1 267"/>
                  <a:gd name="f10" fmla="*/ f1 1 334"/>
                  <a:gd name="f11" fmla="val f2"/>
                  <a:gd name="f12" fmla="val f3"/>
                  <a:gd name="f13" fmla="val f4"/>
                  <a:gd name="f14" fmla="+- f13 0 f11"/>
                  <a:gd name="f15" fmla="+- f12 0 f11"/>
                  <a:gd name="f16" fmla="*/ f15 1 267"/>
                  <a:gd name="f17" fmla="*/ f14 1 334"/>
                  <a:gd name="f18" fmla="*/ f11 1 f16"/>
                  <a:gd name="f19" fmla="*/ f12 1 f16"/>
                  <a:gd name="f20" fmla="*/ f11 1 f17"/>
                  <a:gd name="f21" fmla="*/ f13 1 f17"/>
                  <a:gd name="f22" fmla="*/ f18 f9 1"/>
                  <a:gd name="f23" fmla="*/ f19 f9 1"/>
                  <a:gd name="f24" fmla="*/ f21 f10 1"/>
                  <a:gd name="f25" fmla="*/ f20 f1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2" t="f25" r="f23" b="f24"/>
                <a:pathLst>
                  <a:path w="267" h="334">
                    <a:moveTo>
                      <a:pt x="f5" y="f4"/>
                    </a:moveTo>
                    <a:cubicBezTo>
                      <a:pt x="f3" y="f4"/>
                      <a:pt x="f3" y="f6"/>
                      <a:pt x="f5" y="f2"/>
                    </a:cubicBezTo>
                    <a:cubicBezTo>
                      <a:pt x="f7" y="f5"/>
                      <a:pt x="f2" y="f8"/>
                      <a:pt x="f5" y="f4"/>
                    </a:cubicBezTo>
                    <a:close/>
                  </a:path>
                </a:pathLst>
              </a:custGeom>
              <a:solidFill>
                <a:srgbClr val="EAEEEF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endParaRPr>
              </a:p>
            </p:txBody>
          </p:sp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id="{00A33138-F766-4720-812E-5E2DFB1AA5B8}"/>
                  </a:ext>
                </a:extLst>
              </p:cNvPr>
              <p:cNvSpPr/>
              <p:nvPr/>
            </p:nvSpPr>
            <p:spPr>
              <a:xfrm>
                <a:off x="8499256" y="4423281"/>
                <a:ext cx="634995" cy="71596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16"/>
                  <a:gd name="f7" fmla="val 129"/>
                  <a:gd name="f8" fmla="val 82"/>
                  <a:gd name="f9" fmla="val 88"/>
                  <a:gd name="f10" fmla="val 83"/>
                  <a:gd name="f11" fmla="val 79"/>
                  <a:gd name="f12" fmla="val 75"/>
                  <a:gd name="f13" fmla="val 90"/>
                  <a:gd name="f14" fmla="val 98"/>
                  <a:gd name="f15" fmla="val 107"/>
                  <a:gd name="f16" fmla="val 91"/>
                  <a:gd name="f17" fmla="val 47"/>
                  <a:gd name="f18" fmla="val 55"/>
                  <a:gd name="f19" fmla="val 63"/>
                  <a:gd name="f20" fmla="val 72"/>
                  <a:gd name="f21" fmla="val 64"/>
                  <a:gd name="f22" fmla="val 56"/>
                  <a:gd name="f23" fmla="val 13"/>
                  <a:gd name="f24" fmla="val 21"/>
                  <a:gd name="f25" fmla="val 28"/>
                  <a:gd name="f26" fmla="val 37"/>
                  <a:gd name="f27" fmla="val 38"/>
                  <a:gd name="f28" fmla="val 29"/>
                  <a:gd name="f29" fmla="val 22"/>
                  <a:gd name="f30" fmla="val 17"/>
                  <a:gd name="f31" fmla="val 9"/>
                  <a:gd name="f32" fmla="val 6"/>
                  <a:gd name="f33" fmla="val 43"/>
                  <a:gd name="f34" fmla="val 3"/>
                  <a:gd name="f35" fmla="val 86"/>
                  <a:gd name="f36" fmla="val 41"/>
                  <a:gd name="f37" fmla="val 78"/>
                  <a:gd name="f38" fmla="val 97"/>
                  <a:gd name="f39" fmla="val 66"/>
                  <a:gd name="f40" fmla="val 34"/>
                  <a:gd name="f41" fmla="val 104"/>
                  <a:gd name="f42" fmla="val 42"/>
                  <a:gd name="f43" fmla="val 94"/>
                  <a:gd name="f44" fmla="val 50"/>
                  <a:gd name="f45" fmla="val 81"/>
                  <a:gd name="f46" fmla="val 60"/>
                  <a:gd name="f47" fmla="val 33"/>
                  <a:gd name="f48" fmla="val 69"/>
                  <a:gd name="f49" fmla="val 59"/>
                  <a:gd name="f50" fmla="val 49"/>
                  <a:gd name="f51" fmla="val 48"/>
                  <a:gd name="f52" fmla="val 58"/>
                  <a:gd name="f53" fmla="val 46"/>
                  <a:gd name="f54" fmla="val 39"/>
                  <a:gd name="f55" fmla="val 25"/>
                  <a:gd name="f56" fmla="val 24"/>
                  <a:gd name="f57" fmla="val 31"/>
                  <a:gd name="f58" fmla="val 23"/>
                  <a:gd name="f59" fmla="val 16"/>
                  <a:gd name="f60" fmla="+- 0 0 -90"/>
                  <a:gd name="f61" fmla="*/ f3 1 116"/>
                  <a:gd name="f62" fmla="*/ f4 1 129"/>
                  <a:gd name="f63" fmla="val f5"/>
                  <a:gd name="f64" fmla="val f6"/>
                  <a:gd name="f65" fmla="val f7"/>
                  <a:gd name="f66" fmla="*/ f60 f0 1"/>
                  <a:gd name="f67" fmla="+- f65 0 f63"/>
                  <a:gd name="f68" fmla="+- f64 0 f63"/>
                  <a:gd name="f69" fmla="*/ f66 1 f2"/>
                  <a:gd name="f70" fmla="*/ f68 1 116"/>
                  <a:gd name="f71" fmla="*/ f67 1 129"/>
                  <a:gd name="f72" fmla="*/ 82 f68 1"/>
                  <a:gd name="f73" fmla="*/ 88 f67 1"/>
                  <a:gd name="f74" fmla="*/ 75 f67 1"/>
                  <a:gd name="f75" fmla="*/ 107 f68 1"/>
                  <a:gd name="f76" fmla="*/ 47 f68 1"/>
                  <a:gd name="f77" fmla="*/ 72 f68 1"/>
                  <a:gd name="f78" fmla="*/ 13 f68 1"/>
                  <a:gd name="f79" fmla="*/ 37 f68 1"/>
                  <a:gd name="f80" fmla="*/ 38 f68 1"/>
                  <a:gd name="f81" fmla="*/ 22 f68 1"/>
                  <a:gd name="f82" fmla="*/ 0 f67 1"/>
                  <a:gd name="f83" fmla="*/ 9 f68 1"/>
                  <a:gd name="f84" fmla="*/ 0 f68 1"/>
                  <a:gd name="f85" fmla="*/ 129 f67 1"/>
                  <a:gd name="f86" fmla="*/ 116 f68 1"/>
                  <a:gd name="f87" fmla="*/ 34 f67 1"/>
                  <a:gd name="f88" fmla="*/ 81 f68 1"/>
                  <a:gd name="f89" fmla="*/ 60 f67 1"/>
                  <a:gd name="f90" fmla="*/ 33 f67 1"/>
                  <a:gd name="f91" fmla="*/ 48 f68 1"/>
                  <a:gd name="f92" fmla="*/ 58 f67 1"/>
                  <a:gd name="f93" fmla="*/ 46 f68 1"/>
                  <a:gd name="f94" fmla="*/ 25 f68 1"/>
                  <a:gd name="f95" fmla="*/ 48 f67 1"/>
                  <a:gd name="f96" fmla="+- f69 0 f1"/>
                  <a:gd name="f97" fmla="*/ f72 1 116"/>
                  <a:gd name="f98" fmla="*/ f73 1 129"/>
                  <a:gd name="f99" fmla="*/ f74 1 129"/>
                  <a:gd name="f100" fmla="*/ f75 1 116"/>
                  <a:gd name="f101" fmla="*/ f76 1 116"/>
                  <a:gd name="f102" fmla="*/ f77 1 116"/>
                  <a:gd name="f103" fmla="*/ f78 1 116"/>
                  <a:gd name="f104" fmla="*/ f79 1 116"/>
                  <a:gd name="f105" fmla="*/ f80 1 116"/>
                  <a:gd name="f106" fmla="*/ f81 1 116"/>
                  <a:gd name="f107" fmla="*/ f82 1 129"/>
                  <a:gd name="f108" fmla="*/ f83 1 116"/>
                  <a:gd name="f109" fmla="*/ f84 1 116"/>
                  <a:gd name="f110" fmla="*/ f85 1 129"/>
                  <a:gd name="f111" fmla="*/ f86 1 116"/>
                  <a:gd name="f112" fmla="*/ f87 1 129"/>
                  <a:gd name="f113" fmla="*/ f88 1 116"/>
                  <a:gd name="f114" fmla="*/ f89 1 129"/>
                  <a:gd name="f115" fmla="*/ f90 1 129"/>
                  <a:gd name="f116" fmla="*/ f91 1 116"/>
                  <a:gd name="f117" fmla="*/ f92 1 129"/>
                  <a:gd name="f118" fmla="*/ f93 1 116"/>
                  <a:gd name="f119" fmla="*/ f94 1 116"/>
                  <a:gd name="f120" fmla="*/ f95 1 129"/>
                  <a:gd name="f121" fmla="*/ 0 1 f70"/>
                  <a:gd name="f122" fmla="*/ f64 1 f70"/>
                  <a:gd name="f123" fmla="*/ 0 1 f71"/>
                  <a:gd name="f124" fmla="*/ f65 1 f71"/>
                  <a:gd name="f125" fmla="*/ f97 1 f70"/>
                  <a:gd name="f126" fmla="*/ f98 1 f71"/>
                  <a:gd name="f127" fmla="*/ f99 1 f71"/>
                  <a:gd name="f128" fmla="*/ f100 1 f70"/>
                  <a:gd name="f129" fmla="*/ f101 1 f70"/>
                  <a:gd name="f130" fmla="*/ f102 1 f70"/>
                  <a:gd name="f131" fmla="*/ f103 1 f70"/>
                  <a:gd name="f132" fmla="*/ f104 1 f70"/>
                  <a:gd name="f133" fmla="*/ f105 1 f70"/>
                  <a:gd name="f134" fmla="*/ f106 1 f70"/>
                  <a:gd name="f135" fmla="*/ f107 1 f71"/>
                  <a:gd name="f136" fmla="*/ f108 1 f70"/>
                  <a:gd name="f137" fmla="*/ f109 1 f70"/>
                  <a:gd name="f138" fmla="*/ f110 1 f71"/>
                  <a:gd name="f139" fmla="*/ f111 1 f70"/>
                  <a:gd name="f140" fmla="*/ f112 1 f71"/>
                  <a:gd name="f141" fmla="*/ f113 1 f70"/>
                  <a:gd name="f142" fmla="*/ f114 1 f71"/>
                  <a:gd name="f143" fmla="*/ f115 1 f71"/>
                  <a:gd name="f144" fmla="*/ f116 1 f70"/>
                  <a:gd name="f145" fmla="*/ f117 1 f71"/>
                  <a:gd name="f146" fmla="*/ f118 1 f70"/>
                  <a:gd name="f147" fmla="*/ f119 1 f70"/>
                  <a:gd name="f148" fmla="*/ f120 1 f71"/>
                  <a:gd name="f149" fmla="*/ f121 f61 1"/>
                  <a:gd name="f150" fmla="*/ f122 f61 1"/>
                  <a:gd name="f151" fmla="*/ f124 f62 1"/>
                  <a:gd name="f152" fmla="*/ f123 f62 1"/>
                  <a:gd name="f153" fmla="*/ f125 f61 1"/>
                  <a:gd name="f154" fmla="*/ f126 f62 1"/>
                  <a:gd name="f155" fmla="*/ f127 f62 1"/>
                  <a:gd name="f156" fmla="*/ f128 f61 1"/>
                  <a:gd name="f157" fmla="*/ f129 f61 1"/>
                  <a:gd name="f158" fmla="*/ f130 f61 1"/>
                  <a:gd name="f159" fmla="*/ f131 f61 1"/>
                  <a:gd name="f160" fmla="*/ f132 f61 1"/>
                  <a:gd name="f161" fmla="*/ f133 f61 1"/>
                  <a:gd name="f162" fmla="*/ f134 f61 1"/>
                  <a:gd name="f163" fmla="*/ f135 f62 1"/>
                  <a:gd name="f164" fmla="*/ f136 f61 1"/>
                  <a:gd name="f165" fmla="*/ f137 f61 1"/>
                  <a:gd name="f166" fmla="*/ f138 f62 1"/>
                  <a:gd name="f167" fmla="*/ f139 f61 1"/>
                  <a:gd name="f168" fmla="*/ f140 f62 1"/>
                  <a:gd name="f169" fmla="*/ f141 f61 1"/>
                  <a:gd name="f170" fmla="*/ f142 f62 1"/>
                  <a:gd name="f171" fmla="*/ f143 f62 1"/>
                  <a:gd name="f172" fmla="*/ f144 f61 1"/>
                  <a:gd name="f173" fmla="*/ f145 f62 1"/>
                  <a:gd name="f174" fmla="*/ f146 f61 1"/>
                  <a:gd name="f175" fmla="*/ f147 f61 1"/>
                  <a:gd name="f176" fmla="*/ f148 f6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96">
                    <a:pos x="f153" y="f154"/>
                  </a:cxn>
                  <a:cxn ang="f96">
                    <a:pos x="f153" y="f155"/>
                  </a:cxn>
                  <a:cxn ang="f96">
                    <a:pos x="f156" y="f155"/>
                  </a:cxn>
                  <a:cxn ang="f96">
                    <a:pos x="f156" y="f154"/>
                  </a:cxn>
                  <a:cxn ang="f96">
                    <a:pos x="f153" y="f154"/>
                  </a:cxn>
                  <a:cxn ang="f96">
                    <a:pos x="f157" y="f154"/>
                  </a:cxn>
                  <a:cxn ang="f96">
                    <a:pos x="f157" y="f155"/>
                  </a:cxn>
                  <a:cxn ang="f96">
                    <a:pos x="f158" y="f155"/>
                  </a:cxn>
                  <a:cxn ang="f96">
                    <a:pos x="f158" y="f154"/>
                  </a:cxn>
                  <a:cxn ang="f96">
                    <a:pos x="f157" y="f154"/>
                  </a:cxn>
                  <a:cxn ang="f96">
                    <a:pos x="f159" y="f154"/>
                  </a:cxn>
                  <a:cxn ang="f96">
                    <a:pos x="f159" y="f155"/>
                  </a:cxn>
                  <a:cxn ang="f96">
                    <a:pos x="f160" y="f155"/>
                  </a:cxn>
                  <a:cxn ang="f96">
                    <a:pos x="f161" y="f154"/>
                  </a:cxn>
                  <a:cxn ang="f96">
                    <a:pos x="f159" y="f154"/>
                  </a:cxn>
                  <a:cxn ang="f96">
                    <a:pos x="f162" y="f163"/>
                  </a:cxn>
                  <a:cxn ang="f96">
                    <a:pos x="f164" y="f163"/>
                  </a:cxn>
                  <a:cxn ang="f96">
                    <a:pos x="f165" y="f166"/>
                  </a:cxn>
                  <a:cxn ang="f96">
                    <a:pos x="f167" y="f166"/>
                  </a:cxn>
                  <a:cxn ang="f96">
                    <a:pos x="f167" y="f168"/>
                  </a:cxn>
                  <a:cxn ang="f96">
                    <a:pos x="f169" y="f170"/>
                  </a:cxn>
                  <a:cxn ang="f96">
                    <a:pos x="f169" y="f171"/>
                  </a:cxn>
                  <a:cxn ang="f96">
                    <a:pos x="f172" y="f173"/>
                  </a:cxn>
                  <a:cxn ang="f96">
                    <a:pos x="f174" y="f168"/>
                  </a:cxn>
                  <a:cxn ang="f96">
                    <a:pos x="f175" y="f176"/>
                  </a:cxn>
                  <a:cxn ang="f96">
                    <a:pos x="f162" y="f163"/>
                  </a:cxn>
                </a:cxnLst>
                <a:rect l="f149" t="f152" r="f150" b="f151"/>
                <a:pathLst>
                  <a:path w="116" h="129">
                    <a:moveTo>
                      <a:pt x="f8" y="f9"/>
                    </a:moveTo>
                    <a:cubicBezTo>
                      <a:pt x="f8" y="f10"/>
                      <a:pt x="f8" y="f11"/>
                      <a:pt x="f8" y="f12"/>
                    </a:cubicBezTo>
                    <a:cubicBezTo>
                      <a:pt x="f13" y="f12"/>
                      <a:pt x="f14" y="f12"/>
                      <a:pt x="f15" y="f12"/>
                    </a:cubicBezTo>
                    <a:cubicBezTo>
                      <a:pt x="f15" y="f11"/>
                      <a:pt x="f15" y="f10"/>
                      <a:pt x="f15" y="f9"/>
                    </a:cubicBezTo>
                    <a:cubicBezTo>
                      <a:pt x="f14" y="f9"/>
                      <a:pt x="f16" y="f9"/>
                      <a:pt x="f8" y="f9"/>
                    </a:cubicBezTo>
                    <a:moveTo>
                      <a:pt x="f17" y="f9"/>
                    </a:moveTo>
                    <a:cubicBezTo>
                      <a:pt x="f17" y="f10"/>
                      <a:pt x="f17" y="f11"/>
                      <a:pt x="f17" y="f12"/>
                    </a:cubicBezTo>
                    <a:cubicBezTo>
                      <a:pt x="f18" y="f12"/>
                      <a:pt x="f19" y="f12"/>
                      <a:pt x="f20" y="f12"/>
                    </a:cubicBezTo>
                    <a:cubicBezTo>
                      <a:pt x="f20" y="f11"/>
                      <a:pt x="f20" y="f10"/>
                      <a:pt x="f20" y="f9"/>
                    </a:cubicBezTo>
                    <a:cubicBezTo>
                      <a:pt x="f21" y="f9"/>
                      <a:pt x="f22" y="f9"/>
                      <a:pt x="f17" y="f9"/>
                    </a:cubicBezTo>
                    <a:moveTo>
                      <a:pt x="f23" y="f9"/>
                    </a:moveTo>
                    <a:cubicBezTo>
                      <a:pt x="f23" y="f10"/>
                      <a:pt x="f23" y="f11"/>
                      <a:pt x="f23" y="f12"/>
                    </a:cubicBezTo>
                    <a:cubicBezTo>
                      <a:pt x="f24" y="f12"/>
                      <a:pt x="f25" y="f12"/>
                      <a:pt x="f26" y="f12"/>
                    </a:cubicBezTo>
                    <a:cubicBezTo>
                      <a:pt x="f26" y="f11"/>
                      <a:pt x="f27" y="f10"/>
                      <a:pt x="f27" y="f9"/>
                    </a:cubicBezTo>
                    <a:cubicBezTo>
                      <a:pt x="f28" y="f9"/>
                      <a:pt x="f24" y="f9"/>
                      <a:pt x="f23" y="f9"/>
                    </a:cubicBezTo>
                    <a:moveTo>
                      <a:pt x="f29" y="f5"/>
                    </a:moveTo>
                    <a:cubicBezTo>
                      <a:pt x="f30" y="f5"/>
                      <a:pt x="f23" y="f5"/>
                      <a:pt x="f31" y="f5"/>
                    </a:cubicBezTo>
                    <a:cubicBezTo>
                      <a:pt x="f32" y="f33"/>
                      <a:pt x="f34" y="f35"/>
                      <a:pt x="f5" y="f7"/>
                    </a:cubicBezTo>
                    <a:cubicBezTo>
                      <a:pt x="f36" y="f7"/>
                      <a:pt x="f37" y="f7"/>
                      <a:pt x="f6" y="f7"/>
                    </a:cubicBezTo>
                    <a:cubicBezTo>
                      <a:pt x="f6" y="f38"/>
                      <a:pt x="f6" y="f39"/>
                      <a:pt x="f6" y="f40"/>
                    </a:cubicBezTo>
                    <a:cubicBezTo>
                      <a:pt x="f41" y="f42"/>
                      <a:pt x="f43" y="f44"/>
                      <a:pt x="f45" y="f46"/>
                    </a:cubicBezTo>
                    <a:cubicBezTo>
                      <a:pt x="f45" y="f44"/>
                      <a:pt x="f45" y="f42"/>
                      <a:pt x="f45" y="f47"/>
                    </a:cubicBezTo>
                    <a:cubicBezTo>
                      <a:pt x="f48" y="f42"/>
                      <a:pt x="f49" y="f50"/>
                      <a:pt x="f51" y="f52"/>
                    </a:cubicBezTo>
                    <a:cubicBezTo>
                      <a:pt x="f17" y="f50"/>
                      <a:pt x="f17" y="f42"/>
                      <a:pt x="f53" y="f40"/>
                    </a:cubicBezTo>
                    <a:cubicBezTo>
                      <a:pt x="f54" y="f54"/>
                      <a:pt x="f47" y="f33"/>
                      <a:pt x="f55" y="f51"/>
                    </a:cubicBezTo>
                    <a:cubicBezTo>
                      <a:pt x="f56" y="f57"/>
                      <a:pt x="f58" y="f59"/>
                      <a:pt x="f29" y="f5"/>
                    </a:cubicBezTo>
                  </a:path>
                </a:pathLst>
              </a:custGeom>
              <a:noFill/>
              <a:ln w="19046" cap="flat">
                <a:solidFill>
                  <a:srgbClr val="FFFFFF"/>
                </a:solidFill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endParaRPr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129D6BFF-C7B5-4666-8792-5D28409E5DAB}"/>
                  </a:ext>
                </a:extLst>
              </p:cNvPr>
              <p:cNvSpPr/>
              <p:nvPr/>
            </p:nvSpPr>
            <p:spPr>
              <a:xfrm>
                <a:off x="8642131" y="4261360"/>
                <a:ext cx="355601" cy="8889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5"/>
                  <a:gd name="f7" fmla="val 16"/>
                  <a:gd name="f8" fmla="val 51"/>
                  <a:gd name="f9" fmla="val 37"/>
                  <a:gd name="f10" fmla="val 1"/>
                  <a:gd name="f11" fmla="val 23"/>
                  <a:gd name="f12" fmla="val 2"/>
                  <a:gd name="f13" fmla="val 12"/>
                  <a:gd name="f14" fmla="val 4"/>
                  <a:gd name="f15" fmla="val 7"/>
                  <a:gd name="f16" fmla="val 8"/>
                  <a:gd name="f17" fmla="val 15"/>
                  <a:gd name="f18" fmla="val 22"/>
                  <a:gd name="f19" fmla="val 26"/>
                  <a:gd name="f20" fmla="val 30"/>
                  <a:gd name="f21" fmla="val 34"/>
                  <a:gd name="f22" fmla="val 36"/>
                  <a:gd name="f23" fmla="val 38"/>
                  <a:gd name="f24" fmla="val 52"/>
                  <a:gd name="f25" fmla="val 60"/>
                  <a:gd name="f26" fmla="val 11"/>
                  <a:gd name="f27" fmla="+- 0 0 -90"/>
                  <a:gd name="f28" fmla="*/ f3 1 65"/>
                  <a:gd name="f29" fmla="*/ f4 1 16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65"/>
                  <a:gd name="f38" fmla="*/ f34 1 16"/>
                  <a:gd name="f39" fmla="*/ 65 f35 1"/>
                  <a:gd name="f40" fmla="*/ 0 f34 1"/>
                  <a:gd name="f41" fmla="*/ 23 f35 1"/>
                  <a:gd name="f42" fmla="*/ 2 f34 1"/>
                  <a:gd name="f43" fmla="*/ 0 f35 1"/>
                  <a:gd name="f44" fmla="*/ 16 f34 1"/>
                  <a:gd name="f45" fmla="*/ 22 f35 1"/>
                  <a:gd name="f46" fmla="*/ 15 f34 1"/>
                  <a:gd name="f47" fmla="*/ 34 f35 1"/>
                  <a:gd name="f48" fmla="*/ 38 f35 1"/>
                  <a:gd name="f49" fmla="+- f36 0 f1"/>
                  <a:gd name="f50" fmla="*/ f39 1 65"/>
                  <a:gd name="f51" fmla="*/ f40 1 16"/>
                  <a:gd name="f52" fmla="*/ f41 1 65"/>
                  <a:gd name="f53" fmla="*/ f42 1 16"/>
                  <a:gd name="f54" fmla="*/ f43 1 65"/>
                  <a:gd name="f55" fmla="*/ f44 1 16"/>
                  <a:gd name="f56" fmla="*/ f45 1 65"/>
                  <a:gd name="f57" fmla="*/ f46 1 16"/>
                  <a:gd name="f58" fmla="*/ f47 1 65"/>
                  <a:gd name="f59" fmla="*/ f48 1 65"/>
                  <a:gd name="f60" fmla="*/ 0 1 f37"/>
                  <a:gd name="f61" fmla="*/ f31 1 f37"/>
                  <a:gd name="f62" fmla="*/ 0 1 f38"/>
                  <a:gd name="f63" fmla="*/ f32 1 f38"/>
                  <a:gd name="f64" fmla="*/ f50 1 f37"/>
                  <a:gd name="f65" fmla="*/ f51 1 f38"/>
                  <a:gd name="f66" fmla="*/ f52 1 f37"/>
                  <a:gd name="f67" fmla="*/ f53 1 f38"/>
                  <a:gd name="f68" fmla="*/ f54 1 f37"/>
                  <a:gd name="f69" fmla="*/ f55 1 f38"/>
                  <a:gd name="f70" fmla="*/ f56 1 f37"/>
                  <a:gd name="f71" fmla="*/ f57 1 f38"/>
                  <a:gd name="f72" fmla="*/ f58 1 f37"/>
                  <a:gd name="f73" fmla="*/ f59 1 f37"/>
                  <a:gd name="f74" fmla="*/ f60 f28 1"/>
                  <a:gd name="f75" fmla="*/ f61 f28 1"/>
                  <a:gd name="f76" fmla="*/ f63 f29 1"/>
                  <a:gd name="f77" fmla="*/ f62 f29 1"/>
                  <a:gd name="f78" fmla="*/ f64 f28 1"/>
                  <a:gd name="f79" fmla="*/ f65 f29 1"/>
                  <a:gd name="f80" fmla="*/ f66 f28 1"/>
                  <a:gd name="f81" fmla="*/ f67 f29 1"/>
                  <a:gd name="f82" fmla="*/ f68 f28 1"/>
                  <a:gd name="f83" fmla="*/ f69 f29 1"/>
                  <a:gd name="f84" fmla="*/ f70 f28 1"/>
                  <a:gd name="f85" fmla="*/ f71 f29 1"/>
                  <a:gd name="f86" fmla="*/ f72 f28 1"/>
                  <a:gd name="f87" fmla="*/ f73 f28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9">
                    <a:pos x="f78" y="f79"/>
                  </a:cxn>
                  <a:cxn ang="f49">
                    <a:pos x="f80" y="f81"/>
                  </a:cxn>
                  <a:cxn ang="f49">
                    <a:pos x="f82" y="f83"/>
                  </a:cxn>
                  <a:cxn ang="f49">
                    <a:pos x="f84" y="f85"/>
                  </a:cxn>
                  <a:cxn ang="f49">
                    <a:pos x="f86" y="f83"/>
                  </a:cxn>
                  <a:cxn ang="f49">
                    <a:pos x="f87" y="f83"/>
                  </a:cxn>
                  <a:cxn ang="f49">
                    <a:pos x="f78" y="f79"/>
                  </a:cxn>
                </a:cxnLst>
                <a:rect l="f74" t="f77" r="f75" b="f76"/>
                <a:pathLst>
                  <a:path w="65" h="16">
                    <a:moveTo>
                      <a:pt x="f6" y="f5"/>
                    </a:moveTo>
                    <a:cubicBezTo>
                      <a:pt x="f8" y="f5"/>
                      <a:pt x="f9" y="f10"/>
                      <a:pt x="f11" y="f12"/>
                    </a:cubicBezTo>
                    <a:cubicBezTo>
                      <a:pt x="f13" y="f12"/>
                      <a:pt x="f14" y="f15"/>
                      <a:pt x="f5" y="f7"/>
                    </a:cubicBezTo>
                    <a:cubicBezTo>
                      <a:pt x="f16" y="f7"/>
                      <a:pt x="f17" y="f17"/>
                      <a:pt x="f18" y="f17"/>
                    </a:cubicBezTo>
                    <a:cubicBezTo>
                      <a:pt x="f19" y="f17"/>
                      <a:pt x="f20" y="f17"/>
                      <a:pt x="f21" y="f7"/>
                    </a:cubicBezTo>
                    <a:cubicBezTo>
                      <a:pt x="f22" y="f7"/>
                      <a:pt x="f9" y="f7"/>
                      <a:pt x="f23" y="f7"/>
                    </a:cubicBezTo>
                    <a:cubicBezTo>
                      <a:pt x="f24" y="f7"/>
                      <a:pt x="f25" y="f26"/>
                      <a:pt x="f6" y="f5"/>
                    </a:cubicBezTo>
                  </a:path>
                </a:pathLst>
              </a:custGeom>
              <a:noFill/>
              <a:ln w="19046" cap="flat">
                <a:solidFill>
                  <a:srgbClr val="FFFFFF"/>
                </a:solidFill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endParaRPr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2BF81AB7-9176-487C-9080-201096B68070}"/>
                  </a:ext>
                </a:extLst>
              </p:cNvPr>
              <p:cNvSpPr/>
              <p:nvPr/>
            </p:nvSpPr>
            <p:spPr>
              <a:xfrm>
                <a:off x="8684998" y="4145468"/>
                <a:ext cx="290514" cy="11112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3"/>
                  <a:gd name="f7" fmla="val 20"/>
                  <a:gd name="f8" fmla="val 3"/>
                  <a:gd name="f9" fmla="val 36"/>
                  <a:gd name="f10" fmla="val 15"/>
                  <a:gd name="f11" fmla="val 13"/>
                  <a:gd name="f12" fmla="val 7"/>
                  <a:gd name="f13" fmla="val 19"/>
                  <a:gd name="f14" fmla="val 23"/>
                  <a:gd name="f15" fmla="val 27"/>
                  <a:gd name="f16" fmla="val 31"/>
                  <a:gd name="f17" fmla="val 41"/>
                  <a:gd name="f18" fmla="val 49"/>
                  <a:gd name="f19" fmla="val 17"/>
                  <a:gd name="f20" fmla="+- 0 0 -90"/>
                  <a:gd name="f21" fmla="*/ f3 1 53"/>
                  <a:gd name="f22" fmla="*/ f4 1 20"/>
                  <a:gd name="f23" fmla="val f5"/>
                  <a:gd name="f24" fmla="val f6"/>
                  <a:gd name="f25" fmla="val f7"/>
                  <a:gd name="f26" fmla="*/ f20 f0 1"/>
                  <a:gd name="f27" fmla="+- f25 0 f23"/>
                  <a:gd name="f28" fmla="+- f24 0 f23"/>
                  <a:gd name="f29" fmla="*/ f26 1 f2"/>
                  <a:gd name="f30" fmla="*/ f28 1 53"/>
                  <a:gd name="f31" fmla="*/ f27 1 20"/>
                  <a:gd name="f32" fmla="*/ 53 f28 1"/>
                  <a:gd name="f33" fmla="*/ 3 f27 1"/>
                  <a:gd name="f34" fmla="*/ 0 f28 1"/>
                  <a:gd name="f35" fmla="*/ 20 f27 1"/>
                  <a:gd name="f36" fmla="*/ 19 f28 1"/>
                  <a:gd name="f37" fmla="*/ 31 f28 1"/>
                  <a:gd name="f38" fmla="+- f29 0 f1"/>
                  <a:gd name="f39" fmla="*/ f32 1 53"/>
                  <a:gd name="f40" fmla="*/ f33 1 20"/>
                  <a:gd name="f41" fmla="*/ f34 1 53"/>
                  <a:gd name="f42" fmla="*/ f35 1 20"/>
                  <a:gd name="f43" fmla="*/ f36 1 53"/>
                  <a:gd name="f44" fmla="*/ f37 1 53"/>
                  <a:gd name="f45" fmla="*/ 0 1 f30"/>
                  <a:gd name="f46" fmla="*/ f24 1 f30"/>
                  <a:gd name="f47" fmla="*/ 0 1 f31"/>
                  <a:gd name="f48" fmla="*/ f25 1 f31"/>
                  <a:gd name="f49" fmla="*/ f39 1 f30"/>
                  <a:gd name="f50" fmla="*/ f40 1 f31"/>
                  <a:gd name="f51" fmla="*/ f41 1 f30"/>
                  <a:gd name="f52" fmla="*/ f42 1 f31"/>
                  <a:gd name="f53" fmla="*/ f43 1 f30"/>
                  <a:gd name="f54" fmla="*/ f44 1 f30"/>
                  <a:gd name="f55" fmla="*/ f45 f21 1"/>
                  <a:gd name="f56" fmla="*/ f46 f21 1"/>
                  <a:gd name="f57" fmla="*/ f48 f22 1"/>
                  <a:gd name="f58" fmla="*/ f47 f22 1"/>
                  <a:gd name="f59" fmla="*/ f49 f21 1"/>
                  <a:gd name="f60" fmla="*/ f50 f22 1"/>
                  <a:gd name="f61" fmla="*/ f51 f21 1"/>
                  <a:gd name="f62" fmla="*/ f52 f22 1"/>
                  <a:gd name="f63" fmla="*/ f53 f21 1"/>
                  <a:gd name="f64" fmla="*/ f54 f2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8">
                    <a:pos x="f59" y="f60"/>
                  </a:cxn>
                  <a:cxn ang="f38">
                    <a:pos x="f61" y="f62"/>
                  </a:cxn>
                  <a:cxn ang="f38">
                    <a:pos x="f63" y="f62"/>
                  </a:cxn>
                  <a:cxn ang="f38">
                    <a:pos x="f64" y="f62"/>
                  </a:cxn>
                  <a:cxn ang="f38">
                    <a:pos x="f59" y="f60"/>
                  </a:cxn>
                </a:cxnLst>
                <a:rect l="f55" t="f58" r="f56" b="f57"/>
                <a:pathLst>
                  <a:path w="53" h="20">
                    <a:moveTo>
                      <a:pt x="f6" y="f8"/>
                    </a:moveTo>
                    <a:cubicBezTo>
                      <a:pt x="f9" y="f10"/>
                      <a:pt x="f11" y="f5"/>
                      <a:pt x="f5" y="f7"/>
                    </a:cubicBezTo>
                    <a:cubicBezTo>
                      <a:pt x="f12" y="f7"/>
                      <a:pt x="f11" y="f7"/>
                      <a:pt x="f13" y="f7"/>
                    </a:cubicBezTo>
                    <a:cubicBezTo>
                      <a:pt x="f14" y="f7"/>
                      <a:pt x="f15" y="f7"/>
                      <a:pt x="f16" y="f7"/>
                    </a:cubicBezTo>
                    <a:cubicBezTo>
                      <a:pt x="f17" y="f7"/>
                      <a:pt x="f18" y="f19"/>
                      <a:pt x="f6" y="f8"/>
                    </a:cubicBezTo>
                  </a:path>
                </a:pathLst>
              </a:custGeom>
              <a:noFill/>
              <a:ln w="19046" cap="flat">
                <a:solidFill>
                  <a:srgbClr val="FFFFFF"/>
                </a:solidFill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endParaRPr>
              </a:p>
            </p:txBody>
          </p:sp>
        </p:grpSp>
      </p:grpSp>
      <p:pic>
        <p:nvPicPr>
          <p:cNvPr id="12" name="Imagen 16">
            <a:extLst>
              <a:ext uri="{FF2B5EF4-FFF2-40B4-BE49-F238E27FC236}">
                <a16:creationId xmlns:a16="http://schemas.microsoft.com/office/drawing/2014/main" id="{7D231B35-EAB1-4AEC-89BD-BF3D0EDE81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0972" y="0"/>
            <a:ext cx="5237664" cy="523766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DA2164E1-EE48-4A4C-88DD-F6B0307CAC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6" y="2709215"/>
            <a:ext cx="9144000" cy="2495553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7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7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5" y="2318846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10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5" y="3108897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40" y="3826001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7" y="3829462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1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9" y="2340964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1" y="3102401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9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9" y="3445788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9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1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9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90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5" y="2334688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9" y="3695938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4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5" y="3094866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8" y="3855580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8" y="4169124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8" y="2656005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3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5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4" y="2339530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9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4" y="2550563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8" y="2576287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1" y="2576287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3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7" y="2980886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9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3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60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3" y="2790325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8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3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3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8" y="3196222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7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90" y="3431528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2" y="4219137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5" y="3700781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4" y="3682698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9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4" y="3948835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4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8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4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40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5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4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7" y="4196921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70" y="3426067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951835" y="305089"/>
            <a:ext cx="7319272" cy="575998"/>
          </a:xfrm>
          <a:prstGeom prst="rect">
            <a:avLst/>
          </a:prstGeom>
        </p:spPr>
        <p:txBody>
          <a:bodyPr spcFirstLastPara="1" vert="horz" wrap="square" lIns="91425" tIns="91425" rIns="91425" bIns="91425" anchor="t" anchorCtr="0" compatLnSpc="1">
            <a:noAutofit/>
          </a:bodyPr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28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65890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6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3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5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9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9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9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6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6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6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50" y="1851537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5" y="1851537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8" y="1851537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8" y="3851899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5" y="3851899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7" y="3851899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1000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1000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9" y="1620632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2" y="1613607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5" y="1620658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30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8" y="3615925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8" y="3617778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900" kern="0" dirty="0">
                <a:latin typeface="Arial"/>
                <a:cs typeface="Arial"/>
                <a:sym typeface="Arial"/>
              </a:rPr>
              <a:t>متن</a:t>
            </a:r>
            <a:r>
              <a:rPr lang="es" sz="900" kern="0" dirty="0">
                <a:latin typeface="Arial"/>
                <a:cs typeface="Arial"/>
                <a:sym typeface="Arial"/>
              </a:rPr>
              <a:t> 1</a:t>
            </a:r>
            <a:endParaRPr sz="9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900" kern="0" dirty="0">
                <a:latin typeface="Arial"/>
                <a:cs typeface="Arial"/>
                <a:sym typeface="Arial"/>
              </a:rPr>
              <a:t>متن</a:t>
            </a:r>
            <a:r>
              <a:rPr lang="es" sz="900" kern="0" dirty="0">
                <a:latin typeface="Arial"/>
                <a:cs typeface="Arial"/>
                <a:sym typeface="Arial"/>
              </a:rPr>
              <a:t> 2</a:t>
            </a:r>
            <a:endParaRPr sz="9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900" kern="0" dirty="0">
                <a:latin typeface="Arial"/>
                <a:cs typeface="Arial"/>
                <a:sym typeface="Arial"/>
              </a:rPr>
              <a:t>متن</a:t>
            </a:r>
            <a:r>
              <a:rPr lang="es" sz="900" kern="0" dirty="0">
                <a:latin typeface="Arial"/>
                <a:cs typeface="Arial"/>
                <a:sym typeface="Arial"/>
              </a:rPr>
              <a:t> 3</a:t>
            </a:r>
            <a:endParaRPr sz="9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900" kern="0" dirty="0">
                <a:latin typeface="Arial"/>
                <a:cs typeface="Arial"/>
                <a:sym typeface="Arial"/>
              </a:rPr>
              <a:t>متن</a:t>
            </a:r>
            <a:r>
              <a:rPr lang="es" sz="900" kern="0" dirty="0">
                <a:latin typeface="Arial"/>
                <a:cs typeface="Arial"/>
                <a:sym typeface="Arial"/>
              </a:rPr>
              <a:t> 4</a:t>
            </a:r>
            <a:endParaRPr sz="9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900" kern="0" dirty="0">
                <a:latin typeface="Arial"/>
                <a:cs typeface="Arial"/>
                <a:sym typeface="Arial"/>
              </a:rPr>
              <a:t>متن</a:t>
            </a:r>
            <a:r>
              <a:rPr lang="es" sz="900" kern="0" dirty="0">
                <a:latin typeface="Arial"/>
                <a:cs typeface="Arial"/>
                <a:sym typeface="Arial"/>
              </a:rPr>
              <a:t> 5</a:t>
            </a:r>
            <a:endParaRPr sz="9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900" kern="0" dirty="0">
                <a:latin typeface="Arial"/>
                <a:cs typeface="Arial"/>
                <a:sym typeface="Arial"/>
              </a:rPr>
              <a:t>متن</a:t>
            </a:r>
            <a:r>
              <a:rPr lang="es" sz="900" kern="0" dirty="0">
                <a:latin typeface="Arial"/>
                <a:cs typeface="Arial"/>
                <a:sym typeface="Arial"/>
              </a:rPr>
              <a:t> 6</a:t>
            </a:r>
            <a:endParaRPr sz="9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3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4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7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1" y="1662351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9" y="3658335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1" y="1662351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6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8" y="1662351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es" sz="900" b="1" kern="0">
                <a:latin typeface="Arial"/>
                <a:cs typeface="Arial"/>
                <a:sym typeface="Arial"/>
              </a:rPr>
              <a:t>2016</a:t>
            </a:r>
            <a:endParaRPr sz="900"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es" sz="900" b="1" kern="0">
                <a:latin typeface="Arial"/>
                <a:cs typeface="Arial"/>
                <a:sym typeface="Arial"/>
              </a:rPr>
              <a:t>2017</a:t>
            </a:r>
            <a:endParaRPr sz="900"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es" sz="900" b="1" kern="0">
                <a:latin typeface="Arial"/>
                <a:cs typeface="Arial"/>
                <a:sym typeface="Arial"/>
              </a:rPr>
              <a:t>2018</a:t>
            </a:r>
            <a:endParaRPr sz="900"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es" sz="900" b="1" kern="0">
                <a:latin typeface="Arial"/>
                <a:cs typeface="Arial"/>
                <a:sym typeface="Arial"/>
              </a:rPr>
              <a:t>2019</a:t>
            </a:r>
            <a:endParaRPr sz="900"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es" sz="900" b="1" kern="0">
                <a:latin typeface="Arial"/>
                <a:cs typeface="Arial"/>
                <a:sym typeface="Arial"/>
              </a:rPr>
              <a:t>2020</a:t>
            </a:r>
            <a:endParaRPr sz="900"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8" y="3729423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3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4" y="1764542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9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8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8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8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8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8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3372879" y="380819"/>
            <a:ext cx="3602095" cy="575998"/>
          </a:xfrm>
          <a:prstGeom prst="rect">
            <a:avLst/>
          </a:prstGeom>
        </p:spPr>
        <p:txBody>
          <a:bodyPr spcFirstLastPara="1" vert="horz" wrap="square" lIns="91425" tIns="91425" rIns="91425" bIns="91425" anchor="t" anchorCtr="0" compatLnSpc="1">
            <a:noAutofit/>
          </a:bodyPr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sz="28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792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494593" y="1585530"/>
            <a:ext cx="763219" cy="763219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800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800" b="1" kern="0" dirty="0">
                <a:latin typeface="Arial"/>
                <a:cs typeface="B Nazanin" panose="00000700000000000000" pitchFamily="2" charset="-78"/>
                <a:sym typeface="Arial"/>
              </a:rPr>
              <a:t>عنوان 1</a:t>
            </a:r>
            <a:endParaRPr sz="800" b="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es" sz="1300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1300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3576486" y="2168117"/>
            <a:ext cx="1443832" cy="1443832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6240888" y="1783889"/>
            <a:ext cx="626590" cy="62659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800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6240888" y="2575989"/>
            <a:ext cx="626590" cy="62659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800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6240888" y="3368088"/>
            <a:ext cx="626590" cy="62659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800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es" sz="3000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3000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xfrm>
            <a:off x="2995065" y="447352"/>
            <a:ext cx="3602095" cy="575998"/>
          </a:xfrm>
          <a:prstGeom prst="rect">
            <a:avLst/>
          </a:prstGeom>
        </p:spPr>
        <p:txBody>
          <a:bodyPr spcFirstLastPara="1" vert="horz" wrap="square" lIns="91425" tIns="91425" rIns="91425" bIns="91425" anchor="t" anchorCtr="0" compatLnSpc="1">
            <a:noAutofit/>
          </a:bodyPr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sz="28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40775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1" y="3398664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9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7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1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algn="ctr"/>
              <a:endParaRPr sz="14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algn="ctr"/>
              <a:endParaRPr sz="14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algn="ctr"/>
              <a:endParaRPr sz="14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algn="ctr"/>
              <a:endParaRPr sz="14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algn="ctr"/>
              <a:endParaRPr sz="14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2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7" y="1800229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9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6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40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5" y="1298270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2" y="2533735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4" y="969274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4" y="3665905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6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5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6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5" y="3190449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5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400" y="1556838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40" y="2324268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3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9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19561035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2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2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2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2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2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2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2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859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71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5" y="981600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2" y="3144796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4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3" y="2557650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9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20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JANUARY</a:t>
              </a:r>
              <a:endParaRPr sz="400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FEBRUARY</a:t>
              </a:r>
              <a:endParaRPr sz="400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MARCH</a:t>
              </a:r>
              <a:endParaRPr sz="400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APRIL</a:t>
              </a:r>
              <a:endParaRPr sz="400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>
                <a:spcAft>
                  <a:spcPts val="1600"/>
                </a:spcAft>
              </a:pPr>
              <a:r>
                <a:rPr lang="en" sz="400"/>
                <a:t>PHASE 1</a:t>
              </a:r>
              <a:endParaRPr sz="400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600"/>
                </a:spcAft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600"/>
                </a:spcAft>
              </a:pPr>
              <a:r>
                <a:rPr lang="en" sz="400"/>
                <a:t>Task 2</a:t>
              </a:r>
              <a:endParaRPr sz="400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5" y="951643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400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400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JANUARY</a:t>
              </a:r>
              <a:endParaRPr sz="400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FEBRUARY</a:t>
              </a:r>
              <a:endParaRPr sz="400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MARCH</a:t>
              </a:r>
              <a:endParaRPr sz="400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APRIL</a:t>
              </a:r>
              <a:endParaRPr sz="400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MAY</a:t>
              </a:r>
              <a:endParaRPr sz="400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JUNE</a:t>
              </a:r>
              <a:endParaRPr sz="400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1600"/>
                </a:spcAft>
              </a:pPr>
              <a:r>
                <a:rPr lang="en" sz="400"/>
                <a:t>PHASE 1</a:t>
              </a:r>
              <a:endParaRPr sz="400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1600"/>
                </a:spcAft>
              </a:pPr>
              <a:r>
                <a:rPr lang="en" sz="400"/>
                <a:t>PHASE 2</a:t>
              </a:r>
              <a:endParaRPr sz="400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1600"/>
                </a:spcAft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1600"/>
                </a:spcAft>
              </a:pPr>
              <a:r>
                <a:rPr lang="en" sz="400"/>
                <a:t>Task 2</a:t>
              </a:r>
              <a:endParaRPr sz="400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1600"/>
                </a:spcAft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1600"/>
                </a:spcAft>
              </a:pPr>
              <a:r>
                <a:rPr lang="en" sz="400"/>
                <a:t>Task 2</a:t>
              </a:r>
              <a:endParaRPr sz="400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31287" y="333363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30192222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7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/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/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/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/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/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4" y="1849387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3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algn="ctr"/>
                <a:endParaRPr sz="14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algn="ctr"/>
                <a:endParaRPr sz="14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algn="ctr"/>
                <a:endParaRPr sz="14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algn="ctr"/>
                <a:endParaRPr sz="14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algn="ctr"/>
                <a:endParaRPr sz="14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50" y="1859289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8" y="1853795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5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7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4" y="3499399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4" y="3878070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6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3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9" y="2706763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4" y="2716371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6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6" y="2703823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9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9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9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9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9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9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9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9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9" y="1854535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5" y="970937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1" y="1854160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90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1" y="970937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8" y="3493833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1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5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r>
                    <a:rPr lang="en"/>
                    <a:t>     </a:t>
                  </a:r>
                  <a:endParaRPr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50" y="1853802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8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6" y="970937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6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7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8" y="970937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90" y="970937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3" y="1857259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2" y="3488030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50" y="970937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5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263453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80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6" y="985012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7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2" y="2722019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5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7" y="2205745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5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5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3" y="3883555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3" y="1866677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8" y="969245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2" y="2192572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2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2" y="2188117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2" y="2192095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4" y="3330412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4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4021507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1" y="683076"/>
            <a:ext cx="2314575" cy="2738475"/>
            <a:chOff x="884237" y="1516734"/>
            <a:chExt cx="6172200" cy="7302599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3300" dirty="0"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8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8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0"/>
              <a:chOff x="960437" y="4996193"/>
              <a:chExt cx="5943600" cy="2756340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1354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1350" b="1" dirty="0"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sz="1350" b="1" dirty="0"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4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9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9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4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8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8" y="2977159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4" y="2247901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4" y="1518644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1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9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4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8" y="2247901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1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4" y="2977159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4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8" y="1518644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1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7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4" y="3706417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7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7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8" y="3706417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</p:spTree>
    <p:extLst>
      <p:ext uri="{BB962C8B-B14F-4D97-AF65-F5344CB8AC3E}">
        <p14:creationId xmlns:p14="http://schemas.microsoft.com/office/powerpoint/2010/main" val="218046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11" name="Google Shape;8811;p76"/>
          <p:cNvGrpSpPr/>
          <p:nvPr/>
        </p:nvGrpSpPr>
        <p:grpSpPr>
          <a:xfrm>
            <a:off x="846552" y="2291588"/>
            <a:ext cx="415546" cy="355053"/>
            <a:chOff x="866243" y="2291587"/>
            <a:chExt cx="415546" cy="355053"/>
          </a:xfrm>
          <a:solidFill>
            <a:schemeClr val="tx1"/>
          </a:solidFill>
        </p:grpSpPr>
        <p:sp>
          <p:nvSpPr>
            <p:cNvPr id="8812" name="Google Shape;8812;p76"/>
            <p:cNvSpPr/>
            <p:nvPr/>
          </p:nvSpPr>
          <p:spPr>
            <a:xfrm>
              <a:off x="1053756" y="2523748"/>
              <a:ext cx="103998" cy="81706"/>
            </a:xfrm>
            <a:custGeom>
              <a:avLst/>
              <a:gdLst/>
              <a:ahLst/>
              <a:cxnLst/>
              <a:rect l="l" t="t" r="r" b="b"/>
              <a:pathLst>
                <a:path w="3275" h="2573" extrusionOk="0">
                  <a:moveTo>
                    <a:pt x="2358" y="393"/>
                  </a:moveTo>
                  <a:cubicBezTo>
                    <a:pt x="2418" y="393"/>
                    <a:pt x="2465" y="429"/>
                    <a:pt x="2489" y="488"/>
                  </a:cubicBezTo>
                  <a:lnTo>
                    <a:pt x="2823" y="1262"/>
                  </a:lnTo>
                  <a:cubicBezTo>
                    <a:pt x="2846" y="1322"/>
                    <a:pt x="2823" y="1405"/>
                    <a:pt x="2739" y="1441"/>
                  </a:cubicBezTo>
                  <a:lnTo>
                    <a:pt x="989" y="2179"/>
                  </a:lnTo>
                  <a:cubicBezTo>
                    <a:pt x="977" y="2179"/>
                    <a:pt x="953" y="2203"/>
                    <a:pt x="929" y="2203"/>
                  </a:cubicBezTo>
                  <a:cubicBezTo>
                    <a:pt x="870" y="2203"/>
                    <a:pt x="822" y="2167"/>
                    <a:pt x="787" y="2108"/>
                  </a:cubicBezTo>
                  <a:lnTo>
                    <a:pt x="465" y="1334"/>
                  </a:lnTo>
                  <a:cubicBezTo>
                    <a:pt x="441" y="1262"/>
                    <a:pt x="465" y="1191"/>
                    <a:pt x="537" y="1155"/>
                  </a:cubicBezTo>
                  <a:lnTo>
                    <a:pt x="2299" y="417"/>
                  </a:lnTo>
                  <a:cubicBezTo>
                    <a:pt x="2311" y="417"/>
                    <a:pt x="2322" y="393"/>
                    <a:pt x="2358" y="393"/>
                  </a:cubicBezTo>
                  <a:close/>
                  <a:moveTo>
                    <a:pt x="2358" y="0"/>
                  </a:moveTo>
                  <a:cubicBezTo>
                    <a:pt x="2287" y="0"/>
                    <a:pt x="2227" y="12"/>
                    <a:pt x="2144" y="36"/>
                  </a:cubicBezTo>
                  <a:lnTo>
                    <a:pt x="394" y="786"/>
                  </a:lnTo>
                  <a:cubicBezTo>
                    <a:pt x="120" y="905"/>
                    <a:pt x="1" y="1203"/>
                    <a:pt x="108" y="1465"/>
                  </a:cubicBezTo>
                  <a:lnTo>
                    <a:pt x="429" y="2239"/>
                  </a:lnTo>
                  <a:cubicBezTo>
                    <a:pt x="525" y="2441"/>
                    <a:pt x="703" y="2572"/>
                    <a:pt x="929" y="2572"/>
                  </a:cubicBezTo>
                  <a:cubicBezTo>
                    <a:pt x="1001" y="2572"/>
                    <a:pt x="1060" y="2560"/>
                    <a:pt x="1132" y="2524"/>
                  </a:cubicBezTo>
                  <a:lnTo>
                    <a:pt x="2894" y="1786"/>
                  </a:lnTo>
                  <a:cubicBezTo>
                    <a:pt x="3156" y="1679"/>
                    <a:pt x="3275" y="1370"/>
                    <a:pt x="3180" y="1096"/>
                  </a:cubicBezTo>
                  <a:lnTo>
                    <a:pt x="2846" y="322"/>
                  </a:lnTo>
                  <a:cubicBezTo>
                    <a:pt x="2763" y="131"/>
                    <a:pt x="2584" y="0"/>
                    <a:pt x="2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13" name="Google Shape;8813;p76"/>
            <p:cNvSpPr/>
            <p:nvPr/>
          </p:nvSpPr>
          <p:spPr>
            <a:xfrm>
              <a:off x="1076461" y="2409176"/>
              <a:ext cx="79419" cy="60525"/>
            </a:xfrm>
            <a:custGeom>
              <a:avLst/>
              <a:gdLst/>
              <a:ahLst/>
              <a:cxnLst/>
              <a:rect l="l" t="t" r="r" b="b"/>
              <a:pathLst>
                <a:path w="2501" h="1906" extrusionOk="0">
                  <a:moveTo>
                    <a:pt x="1250" y="370"/>
                  </a:moveTo>
                  <a:cubicBezTo>
                    <a:pt x="1715" y="370"/>
                    <a:pt x="2119" y="620"/>
                    <a:pt x="2119" y="941"/>
                  </a:cubicBezTo>
                  <a:cubicBezTo>
                    <a:pt x="2119" y="1251"/>
                    <a:pt x="1715" y="1501"/>
                    <a:pt x="1250" y="1501"/>
                  </a:cubicBezTo>
                  <a:cubicBezTo>
                    <a:pt x="798" y="1501"/>
                    <a:pt x="393" y="1251"/>
                    <a:pt x="393" y="941"/>
                  </a:cubicBezTo>
                  <a:cubicBezTo>
                    <a:pt x="393" y="620"/>
                    <a:pt x="786" y="370"/>
                    <a:pt x="1250" y="370"/>
                  </a:cubicBezTo>
                  <a:close/>
                  <a:moveTo>
                    <a:pt x="1250" y="1"/>
                  </a:moveTo>
                  <a:cubicBezTo>
                    <a:pt x="929" y="1"/>
                    <a:pt x="631" y="96"/>
                    <a:pt x="393" y="251"/>
                  </a:cubicBezTo>
                  <a:cubicBezTo>
                    <a:pt x="143" y="429"/>
                    <a:pt x="0" y="691"/>
                    <a:pt x="0" y="953"/>
                  </a:cubicBezTo>
                  <a:cubicBezTo>
                    <a:pt x="0" y="1227"/>
                    <a:pt x="143" y="1465"/>
                    <a:pt x="393" y="1656"/>
                  </a:cubicBezTo>
                  <a:cubicBezTo>
                    <a:pt x="631" y="1822"/>
                    <a:pt x="929" y="1906"/>
                    <a:pt x="1250" y="1906"/>
                  </a:cubicBezTo>
                  <a:cubicBezTo>
                    <a:pt x="1584" y="1906"/>
                    <a:pt x="1881" y="1810"/>
                    <a:pt x="2119" y="1656"/>
                  </a:cubicBezTo>
                  <a:cubicBezTo>
                    <a:pt x="2369" y="1477"/>
                    <a:pt x="2500" y="1227"/>
                    <a:pt x="2500" y="953"/>
                  </a:cubicBezTo>
                  <a:cubicBezTo>
                    <a:pt x="2500" y="691"/>
                    <a:pt x="2358" y="429"/>
                    <a:pt x="2119" y="251"/>
                  </a:cubicBezTo>
                  <a:cubicBezTo>
                    <a:pt x="1881" y="96"/>
                    <a:pt x="1584" y="1"/>
                    <a:pt x="12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14" name="Google Shape;8814;p76"/>
            <p:cNvSpPr/>
            <p:nvPr/>
          </p:nvSpPr>
          <p:spPr>
            <a:xfrm>
              <a:off x="985324" y="2448488"/>
              <a:ext cx="86628" cy="94185"/>
            </a:xfrm>
            <a:custGeom>
              <a:avLst/>
              <a:gdLst/>
              <a:ahLst/>
              <a:cxnLst/>
              <a:rect l="l" t="t" r="r" b="b"/>
              <a:pathLst>
                <a:path w="2728" h="2966" extrusionOk="0">
                  <a:moveTo>
                    <a:pt x="977" y="370"/>
                  </a:moveTo>
                  <a:lnTo>
                    <a:pt x="1537" y="430"/>
                  </a:lnTo>
                  <a:cubicBezTo>
                    <a:pt x="1608" y="442"/>
                    <a:pt x="1680" y="489"/>
                    <a:pt x="1715" y="561"/>
                  </a:cubicBezTo>
                  <a:lnTo>
                    <a:pt x="2287" y="1858"/>
                  </a:lnTo>
                  <a:cubicBezTo>
                    <a:pt x="2322" y="1918"/>
                    <a:pt x="2322" y="1977"/>
                    <a:pt x="2311" y="2037"/>
                  </a:cubicBezTo>
                  <a:cubicBezTo>
                    <a:pt x="2299" y="2096"/>
                    <a:pt x="2251" y="2144"/>
                    <a:pt x="2191" y="2156"/>
                  </a:cubicBezTo>
                  <a:lnTo>
                    <a:pt x="1310" y="2549"/>
                  </a:lnTo>
                  <a:cubicBezTo>
                    <a:pt x="1287" y="2561"/>
                    <a:pt x="1251" y="2561"/>
                    <a:pt x="1227" y="2561"/>
                  </a:cubicBezTo>
                  <a:cubicBezTo>
                    <a:pt x="1132" y="2561"/>
                    <a:pt x="1060" y="2513"/>
                    <a:pt x="1013" y="2430"/>
                  </a:cubicBezTo>
                  <a:lnTo>
                    <a:pt x="429" y="1132"/>
                  </a:lnTo>
                  <a:cubicBezTo>
                    <a:pt x="406" y="1061"/>
                    <a:pt x="406" y="977"/>
                    <a:pt x="465" y="906"/>
                  </a:cubicBezTo>
                  <a:lnTo>
                    <a:pt x="787" y="465"/>
                  </a:lnTo>
                  <a:cubicBezTo>
                    <a:pt x="834" y="406"/>
                    <a:pt x="906" y="370"/>
                    <a:pt x="977" y="370"/>
                  </a:cubicBezTo>
                  <a:close/>
                  <a:moveTo>
                    <a:pt x="965" y="1"/>
                  </a:moveTo>
                  <a:cubicBezTo>
                    <a:pt x="775" y="1"/>
                    <a:pt x="596" y="84"/>
                    <a:pt x="477" y="251"/>
                  </a:cubicBezTo>
                  <a:lnTo>
                    <a:pt x="156" y="703"/>
                  </a:lnTo>
                  <a:cubicBezTo>
                    <a:pt x="13" y="882"/>
                    <a:pt x="1" y="1096"/>
                    <a:pt x="84" y="1311"/>
                  </a:cubicBezTo>
                  <a:lnTo>
                    <a:pt x="667" y="2608"/>
                  </a:lnTo>
                  <a:cubicBezTo>
                    <a:pt x="775" y="2823"/>
                    <a:pt x="977" y="2966"/>
                    <a:pt x="1215" y="2966"/>
                  </a:cubicBezTo>
                  <a:cubicBezTo>
                    <a:pt x="1310" y="2966"/>
                    <a:pt x="1382" y="2942"/>
                    <a:pt x="1453" y="2906"/>
                  </a:cubicBezTo>
                  <a:lnTo>
                    <a:pt x="2334" y="2513"/>
                  </a:lnTo>
                  <a:cubicBezTo>
                    <a:pt x="2489" y="2454"/>
                    <a:pt x="2608" y="2335"/>
                    <a:pt x="2644" y="2168"/>
                  </a:cubicBezTo>
                  <a:cubicBezTo>
                    <a:pt x="2727" y="2025"/>
                    <a:pt x="2727" y="1858"/>
                    <a:pt x="2656" y="1715"/>
                  </a:cubicBezTo>
                  <a:lnTo>
                    <a:pt x="2072" y="418"/>
                  </a:lnTo>
                  <a:cubicBezTo>
                    <a:pt x="1977" y="227"/>
                    <a:pt x="1787" y="84"/>
                    <a:pt x="1572" y="61"/>
                  </a:cubicBezTo>
                  <a:cubicBezTo>
                    <a:pt x="1370" y="49"/>
                    <a:pt x="1156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15" name="Google Shape;8815;p76"/>
            <p:cNvSpPr/>
            <p:nvPr/>
          </p:nvSpPr>
          <p:spPr>
            <a:xfrm>
              <a:off x="1014062" y="2472336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107"/>
                    <a:pt x="1" y="238"/>
                  </a:cubicBezTo>
                  <a:cubicBezTo>
                    <a:pt x="1" y="381"/>
                    <a:pt x="108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16" name="Google Shape;8816;p76"/>
            <p:cNvSpPr/>
            <p:nvPr/>
          </p:nvSpPr>
          <p:spPr>
            <a:xfrm>
              <a:off x="866243" y="2291587"/>
              <a:ext cx="415546" cy="355053"/>
            </a:xfrm>
            <a:custGeom>
              <a:avLst/>
              <a:gdLst/>
              <a:ahLst/>
              <a:cxnLst/>
              <a:rect l="l" t="t" r="r" b="b"/>
              <a:pathLst>
                <a:path w="13086" h="11181" extrusionOk="0">
                  <a:moveTo>
                    <a:pt x="7620" y="1430"/>
                  </a:moveTo>
                  <a:lnTo>
                    <a:pt x="7620" y="1989"/>
                  </a:lnTo>
                  <a:lnTo>
                    <a:pt x="5453" y="1989"/>
                  </a:lnTo>
                  <a:lnTo>
                    <a:pt x="5453" y="1430"/>
                  </a:lnTo>
                  <a:close/>
                  <a:moveTo>
                    <a:pt x="7608" y="406"/>
                  </a:moveTo>
                  <a:cubicBezTo>
                    <a:pt x="8168" y="406"/>
                    <a:pt x="8632" y="858"/>
                    <a:pt x="8632" y="1430"/>
                  </a:cubicBezTo>
                  <a:lnTo>
                    <a:pt x="8632" y="1989"/>
                  </a:lnTo>
                  <a:lnTo>
                    <a:pt x="7989" y="1989"/>
                  </a:lnTo>
                  <a:lnTo>
                    <a:pt x="7989" y="1430"/>
                  </a:lnTo>
                  <a:cubicBezTo>
                    <a:pt x="7989" y="1215"/>
                    <a:pt x="7811" y="1037"/>
                    <a:pt x="7608" y="1037"/>
                  </a:cubicBezTo>
                  <a:lnTo>
                    <a:pt x="5453" y="1037"/>
                  </a:lnTo>
                  <a:cubicBezTo>
                    <a:pt x="5239" y="1037"/>
                    <a:pt x="5060" y="1215"/>
                    <a:pt x="5060" y="1430"/>
                  </a:cubicBezTo>
                  <a:lnTo>
                    <a:pt x="5060" y="1989"/>
                  </a:lnTo>
                  <a:lnTo>
                    <a:pt x="4417" y="1989"/>
                  </a:lnTo>
                  <a:lnTo>
                    <a:pt x="4417" y="1430"/>
                  </a:lnTo>
                  <a:cubicBezTo>
                    <a:pt x="4417" y="858"/>
                    <a:pt x="4882" y="406"/>
                    <a:pt x="5453" y="406"/>
                  </a:cubicBezTo>
                  <a:close/>
                  <a:moveTo>
                    <a:pt x="2929" y="2096"/>
                  </a:moveTo>
                  <a:cubicBezTo>
                    <a:pt x="3013" y="2096"/>
                    <a:pt x="3072" y="2156"/>
                    <a:pt x="3072" y="2227"/>
                  </a:cubicBezTo>
                  <a:lnTo>
                    <a:pt x="3072" y="3299"/>
                  </a:lnTo>
                  <a:cubicBezTo>
                    <a:pt x="3072" y="3382"/>
                    <a:pt x="3132" y="3454"/>
                    <a:pt x="3203" y="3478"/>
                  </a:cubicBezTo>
                  <a:cubicBezTo>
                    <a:pt x="3224" y="3486"/>
                    <a:pt x="3246" y="3490"/>
                    <a:pt x="3267" y="3490"/>
                  </a:cubicBezTo>
                  <a:cubicBezTo>
                    <a:pt x="3365" y="3490"/>
                    <a:pt x="3453" y="3406"/>
                    <a:pt x="3453" y="3299"/>
                  </a:cubicBezTo>
                  <a:lnTo>
                    <a:pt x="3453" y="2358"/>
                  </a:lnTo>
                  <a:lnTo>
                    <a:pt x="9632" y="2358"/>
                  </a:lnTo>
                  <a:lnTo>
                    <a:pt x="9632" y="10502"/>
                  </a:lnTo>
                  <a:lnTo>
                    <a:pt x="3453" y="10502"/>
                  </a:lnTo>
                  <a:lnTo>
                    <a:pt x="3453" y="4073"/>
                  </a:lnTo>
                  <a:cubicBezTo>
                    <a:pt x="3453" y="3978"/>
                    <a:pt x="3370" y="3882"/>
                    <a:pt x="3263" y="3882"/>
                  </a:cubicBezTo>
                  <a:cubicBezTo>
                    <a:pt x="3155" y="3882"/>
                    <a:pt x="3072" y="3978"/>
                    <a:pt x="3072" y="4073"/>
                  </a:cubicBezTo>
                  <a:lnTo>
                    <a:pt x="3072" y="10657"/>
                  </a:lnTo>
                  <a:cubicBezTo>
                    <a:pt x="3072" y="10728"/>
                    <a:pt x="3013" y="10788"/>
                    <a:pt x="2929" y="10788"/>
                  </a:cubicBezTo>
                  <a:lnTo>
                    <a:pt x="2310" y="10788"/>
                  </a:lnTo>
                  <a:cubicBezTo>
                    <a:pt x="2239" y="10788"/>
                    <a:pt x="2179" y="10728"/>
                    <a:pt x="2179" y="10657"/>
                  </a:cubicBezTo>
                  <a:lnTo>
                    <a:pt x="2179" y="2227"/>
                  </a:lnTo>
                  <a:cubicBezTo>
                    <a:pt x="2179" y="2156"/>
                    <a:pt x="2239" y="2096"/>
                    <a:pt x="2310" y="2096"/>
                  </a:cubicBezTo>
                  <a:close/>
                  <a:moveTo>
                    <a:pt x="10775" y="2096"/>
                  </a:moveTo>
                  <a:cubicBezTo>
                    <a:pt x="10847" y="2096"/>
                    <a:pt x="10906" y="2156"/>
                    <a:pt x="10906" y="2227"/>
                  </a:cubicBezTo>
                  <a:lnTo>
                    <a:pt x="10906" y="10657"/>
                  </a:lnTo>
                  <a:cubicBezTo>
                    <a:pt x="10906" y="10728"/>
                    <a:pt x="10847" y="10788"/>
                    <a:pt x="10775" y="10788"/>
                  </a:cubicBezTo>
                  <a:lnTo>
                    <a:pt x="10156" y="10788"/>
                  </a:lnTo>
                  <a:cubicBezTo>
                    <a:pt x="10073" y="10788"/>
                    <a:pt x="10013" y="10728"/>
                    <a:pt x="10013" y="10657"/>
                  </a:cubicBezTo>
                  <a:lnTo>
                    <a:pt x="10013" y="2227"/>
                  </a:lnTo>
                  <a:cubicBezTo>
                    <a:pt x="10013" y="2156"/>
                    <a:pt x="10073" y="2096"/>
                    <a:pt x="10156" y="2096"/>
                  </a:cubicBezTo>
                  <a:close/>
                  <a:moveTo>
                    <a:pt x="5465" y="1"/>
                  </a:moveTo>
                  <a:cubicBezTo>
                    <a:pt x="4691" y="1"/>
                    <a:pt x="4048" y="644"/>
                    <a:pt x="4048" y="1418"/>
                  </a:cubicBezTo>
                  <a:lnTo>
                    <a:pt x="4048" y="1977"/>
                  </a:lnTo>
                  <a:lnTo>
                    <a:pt x="3394" y="1977"/>
                  </a:lnTo>
                  <a:cubicBezTo>
                    <a:pt x="3310" y="1811"/>
                    <a:pt x="3132" y="1692"/>
                    <a:pt x="2929" y="1692"/>
                  </a:cubicBezTo>
                  <a:lnTo>
                    <a:pt x="2310" y="1692"/>
                  </a:lnTo>
                  <a:cubicBezTo>
                    <a:pt x="2096" y="1692"/>
                    <a:pt x="1941" y="1811"/>
                    <a:pt x="1846" y="1977"/>
                  </a:cubicBezTo>
                  <a:lnTo>
                    <a:pt x="1310" y="1977"/>
                  </a:lnTo>
                  <a:cubicBezTo>
                    <a:pt x="596" y="1977"/>
                    <a:pt x="0" y="2561"/>
                    <a:pt x="0" y="3287"/>
                  </a:cubicBezTo>
                  <a:lnTo>
                    <a:pt x="0" y="7990"/>
                  </a:lnTo>
                  <a:cubicBezTo>
                    <a:pt x="0" y="8097"/>
                    <a:pt x="96" y="8180"/>
                    <a:pt x="191" y="8180"/>
                  </a:cubicBezTo>
                  <a:cubicBezTo>
                    <a:pt x="298" y="8180"/>
                    <a:pt x="393" y="8097"/>
                    <a:pt x="393" y="7990"/>
                  </a:cubicBezTo>
                  <a:lnTo>
                    <a:pt x="393" y="3287"/>
                  </a:lnTo>
                  <a:cubicBezTo>
                    <a:pt x="393" y="2787"/>
                    <a:pt x="810" y="2370"/>
                    <a:pt x="1310" y="2370"/>
                  </a:cubicBezTo>
                  <a:lnTo>
                    <a:pt x="1786" y="2370"/>
                  </a:lnTo>
                  <a:lnTo>
                    <a:pt x="1786" y="10502"/>
                  </a:lnTo>
                  <a:lnTo>
                    <a:pt x="1310" y="10502"/>
                  </a:lnTo>
                  <a:cubicBezTo>
                    <a:pt x="810" y="10502"/>
                    <a:pt x="393" y="10085"/>
                    <a:pt x="393" y="9585"/>
                  </a:cubicBezTo>
                  <a:lnTo>
                    <a:pt x="393" y="8764"/>
                  </a:lnTo>
                  <a:cubicBezTo>
                    <a:pt x="393" y="8657"/>
                    <a:pt x="298" y="8573"/>
                    <a:pt x="191" y="8573"/>
                  </a:cubicBezTo>
                  <a:cubicBezTo>
                    <a:pt x="96" y="8573"/>
                    <a:pt x="0" y="8657"/>
                    <a:pt x="0" y="8764"/>
                  </a:cubicBezTo>
                  <a:lnTo>
                    <a:pt x="0" y="9585"/>
                  </a:lnTo>
                  <a:cubicBezTo>
                    <a:pt x="0" y="10300"/>
                    <a:pt x="584" y="10895"/>
                    <a:pt x="1310" y="10895"/>
                  </a:cubicBezTo>
                  <a:lnTo>
                    <a:pt x="1846" y="10895"/>
                  </a:lnTo>
                  <a:cubicBezTo>
                    <a:pt x="1941" y="11062"/>
                    <a:pt x="2120" y="11181"/>
                    <a:pt x="2310" y="11181"/>
                  </a:cubicBezTo>
                  <a:lnTo>
                    <a:pt x="2929" y="11181"/>
                  </a:lnTo>
                  <a:cubicBezTo>
                    <a:pt x="3144" y="11181"/>
                    <a:pt x="3310" y="11062"/>
                    <a:pt x="3394" y="10895"/>
                  </a:cubicBezTo>
                  <a:lnTo>
                    <a:pt x="9692" y="10895"/>
                  </a:lnTo>
                  <a:cubicBezTo>
                    <a:pt x="9775" y="11062"/>
                    <a:pt x="9954" y="11181"/>
                    <a:pt x="10156" y="11181"/>
                  </a:cubicBezTo>
                  <a:lnTo>
                    <a:pt x="10775" y="11181"/>
                  </a:lnTo>
                  <a:cubicBezTo>
                    <a:pt x="10978" y="11181"/>
                    <a:pt x="11145" y="11062"/>
                    <a:pt x="11240" y="10895"/>
                  </a:cubicBezTo>
                  <a:lnTo>
                    <a:pt x="11776" y="10895"/>
                  </a:lnTo>
                  <a:cubicBezTo>
                    <a:pt x="12490" y="10895"/>
                    <a:pt x="13085" y="10312"/>
                    <a:pt x="13085" y="9585"/>
                  </a:cubicBezTo>
                  <a:lnTo>
                    <a:pt x="13085" y="4894"/>
                  </a:lnTo>
                  <a:cubicBezTo>
                    <a:pt x="13085" y="4787"/>
                    <a:pt x="12990" y="4704"/>
                    <a:pt x="12883" y="4704"/>
                  </a:cubicBezTo>
                  <a:cubicBezTo>
                    <a:pt x="12788" y="4704"/>
                    <a:pt x="12692" y="4787"/>
                    <a:pt x="12692" y="4894"/>
                  </a:cubicBezTo>
                  <a:lnTo>
                    <a:pt x="12692" y="9585"/>
                  </a:lnTo>
                  <a:cubicBezTo>
                    <a:pt x="12692" y="10085"/>
                    <a:pt x="12276" y="10502"/>
                    <a:pt x="11776" y="10502"/>
                  </a:cubicBezTo>
                  <a:lnTo>
                    <a:pt x="11299" y="10502"/>
                  </a:lnTo>
                  <a:lnTo>
                    <a:pt x="11299" y="2370"/>
                  </a:lnTo>
                  <a:lnTo>
                    <a:pt x="11776" y="2370"/>
                  </a:lnTo>
                  <a:cubicBezTo>
                    <a:pt x="12276" y="2370"/>
                    <a:pt x="12692" y="2787"/>
                    <a:pt x="12692" y="3287"/>
                  </a:cubicBezTo>
                  <a:lnTo>
                    <a:pt x="12692" y="4120"/>
                  </a:lnTo>
                  <a:cubicBezTo>
                    <a:pt x="12692" y="4240"/>
                    <a:pt x="12788" y="4311"/>
                    <a:pt x="12895" y="4311"/>
                  </a:cubicBezTo>
                  <a:cubicBezTo>
                    <a:pt x="12990" y="4311"/>
                    <a:pt x="13085" y="4228"/>
                    <a:pt x="13085" y="4120"/>
                  </a:cubicBezTo>
                  <a:lnTo>
                    <a:pt x="13085" y="3287"/>
                  </a:lnTo>
                  <a:cubicBezTo>
                    <a:pt x="13085" y="2573"/>
                    <a:pt x="12502" y="1977"/>
                    <a:pt x="11776" y="1977"/>
                  </a:cubicBezTo>
                  <a:lnTo>
                    <a:pt x="11240" y="1977"/>
                  </a:lnTo>
                  <a:cubicBezTo>
                    <a:pt x="11145" y="1811"/>
                    <a:pt x="10966" y="1692"/>
                    <a:pt x="10775" y="1692"/>
                  </a:cubicBezTo>
                  <a:lnTo>
                    <a:pt x="10156" y="1692"/>
                  </a:lnTo>
                  <a:cubicBezTo>
                    <a:pt x="9942" y="1692"/>
                    <a:pt x="9775" y="1811"/>
                    <a:pt x="9692" y="1977"/>
                  </a:cubicBezTo>
                  <a:lnTo>
                    <a:pt x="9037" y="1977"/>
                  </a:lnTo>
                  <a:lnTo>
                    <a:pt x="9037" y="1418"/>
                  </a:lnTo>
                  <a:cubicBezTo>
                    <a:pt x="9037" y="644"/>
                    <a:pt x="8394" y="1"/>
                    <a:pt x="7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817" name="Google Shape;8817;p76"/>
          <p:cNvSpPr/>
          <p:nvPr/>
        </p:nvSpPr>
        <p:spPr>
          <a:xfrm>
            <a:off x="1392103" y="2287809"/>
            <a:ext cx="360356" cy="358831"/>
          </a:xfrm>
          <a:custGeom>
            <a:avLst/>
            <a:gdLst/>
            <a:ahLst/>
            <a:cxnLst/>
            <a:rect l="l" t="t" r="r" b="b"/>
            <a:pathLst>
              <a:path w="11348" h="11300" extrusionOk="0">
                <a:moveTo>
                  <a:pt x="7752" y="846"/>
                </a:moveTo>
                <a:cubicBezTo>
                  <a:pt x="7978" y="846"/>
                  <a:pt x="8133" y="1025"/>
                  <a:pt x="8133" y="1239"/>
                </a:cubicBezTo>
                <a:lnTo>
                  <a:pt x="8133" y="4001"/>
                </a:lnTo>
                <a:lnTo>
                  <a:pt x="4252" y="4001"/>
                </a:lnTo>
                <a:cubicBezTo>
                  <a:pt x="3763" y="4001"/>
                  <a:pt x="3359" y="4406"/>
                  <a:pt x="3359" y="4894"/>
                </a:cubicBezTo>
                <a:lnTo>
                  <a:pt x="3359" y="4990"/>
                </a:lnTo>
                <a:lnTo>
                  <a:pt x="1168" y="4990"/>
                </a:lnTo>
                <a:lnTo>
                  <a:pt x="1168" y="5001"/>
                </a:lnTo>
                <a:cubicBezTo>
                  <a:pt x="942" y="5001"/>
                  <a:pt x="787" y="4823"/>
                  <a:pt x="787" y="4609"/>
                </a:cubicBezTo>
                <a:lnTo>
                  <a:pt x="787" y="1239"/>
                </a:lnTo>
                <a:cubicBezTo>
                  <a:pt x="787" y="1013"/>
                  <a:pt x="965" y="846"/>
                  <a:pt x="1168" y="846"/>
                </a:cubicBezTo>
                <a:close/>
                <a:moveTo>
                  <a:pt x="3370" y="6621"/>
                </a:moveTo>
                <a:lnTo>
                  <a:pt x="3370" y="6978"/>
                </a:lnTo>
                <a:lnTo>
                  <a:pt x="3180" y="6978"/>
                </a:lnTo>
                <a:lnTo>
                  <a:pt x="3370" y="6621"/>
                </a:lnTo>
                <a:close/>
                <a:moveTo>
                  <a:pt x="3382" y="7335"/>
                </a:moveTo>
                <a:lnTo>
                  <a:pt x="3382" y="7490"/>
                </a:lnTo>
                <a:lnTo>
                  <a:pt x="2644" y="7490"/>
                </a:lnTo>
                <a:cubicBezTo>
                  <a:pt x="2597" y="7490"/>
                  <a:pt x="2573" y="7454"/>
                  <a:pt x="2573" y="7407"/>
                </a:cubicBezTo>
                <a:cubicBezTo>
                  <a:pt x="2573" y="7383"/>
                  <a:pt x="2585" y="7371"/>
                  <a:pt x="2597" y="7347"/>
                </a:cubicBezTo>
                <a:cubicBezTo>
                  <a:pt x="2620" y="7335"/>
                  <a:pt x="2632" y="7335"/>
                  <a:pt x="2656" y="7335"/>
                </a:cubicBezTo>
                <a:close/>
                <a:moveTo>
                  <a:pt x="8966" y="8276"/>
                </a:moveTo>
                <a:cubicBezTo>
                  <a:pt x="9062" y="8276"/>
                  <a:pt x="9133" y="8347"/>
                  <a:pt x="9133" y="8442"/>
                </a:cubicBezTo>
                <a:lnTo>
                  <a:pt x="9133" y="8573"/>
                </a:lnTo>
                <a:cubicBezTo>
                  <a:pt x="9109" y="8573"/>
                  <a:pt x="9074" y="8561"/>
                  <a:pt x="9038" y="8561"/>
                </a:cubicBezTo>
                <a:lnTo>
                  <a:pt x="7454" y="8561"/>
                </a:lnTo>
                <a:cubicBezTo>
                  <a:pt x="7419" y="8561"/>
                  <a:pt x="7395" y="8561"/>
                  <a:pt x="7359" y="8573"/>
                </a:cubicBezTo>
                <a:lnTo>
                  <a:pt x="7359" y="8442"/>
                </a:lnTo>
                <a:cubicBezTo>
                  <a:pt x="7359" y="8347"/>
                  <a:pt x="7430" y="8276"/>
                  <a:pt x="7526" y="8276"/>
                </a:cubicBezTo>
                <a:close/>
                <a:moveTo>
                  <a:pt x="9883" y="4347"/>
                </a:moveTo>
                <a:cubicBezTo>
                  <a:pt x="10193" y="4347"/>
                  <a:pt x="10443" y="4597"/>
                  <a:pt x="10443" y="4906"/>
                </a:cubicBezTo>
                <a:lnTo>
                  <a:pt x="10443" y="9276"/>
                </a:lnTo>
                <a:lnTo>
                  <a:pt x="9478" y="9276"/>
                </a:lnTo>
                <a:lnTo>
                  <a:pt x="9478" y="9109"/>
                </a:lnTo>
                <a:lnTo>
                  <a:pt x="9764" y="9109"/>
                </a:lnTo>
                <a:cubicBezTo>
                  <a:pt x="10038" y="9109"/>
                  <a:pt x="10264" y="8883"/>
                  <a:pt x="10264" y="8597"/>
                </a:cubicBezTo>
                <a:lnTo>
                  <a:pt x="10264" y="5942"/>
                </a:lnTo>
                <a:cubicBezTo>
                  <a:pt x="10264" y="5847"/>
                  <a:pt x="10193" y="5775"/>
                  <a:pt x="10097" y="5775"/>
                </a:cubicBezTo>
                <a:cubicBezTo>
                  <a:pt x="10014" y="5775"/>
                  <a:pt x="9931" y="5847"/>
                  <a:pt x="9931" y="5942"/>
                </a:cubicBezTo>
                <a:lnTo>
                  <a:pt x="9931" y="8585"/>
                </a:lnTo>
                <a:cubicBezTo>
                  <a:pt x="9931" y="8680"/>
                  <a:pt x="9859" y="8752"/>
                  <a:pt x="9764" y="8752"/>
                </a:cubicBezTo>
                <a:lnTo>
                  <a:pt x="9478" y="8752"/>
                </a:lnTo>
                <a:lnTo>
                  <a:pt x="9478" y="8419"/>
                </a:lnTo>
                <a:cubicBezTo>
                  <a:pt x="9478" y="8157"/>
                  <a:pt x="9252" y="7918"/>
                  <a:pt x="8966" y="7918"/>
                </a:cubicBezTo>
                <a:lnTo>
                  <a:pt x="7526" y="7918"/>
                </a:lnTo>
                <a:cubicBezTo>
                  <a:pt x="7264" y="7918"/>
                  <a:pt x="7026" y="8145"/>
                  <a:pt x="7026" y="8419"/>
                </a:cubicBezTo>
                <a:lnTo>
                  <a:pt x="7026" y="8752"/>
                </a:lnTo>
                <a:lnTo>
                  <a:pt x="4382" y="8752"/>
                </a:lnTo>
                <a:cubicBezTo>
                  <a:pt x="4299" y="8752"/>
                  <a:pt x="4204" y="8680"/>
                  <a:pt x="4204" y="8585"/>
                </a:cubicBezTo>
                <a:lnTo>
                  <a:pt x="4204" y="5121"/>
                </a:lnTo>
                <a:cubicBezTo>
                  <a:pt x="4204" y="5025"/>
                  <a:pt x="4287" y="4942"/>
                  <a:pt x="4382" y="4942"/>
                </a:cubicBezTo>
                <a:lnTo>
                  <a:pt x="9740" y="4942"/>
                </a:lnTo>
                <a:cubicBezTo>
                  <a:pt x="9836" y="4942"/>
                  <a:pt x="9919" y="5013"/>
                  <a:pt x="9919" y="5121"/>
                </a:cubicBezTo>
                <a:lnTo>
                  <a:pt x="9919" y="5251"/>
                </a:lnTo>
                <a:cubicBezTo>
                  <a:pt x="9919" y="5347"/>
                  <a:pt x="10002" y="5418"/>
                  <a:pt x="10086" y="5418"/>
                </a:cubicBezTo>
                <a:cubicBezTo>
                  <a:pt x="10181" y="5418"/>
                  <a:pt x="10252" y="5347"/>
                  <a:pt x="10252" y="5251"/>
                </a:cubicBezTo>
                <a:lnTo>
                  <a:pt x="10252" y="5121"/>
                </a:lnTo>
                <a:cubicBezTo>
                  <a:pt x="10252" y="4835"/>
                  <a:pt x="10026" y="4609"/>
                  <a:pt x="9740" y="4609"/>
                </a:cubicBezTo>
                <a:lnTo>
                  <a:pt x="4382" y="4609"/>
                </a:lnTo>
                <a:cubicBezTo>
                  <a:pt x="4109" y="4609"/>
                  <a:pt x="3882" y="4835"/>
                  <a:pt x="3882" y="5121"/>
                </a:cubicBezTo>
                <a:lnTo>
                  <a:pt x="3882" y="8585"/>
                </a:lnTo>
                <a:cubicBezTo>
                  <a:pt x="3882" y="8871"/>
                  <a:pt x="4109" y="9097"/>
                  <a:pt x="4382" y="9097"/>
                </a:cubicBezTo>
                <a:lnTo>
                  <a:pt x="7026" y="9097"/>
                </a:lnTo>
                <a:lnTo>
                  <a:pt x="7026" y="9252"/>
                </a:lnTo>
                <a:lnTo>
                  <a:pt x="3716" y="9252"/>
                </a:lnTo>
                <a:lnTo>
                  <a:pt x="3716" y="4906"/>
                </a:lnTo>
                <a:cubicBezTo>
                  <a:pt x="3716" y="4597"/>
                  <a:pt x="3966" y="4347"/>
                  <a:pt x="4287" y="4347"/>
                </a:cubicBezTo>
                <a:close/>
                <a:moveTo>
                  <a:pt x="7038" y="9597"/>
                </a:moveTo>
                <a:lnTo>
                  <a:pt x="7038" y="10002"/>
                </a:lnTo>
                <a:lnTo>
                  <a:pt x="3549" y="10002"/>
                </a:lnTo>
                <a:cubicBezTo>
                  <a:pt x="3539" y="10003"/>
                  <a:pt x="3529" y="10004"/>
                  <a:pt x="3520" y="10004"/>
                </a:cubicBezTo>
                <a:cubicBezTo>
                  <a:pt x="3434" y="10004"/>
                  <a:pt x="3351" y="9959"/>
                  <a:pt x="3287" y="9895"/>
                </a:cubicBezTo>
                <a:cubicBezTo>
                  <a:pt x="3216" y="9823"/>
                  <a:pt x="3168" y="9716"/>
                  <a:pt x="3168" y="9609"/>
                </a:cubicBezTo>
                <a:cubicBezTo>
                  <a:pt x="3168" y="9597"/>
                  <a:pt x="3168" y="9597"/>
                  <a:pt x="3180" y="9597"/>
                </a:cubicBezTo>
                <a:close/>
                <a:moveTo>
                  <a:pt x="10990" y="9609"/>
                </a:moveTo>
                <a:lnTo>
                  <a:pt x="10990" y="9633"/>
                </a:lnTo>
                <a:cubicBezTo>
                  <a:pt x="10979" y="9835"/>
                  <a:pt x="10812" y="10014"/>
                  <a:pt x="10598" y="10014"/>
                </a:cubicBezTo>
                <a:lnTo>
                  <a:pt x="9478" y="10014"/>
                </a:lnTo>
                <a:lnTo>
                  <a:pt x="9478" y="9609"/>
                </a:lnTo>
                <a:close/>
                <a:moveTo>
                  <a:pt x="9050" y="8883"/>
                </a:moveTo>
                <a:cubicBezTo>
                  <a:pt x="9085" y="8883"/>
                  <a:pt x="9133" y="8931"/>
                  <a:pt x="9133" y="8978"/>
                </a:cubicBezTo>
                <a:lnTo>
                  <a:pt x="9133" y="10240"/>
                </a:lnTo>
                <a:cubicBezTo>
                  <a:pt x="9133" y="10288"/>
                  <a:pt x="9085" y="10324"/>
                  <a:pt x="9050" y="10324"/>
                </a:cubicBezTo>
                <a:lnTo>
                  <a:pt x="7454" y="10324"/>
                </a:lnTo>
                <a:cubicBezTo>
                  <a:pt x="7407" y="10324"/>
                  <a:pt x="7359" y="10288"/>
                  <a:pt x="7359" y="10240"/>
                </a:cubicBezTo>
                <a:lnTo>
                  <a:pt x="7359" y="10181"/>
                </a:lnTo>
                <a:lnTo>
                  <a:pt x="7359" y="8978"/>
                </a:lnTo>
                <a:cubicBezTo>
                  <a:pt x="7359" y="8931"/>
                  <a:pt x="7407" y="8883"/>
                  <a:pt x="7454" y="8883"/>
                </a:cubicBezTo>
                <a:close/>
                <a:moveTo>
                  <a:pt x="9133" y="10645"/>
                </a:moveTo>
                <a:lnTo>
                  <a:pt x="9133" y="10776"/>
                </a:lnTo>
                <a:cubicBezTo>
                  <a:pt x="9133" y="10859"/>
                  <a:pt x="9062" y="10943"/>
                  <a:pt x="8966" y="10943"/>
                </a:cubicBezTo>
                <a:lnTo>
                  <a:pt x="7526" y="10943"/>
                </a:lnTo>
                <a:cubicBezTo>
                  <a:pt x="7442" y="10943"/>
                  <a:pt x="7359" y="10859"/>
                  <a:pt x="7359" y="10776"/>
                </a:cubicBezTo>
                <a:lnTo>
                  <a:pt x="7359" y="10645"/>
                </a:lnTo>
                <a:cubicBezTo>
                  <a:pt x="7395" y="10645"/>
                  <a:pt x="7419" y="10657"/>
                  <a:pt x="7454" y="10657"/>
                </a:cubicBezTo>
                <a:lnTo>
                  <a:pt x="9050" y="10657"/>
                </a:lnTo>
                <a:cubicBezTo>
                  <a:pt x="9074" y="10657"/>
                  <a:pt x="9109" y="10657"/>
                  <a:pt x="9133" y="10645"/>
                </a:cubicBezTo>
                <a:close/>
                <a:moveTo>
                  <a:pt x="858" y="1"/>
                </a:moveTo>
                <a:cubicBezTo>
                  <a:pt x="382" y="1"/>
                  <a:pt x="1" y="382"/>
                  <a:pt x="1" y="858"/>
                </a:cubicBezTo>
                <a:lnTo>
                  <a:pt x="1" y="5561"/>
                </a:lnTo>
                <a:cubicBezTo>
                  <a:pt x="1" y="6037"/>
                  <a:pt x="382" y="6430"/>
                  <a:pt x="858" y="6430"/>
                </a:cubicBezTo>
                <a:lnTo>
                  <a:pt x="1334" y="6430"/>
                </a:lnTo>
                <a:cubicBezTo>
                  <a:pt x="1430" y="6430"/>
                  <a:pt x="1501" y="6359"/>
                  <a:pt x="1501" y="6264"/>
                </a:cubicBezTo>
                <a:cubicBezTo>
                  <a:pt x="1501" y="6180"/>
                  <a:pt x="1430" y="6097"/>
                  <a:pt x="1334" y="6097"/>
                </a:cubicBezTo>
                <a:lnTo>
                  <a:pt x="858" y="6097"/>
                </a:lnTo>
                <a:cubicBezTo>
                  <a:pt x="572" y="6097"/>
                  <a:pt x="334" y="5859"/>
                  <a:pt x="334" y="5585"/>
                </a:cubicBezTo>
                <a:lnTo>
                  <a:pt x="334" y="882"/>
                </a:lnTo>
                <a:cubicBezTo>
                  <a:pt x="334" y="596"/>
                  <a:pt x="572" y="358"/>
                  <a:pt x="858" y="358"/>
                </a:cubicBezTo>
                <a:lnTo>
                  <a:pt x="8062" y="358"/>
                </a:lnTo>
                <a:cubicBezTo>
                  <a:pt x="8347" y="358"/>
                  <a:pt x="8585" y="596"/>
                  <a:pt x="8585" y="882"/>
                </a:cubicBezTo>
                <a:lnTo>
                  <a:pt x="8585" y="4001"/>
                </a:lnTo>
                <a:lnTo>
                  <a:pt x="8478" y="4001"/>
                </a:lnTo>
                <a:lnTo>
                  <a:pt x="8478" y="1215"/>
                </a:lnTo>
                <a:cubicBezTo>
                  <a:pt x="8478" y="822"/>
                  <a:pt x="8157" y="489"/>
                  <a:pt x="7752" y="489"/>
                </a:cubicBezTo>
                <a:lnTo>
                  <a:pt x="1168" y="489"/>
                </a:lnTo>
                <a:cubicBezTo>
                  <a:pt x="775" y="489"/>
                  <a:pt x="442" y="822"/>
                  <a:pt x="442" y="1215"/>
                </a:cubicBezTo>
                <a:lnTo>
                  <a:pt x="442" y="4597"/>
                </a:lnTo>
                <a:cubicBezTo>
                  <a:pt x="442" y="5001"/>
                  <a:pt x="775" y="5323"/>
                  <a:pt x="1168" y="5323"/>
                </a:cubicBezTo>
                <a:lnTo>
                  <a:pt x="3370" y="5323"/>
                </a:lnTo>
                <a:lnTo>
                  <a:pt x="3370" y="6085"/>
                </a:lnTo>
                <a:lnTo>
                  <a:pt x="2001" y="6085"/>
                </a:lnTo>
                <a:cubicBezTo>
                  <a:pt x="1918" y="6085"/>
                  <a:pt x="1846" y="6156"/>
                  <a:pt x="1846" y="6252"/>
                </a:cubicBezTo>
                <a:cubicBezTo>
                  <a:pt x="1846" y="6335"/>
                  <a:pt x="1918" y="6418"/>
                  <a:pt x="2001" y="6418"/>
                </a:cubicBezTo>
                <a:lnTo>
                  <a:pt x="3109" y="6418"/>
                </a:lnTo>
                <a:lnTo>
                  <a:pt x="2811" y="6978"/>
                </a:lnTo>
                <a:lnTo>
                  <a:pt x="2656" y="6978"/>
                </a:lnTo>
                <a:cubicBezTo>
                  <a:pt x="2561" y="6978"/>
                  <a:pt x="2454" y="7026"/>
                  <a:pt x="2358" y="7097"/>
                </a:cubicBezTo>
                <a:cubicBezTo>
                  <a:pt x="2287" y="7168"/>
                  <a:pt x="2239" y="7276"/>
                  <a:pt x="2239" y="7395"/>
                </a:cubicBezTo>
                <a:cubicBezTo>
                  <a:pt x="2239" y="7621"/>
                  <a:pt x="2418" y="7811"/>
                  <a:pt x="2656" y="7811"/>
                </a:cubicBezTo>
                <a:lnTo>
                  <a:pt x="3394" y="7811"/>
                </a:lnTo>
                <a:lnTo>
                  <a:pt x="3394" y="9276"/>
                </a:lnTo>
                <a:lnTo>
                  <a:pt x="3192" y="9276"/>
                </a:lnTo>
                <a:cubicBezTo>
                  <a:pt x="3001" y="9276"/>
                  <a:pt x="2835" y="9431"/>
                  <a:pt x="2835" y="9633"/>
                </a:cubicBezTo>
                <a:cubicBezTo>
                  <a:pt x="2835" y="9823"/>
                  <a:pt x="2918" y="10002"/>
                  <a:pt x="3049" y="10145"/>
                </a:cubicBezTo>
                <a:cubicBezTo>
                  <a:pt x="3180" y="10288"/>
                  <a:pt x="3370" y="10359"/>
                  <a:pt x="3573" y="10359"/>
                </a:cubicBezTo>
                <a:lnTo>
                  <a:pt x="7049" y="10359"/>
                </a:lnTo>
                <a:lnTo>
                  <a:pt x="7049" y="10788"/>
                </a:lnTo>
                <a:cubicBezTo>
                  <a:pt x="7049" y="11062"/>
                  <a:pt x="7276" y="11300"/>
                  <a:pt x="7550" y="11300"/>
                </a:cubicBezTo>
                <a:lnTo>
                  <a:pt x="9002" y="11300"/>
                </a:lnTo>
                <a:cubicBezTo>
                  <a:pt x="9264" y="11300"/>
                  <a:pt x="9502" y="11074"/>
                  <a:pt x="9502" y="10788"/>
                </a:cubicBezTo>
                <a:lnTo>
                  <a:pt x="9502" y="10359"/>
                </a:lnTo>
                <a:lnTo>
                  <a:pt x="10621" y="10359"/>
                </a:lnTo>
                <a:cubicBezTo>
                  <a:pt x="11026" y="10359"/>
                  <a:pt x="11348" y="10026"/>
                  <a:pt x="11348" y="9633"/>
                </a:cubicBezTo>
                <a:cubicBezTo>
                  <a:pt x="11324" y="9526"/>
                  <a:pt x="11276" y="9431"/>
                  <a:pt x="11217" y="9371"/>
                </a:cubicBezTo>
                <a:cubicBezTo>
                  <a:pt x="11157" y="9312"/>
                  <a:pt x="11074" y="9276"/>
                  <a:pt x="10967" y="9276"/>
                </a:cubicBezTo>
                <a:lnTo>
                  <a:pt x="10776" y="9276"/>
                </a:lnTo>
                <a:lnTo>
                  <a:pt x="10776" y="4906"/>
                </a:lnTo>
                <a:cubicBezTo>
                  <a:pt x="10776" y="4418"/>
                  <a:pt x="10371" y="4013"/>
                  <a:pt x="9883" y="4013"/>
                </a:cubicBezTo>
                <a:lnTo>
                  <a:pt x="8931" y="4013"/>
                </a:lnTo>
                <a:lnTo>
                  <a:pt x="8931" y="858"/>
                </a:lnTo>
                <a:cubicBezTo>
                  <a:pt x="8931" y="382"/>
                  <a:pt x="8538" y="1"/>
                  <a:pt x="8062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endParaRPr>
              <a:cs typeface="B Nazanin" panose="00000700000000000000" pitchFamily="2" charset="-78"/>
            </a:endParaRPr>
          </a:p>
        </p:txBody>
      </p:sp>
      <p:grpSp>
        <p:nvGrpSpPr>
          <p:cNvPr id="8818" name="Google Shape;8818;p76"/>
          <p:cNvGrpSpPr/>
          <p:nvPr/>
        </p:nvGrpSpPr>
        <p:grpSpPr>
          <a:xfrm>
            <a:off x="1938829" y="2302574"/>
            <a:ext cx="359213" cy="327807"/>
            <a:chOff x="1958520" y="2302574"/>
            <a:chExt cx="359213" cy="327807"/>
          </a:xfrm>
          <a:solidFill>
            <a:schemeClr val="tx1"/>
          </a:solidFill>
        </p:grpSpPr>
        <p:sp>
          <p:nvSpPr>
            <p:cNvPr id="8819" name="Google Shape;8819;p76"/>
            <p:cNvSpPr/>
            <p:nvPr/>
          </p:nvSpPr>
          <p:spPr>
            <a:xfrm>
              <a:off x="1958520" y="2302574"/>
              <a:ext cx="359213" cy="327807"/>
            </a:xfrm>
            <a:custGeom>
              <a:avLst/>
              <a:gdLst/>
              <a:ahLst/>
              <a:cxnLst/>
              <a:rect l="l" t="t" r="r" b="b"/>
              <a:pathLst>
                <a:path w="11312" h="10323" extrusionOk="0">
                  <a:moveTo>
                    <a:pt x="7168" y="8132"/>
                  </a:moveTo>
                  <a:lnTo>
                    <a:pt x="7501" y="9204"/>
                  </a:lnTo>
                  <a:lnTo>
                    <a:pt x="3799" y="9204"/>
                  </a:lnTo>
                  <a:lnTo>
                    <a:pt x="4120" y="8132"/>
                  </a:lnTo>
                  <a:close/>
                  <a:moveTo>
                    <a:pt x="8466" y="9537"/>
                  </a:moveTo>
                  <a:cubicBezTo>
                    <a:pt x="8597" y="9537"/>
                    <a:pt x="8704" y="9656"/>
                    <a:pt x="8704" y="9775"/>
                  </a:cubicBezTo>
                  <a:cubicBezTo>
                    <a:pt x="8704" y="9906"/>
                    <a:pt x="8597" y="10013"/>
                    <a:pt x="8466" y="10013"/>
                  </a:cubicBezTo>
                  <a:lnTo>
                    <a:pt x="2810" y="10013"/>
                  </a:lnTo>
                  <a:cubicBezTo>
                    <a:pt x="2679" y="10013"/>
                    <a:pt x="2572" y="9906"/>
                    <a:pt x="2572" y="9775"/>
                  </a:cubicBezTo>
                  <a:cubicBezTo>
                    <a:pt x="2572" y="9644"/>
                    <a:pt x="2679" y="9537"/>
                    <a:pt x="2810" y="9537"/>
                  </a:cubicBezTo>
                  <a:close/>
                  <a:moveTo>
                    <a:pt x="1072" y="0"/>
                  </a:moveTo>
                  <a:cubicBezTo>
                    <a:pt x="477" y="0"/>
                    <a:pt x="0" y="476"/>
                    <a:pt x="0" y="1072"/>
                  </a:cubicBezTo>
                  <a:lnTo>
                    <a:pt x="0" y="7049"/>
                  </a:lnTo>
                  <a:cubicBezTo>
                    <a:pt x="0" y="7644"/>
                    <a:pt x="477" y="8120"/>
                    <a:pt x="1072" y="8120"/>
                  </a:cubicBezTo>
                  <a:lnTo>
                    <a:pt x="3763" y="8120"/>
                  </a:lnTo>
                  <a:lnTo>
                    <a:pt x="3441" y="9192"/>
                  </a:lnTo>
                  <a:lnTo>
                    <a:pt x="2822" y="9192"/>
                  </a:lnTo>
                  <a:cubicBezTo>
                    <a:pt x="2513" y="9192"/>
                    <a:pt x="2263" y="9442"/>
                    <a:pt x="2263" y="9751"/>
                  </a:cubicBezTo>
                  <a:cubicBezTo>
                    <a:pt x="2263" y="10073"/>
                    <a:pt x="2513" y="10323"/>
                    <a:pt x="2822" y="10323"/>
                  </a:cubicBezTo>
                  <a:lnTo>
                    <a:pt x="8478" y="10323"/>
                  </a:lnTo>
                  <a:cubicBezTo>
                    <a:pt x="8799" y="10323"/>
                    <a:pt x="9049" y="10073"/>
                    <a:pt x="9049" y="9751"/>
                  </a:cubicBezTo>
                  <a:cubicBezTo>
                    <a:pt x="9049" y="9442"/>
                    <a:pt x="8799" y="9192"/>
                    <a:pt x="8478" y="9192"/>
                  </a:cubicBezTo>
                  <a:lnTo>
                    <a:pt x="7870" y="9192"/>
                  </a:lnTo>
                  <a:lnTo>
                    <a:pt x="7549" y="8120"/>
                  </a:lnTo>
                  <a:lnTo>
                    <a:pt x="10240" y="8120"/>
                  </a:lnTo>
                  <a:cubicBezTo>
                    <a:pt x="10835" y="8120"/>
                    <a:pt x="11311" y="7644"/>
                    <a:pt x="11311" y="7049"/>
                  </a:cubicBezTo>
                  <a:lnTo>
                    <a:pt x="11311" y="1072"/>
                  </a:lnTo>
                  <a:cubicBezTo>
                    <a:pt x="11299" y="488"/>
                    <a:pt x="10823" y="0"/>
                    <a:pt x="10228" y="0"/>
                  </a:cubicBezTo>
                  <a:lnTo>
                    <a:pt x="2786" y="0"/>
                  </a:lnTo>
                  <a:cubicBezTo>
                    <a:pt x="2691" y="0"/>
                    <a:pt x="2620" y="72"/>
                    <a:pt x="2620" y="155"/>
                  </a:cubicBezTo>
                  <a:cubicBezTo>
                    <a:pt x="2620" y="250"/>
                    <a:pt x="2691" y="322"/>
                    <a:pt x="2786" y="322"/>
                  </a:cubicBezTo>
                  <a:lnTo>
                    <a:pt x="10228" y="322"/>
                  </a:lnTo>
                  <a:cubicBezTo>
                    <a:pt x="10621" y="322"/>
                    <a:pt x="10966" y="655"/>
                    <a:pt x="10966" y="1072"/>
                  </a:cubicBezTo>
                  <a:lnTo>
                    <a:pt x="10966" y="7049"/>
                  </a:lnTo>
                  <a:cubicBezTo>
                    <a:pt x="10966" y="7453"/>
                    <a:pt x="10645" y="7799"/>
                    <a:pt x="10228" y="7799"/>
                  </a:cubicBezTo>
                  <a:lnTo>
                    <a:pt x="1072" y="7799"/>
                  </a:lnTo>
                  <a:cubicBezTo>
                    <a:pt x="667" y="7799"/>
                    <a:pt x="322" y="7465"/>
                    <a:pt x="322" y="7049"/>
                  </a:cubicBezTo>
                  <a:lnTo>
                    <a:pt x="322" y="1072"/>
                  </a:lnTo>
                  <a:cubicBezTo>
                    <a:pt x="322" y="667"/>
                    <a:pt x="655" y="322"/>
                    <a:pt x="1072" y="322"/>
                  </a:cubicBezTo>
                  <a:lnTo>
                    <a:pt x="2108" y="322"/>
                  </a:lnTo>
                  <a:cubicBezTo>
                    <a:pt x="2203" y="322"/>
                    <a:pt x="2275" y="250"/>
                    <a:pt x="2275" y="155"/>
                  </a:cubicBezTo>
                  <a:cubicBezTo>
                    <a:pt x="2275" y="72"/>
                    <a:pt x="2203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20" name="Google Shape;8820;p76"/>
            <p:cNvSpPr/>
            <p:nvPr/>
          </p:nvSpPr>
          <p:spPr>
            <a:xfrm>
              <a:off x="1986877" y="2331313"/>
              <a:ext cx="302117" cy="184909"/>
            </a:xfrm>
            <a:custGeom>
              <a:avLst/>
              <a:gdLst/>
              <a:ahLst/>
              <a:cxnLst/>
              <a:rect l="l" t="t" r="r" b="b"/>
              <a:pathLst>
                <a:path w="9514" h="5823" extrusionOk="0">
                  <a:moveTo>
                    <a:pt x="179" y="0"/>
                  </a:moveTo>
                  <a:cubicBezTo>
                    <a:pt x="72" y="0"/>
                    <a:pt x="0" y="71"/>
                    <a:pt x="0" y="179"/>
                  </a:cubicBezTo>
                  <a:lnTo>
                    <a:pt x="0" y="5656"/>
                  </a:lnTo>
                  <a:cubicBezTo>
                    <a:pt x="0" y="5739"/>
                    <a:pt x="72" y="5822"/>
                    <a:pt x="167" y="5822"/>
                  </a:cubicBezTo>
                  <a:lnTo>
                    <a:pt x="9347" y="5822"/>
                  </a:lnTo>
                  <a:cubicBezTo>
                    <a:pt x="9430" y="5822"/>
                    <a:pt x="9513" y="5739"/>
                    <a:pt x="9513" y="5656"/>
                  </a:cubicBezTo>
                  <a:lnTo>
                    <a:pt x="9513" y="5072"/>
                  </a:lnTo>
                  <a:cubicBezTo>
                    <a:pt x="9513" y="4989"/>
                    <a:pt x="9430" y="4905"/>
                    <a:pt x="9347" y="4905"/>
                  </a:cubicBezTo>
                  <a:cubicBezTo>
                    <a:pt x="9252" y="4905"/>
                    <a:pt x="9180" y="4989"/>
                    <a:pt x="9180" y="5072"/>
                  </a:cubicBezTo>
                  <a:lnTo>
                    <a:pt x="9180" y="5489"/>
                  </a:lnTo>
                  <a:lnTo>
                    <a:pt x="346" y="5489"/>
                  </a:lnTo>
                  <a:lnTo>
                    <a:pt x="346" y="345"/>
                  </a:lnTo>
                  <a:lnTo>
                    <a:pt x="9180" y="345"/>
                  </a:lnTo>
                  <a:lnTo>
                    <a:pt x="9180" y="4405"/>
                  </a:lnTo>
                  <a:cubicBezTo>
                    <a:pt x="9168" y="4489"/>
                    <a:pt x="9240" y="4572"/>
                    <a:pt x="9347" y="4572"/>
                  </a:cubicBezTo>
                  <a:cubicBezTo>
                    <a:pt x="9430" y="4572"/>
                    <a:pt x="9513" y="4489"/>
                    <a:pt x="9513" y="4405"/>
                  </a:cubicBezTo>
                  <a:lnTo>
                    <a:pt x="9513" y="179"/>
                  </a:lnTo>
                  <a:cubicBezTo>
                    <a:pt x="9513" y="71"/>
                    <a:pt x="9430" y="0"/>
                    <a:pt x="93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21" name="Google Shape;8821;p76"/>
            <p:cNvSpPr/>
            <p:nvPr/>
          </p:nvSpPr>
          <p:spPr>
            <a:xfrm>
              <a:off x="2131521" y="2526701"/>
              <a:ext cx="11908" cy="10638"/>
            </a:xfrm>
            <a:custGeom>
              <a:avLst/>
              <a:gdLst/>
              <a:ahLst/>
              <a:cxnLst/>
              <a:rect l="l" t="t" r="r" b="b"/>
              <a:pathLst>
                <a:path w="375" h="335" extrusionOk="0">
                  <a:moveTo>
                    <a:pt x="176" y="0"/>
                  </a:moveTo>
                  <a:cubicBezTo>
                    <a:pt x="167" y="0"/>
                    <a:pt x="158" y="1"/>
                    <a:pt x="148" y="3"/>
                  </a:cubicBezTo>
                  <a:cubicBezTo>
                    <a:pt x="77" y="26"/>
                    <a:pt x="17" y="86"/>
                    <a:pt x="17" y="157"/>
                  </a:cubicBezTo>
                  <a:cubicBezTo>
                    <a:pt x="1" y="258"/>
                    <a:pt x="95" y="334"/>
                    <a:pt x="186" y="334"/>
                  </a:cubicBezTo>
                  <a:cubicBezTo>
                    <a:pt x="225" y="334"/>
                    <a:pt x="263" y="320"/>
                    <a:pt x="291" y="288"/>
                  </a:cubicBezTo>
                  <a:cubicBezTo>
                    <a:pt x="375" y="229"/>
                    <a:pt x="375" y="145"/>
                    <a:pt x="327" y="86"/>
                  </a:cubicBezTo>
                  <a:cubicBezTo>
                    <a:pt x="296" y="34"/>
                    <a:pt x="238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22" name="Google Shape;8822;p76"/>
          <p:cNvGrpSpPr/>
          <p:nvPr/>
        </p:nvGrpSpPr>
        <p:grpSpPr>
          <a:xfrm>
            <a:off x="2560190" y="2287428"/>
            <a:ext cx="207582" cy="359594"/>
            <a:chOff x="2656082" y="2287427"/>
            <a:chExt cx="207582" cy="359594"/>
          </a:xfrm>
          <a:solidFill>
            <a:schemeClr val="tx1"/>
          </a:solidFill>
        </p:grpSpPr>
        <p:sp>
          <p:nvSpPr>
            <p:cNvPr id="8823" name="Google Shape;8823;p76"/>
            <p:cNvSpPr/>
            <p:nvPr/>
          </p:nvSpPr>
          <p:spPr>
            <a:xfrm>
              <a:off x="2656082" y="2287427"/>
              <a:ext cx="207582" cy="359594"/>
            </a:xfrm>
            <a:custGeom>
              <a:avLst/>
              <a:gdLst/>
              <a:ahLst/>
              <a:cxnLst/>
              <a:rect l="l" t="t" r="r" b="b"/>
              <a:pathLst>
                <a:path w="6537" h="11324" extrusionOk="0">
                  <a:moveTo>
                    <a:pt x="5704" y="334"/>
                  </a:moveTo>
                  <a:cubicBezTo>
                    <a:pt x="5965" y="334"/>
                    <a:pt x="6192" y="561"/>
                    <a:pt x="6192" y="834"/>
                  </a:cubicBezTo>
                  <a:lnTo>
                    <a:pt x="6192" y="1323"/>
                  </a:lnTo>
                  <a:lnTo>
                    <a:pt x="346" y="1323"/>
                  </a:lnTo>
                  <a:lnTo>
                    <a:pt x="346" y="834"/>
                  </a:lnTo>
                  <a:cubicBezTo>
                    <a:pt x="346" y="561"/>
                    <a:pt x="560" y="334"/>
                    <a:pt x="834" y="334"/>
                  </a:cubicBezTo>
                  <a:close/>
                  <a:moveTo>
                    <a:pt x="6192" y="1644"/>
                  </a:moveTo>
                  <a:lnTo>
                    <a:pt x="6192" y="8990"/>
                  </a:lnTo>
                  <a:lnTo>
                    <a:pt x="1501" y="8990"/>
                  </a:lnTo>
                  <a:cubicBezTo>
                    <a:pt x="1405" y="8990"/>
                    <a:pt x="1334" y="9062"/>
                    <a:pt x="1334" y="9145"/>
                  </a:cubicBezTo>
                  <a:cubicBezTo>
                    <a:pt x="1334" y="9240"/>
                    <a:pt x="1405" y="9312"/>
                    <a:pt x="1501" y="9312"/>
                  </a:cubicBezTo>
                  <a:lnTo>
                    <a:pt x="6192" y="9312"/>
                  </a:lnTo>
                  <a:lnTo>
                    <a:pt x="6192" y="10478"/>
                  </a:lnTo>
                  <a:cubicBezTo>
                    <a:pt x="6192" y="10740"/>
                    <a:pt x="5965" y="10967"/>
                    <a:pt x="5704" y="10967"/>
                  </a:cubicBezTo>
                  <a:lnTo>
                    <a:pt x="834" y="10967"/>
                  </a:lnTo>
                  <a:cubicBezTo>
                    <a:pt x="560" y="10967"/>
                    <a:pt x="346" y="10740"/>
                    <a:pt x="346" y="10478"/>
                  </a:cubicBezTo>
                  <a:lnTo>
                    <a:pt x="346" y="9312"/>
                  </a:lnTo>
                  <a:lnTo>
                    <a:pt x="834" y="9312"/>
                  </a:lnTo>
                  <a:cubicBezTo>
                    <a:pt x="917" y="9312"/>
                    <a:pt x="1001" y="9240"/>
                    <a:pt x="1001" y="9145"/>
                  </a:cubicBezTo>
                  <a:cubicBezTo>
                    <a:pt x="1001" y="9062"/>
                    <a:pt x="917" y="8990"/>
                    <a:pt x="834" y="8990"/>
                  </a:cubicBezTo>
                  <a:lnTo>
                    <a:pt x="346" y="8990"/>
                  </a:lnTo>
                  <a:lnTo>
                    <a:pt x="346" y="1644"/>
                  </a:lnTo>
                  <a:close/>
                  <a:moveTo>
                    <a:pt x="834" y="1"/>
                  </a:moveTo>
                  <a:cubicBezTo>
                    <a:pt x="370" y="1"/>
                    <a:pt x="0" y="370"/>
                    <a:pt x="0" y="834"/>
                  </a:cubicBezTo>
                  <a:lnTo>
                    <a:pt x="0" y="10490"/>
                  </a:lnTo>
                  <a:cubicBezTo>
                    <a:pt x="0" y="10955"/>
                    <a:pt x="370" y="11324"/>
                    <a:pt x="834" y="11324"/>
                  </a:cubicBezTo>
                  <a:lnTo>
                    <a:pt x="5704" y="11324"/>
                  </a:lnTo>
                  <a:cubicBezTo>
                    <a:pt x="6156" y="11324"/>
                    <a:pt x="6537" y="10955"/>
                    <a:pt x="6537" y="10490"/>
                  </a:cubicBezTo>
                  <a:lnTo>
                    <a:pt x="6537" y="834"/>
                  </a:lnTo>
                  <a:cubicBezTo>
                    <a:pt x="6513" y="370"/>
                    <a:pt x="6144" y="1"/>
                    <a:pt x="57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24" name="Google Shape;8824;p76"/>
            <p:cNvSpPr/>
            <p:nvPr/>
          </p:nvSpPr>
          <p:spPr>
            <a:xfrm>
              <a:off x="2754395" y="2308608"/>
              <a:ext cx="31787" cy="10257"/>
            </a:xfrm>
            <a:custGeom>
              <a:avLst/>
              <a:gdLst/>
              <a:ahLst/>
              <a:cxnLst/>
              <a:rect l="l" t="t" r="r" b="b"/>
              <a:pathLst>
                <a:path w="1001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34" y="322"/>
                  </a:lnTo>
                  <a:cubicBezTo>
                    <a:pt x="917" y="322"/>
                    <a:pt x="1000" y="251"/>
                    <a:pt x="1000" y="167"/>
                  </a:cubicBezTo>
                  <a:cubicBezTo>
                    <a:pt x="1000" y="72"/>
                    <a:pt x="917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25" name="Google Shape;8825;p76"/>
            <p:cNvSpPr/>
            <p:nvPr/>
          </p:nvSpPr>
          <p:spPr>
            <a:xfrm>
              <a:off x="2743789" y="2594053"/>
              <a:ext cx="31406" cy="31056"/>
            </a:xfrm>
            <a:custGeom>
              <a:avLst/>
              <a:gdLst/>
              <a:ahLst/>
              <a:cxnLst/>
              <a:rect l="l" t="t" r="r" b="b"/>
              <a:pathLst>
                <a:path w="989" h="978" extrusionOk="0">
                  <a:moveTo>
                    <a:pt x="501" y="322"/>
                  </a:moveTo>
                  <a:cubicBezTo>
                    <a:pt x="584" y="322"/>
                    <a:pt x="656" y="406"/>
                    <a:pt x="656" y="489"/>
                  </a:cubicBezTo>
                  <a:cubicBezTo>
                    <a:pt x="656" y="584"/>
                    <a:pt x="584" y="656"/>
                    <a:pt x="501" y="656"/>
                  </a:cubicBezTo>
                  <a:cubicBezTo>
                    <a:pt x="406" y="656"/>
                    <a:pt x="334" y="584"/>
                    <a:pt x="334" y="489"/>
                  </a:cubicBezTo>
                  <a:cubicBezTo>
                    <a:pt x="334" y="406"/>
                    <a:pt x="406" y="322"/>
                    <a:pt x="501" y="322"/>
                  </a:cubicBezTo>
                  <a:close/>
                  <a:moveTo>
                    <a:pt x="501" y="1"/>
                  </a:moveTo>
                  <a:cubicBezTo>
                    <a:pt x="227" y="1"/>
                    <a:pt x="1" y="227"/>
                    <a:pt x="1" y="489"/>
                  </a:cubicBezTo>
                  <a:cubicBezTo>
                    <a:pt x="1" y="763"/>
                    <a:pt x="227" y="977"/>
                    <a:pt x="501" y="977"/>
                  </a:cubicBezTo>
                  <a:cubicBezTo>
                    <a:pt x="763" y="977"/>
                    <a:pt x="989" y="763"/>
                    <a:pt x="989" y="489"/>
                  </a:cubicBezTo>
                  <a:cubicBezTo>
                    <a:pt x="989" y="227"/>
                    <a:pt x="775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26" name="Google Shape;8826;p76"/>
            <p:cNvSpPr/>
            <p:nvPr/>
          </p:nvSpPr>
          <p:spPr>
            <a:xfrm>
              <a:off x="2733596" y="2308608"/>
              <a:ext cx="10225" cy="10257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55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27" name="Google Shape;8827;p76"/>
          <p:cNvGrpSpPr/>
          <p:nvPr/>
        </p:nvGrpSpPr>
        <p:grpSpPr>
          <a:xfrm>
            <a:off x="3029962" y="2321469"/>
            <a:ext cx="362991" cy="290018"/>
            <a:chOff x="3049653" y="2321468"/>
            <a:chExt cx="362991" cy="290018"/>
          </a:xfrm>
          <a:solidFill>
            <a:schemeClr val="tx1"/>
          </a:solidFill>
        </p:grpSpPr>
        <p:sp>
          <p:nvSpPr>
            <p:cNvPr id="8828" name="Google Shape;8828;p76"/>
            <p:cNvSpPr/>
            <p:nvPr/>
          </p:nvSpPr>
          <p:spPr>
            <a:xfrm>
              <a:off x="3280290" y="2429690"/>
              <a:ext cx="29913" cy="73957"/>
            </a:xfrm>
            <a:custGeom>
              <a:avLst/>
              <a:gdLst/>
              <a:ahLst/>
              <a:cxnLst/>
              <a:rect l="l" t="t" r="r" b="b"/>
              <a:pathLst>
                <a:path w="942" h="2329" extrusionOk="0">
                  <a:moveTo>
                    <a:pt x="200" y="1"/>
                  </a:moveTo>
                  <a:cubicBezTo>
                    <a:pt x="158" y="1"/>
                    <a:pt x="114" y="16"/>
                    <a:pt x="72" y="45"/>
                  </a:cubicBezTo>
                  <a:cubicBezTo>
                    <a:pt x="13" y="93"/>
                    <a:pt x="13" y="200"/>
                    <a:pt x="72" y="283"/>
                  </a:cubicBezTo>
                  <a:cubicBezTo>
                    <a:pt x="572" y="772"/>
                    <a:pt x="572" y="1569"/>
                    <a:pt x="72" y="2046"/>
                  </a:cubicBezTo>
                  <a:cubicBezTo>
                    <a:pt x="1" y="2129"/>
                    <a:pt x="1" y="2224"/>
                    <a:pt x="72" y="2284"/>
                  </a:cubicBezTo>
                  <a:cubicBezTo>
                    <a:pt x="102" y="2313"/>
                    <a:pt x="144" y="2328"/>
                    <a:pt x="187" y="2328"/>
                  </a:cubicBezTo>
                  <a:cubicBezTo>
                    <a:pt x="230" y="2328"/>
                    <a:pt x="275" y="2313"/>
                    <a:pt x="310" y="2284"/>
                  </a:cubicBezTo>
                  <a:cubicBezTo>
                    <a:pt x="941" y="1665"/>
                    <a:pt x="941" y="664"/>
                    <a:pt x="310" y="45"/>
                  </a:cubicBezTo>
                  <a:cubicBezTo>
                    <a:pt x="280" y="16"/>
                    <a:pt x="242" y="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29" name="Google Shape;8829;p76"/>
            <p:cNvSpPr/>
            <p:nvPr/>
          </p:nvSpPr>
          <p:spPr>
            <a:xfrm>
              <a:off x="3317729" y="2392250"/>
              <a:ext cx="49570" cy="148836"/>
            </a:xfrm>
            <a:custGeom>
              <a:avLst/>
              <a:gdLst/>
              <a:ahLst/>
              <a:cxnLst/>
              <a:rect l="l" t="t" r="r" b="b"/>
              <a:pathLst>
                <a:path w="1561" h="4687" extrusionOk="0">
                  <a:moveTo>
                    <a:pt x="183" y="1"/>
                  </a:moveTo>
                  <a:cubicBezTo>
                    <a:pt x="140" y="1"/>
                    <a:pt x="96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1191" y="1415"/>
                    <a:pt x="1191" y="3272"/>
                    <a:pt x="60" y="4403"/>
                  </a:cubicBezTo>
                  <a:cubicBezTo>
                    <a:pt x="0" y="4475"/>
                    <a:pt x="0" y="4582"/>
                    <a:pt x="60" y="4641"/>
                  </a:cubicBezTo>
                  <a:cubicBezTo>
                    <a:pt x="90" y="4671"/>
                    <a:pt x="131" y="4686"/>
                    <a:pt x="175" y="4686"/>
                  </a:cubicBezTo>
                  <a:cubicBezTo>
                    <a:pt x="218" y="4686"/>
                    <a:pt x="262" y="4671"/>
                    <a:pt x="298" y="4641"/>
                  </a:cubicBezTo>
                  <a:cubicBezTo>
                    <a:pt x="1560" y="3379"/>
                    <a:pt x="1560" y="1308"/>
                    <a:pt x="298" y="46"/>
                  </a:cubicBezTo>
                  <a:cubicBezTo>
                    <a:pt x="268" y="16"/>
                    <a:pt x="227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30" name="Google Shape;8830;p76"/>
            <p:cNvSpPr/>
            <p:nvPr/>
          </p:nvSpPr>
          <p:spPr>
            <a:xfrm>
              <a:off x="3354406" y="2355954"/>
              <a:ext cx="58239" cy="222317"/>
            </a:xfrm>
            <a:custGeom>
              <a:avLst/>
              <a:gdLst/>
              <a:ahLst/>
              <a:cxnLst/>
              <a:rect l="l" t="t" r="r" b="b"/>
              <a:pathLst>
                <a:path w="1834" h="7001" extrusionOk="0">
                  <a:moveTo>
                    <a:pt x="174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00"/>
                    <a:pt x="60" y="284"/>
                  </a:cubicBezTo>
                  <a:cubicBezTo>
                    <a:pt x="1834" y="2046"/>
                    <a:pt x="1834" y="4939"/>
                    <a:pt x="60" y="6713"/>
                  </a:cubicBezTo>
                  <a:cubicBezTo>
                    <a:pt x="0" y="6773"/>
                    <a:pt x="0" y="6868"/>
                    <a:pt x="60" y="6951"/>
                  </a:cubicBezTo>
                  <a:cubicBezTo>
                    <a:pt x="88" y="6985"/>
                    <a:pt x="128" y="7000"/>
                    <a:pt x="169" y="7000"/>
                  </a:cubicBezTo>
                  <a:cubicBezTo>
                    <a:pt x="214" y="7000"/>
                    <a:pt x="261" y="6982"/>
                    <a:pt x="298" y="6951"/>
                  </a:cubicBezTo>
                  <a:cubicBezTo>
                    <a:pt x="1227" y="6023"/>
                    <a:pt x="1727" y="4808"/>
                    <a:pt x="1727" y="3498"/>
                  </a:cubicBezTo>
                  <a:cubicBezTo>
                    <a:pt x="1727" y="2189"/>
                    <a:pt x="1227" y="962"/>
                    <a:pt x="298" y="46"/>
                  </a:cubicBezTo>
                  <a:cubicBezTo>
                    <a:pt x="262" y="16"/>
                    <a:pt x="218" y="1"/>
                    <a:pt x="1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31" name="Google Shape;8831;p76"/>
            <p:cNvSpPr/>
            <p:nvPr/>
          </p:nvSpPr>
          <p:spPr>
            <a:xfrm>
              <a:off x="3049653" y="2321468"/>
              <a:ext cx="210250" cy="290018"/>
            </a:xfrm>
            <a:custGeom>
              <a:avLst/>
              <a:gdLst/>
              <a:ahLst/>
              <a:cxnLst/>
              <a:rect l="l" t="t" r="r" b="b"/>
              <a:pathLst>
                <a:path w="6621" h="9133" extrusionOk="0">
                  <a:moveTo>
                    <a:pt x="5216" y="1072"/>
                  </a:moveTo>
                  <a:lnTo>
                    <a:pt x="5216" y="8097"/>
                  </a:lnTo>
                  <a:cubicBezTo>
                    <a:pt x="4156" y="7751"/>
                    <a:pt x="3287" y="7037"/>
                    <a:pt x="2739" y="6061"/>
                  </a:cubicBezTo>
                  <a:lnTo>
                    <a:pt x="2739" y="3084"/>
                  </a:lnTo>
                  <a:cubicBezTo>
                    <a:pt x="3275" y="2120"/>
                    <a:pt x="4156" y="1405"/>
                    <a:pt x="5216" y="1072"/>
                  </a:cubicBezTo>
                  <a:close/>
                  <a:moveTo>
                    <a:pt x="5716" y="0"/>
                  </a:moveTo>
                  <a:cubicBezTo>
                    <a:pt x="5430" y="0"/>
                    <a:pt x="5216" y="215"/>
                    <a:pt x="5216" y="501"/>
                  </a:cubicBezTo>
                  <a:lnTo>
                    <a:pt x="5216" y="691"/>
                  </a:lnTo>
                  <a:cubicBezTo>
                    <a:pt x="4049" y="1048"/>
                    <a:pt x="3096" y="1810"/>
                    <a:pt x="2489" y="2858"/>
                  </a:cubicBezTo>
                  <a:lnTo>
                    <a:pt x="1227" y="2858"/>
                  </a:lnTo>
                  <a:cubicBezTo>
                    <a:pt x="549" y="2858"/>
                    <a:pt x="13" y="3394"/>
                    <a:pt x="13" y="4061"/>
                  </a:cubicBezTo>
                  <a:lnTo>
                    <a:pt x="13" y="5037"/>
                  </a:lnTo>
                  <a:cubicBezTo>
                    <a:pt x="1" y="5692"/>
                    <a:pt x="489" y="6227"/>
                    <a:pt x="1120" y="6275"/>
                  </a:cubicBezTo>
                  <a:cubicBezTo>
                    <a:pt x="1203" y="6275"/>
                    <a:pt x="1287" y="6216"/>
                    <a:pt x="1299" y="6132"/>
                  </a:cubicBezTo>
                  <a:cubicBezTo>
                    <a:pt x="1299" y="6037"/>
                    <a:pt x="1239" y="5966"/>
                    <a:pt x="1144" y="5954"/>
                  </a:cubicBezTo>
                  <a:cubicBezTo>
                    <a:pt x="703" y="5918"/>
                    <a:pt x="346" y="5537"/>
                    <a:pt x="346" y="5073"/>
                  </a:cubicBezTo>
                  <a:lnTo>
                    <a:pt x="346" y="4084"/>
                  </a:lnTo>
                  <a:cubicBezTo>
                    <a:pt x="346" y="3608"/>
                    <a:pt x="727" y="3215"/>
                    <a:pt x="1227" y="3215"/>
                  </a:cubicBezTo>
                  <a:lnTo>
                    <a:pt x="2418" y="3215"/>
                  </a:lnTo>
                  <a:lnTo>
                    <a:pt x="2418" y="5954"/>
                  </a:lnTo>
                  <a:lnTo>
                    <a:pt x="1918" y="5954"/>
                  </a:lnTo>
                  <a:cubicBezTo>
                    <a:pt x="1834" y="5954"/>
                    <a:pt x="1763" y="6025"/>
                    <a:pt x="1763" y="6108"/>
                  </a:cubicBezTo>
                  <a:cubicBezTo>
                    <a:pt x="1763" y="6204"/>
                    <a:pt x="1834" y="6275"/>
                    <a:pt x="1918" y="6275"/>
                  </a:cubicBezTo>
                  <a:lnTo>
                    <a:pt x="2489" y="6275"/>
                  </a:lnTo>
                  <a:cubicBezTo>
                    <a:pt x="3096" y="7323"/>
                    <a:pt x="4049" y="8097"/>
                    <a:pt x="5216" y="8430"/>
                  </a:cubicBezTo>
                  <a:lnTo>
                    <a:pt x="5216" y="8633"/>
                  </a:lnTo>
                  <a:cubicBezTo>
                    <a:pt x="5216" y="8906"/>
                    <a:pt x="5430" y="9133"/>
                    <a:pt x="5716" y="9133"/>
                  </a:cubicBezTo>
                  <a:lnTo>
                    <a:pt x="6121" y="9133"/>
                  </a:lnTo>
                  <a:cubicBezTo>
                    <a:pt x="6406" y="9133"/>
                    <a:pt x="6621" y="8906"/>
                    <a:pt x="6621" y="8633"/>
                  </a:cubicBezTo>
                  <a:lnTo>
                    <a:pt x="6621" y="4953"/>
                  </a:lnTo>
                  <a:cubicBezTo>
                    <a:pt x="6621" y="4858"/>
                    <a:pt x="6549" y="4787"/>
                    <a:pt x="6466" y="4787"/>
                  </a:cubicBezTo>
                  <a:cubicBezTo>
                    <a:pt x="6371" y="4787"/>
                    <a:pt x="6299" y="4858"/>
                    <a:pt x="6299" y="4953"/>
                  </a:cubicBezTo>
                  <a:lnTo>
                    <a:pt x="6299" y="8633"/>
                  </a:lnTo>
                  <a:cubicBezTo>
                    <a:pt x="6299" y="8728"/>
                    <a:pt x="6228" y="8811"/>
                    <a:pt x="6121" y="8811"/>
                  </a:cubicBezTo>
                  <a:lnTo>
                    <a:pt x="5716" y="8811"/>
                  </a:lnTo>
                  <a:cubicBezTo>
                    <a:pt x="5609" y="8811"/>
                    <a:pt x="5537" y="8728"/>
                    <a:pt x="5537" y="8633"/>
                  </a:cubicBezTo>
                  <a:lnTo>
                    <a:pt x="5537" y="501"/>
                  </a:lnTo>
                  <a:cubicBezTo>
                    <a:pt x="5537" y="393"/>
                    <a:pt x="5609" y="322"/>
                    <a:pt x="5716" y="322"/>
                  </a:cubicBezTo>
                  <a:lnTo>
                    <a:pt x="6121" y="322"/>
                  </a:lnTo>
                  <a:cubicBezTo>
                    <a:pt x="6228" y="322"/>
                    <a:pt x="6299" y="393"/>
                    <a:pt x="6299" y="501"/>
                  </a:cubicBezTo>
                  <a:lnTo>
                    <a:pt x="6299" y="4180"/>
                  </a:lnTo>
                  <a:cubicBezTo>
                    <a:pt x="6299" y="4263"/>
                    <a:pt x="6371" y="4346"/>
                    <a:pt x="6466" y="4346"/>
                  </a:cubicBezTo>
                  <a:cubicBezTo>
                    <a:pt x="6549" y="4346"/>
                    <a:pt x="6621" y="4263"/>
                    <a:pt x="6621" y="4180"/>
                  </a:cubicBezTo>
                  <a:lnTo>
                    <a:pt x="6621" y="501"/>
                  </a:lnTo>
                  <a:cubicBezTo>
                    <a:pt x="6621" y="215"/>
                    <a:pt x="6406" y="0"/>
                    <a:pt x="6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32" name="Google Shape;8832;p76"/>
          <p:cNvGrpSpPr/>
          <p:nvPr/>
        </p:nvGrpSpPr>
        <p:grpSpPr>
          <a:xfrm>
            <a:off x="3544552" y="2289905"/>
            <a:ext cx="422342" cy="355243"/>
            <a:chOff x="3564243" y="2289904"/>
            <a:chExt cx="422342" cy="355243"/>
          </a:xfrm>
          <a:solidFill>
            <a:schemeClr val="tx1"/>
          </a:solidFill>
        </p:grpSpPr>
        <p:sp>
          <p:nvSpPr>
            <p:cNvPr id="8833" name="Google Shape;8833;p76"/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34" name="Google Shape;8834;p76"/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35" name="Google Shape;8835;p76"/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36" name="Google Shape;8836;p76"/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37" name="Google Shape;8837;p76"/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838" name="Google Shape;8838;p76"/>
          <p:cNvSpPr/>
          <p:nvPr/>
        </p:nvSpPr>
        <p:spPr>
          <a:xfrm>
            <a:off x="4124144" y="2288189"/>
            <a:ext cx="357688" cy="357339"/>
          </a:xfrm>
          <a:custGeom>
            <a:avLst/>
            <a:gdLst/>
            <a:ahLst/>
            <a:cxnLst/>
            <a:rect l="l" t="t" r="r" b="b"/>
            <a:pathLst>
              <a:path w="11264" h="11253" extrusionOk="0">
                <a:moveTo>
                  <a:pt x="9847" y="548"/>
                </a:moveTo>
                <a:lnTo>
                  <a:pt x="9847" y="1203"/>
                </a:lnTo>
                <a:cubicBezTo>
                  <a:pt x="9847" y="1299"/>
                  <a:pt x="9930" y="1370"/>
                  <a:pt x="10014" y="1370"/>
                </a:cubicBezTo>
                <a:lnTo>
                  <a:pt x="10669" y="1370"/>
                </a:lnTo>
                <a:lnTo>
                  <a:pt x="9252" y="2811"/>
                </a:lnTo>
                <a:lnTo>
                  <a:pt x="8656" y="2811"/>
                </a:lnTo>
                <a:lnTo>
                  <a:pt x="9609" y="1858"/>
                </a:lnTo>
                <a:cubicBezTo>
                  <a:pt x="9668" y="1799"/>
                  <a:pt x="9668" y="1703"/>
                  <a:pt x="9609" y="1620"/>
                </a:cubicBezTo>
                <a:cubicBezTo>
                  <a:pt x="9579" y="1590"/>
                  <a:pt x="9537" y="1575"/>
                  <a:pt x="9494" y="1575"/>
                </a:cubicBezTo>
                <a:cubicBezTo>
                  <a:pt x="9451" y="1575"/>
                  <a:pt x="9406" y="1590"/>
                  <a:pt x="9371" y="1620"/>
                </a:cubicBezTo>
                <a:lnTo>
                  <a:pt x="8418" y="2572"/>
                </a:lnTo>
                <a:lnTo>
                  <a:pt x="8418" y="1977"/>
                </a:lnTo>
                <a:lnTo>
                  <a:pt x="9847" y="548"/>
                </a:lnTo>
                <a:close/>
                <a:moveTo>
                  <a:pt x="4549" y="2442"/>
                </a:moveTo>
                <a:cubicBezTo>
                  <a:pt x="5668" y="2442"/>
                  <a:pt x="6680" y="2870"/>
                  <a:pt x="7430" y="3573"/>
                </a:cubicBezTo>
                <a:lnTo>
                  <a:pt x="4430" y="6561"/>
                </a:lnTo>
                <a:cubicBezTo>
                  <a:pt x="4370" y="6621"/>
                  <a:pt x="4370" y="6728"/>
                  <a:pt x="4430" y="6799"/>
                </a:cubicBezTo>
                <a:cubicBezTo>
                  <a:pt x="4465" y="6835"/>
                  <a:pt x="4513" y="6847"/>
                  <a:pt x="4549" y="6847"/>
                </a:cubicBezTo>
                <a:cubicBezTo>
                  <a:pt x="4596" y="6847"/>
                  <a:pt x="4644" y="6835"/>
                  <a:pt x="4668" y="6799"/>
                </a:cubicBezTo>
                <a:lnTo>
                  <a:pt x="5418" y="6061"/>
                </a:lnTo>
                <a:cubicBezTo>
                  <a:pt x="5549" y="6240"/>
                  <a:pt x="5620" y="6466"/>
                  <a:pt x="5620" y="6680"/>
                </a:cubicBezTo>
                <a:cubicBezTo>
                  <a:pt x="5620" y="7275"/>
                  <a:pt x="5144" y="7752"/>
                  <a:pt x="4549" y="7752"/>
                </a:cubicBezTo>
                <a:cubicBezTo>
                  <a:pt x="3953" y="7752"/>
                  <a:pt x="3477" y="7275"/>
                  <a:pt x="3477" y="6680"/>
                </a:cubicBezTo>
                <a:cubicBezTo>
                  <a:pt x="3477" y="6085"/>
                  <a:pt x="3953" y="5609"/>
                  <a:pt x="4549" y="5609"/>
                </a:cubicBezTo>
                <a:cubicBezTo>
                  <a:pt x="4608" y="5609"/>
                  <a:pt x="4680" y="5609"/>
                  <a:pt x="4739" y="5632"/>
                </a:cubicBezTo>
                <a:cubicBezTo>
                  <a:pt x="4747" y="5633"/>
                  <a:pt x="4755" y="5634"/>
                  <a:pt x="4763" y="5634"/>
                </a:cubicBezTo>
                <a:cubicBezTo>
                  <a:pt x="4848" y="5634"/>
                  <a:pt x="4920" y="5577"/>
                  <a:pt x="4942" y="5490"/>
                </a:cubicBezTo>
                <a:cubicBezTo>
                  <a:pt x="4954" y="5406"/>
                  <a:pt x="4894" y="5311"/>
                  <a:pt x="4799" y="5299"/>
                </a:cubicBezTo>
                <a:cubicBezTo>
                  <a:pt x="4715" y="5287"/>
                  <a:pt x="4620" y="5275"/>
                  <a:pt x="4549" y="5275"/>
                </a:cubicBezTo>
                <a:cubicBezTo>
                  <a:pt x="3775" y="5275"/>
                  <a:pt x="3156" y="5894"/>
                  <a:pt x="3156" y="6668"/>
                </a:cubicBezTo>
                <a:cubicBezTo>
                  <a:pt x="3156" y="7442"/>
                  <a:pt x="3775" y="8073"/>
                  <a:pt x="4549" y="8073"/>
                </a:cubicBezTo>
                <a:cubicBezTo>
                  <a:pt x="5323" y="8073"/>
                  <a:pt x="5954" y="7442"/>
                  <a:pt x="5954" y="6668"/>
                </a:cubicBezTo>
                <a:cubicBezTo>
                  <a:pt x="5954" y="6359"/>
                  <a:pt x="5847" y="6049"/>
                  <a:pt x="5656" y="5811"/>
                </a:cubicBezTo>
                <a:lnTo>
                  <a:pt x="6168" y="5287"/>
                </a:lnTo>
                <a:cubicBezTo>
                  <a:pt x="6501" y="5668"/>
                  <a:pt x="6680" y="6168"/>
                  <a:pt x="6680" y="6668"/>
                </a:cubicBezTo>
                <a:cubicBezTo>
                  <a:pt x="6680" y="7847"/>
                  <a:pt x="5727" y="8799"/>
                  <a:pt x="4549" y="8799"/>
                </a:cubicBezTo>
                <a:cubicBezTo>
                  <a:pt x="3370" y="8799"/>
                  <a:pt x="2418" y="7847"/>
                  <a:pt x="2418" y="6668"/>
                </a:cubicBezTo>
                <a:cubicBezTo>
                  <a:pt x="2418" y="5490"/>
                  <a:pt x="3370" y="4537"/>
                  <a:pt x="4549" y="4537"/>
                </a:cubicBezTo>
                <a:cubicBezTo>
                  <a:pt x="4906" y="4537"/>
                  <a:pt x="5251" y="4632"/>
                  <a:pt x="5561" y="4799"/>
                </a:cubicBezTo>
                <a:cubicBezTo>
                  <a:pt x="5583" y="4810"/>
                  <a:pt x="5608" y="4815"/>
                  <a:pt x="5635" y="4815"/>
                </a:cubicBezTo>
                <a:cubicBezTo>
                  <a:pt x="5693" y="4815"/>
                  <a:pt x="5754" y="4789"/>
                  <a:pt x="5787" y="4739"/>
                </a:cubicBezTo>
                <a:cubicBezTo>
                  <a:pt x="5835" y="4656"/>
                  <a:pt x="5799" y="4561"/>
                  <a:pt x="5727" y="4513"/>
                </a:cubicBezTo>
                <a:cubicBezTo>
                  <a:pt x="5370" y="4323"/>
                  <a:pt x="4965" y="4216"/>
                  <a:pt x="4561" y="4216"/>
                </a:cubicBezTo>
                <a:cubicBezTo>
                  <a:pt x="3215" y="4216"/>
                  <a:pt x="2108" y="5311"/>
                  <a:pt x="2108" y="6668"/>
                </a:cubicBezTo>
                <a:cubicBezTo>
                  <a:pt x="2108" y="8026"/>
                  <a:pt x="3215" y="9121"/>
                  <a:pt x="4561" y="9121"/>
                </a:cubicBezTo>
                <a:cubicBezTo>
                  <a:pt x="5918" y="9121"/>
                  <a:pt x="7025" y="8026"/>
                  <a:pt x="7025" y="6668"/>
                </a:cubicBezTo>
                <a:cubicBezTo>
                  <a:pt x="7025" y="6073"/>
                  <a:pt x="6811" y="5490"/>
                  <a:pt x="6406" y="5049"/>
                </a:cubicBezTo>
                <a:lnTo>
                  <a:pt x="6930" y="4525"/>
                </a:lnTo>
                <a:cubicBezTo>
                  <a:pt x="7466" y="5109"/>
                  <a:pt x="7752" y="5871"/>
                  <a:pt x="7752" y="6656"/>
                </a:cubicBezTo>
                <a:cubicBezTo>
                  <a:pt x="7752" y="8407"/>
                  <a:pt x="6323" y="9835"/>
                  <a:pt x="4561" y="9835"/>
                </a:cubicBezTo>
                <a:cubicBezTo>
                  <a:pt x="2810" y="9835"/>
                  <a:pt x="1382" y="8407"/>
                  <a:pt x="1382" y="6656"/>
                </a:cubicBezTo>
                <a:cubicBezTo>
                  <a:pt x="1382" y="4894"/>
                  <a:pt x="2810" y="3465"/>
                  <a:pt x="4561" y="3465"/>
                </a:cubicBezTo>
                <a:cubicBezTo>
                  <a:pt x="5180" y="3465"/>
                  <a:pt x="5775" y="3644"/>
                  <a:pt x="6275" y="3977"/>
                </a:cubicBezTo>
                <a:cubicBezTo>
                  <a:pt x="6300" y="3994"/>
                  <a:pt x="6330" y="4002"/>
                  <a:pt x="6360" y="4002"/>
                </a:cubicBezTo>
                <a:cubicBezTo>
                  <a:pt x="6415" y="4002"/>
                  <a:pt x="6471" y="3976"/>
                  <a:pt x="6501" y="3930"/>
                </a:cubicBezTo>
                <a:cubicBezTo>
                  <a:pt x="6549" y="3858"/>
                  <a:pt x="6525" y="3751"/>
                  <a:pt x="6454" y="3704"/>
                </a:cubicBezTo>
                <a:cubicBezTo>
                  <a:pt x="5894" y="3346"/>
                  <a:pt x="5239" y="3156"/>
                  <a:pt x="4561" y="3156"/>
                </a:cubicBezTo>
                <a:cubicBezTo>
                  <a:pt x="2632" y="3156"/>
                  <a:pt x="1048" y="4739"/>
                  <a:pt x="1048" y="6668"/>
                </a:cubicBezTo>
                <a:cubicBezTo>
                  <a:pt x="1048" y="8609"/>
                  <a:pt x="2632" y="10181"/>
                  <a:pt x="4561" y="10181"/>
                </a:cubicBezTo>
                <a:cubicBezTo>
                  <a:pt x="6501" y="10181"/>
                  <a:pt x="8073" y="8609"/>
                  <a:pt x="8073" y="6668"/>
                </a:cubicBezTo>
                <a:cubicBezTo>
                  <a:pt x="8073" y="5787"/>
                  <a:pt x="7752" y="4954"/>
                  <a:pt x="7156" y="4299"/>
                </a:cubicBezTo>
                <a:lnTo>
                  <a:pt x="7680" y="3787"/>
                </a:lnTo>
                <a:cubicBezTo>
                  <a:pt x="8383" y="4561"/>
                  <a:pt x="8799" y="5573"/>
                  <a:pt x="8799" y="6680"/>
                </a:cubicBezTo>
                <a:cubicBezTo>
                  <a:pt x="8799" y="9026"/>
                  <a:pt x="6894" y="10931"/>
                  <a:pt x="4549" y="10931"/>
                </a:cubicBezTo>
                <a:cubicBezTo>
                  <a:pt x="2215" y="10931"/>
                  <a:pt x="310" y="9026"/>
                  <a:pt x="310" y="6680"/>
                </a:cubicBezTo>
                <a:cubicBezTo>
                  <a:pt x="310" y="4347"/>
                  <a:pt x="2215" y="2442"/>
                  <a:pt x="4549" y="2442"/>
                </a:cubicBezTo>
                <a:close/>
                <a:moveTo>
                  <a:pt x="10023" y="1"/>
                </a:moveTo>
                <a:cubicBezTo>
                  <a:pt x="9981" y="1"/>
                  <a:pt x="9938" y="17"/>
                  <a:pt x="9907" y="48"/>
                </a:cubicBezTo>
                <a:lnTo>
                  <a:pt x="8156" y="1799"/>
                </a:lnTo>
                <a:cubicBezTo>
                  <a:pt x="8121" y="1834"/>
                  <a:pt x="8109" y="1882"/>
                  <a:pt x="8109" y="1918"/>
                </a:cubicBezTo>
                <a:lnTo>
                  <a:pt x="8109" y="2906"/>
                </a:lnTo>
                <a:lnTo>
                  <a:pt x="7680" y="3334"/>
                </a:lnTo>
                <a:cubicBezTo>
                  <a:pt x="6859" y="2572"/>
                  <a:pt x="5775" y="2120"/>
                  <a:pt x="4573" y="2120"/>
                </a:cubicBezTo>
                <a:cubicBezTo>
                  <a:pt x="2048" y="2120"/>
                  <a:pt x="1" y="4168"/>
                  <a:pt x="1" y="6680"/>
                </a:cubicBezTo>
                <a:cubicBezTo>
                  <a:pt x="1" y="9204"/>
                  <a:pt x="2048" y="11252"/>
                  <a:pt x="4573" y="11252"/>
                </a:cubicBezTo>
                <a:cubicBezTo>
                  <a:pt x="7085" y="11252"/>
                  <a:pt x="9133" y="9204"/>
                  <a:pt x="9133" y="6680"/>
                </a:cubicBezTo>
                <a:cubicBezTo>
                  <a:pt x="9133" y="5478"/>
                  <a:pt x="8680" y="4394"/>
                  <a:pt x="7918" y="3573"/>
                </a:cubicBezTo>
                <a:lnTo>
                  <a:pt x="8347" y="3144"/>
                </a:lnTo>
                <a:lnTo>
                  <a:pt x="9335" y="3144"/>
                </a:lnTo>
                <a:cubicBezTo>
                  <a:pt x="9371" y="3144"/>
                  <a:pt x="9418" y="3132"/>
                  <a:pt x="9454" y="3096"/>
                </a:cubicBezTo>
                <a:lnTo>
                  <a:pt x="11204" y="1346"/>
                </a:lnTo>
                <a:cubicBezTo>
                  <a:pt x="11252" y="1287"/>
                  <a:pt x="11264" y="1227"/>
                  <a:pt x="11240" y="1168"/>
                </a:cubicBezTo>
                <a:cubicBezTo>
                  <a:pt x="11204" y="1108"/>
                  <a:pt x="11145" y="1060"/>
                  <a:pt x="11085" y="1060"/>
                </a:cubicBezTo>
                <a:lnTo>
                  <a:pt x="10192" y="1060"/>
                </a:lnTo>
                <a:lnTo>
                  <a:pt x="10192" y="167"/>
                </a:lnTo>
                <a:cubicBezTo>
                  <a:pt x="10192" y="108"/>
                  <a:pt x="10145" y="36"/>
                  <a:pt x="10085" y="13"/>
                </a:cubicBezTo>
                <a:cubicBezTo>
                  <a:pt x="10065" y="5"/>
                  <a:pt x="10044" y="1"/>
                  <a:pt x="10023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endParaRPr>
              <a:cs typeface="B Nazanin" panose="00000700000000000000" pitchFamily="2" charset="-78"/>
            </a:endParaRPr>
          </a:p>
        </p:txBody>
      </p:sp>
      <p:grpSp>
        <p:nvGrpSpPr>
          <p:cNvPr id="8839" name="Google Shape;8839;p76"/>
          <p:cNvGrpSpPr/>
          <p:nvPr/>
        </p:nvGrpSpPr>
        <p:grpSpPr>
          <a:xfrm>
            <a:off x="4668202" y="2289714"/>
            <a:ext cx="359594" cy="353909"/>
            <a:chOff x="4687894" y="2289713"/>
            <a:chExt cx="359594" cy="353909"/>
          </a:xfrm>
          <a:solidFill>
            <a:schemeClr val="tx1"/>
          </a:solidFill>
        </p:grpSpPr>
        <p:sp>
          <p:nvSpPr>
            <p:cNvPr id="8840" name="Google Shape;8840;p76"/>
            <p:cNvSpPr/>
            <p:nvPr/>
          </p:nvSpPr>
          <p:spPr>
            <a:xfrm>
              <a:off x="4955207" y="2477227"/>
              <a:ext cx="34041" cy="22356"/>
            </a:xfrm>
            <a:custGeom>
              <a:avLst/>
              <a:gdLst/>
              <a:ahLst/>
              <a:cxnLst/>
              <a:rect l="l" t="t" r="r" b="b"/>
              <a:pathLst>
                <a:path w="1072" h="704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465"/>
                    <a:pt x="238" y="703"/>
                    <a:pt x="536" y="703"/>
                  </a:cubicBezTo>
                  <a:cubicBezTo>
                    <a:pt x="834" y="703"/>
                    <a:pt x="1072" y="465"/>
                    <a:pt x="1072" y="168"/>
                  </a:cubicBezTo>
                  <a:cubicBezTo>
                    <a:pt x="1072" y="72"/>
                    <a:pt x="1000" y="1"/>
                    <a:pt x="905" y="1"/>
                  </a:cubicBezTo>
                  <a:cubicBezTo>
                    <a:pt x="822" y="1"/>
                    <a:pt x="750" y="72"/>
                    <a:pt x="750" y="168"/>
                  </a:cubicBezTo>
                  <a:cubicBezTo>
                    <a:pt x="750" y="287"/>
                    <a:pt x="655" y="370"/>
                    <a:pt x="536" y="370"/>
                  </a:cubicBezTo>
                  <a:cubicBezTo>
                    <a:pt x="417" y="370"/>
                    <a:pt x="334" y="287"/>
                    <a:pt x="334" y="168"/>
                  </a:cubicBez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41" name="Google Shape;8841;p76"/>
            <p:cNvSpPr/>
            <p:nvPr/>
          </p:nvSpPr>
          <p:spPr>
            <a:xfrm>
              <a:off x="4687894" y="2289713"/>
              <a:ext cx="359594" cy="353909"/>
            </a:xfrm>
            <a:custGeom>
              <a:avLst/>
              <a:gdLst/>
              <a:ahLst/>
              <a:cxnLst/>
              <a:rect l="l" t="t" r="r" b="b"/>
              <a:pathLst>
                <a:path w="11324" h="11145" extrusionOk="0">
                  <a:moveTo>
                    <a:pt x="9180" y="3036"/>
                  </a:moveTo>
                  <a:cubicBezTo>
                    <a:pt x="9204" y="3036"/>
                    <a:pt x="9228" y="3036"/>
                    <a:pt x="9240" y="3048"/>
                  </a:cubicBezTo>
                  <a:cubicBezTo>
                    <a:pt x="9299" y="3108"/>
                    <a:pt x="9371" y="3417"/>
                    <a:pt x="9299" y="3977"/>
                  </a:cubicBezTo>
                  <a:cubicBezTo>
                    <a:pt x="9240" y="4513"/>
                    <a:pt x="9061" y="4989"/>
                    <a:pt x="8895" y="5072"/>
                  </a:cubicBezTo>
                  <a:cubicBezTo>
                    <a:pt x="8813" y="5119"/>
                    <a:pt x="8682" y="5149"/>
                    <a:pt x="8533" y="5149"/>
                  </a:cubicBezTo>
                  <a:cubicBezTo>
                    <a:pt x="8336" y="5149"/>
                    <a:pt x="8108" y="5096"/>
                    <a:pt x="7918" y="4953"/>
                  </a:cubicBezTo>
                  <a:cubicBezTo>
                    <a:pt x="7573" y="4703"/>
                    <a:pt x="7466" y="4263"/>
                    <a:pt x="7585" y="3667"/>
                  </a:cubicBezTo>
                  <a:cubicBezTo>
                    <a:pt x="7597" y="3608"/>
                    <a:pt x="7644" y="3572"/>
                    <a:pt x="7704" y="3537"/>
                  </a:cubicBezTo>
                  <a:cubicBezTo>
                    <a:pt x="8526" y="3167"/>
                    <a:pt x="9002" y="3036"/>
                    <a:pt x="9180" y="3036"/>
                  </a:cubicBezTo>
                  <a:close/>
                  <a:moveTo>
                    <a:pt x="620" y="5608"/>
                  </a:moveTo>
                  <a:cubicBezTo>
                    <a:pt x="691" y="5620"/>
                    <a:pt x="798" y="5703"/>
                    <a:pt x="858" y="5846"/>
                  </a:cubicBezTo>
                  <a:cubicBezTo>
                    <a:pt x="870" y="5882"/>
                    <a:pt x="894" y="5942"/>
                    <a:pt x="894" y="6001"/>
                  </a:cubicBezTo>
                  <a:cubicBezTo>
                    <a:pt x="667" y="5953"/>
                    <a:pt x="501" y="5882"/>
                    <a:pt x="453" y="5799"/>
                  </a:cubicBezTo>
                  <a:cubicBezTo>
                    <a:pt x="441" y="5775"/>
                    <a:pt x="489" y="5703"/>
                    <a:pt x="501" y="5668"/>
                  </a:cubicBezTo>
                  <a:cubicBezTo>
                    <a:pt x="548" y="5608"/>
                    <a:pt x="572" y="5608"/>
                    <a:pt x="608" y="5608"/>
                  </a:cubicBezTo>
                  <a:close/>
                  <a:moveTo>
                    <a:pt x="5073" y="0"/>
                  </a:moveTo>
                  <a:cubicBezTo>
                    <a:pt x="4477" y="0"/>
                    <a:pt x="3906" y="238"/>
                    <a:pt x="3477" y="655"/>
                  </a:cubicBezTo>
                  <a:cubicBezTo>
                    <a:pt x="3049" y="1084"/>
                    <a:pt x="2822" y="1632"/>
                    <a:pt x="2822" y="2239"/>
                  </a:cubicBezTo>
                  <a:cubicBezTo>
                    <a:pt x="2822" y="2834"/>
                    <a:pt x="3061" y="3406"/>
                    <a:pt x="3477" y="3834"/>
                  </a:cubicBezTo>
                  <a:cubicBezTo>
                    <a:pt x="3596" y="3953"/>
                    <a:pt x="3727" y="4060"/>
                    <a:pt x="3882" y="4144"/>
                  </a:cubicBezTo>
                  <a:cubicBezTo>
                    <a:pt x="3775" y="4179"/>
                    <a:pt x="3668" y="4203"/>
                    <a:pt x="3584" y="4239"/>
                  </a:cubicBezTo>
                  <a:cubicBezTo>
                    <a:pt x="3489" y="4263"/>
                    <a:pt x="3453" y="4358"/>
                    <a:pt x="3477" y="4441"/>
                  </a:cubicBezTo>
                  <a:cubicBezTo>
                    <a:pt x="3505" y="4515"/>
                    <a:pt x="3561" y="4560"/>
                    <a:pt x="3629" y="4560"/>
                  </a:cubicBezTo>
                  <a:cubicBezTo>
                    <a:pt x="3649" y="4560"/>
                    <a:pt x="3670" y="4557"/>
                    <a:pt x="3692" y="4549"/>
                  </a:cubicBezTo>
                  <a:cubicBezTo>
                    <a:pt x="4138" y="4400"/>
                    <a:pt x="4608" y="4325"/>
                    <a:pt x="5079" y="4325"/>
                  </a:cubicBezTo>
                  <a:cubicBezTo>
                    <a:pt x="5549" y="4325"/>
                    <a:pt x="6019" y="4400"/>
                    <a:pt x="6466" y="4549"/>
                  </a:cubicBezTo>
                  <a:cubicBezTo>
                    <a:pt x="6490" y="4549"/>
                    <a:pt x="6501" y="4560"/>
                    <a:pt x="6525" y="4560"/>
                  </a:cubicBezTo>
                  <a:cubicBezTo>
                    <a:pt x="6609" y="4560"/>
                    <a:pt x="6668" y="4525"/>
                    <a:pt x="6680" y="4441"/>
                  </a:cubicBezTo>
                  <a:cubicBezTo>
                    <a:pt x="6704" y="4358"/>
                    <a:pt x="6668" y="4263"/>
                    <a:pt x="6573" y="4239"/>
                  </a:cubicBezTo>
                  <a:cubicBezTo>
                    <a:pt x="6466" y="4203"/>
                    <a:pt x="6370" y="4179"/>
                    <a:pt x="6275" y="4144"/>
                  </a:cubicBezTo>
                  <a:cubicBezTo>
                    <a:pt x="6406" y="4060"/>
                    <a:pt x="6549" y="3953"/>
                    <a:pt x="6680" y="3834"/>
                  </a:cubicBezTo>
                  <a:cubicBezTo>
                    <a:pt x="6787" y="3727"/>
                    <a:pt x="6882" y="3608"/>
                    <a:pt x="6966" y="3477"/>
                  </a:cubicBezTo>
                  <a:cubicBezTo>
                    <a:pt x="7002" y="3489"/>
                    <a:pt x="7049" y="3489"/>
                    <a:pt x="7097" y="3513"/>
                  </a:cubicBezTo>
                  <a:lnTo>
                    <a:pt x="7275" y="3548"/>
                  </a:lnTo>
                  <a:lnTo>
                    <a:pt x="7275" y="3572"/>
                  </a:lnTo>
                  <a:cubicBezTo>
                    <a:pt x="7204" y="3953"/>
                    <a:pt x="7204" y="4287"/>
                    <a:pt x="7287" y="4560"/>
                  </a:cubicBezTo>
                  <a:cubicBezTo>
                    <a:pt x="7359" y="4822"/>
                    <a:pt x="7513" y="5025"/>
                    <a:pt x="7716" y="5180"/>
                  </a:cubicBezTo>
                  <a:cubicBezTo>
                    <a:pt x="7954" y="5358"/>
                    <a:pt x="8252" y="5430"/>
                    <a:pt x="8526" y="5430"/>
                  </a:cubicBezTo>
                  <a:cubicBezTo>
                    <a:pt x="8728" y="5430"/>
                    <a:pt x="8907" y="5382"/>
                    <a:pt x="9049" y="5311"/>
                  </a:cubicBezTo>
                  <a:cubicBezTo>
                    <a:pt x="9192" y="5215"/>
                    <a:pt x="9323" y="5037"/>
                    <a:pt x="9430" y="4763"/>
                  </a:cubicBezTo>
                  <a:cubicBezTo>
                    <a:pt x="9478" y="4822"/>
                    <a:pt x="9526" y="4882"/>
                    <a:pt x="9561" y="4930"/>
                  </a:cubicBezTo>
                  <a:cubicBezTo>
                    <a:pt x="9740" y="5168"/>
                    <a:pt x="9859" y="5418"/>
                    <a:pt x="9954" y="5692"/>
                  </a:cubicBezTo>
                  <a:cubicBezTo>
                    <a:pt x="10002" y="5858"/>
                    <a:pt x="10133" y="5977"/>
                    <a:pt x="10300" y="6037"/>
                  </a:cubicBezTo>
                  <a:lnTo>
                    <a:pt x="10752" y="6192"/>
                  </a:lnTo>
                  <a:cubicBezTo>
                    <a:pt x="10871" y="6239"/>
                    <a:pt x="10966" y="6334"/>
                    <a:pt x="10966" y="6465"/>
                  </a:cubicBezTo>
                  <a:lnTo>
                    <a:pt x="10966" y="7239"/>
                  </a:lnTo>
                  <a:cubicBezTo>
                    <a:pt x="10966" y="7382"/>
                    <a:pt x="10895" y="7477"/>
                    <a:pt x="10752" y="7525"/>
                  </a:cubicBezTo>
                  <a:lnTo>
                    <a:pt x="10014" y="7763"/>
                  </a:lnTo>
                  <a:cubicBezTo>
                    <a:pt x="9895" y="7811"/>
                    <a:pt x="9788" y="7882"/>
                    <a:pt x="9728" y="8001"/>
                  </a:cubicBezTo>
                  <a:cubicBezTo>
                    <a:pt x="9430" y="8513"/>
                    <a:pt x="8966" y="8930"/>
                    <a:pt x="8359" y="9252"/>
                  </a:cubicBezTo>
                  <a:cubicBezTo>
                    <a:pt x="8287" y="9287"/>
                    <a:pt x="8240" y="9359"/>
                    <a:pt x="8228" y="9430"/>
                  </a:cubicBezTo>
                  <a:lnTo>
                    <a:pt x="7990" y="10692"/>
                  </a:lnTo>
                  <a:cubicBezTo>
                    <a:pt x="7990" y="10728"/>
                    <a:pt x="7954" y="10752"/>
                    <a:pt x="7918" y="10752"/>
                  </a:cubicBezTo>
                  <a:lnTo>
                    <a:pt x="7144" y="10752"/>
                  </a:lnTo>
                  <a:cubicBezTo>
                    <a:pt x="7109" y="10752"/>
                    <a:pt x="7085" y="10728"/>
                    <a:pt x="7061" y="10692"/>
                  </a:cubicBezTo>
                  <a:lnTo>
                    <a:pt x="6930" y="10002"/>
                  </a:lnTo>
                  <a:cubicBezTo>
                    <a:pt x="6897" y="9868"/>
                    <a:pt x="6800" y="9786"/>
                    <a:pt x="6661" y="9786"/>
                  </a:cubicBezTo>
                  <a:cubicBezTo>
                    <a:pt x="6652" y="9786"/>
                    <a:pt x="6642" y="9787"/>
                    <a:pt x="6632" y="9787"/>
                  </a:cubicBezTo>
                  <a:cubicBezTo>
                    <a:pt x="6299" y="9835"/>
                    <a:pt x="5954" y="9859"/>
                    <a:pt x="5608" y="9859"/>
                  </a:cubicBezTo>
                  <a:cubicBezTo>
                    <a:pt x="5358" y="9859"/>
                    <a:pt x="5097" y="9847"/>
                    <a:pt x="4846" y="9823"/>
                  </a:cubicBezTo>
                  <a:cubicBezTo>
                    <a:pt x="4833" y="9821"/>
                    <a:pt x="4819" y="9819"/>
                    <a:pt x="4806" y="9819"/>
                  </a:cubicBezTo>
                  <a:cubicBezTo>
                    <a:pt x="4692" y="9819"/>
                    <a:pt x="4593" y="9908"/>
                    <a:pt x="4561" y="10025"/>
                  </a:cubicBezTo>
                  <a:lnTo>
                    <a:pt x="4442" y="10692"/>
                  </a:lnTo>
                  <a:cubicBezTo>
                    <a:pt x="4442" y="10728"/>
                    <a:pt x="4418" y="10752"/>
                    <a:pt x="4370" y="10752"/>
                  </a:cubicBezTo>
                  <a:lnTo>
                    <a:pt x="3596" y="10752"/>
                  </a:lnTo>
                  <a:cubicBezTo>
                    <a:pt x="3573" y="10752"/>
                    <a:pt x="3537" y="10728"/>
                    <a:pt x="3525" y="10692"/>
                  </a:cubicBezTo>
                  <a:lnTo>
                    <a:pt x="3299" y="9502"/>
                  </a:lnTo>
                  <a:cubicBezTo>
                    <a:pt x="3287" y="9430"/>
                    <a:pt x="3239" y="9359"/>
                    <a:pt x="3168" y="9323"/>
                  </a:cubicBezTo>
                  <a:cubicBezTo>
                    <a:pt x="2108" y="8763"/>
                    <a:pt x="1560" y="7823"/>
                    <a:pt x="1560" y="6620"/>
                  </a:cubicBezTo>
                  <a:cubicBezTo>
                    <a:pt x="1560" y="6013"/>
                    <a:pt x="1691" y="5477"/>
                    <a:pt x="1965" y="5013"/>
                  </a:cubicBezTo>
                  <a:cubicBezTo>
                    <a:pt x="2215" y="4584"/>
                    <a:pt x="2572" y="4239"/>
                    <a:pt x="3037" y="3965"/>
                  </a:cubicBezTo>
                  <a:cubicBezTo>
                    <a:pt x="3108" y="3929"/>
                    <a:pt x="3132" y="3822"/>
                    <a:pt x="3096" y="3751"/>
                  </a:cubicBezTo>
                  <a:cubicBezTo>
                    <a:pt x="3065" y="3696"/>
                    <a:pt x="3008" y="3667"/>
                    <a:pt x="2952" y="3667"/>
                  </a:cubicBezTo>
                  <a:cubicBezTo>
                    <a:pt x="2923" y="3667"/>
                    <a:pt x="2895" y="3675"/>
                    <a:pt x="2870" y="3691"/>
                  </a:cubicBezTo>
                  <a:cubicBezTo>
                    <a:pt x="1977" y="4203"/>
                    <a:pt x="1429" y="5013"/>
                    <a:pt x="1275" y="6025"/>
                  </a:cubicBezTo>
                  <a:lnTo>
                    <a:pt x="1227" y="6025"/>
                  </a:lnTo>
                  <a:cubicBezTo>
                    <a:pt x="1227" y="5918"/>
                    <a:pt x="1215" y="5799"/>
                    <a:pt x="1167" y="5692"/>
                  </a:cubicBezTo>
                  <a:cubicBezTo>
                    <a:pt x="1084" y="5453"/>
                    <a:pt x="870" y="5299"/>
                    <a:pt x="667" y="5263"/>
                  </a:cubicBezTo>
                  <a:cubicBezTo>
                    <a:pt x="654" y="5262"/>
                    <a:pt x="640" y="5261"/>
                    <a:pt x="626" y="5261"/>
                  </a:cubicBezTo>
                  <a:cubicBezTo>
                    <a:pt x="474" y="5261"/>
                    <a:pt x="326" y="5323"/>
                    <a:pt x="239" y="5465"/>
                  </a:cubicBezTo>
                  <a:cubicBezTo>
                    <a:pt x="72" y="5668"/>
                    <a:pt x="96" y="5834"/>
                    <a:pt x="144" y="5942"/>
                  </a:cubicBezTo>
                  <a:cubicBezTo>
                    <a:pt x="239" y="6096"/>
                    <a:pt x="441" y="6239"/>
                    <a:pt x="798" y="6311"/>
                  </a:cubicBezTo>
                  <a:cubicBezTo>
                    <a:pt x="786" y="6323"/>
                    <a:pt x="786" y="6334"/>
                    <a:pt x="775" y="6358"/>
                  </a:cubicBezTo>
                  <a:cubicBezTo>
                    <a:pt x="560" y="6620"/>
                    <a:pt x="310" y="6680"/>
                    <a:pt x="155" y="6680"/>
                  </a:cubicBezTo>
                  <a:cubicBezTo>
                    <a:pt x="72" y="6680"/>
                    <a:pt x="1" y="6751"/>
                    <a:pt x="1" y="6858"/>
                  </a:cubicBezTo>
                  <a:cubicBezTo>
                    <a:pt x="1" y="6954"/>
                    <a:pt x="72" y="7025"/>
                    <a:pt x="155" y="7037"/>
                  </a:cubicBezTo>
                  <a:lnTo>
                    <a:pt x="191" y="7037"/>
                  </a:lnTo>
                  <a:cubicBezTo>
                    <a:pt x="394" y="7037"/>
                    <a:pt x="715" y="6966"/>
                    <a:pt x="1025" y="6573"/>
                  </a:cubicBezTo>
                  <a:cubicBezTo>
                    <a:pt x="1072" y="6513"/>
                    <a:pt x="1108" y="6442"/>
                    <a:pt x="1144" y="6382"/>
                  </a:cubicBezTo>
                  <a:cubicBezTo>
                    <a:pt x="1167" y="6382"/>
                    <a:pt x="1203" y="6382"/>
                    <a:pt x="1227" y="6394"/>
                  </a:cubicBezTo>
                  <a:cubicBezTo>
                    <a:pt x="1227" y="6489"/>
                    <a:pt x="1215" y="6573"/>
                    <a:pt x="1215" y="6668"/>
                  </a:cubicBezTo>
                  <a:cubicBezTo>
                    <a:pt x="1215" y="7347"/>
                    <a:pt x="1382" y="7954"/>
                    <a:pt x="1703" y="8478"/>
                  </a:cubicBezTo>
                  <a:cubicBezTo>
                    <a:pt x="2001" y="8954"/>
                    <a:pt x="2441" y="9359"/>
                    <a:pt x="2977" y="9644"/>
                  </a:cubicBezTo>
                  <a:lnTo>
                    <a:pt x="3192" y="10799"/>
                  </a:lnTo>
                  <a:cubicBezTo>
                    <a:pt x="3227" y="11002"/>
                    <a:pt x="3406" y="11133"/>
                    <a:pt x="3596" y="11133"/>
                  </a:cubicBezTo>
                  <a:lnTo>
                    <a:pt x="4370" y="11133"/>
                  </a:lnTo>
                  <a:cubicBezTo>
                    <a:pt x="4561" y="11133"/>
                    <a:pt x="4727" y="11002"/>
                    <a:pt x="4775" y="10799"/>
                  </a:cubicBezTo>
                  <a:lnTo>
                    <a:pt x="4894" y="10204"/>
                  </a:lnTo>
                  <a:cubicBezTo>
                    <a:pt x="5132" y="10240"/>
                    <a:pt x="5370" y="10252"/>
                    <a:pt x="5620" y="10252"/>
                  </a:cubicBezTo>
                  <a:cubicBezTo>
                    <a:pt x="5966" y="10252"/>
                    <a:pt x="6311" y="10228"/>
                    <a:pt x="6632" y="10180"/>
                  </a:cubicBezTo>
                  <a:lnTo>
                    <a:pt x="6751" y="10823"/>
                  </a:lnTo>
                  <a:cubicBezTo>
                    <a:pt x="6787" y="11014"/>
                    <a:pt x="6966" y="11145"/>
                    <a:pt x="7156" y="11145"/>
                  </a:cubicBezTo>
                  <a:lnTo>
                    <a:pt x="7930" y="11145"/>
                  </a:lnTo>
                  <a:cubicBezTo>
                    <a:pt x="8121" y="11145"/>
                    <a:pt x="8287" y="11014"/>
                    <a:pt x="8335" y="10823"/>
                  </a:cubicBezTo>
                  <a:lnTo>
                    <a:pt x="8573" y="9585"/>
                  </a:lnTo>
                  <a:cubicBezTo>
                    <a:pt x="9228" y="9240"/>
                    <a:pt x="9716" y="8775"/>
                    <a:pt x="10038" y="8228"/>
                  </a:cubicBezTo>
                  <a:cubicBezTo>
                    <a:pt x="10073" y="8180"/>
                    <a:pt x="10097" y="8156"/>
                    <a:pt x="10145" y="8132"/>
                  </a:cubicBezTo>
                  <a:lnTo>
                    <a:pt x="10895" y="7894"/>
                  </a:lnTo>
                  <a:cubicBezTo>
                    <a:pt x="11145" y="7811"/>
                    <a:pt x="11323" y="7573"/>
                    <a:pt x="11323" y="7299"/>
                  </a:cubicBezTo>
                  <a:lnTo>
                    <a:pt x="11323" y="6525"/>
                  </a:lnTo>
                  <a:cubicBezTo>
                    <a:pt x="11312" y="6251"/>
                    <a:pt x="11133" y="6013"/>
                    <a:pt x="10871" y="5918"/>
                  </a:cubicBezTo>
                  <a:lnTo>
                    <a:pt x="10419" y="5775"/>
                  </a:lnTo>
                  <a:cubicBezTo>
                    <a:pt x="10359" y="5763"/>
                    <a:pt x="10311" y="5715"/>
                    <a:pt x="10300" y="5644"/>
                  </a:cubicBezTo>
                  <a:cubicBezTo>
                    <a:pt x="10192" y="5322"/>
                    <a:pt x="10061" y="5049"/>
                    <a:pt x="9859" y="4775"/>
                  </a:cubicBezTo>
                  <a:cubicBezTo>
                    <a:pt x="9776" y="4656"/>
                    <a:pt x="9680" y="4537"/>
                    <a:pt x="9561" y="4429"/>
                  </a:cubicBezTo>
                  <a:cubicBezTo>
                    <a:pt x="9645" y="4132"/>
                    <a:pt x="9669" y="3798"/>
                    <a:pt x="9669" y="3501"/>
                  </a:cubicBezTo>
                  <a:cubicBezTo>
                    <a:pt x="9669" y="3084"/>
                    <a:pt x="9585" y="2822"/>
                    <a:pt x="9418" y="2739"/>
                  </a:cubicBezTo>
                  <a:cubicBezTo>
                    <a:pt x="9384" y="2722"/>
                    <a:pt x="9329" y="2693"/>
                    <a:pt x="9204" y="2693"/>
                  </a:cubicBezTo>
                  <a:cubicBezTo>
                    <a:pt x="8980" y="2693"/>
                    <a:pt x="8533" y="2787"/>
                    <a:pt x="7585" y="3215"/>
                  </a:cubicBezTo>
                  <a:cubicBezTo>
                    <a:pt x="7561" y="3227"/>
                    <a:pt x="7513" y="3239"/>
                    <a:pt x="7478" y="3275"/>
                  </a:cubicBezTo>
                  <a:cubicBezTo>
                    <a:pt x="7383" y="3239"/>
                    <a:pt x="7287" y="3227"/>
                    <a:pt x="7180" y="3191"/>
                  </a:cubicBezTo>
                  <a:cubicBezTo>
                    <a:pt x="7168" y="3191"/>
                    <a:pt x="7156" y="3191"/>
                    <a:pt x="7144" y="3179"/>
                  </a:cubicBezTo>
                  <a:cubicBezTo>
                    <a:pt x="7263" y="2929"/>
                    <a:pt x="7335" y="2644"/>
                    <a:pt x="7347" y="2346"/>
                  </a:cubicBezTo>
                  <a:cubicBezTo>
                    <a:pt x="7347" y="2263"/>
                    <a:pt x="7287" y="2179"/>
                    <a:pt x="7180" y="2167"/>
                  </a:cubicBezTo>
                  <a:cubicBezTo>
                    <a:pt x="7097" y="2167"/>
                    <a:pt x="7025" y="2227"/>
                    <a:pt x="7002" y="2334"/>
                  </a:cubicBezTo>
                  <a:cubicBezTo>
                    <a:pt x="6990" y="2810"/>
                    <a:pt x="6787" y="3251"/>
                    <a:pt x="6442" y="3596"/>
                  </a:cubicBezTo>
                  <a:cubicBezTo>
                    <a:pt x="6228" y="3810"/>
                    <a:pt x="5989" y="3953"/>
                    <a:pt x="5739" y="4048"/>
                  </a:cubicBezTo>
                  <a:cubicBezTo>
                    <a:pt x="5525" y="4019"/>
                    <a:pt x="5302" y="4004"/>
                    <a:pt x="5079" y="4004"/>
                  </a:cubicBezTo>
                  <a:cubicBezTo>
                    <a:pt x="4855" y="4004"/>
                    <a:pt x="4632" y="4019"/>
                    <a:pt x="4418" y="4048"/>
                  </a:cubicBezTo>
                  <a:cubicBezTo>
                    <a:pt x="4168" y="3953"/>
                    <a:pt x="3930" y="3810"/>
                    <a:pt x="3715" y="3596"/>
                  </a:cubicBezTo>
                  <a:cubicBezTo>
                    <a:pt x="3358" y="3239"/>
                    <a:pt x="3156" y="2751"/>
                    <a:pt x="3156" y="2239"/>
                  </a:cubicBezTo>
                  <a:cubicBezTo>
                    <a:pt x="3156" y="1739"/>
                    <a:pt x="3346" y="1251"/>
                    <a:pt x="3715" y="893"/>
                  </a:cubicBezTo>
                  <a:cubicBezTo>
                    <a:pt x="4073" y="536"/>
                    <a:pt x="4561" y="322"/>
                    <a:pt x="5073" y="322"/>
                  </a:cubicBezTo>
                  <a:cubicBezTo>
                    <a:pt x="5573" y="322"/>
                    <a:pt x="6073" y="512"/>
                    <a:pt x="6430" y="893"/>
                  </a:cubicBezTo>
                  <a:cubicBezTo>
                    <a:pt x="6573" y="1036"/>
                    <a:pt x="6692" y="1203"/>
                    <a:pt x="6787" y="1381"/>
                  </a:cubicBezTo>
                  <a:cubicBezTo>
                    <a:pt x="6813" y="1433"/>
                    <a:pt x="6870" y="1472"/>
                    <a:pt x="6930" y="1472"/>
                  </a:cubicBezTo>
                  <a:cubicBezTo>
                    <a:pt x="6954" y="1472"/>
                    <a:pt x="6978" y="1466"/>
                    <a:pt x="7002" y="1453"/>
                  </a:cubicBezTo>
                  <a:cubicBezTo>
                    <a:pt x="7085" y="1405"/>
                    <a:pt x="7121" y="1322"/>
                    <a:pt x="7085" y="1227"/>
                  </a:cubicBezTo>
                  <a:cubicBezTo>
                    <a:pt x="6978" y="1024"/>
                    <a:pt x="6823" y="834"/>
                    <a:pt x="6668" y="655"/>
                  </a:cubicBezTo>
                  <a:cubicBezTo>
                    <a:pt x="6228" y="215"/>
                    <a:pt x="5680" y="0"/>
                    <a:pt x="5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42" name="Google Shape;8842;p76"/>
            <p:cNvSpPr/>
            <p:nvPr/>
          </p:nvSpPr>
          <p:spPr>
            <a:xfrm>
              <a:off x="4829299" y="2324485"/>
              <a:ext cx="42393" cy="75291"/>
            </a:xfrm>
            <a:custGeom>
              <a:avLst/>
              <a:gdLst/>
              <a:ahLst/>
              <a:cxnLst/>
              <a:rect l="l" t="t" r="r" b="b"/>
              <a:pathLst>
                <a:path w="1335" h="2371" extrusionOk="0">
                  <a:moveTo>
                    <a:pt x="644" y="417"/>
                  </a:moveTo>
                  <a:lnTo>
                    <a:pt x="644" y="941"/>
                  </a:lnTo>
                  <a:cubicBezTo>
                    <a:pt x="501" y="882"/>
                    <a:pt x="370" y="822"/>
                    <a:pt x="370" y="656"/>
                  </a:cubicBezTo>
                  <a:cubicBezTo>
                    <a:pt x="370" y="513"/>
                    <a:pt x="489" y="441"/>
                    <a:pt x="644" y="417"/>
                  </a:cubicBezTo>
                  <a:close/>
                  <a:moveTo>
                    <a:pt x="786" y="1322"/>
                  </a:moveTo>
                  <a:cubicBezTo>
                    <a:pt x="929" y="1382"/>
                    <a:pt x="1036" y="1477"/>
                    <a:pt x="1036" y="1656"/>
                  </a:cubicBezTo>
                  <a:cubicBezTo>
                    <a:pt x="1036" y="1810"/>
                    <a:pt x="929" y="1906"/>
                    <a:pt x="786" y="1941"/>
                  </a:cubicBezTo>
                  <a:lnTo>
                    <a:pt x="786" y="1322"/>
                  </a:lnTo>
                  <a:close/>
                  <a:moveTo>
                    <a:pt x="703" y="1"/>
                  </a:moveTo>
                  <a:cubicBezTo>
                    <a:pt x="655" y="1"/>
                    <a:pt x="620" y="36"/>
                    <a:pt x="620" y="60"/>
                  </a:cubicBezTo>
                  <a:lnTo>
                    <a:pt x="620" y="156"/>
                  </a:lnTo>
                  <a:cubicBezTo>
                    <a:pt x="334" y="179"/>
                    <a:pt x="60" y="334"/>
                    <a:pt x="60" y="691"/>
                  </a:cubicBezTo>
                  <a:cubicBezTo>
                    <a:pt x="60" y="1060"/>
                    <a:pt x="346" y="1168"/>
                    <a:pt x="620" y="1251"/>
                  </a:cubicBezTo>
                  <a:lnTo>
                    <a:pt x="620" y="1941"/>
                  </a:lnTo>
                  <a:cubicBezTo>
                    <a:pt x="322" y="1906"/>
                    <a:pt x="239" y="1715"/>
                    <a:pt x="143" y="1715"/>
                  </a:cubicBezTo>
                  <a:cubicBezTo>
                    <a:pt x="60" y="1715"/>
                    <a:pt x="1" y="1810"/>
                    <a:pt x="1" y="1882"/>
                  </a:cubicBezTo>
                  <a:cubicBezTo>
                    <a:pt x="1" y="2025"/>
                    <a:pt x="239" y="2227"/>
                    <a:pt x="620" y="2227"/>
                  </a:cubicBezTo>
                  <a:lnTo>
                    <a:pt x="620" y="2311"/>
                  </a:lnTo>
                  <a:cubicBezTo>
                    <a:pt x="620" y="2346"/>
                    <a:pt x="644" y="2370"/>
                    <a:pt x="703" y="2370"/>
                  </a:cubicBezTo>
                  <a:cubicBezTo>
                    <a:pt x="751" y="2370"/>
                    <a:pt x="798" y="2346"/>
                    <a:pt x="798" y="2311"/>
                  </a:cubicBezTo>
                  <a:lnTo>
                    <a:pt x="798" y="2203"/>
                  </a:lnTo>
                  <a:cubicBezTo>
                    <a:pt x="1108" y="2168"/>
                    <a:pt x="1310" y="1965"/>
                    <a:pt x="1310" y="1608"/>
                  </a:cubicBezTo>
                  <a:cubicBezTo>
                    <a:pt x="1334" y="1227"/>
                    <a:pt x="1048" y="1096"/>
                    <a:pt x="798" y="1001"/>
                  </a:cubicBezTo>
                  <a:lnTo>
                    <a:pt x="798" y="406"/>
                  </a:lnTo>
                  <a:cubicBezTo>
                    <a:pt x="1001" y="417"/>
                    <a:pt x="1084" y="513"/>
                    <a:pt x="1144" y="513"/>
                  </a:cubicBezTo>
                  <a:cubicBezTo>
                    <a:pt x="1227" y="513"/>
                    <a:pt x="1275" y="406"/>
                    <a:pt x="1275" y="346"/>
                  </a:cubicBezTo>
                  <a:cubicBezTo>
                    <a:pt x="1275" y="203"/>
                    <a:pt x="989" y="144"/>
                    <a:pt x="798" y="144"/>
                  </a:cubicBezTo>
                  <a:lnTo>
                    <a:pt x="798" y="60"/>
                  </a:lnTo>
                  <a:cubicBezTo>
                    <a:pt x="798" y="36"/>
                    <a:pt x="751" y="1"/>
                    <a:pt x="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843" name="Google Shape;8843;p76"/>
          <p:cNvSpPr/>
          <p:nvPr/>
        </p:nvSpPr>
        <p:spPr>
          <a:xfrm>
            <a:off x="5214928" y="2287078"/>
            <a:ext cx="358832" cy="359562"/>
          </a:xfrm>
          <a:custGeom>
            <a:avLst/>
            <a:gdLst/>
            <a:ahLst/>
            <a:cxnLst/>
            <a:rect l="l" t="t" r="r" b="b"/>
            <a:pathLst>
              <a:path w="11300" h="11323" extrusionOk="0">
                <a:moveTo>
                  <a:pt x="5620" y="333"/>
                </a:moveTo>
                <a:cubicBezTo>
                  <a:pt x="5715" y="333"/>
                  <a:pt x="5787" y="405"/>
                  <a:pt x="5787" y="500"/>
                </a:cubicBezTo>
                <a:lnTo>
                  <a:pt x="5787" y="560"/>
                </a:lnTo>
                <a:lnTo>
                  <a:pt x="5453" y="560"/>
                </a:lnTo>
                <a:lnTo>
                  <a:pt x="5453" y="500"/>
                </a:lnTo>
                <a:cubicBezTo>
                  <a:pt x="5453" y="405"/>
                  <a:pt x="5536" y="333"/>
                  <a:pt x="5620" y="333"/>
                </a:cubicBezTo>
                <a:close/>
                <a:moveTo>
                  <a:pt x="5465" y="917"/>
                </a:moveTo>
                <a:lnTo>
                  <a:pt x="5465" y="5822"/>
                </a:lnTo>
                <a:cubicBezTo>
                  <a:pt x="5120" y="5560"/>
                  <a:pt x="4703" y="5405"/>
                  <a:pt x="4251" y="5405"/>
                </a:cubicBezTo>
                <a:cubicBezTo>
                  <a:pt x="3810" y="5405"/>
                  <a:pt x="3393" y="5560"/>
                  <a:pt x="3060" y="5810"/>
                </a:cubicBezTo>
                <a:cubicBezTo>
                  <a:pt x="3108" y="4536"/>
                  <a:pt x="3370" y="3322"/>
                  <a:pt x="3834" y="2417"/>
                </a:cubicBezTo>
                <a:cubicBezTo>
                  <a:pt x="4286" y="1524"/>
                  <a:pt x="4846" y="1000"/>
                  <a:pt x="5465" y="917"/>
                </a:cubicBezTo>
                <a:close/>
                <a:moveTo>
                  <a:pt x="5822" y="917"/>
                </a:moveTo>
                <a:cubicBezTo>
                  <a:pt x="6441" y="1000"/>
                  <a:pt x="7037" y="1584"/>
                  <a:pt x="7501" y="2524"/>
                </a:cubicBezTo>
                <a:cubicBezTo>
                  <a:pt x="7526" y="2582"/>
                  <a:pt x="7579" y="2617"/>
                  <a:pt x="7642" y="2617"/>
                </a:cubicBezTo>
                <a:cubicBezTo>
                  <a:pt x="7669" y="2617"/>
                  <a:pt x="7698" y="2610"/>
                  <a:pt x="7727" y="2596"/>
                </a:cubicBezTo>
                <a:cubicBezTo>
                  <a:pt x="7811" y="2548"/>
                  <a:pt x="7834" y="2465"/>
                  <a:pt x="7799" y="2369"/>
                </a:cubicBezTo>
                <a:cubicBezTo>
                  <a:pt x="7525" y="1810"/>
                  <a:pt x="7215" y="1381"/>
                  <a:pt x="6858" y="1060"/>
                </a:cubicBezTo>
                <a:lnTo>
                  <a:pt x="6810" y="1024"/>
                </a:lnTo>
                <a:lnTo>
                  <a:pt x="6810" y="1024"/>
                </a:lnTo>
                <a:cubicBezTo>
                  <a:pt x="7799" y="1238"/>
                  <a:pt x="8692" y="1715"/>
                  <a:pt x="9406" y="2453"/>
                </a:cubicBezTo>
                <a:cubicBezTo>
                  <a:pt x="10311" y="3358"/>
                  <a:pt x="10847" y="4536"/>
                  <a:pt x="10954" y="5798"/>
                </a:cubicBezTo>
                <a:cubicBezTo>
                  <a:pt x="10597" y="5560"/>
                  <a:pt x="10180" y="5405"/>
                  <a:pt x="9751" y="5405"/>
                </a:cubicBezTo>
                <a:cubicBezTo>
                  <a:pt x="9299" y="5405"/>
                  <a:pt x="8870" y="5560"/>
                  <a:pt x="8537" y="5822"/>
                </a:cubicBezTo>
                <a:cubicBezTo>
                  <a:pt x="8513" y="4834"/>
                  <a:pt x="8346" y="3893"/>
                  <a:pt x="8061" y="3060"/>
                </a:cubicBezTo>
                <a:cubicBezTo>
                  <a:pt x="8042" y="2984"/>
                  <a:pt x="7977" y="2946"/>
                  <a:pt x="7909" y="2946"/>
                </a:cubicBezTo>
                <a:cubicBezTo>
                  <a:pt x="7892" y="2946"/>
                  <a:pt x="7875" y="2948"/>
                  <a:pt x="7858" y="2953"/>
                </a:cubicBezTo>
                <a:cubicBezTo>
                  <a:pt x="7763" y="2988"/>
                  <a:pt x="7727" y="3072"/>
                  <a:pt x="7751" y="3167"/>
                </a:cubicBezTo>
                <a:cubicBezTo>
                  <a:pt x="8025" y="3953"/>
                  <a:pt x="8180" y="4858"/>
                  <a:pt x="8215" y="5810"/>
                </a:cubicBezTo>
                <a:cubicBezTo>
                  <a:pt x="7882" y="5560"/>
                  <a:pt x="7453" y="5405"/>
                  <a:pt x="7025" y="5405"/>
                </a:cubicBezTo>
                <a:cubicBezTo>
                  <a:pt x="6572" y="5405"/>
                  <a:pt x="6156" y="5560"/>
                  <a:pt x="5822" y="5822"/>
                </a:cubicBezTo>
                <a:lnTo>
                  <a:pt x="5822" y="917"/>
                </a:lnTo>
                <a:close/>
                <a:moveTo>
                  <a:pt x="5596" y="8299"/>
                </a:moveTo>
                <a:cubicBezTo>
                  <a:pt x="5679" y="8299"/>
                  <a:pt x="5751" y="8370"/>
                  <a:pt x="5751" y="8453"/>
                </a:cubicBezTo>
                <a:lnTo>
                  <a:pt x="5751" y="9894"/>
                </a:lnTo>
                <a:lnTo>
                  <a:pt x="5787" y="9894"/>
                </a:lnTo>
                <a:cubicBezTo>
                  <a:pt x="5787" y="10489"/>
                  <a:pt x="5310" y="10978"/>
                  <a:pt x="4727" y="10978"/>
                </a:cubicBezTo>
                <a:cubicBezTo>
                  <a:pt x="4286" y="10978"/>
                  <a:pt x="3882" y="10704"/>
                  <a:pt x="3715" y="10287"/>
                </a:cubicBezTo>
                <a:cubicBezTo>
                  <a:pt x="3703" y="10239"/>
                  <a:pt x="3703" y="10192"/>
                  <a:pt x="3739" y="10144"/>
                </a:cubicBezTo>
                <a:cubicBezTo>
                  <a:pt x="3762" y="10097"/>
                  <a:pt x="3822" y="10073"/>
                  <a:pt x="3870" y="10073"/>
                </a:cubicBezTo>
                <a:cubicBezTo>
                  <a:pt x="3941" y="10073"/>
                  <a:pt x="4001" y="10108"/>
                  <a:pt x="4012" y="10168"/>
                </a:cubicBezTo>
                <a:cubicBezTo>
                  <a:pt x="4120" y="10454"/>
                  <a:pt x="4393" y="10632"/>
                  <a:pt x="4691" y="10644"/>
                </a:cubicBezTo>
                <a:cubicBezTo>
                  <a:pt x="4882" y="10644"/>
                  <a:pt x="5072" y="10573"/>
                  <a:pt x="5203" y="10442"/>
                </a:cubicBezTo>
                <a:cubicBezTo>
                  <a:pt x="5358" y="10287"/>
                  <a:pt x="5429" y="10097"/>
                  <a:pt x="5429" y="9906"/>
                </a:cubicBezTo>
                <a:lnTo>
                  <a:pt x="5429" y="8453"/>
                </a:lnTo>
                <a:cubicBezTo>
                  <a:pt x="5429" y="8370"/>
                  <a:pt x="5501" y="8299"/>
                  <a:pt x="5596" y="8299"/>
                </a:cubicBezTo>
                <a:close/>
                <a:moveTo>
                  <a:pt x="5644" y="0"/>
                </a:moveTo>
                <a:cubicBezTo>
                  <a:pt x="5370" y="0"/>
                  <a:pt x="5144" y="226"/>
                  <a:pt x="5144" y="500"/>
                </a:cubicBezTo>
                <a:lnTo>
                  <a:pt x="5144" y="583"/>
                </a:lnTo>
                <a:cubicBezTo>
                  <a:pt x="4215" y="667"/>
                  <a:pt x="3322" y="976"/>
                  <a:pt x="2524" y="1500"/>
                </a:cubicBezTo>
                <a:cubicBezTo>
                  <a:pt x="1631" y="2096"/>
                  <a:pt x="917" y="2929"/>
                  <a:pt x="476" y="3905"/>
                </a:cubicBezTo>
                <a:cubicBezTo>
                  <a:pt x="429" y="4001"/>
                  <a:pt x="476" y="4084"/>
                  <a:pt x="560" y="4131"/>
                </a:cubicBezTo>
                <a:cubicBezTo>
                  <a:pt x="585" y="4144"/>
                  <a:pt x="610" y="4150"/>
                  <a:pt x="633" y="4150"/>
                </a:cubicBezTo>
                <a:cubicBezTo>
                  <a:pt x="697" y="4150"/>
                  <a:pt x="751" y="4106"/>
                  <a:pt x="786" y="4036"/>
                </a:cubicBezTo>
                <a:cubicBezTo>
                  <a:pt x="1203" y="3119"/>
                  <a:pt x="1869" y="2346"/>
                  <a:pt x="2727" y="1774"/>
                </a:cubicBezTo>
                <a:cubicBezTo>
                  <a:pt x="3262" y="1417"/>
                  <a:pt x="3858" y="1167"/>
                  <a:pt x="4477" y="1036"/>
                </a:cubicBezTo>
                <a:lnTo>
                  <a:pt x="4477" y="1036"/>
                </a:lnTo>
                <a:cubicBezTo>
                  <a:pt x="4132" y="1310"/>
                  <a:pt x="3822" y="1738"/>
                  <a:pt x="3560" y="2274"/>
                </a:cubicBezTo>
                <a:cubicBezTo>
                  <a:pt x="3072" y="3239"/>
                  <a:pt x="2774" y="4489"/>
                  <a:pt x="2739" y="5822"/>
                </a:cubicBezTo>
                <a:cubicBezTo>
                  <a:pt x="2393" y="5560"/>
                  <a:pt x="1977" y="5405"/>
                  <a:pt x="1536" y="5405"/>
                </a:cubicBezTo>
                <a:cubicBezTo>
                  <a:pt x="1095" y="5405"/>
                  <a:pt x="667" y="5560"/>
                  <a:pt x="345" y="5810"/>
                </a:cubicBezTo>
                <a:cubicBezTo>
                  <a:pt x="369" y="5405"/>
                  <a:pt x="441" y="5024"/>
                  <a:pt x="560" y="4643"/>
                </a:cubicBezTo>
                <a:cubicBezTo>
                  <a:pt x="595" y="4560"/>
                  <a:pt x="548" y="4465"/>
                  <a:pt x="464" y="4441"/>
                </a:cubicBezTo>
                <a:cubicBezTo>
                  <a:pt x="445" y="4436"/>
                  <a:pt x="427" y="4434"/>
                  <a:pt x="409" y="4434"/>
                </a:cubicBezTo>
                <a:cubicBezTo>
                  <a:pt x="338" y="4434"/>
                  <a:pt x="279" y="4472"/>
                  <a:pt x="250" y="4548"/>
                </a:cubicBezTo>
                <a:cubicBezTo>
                  <a:pt x="83" y="5084"/>
                  <a:pt x="0" y="5644"/>
                  <a:pt x="0" y="6227"/>
                </a:cubicBezTo>
                <a:cubicBezTo>
                  <a:pt x="0" y="6287"/>
                  <a:pt x="24" y="6334"/>
                  <a:pt x="72" y="6358"/>
                </a:cubicBezTo>
                <a:cubicBezTo>
                  <a:pt x="107" y="6385"/>
                  <a:pt x="150" y="6398"/>
                  <a:pt x="184" y="6398"/>
                </a:cubicBezTo>
                <a:cubicBezTo>
                  <a:pt x="195" y="6398"/>
                  <a:pt x="205" y="6397"/>
                  <a:pt x="214" y="6394"/>
                </a:cubicBezTo>
                <a:cubicBezTo>
                  <a:pt x="250" y="6370"/>
                  <a:pt x="286" y="6358"/>
                  <a:pt x="298" y="6334"/>
                </a:cubicBezTo>
                <a:cubicBezTo>
                  <a:pt x="583" y="5977"/>
                  <a:pt x="1048" y="5751"/>
                  <a:pt x="1524" y="5751"/>
                </a:cubicBezTo>
                <a:cubicBezTo>
                  <a:pt x="2024" y="5751"/>
                  <a:pt x="2477" y="5977"/>
                  <a:pt x="2762" y="6334"/>
                </a:cubicBezTo>
                <a:cubicBezTo>
                  <a:pt x="2798" y="6370"/>
                  <a:pt x="2834" y="6394"/>
                  <a:pt x="2893" y="6394"/>
                </a:cubicBezTo>
                <a:cubicBezTo>
                  <a:pt x="2941" y="6394"/>
                  <a:pt x="3000" y="6358"/>
                  <a:pt x="3036" y="6334"/>
                </a:cubicBezTo>
                <a:cubicBezTo>
                  <a:pt x="3322" y="5977"/>
                  <a:pt x="3786" y="5751"/>
                  <a:pt x="4263" y="5751"/>
                </a:cubicBezTo>
                <a:cubicBezTo>
                  <a:pt x="4727" y="5751"/>
                  <a:pt x="5179" y="5941"/>
                  <a:pt x="5477" y="6287"/>
                </a:cubicBezTo>
                <a:lnTo>
                  <a:pt x="5477" y="7965"/>
                </a:lnTo>
                <a:cubicBezTo>
                  <a:pt x="5275" y="8049"/>
                  <a:pt x="5132" y="8227"/>
                  <a:pt x="5132" y="8442"/>
                </a:cubicBezTo>
                <a:lnTo>
                  <a:pt x="5132" y="9894"/>
                </a:lnTo>
                <a:cubicBezTo>
                  <a:pt x="5132" y="10013"/>
                  <a:pt x="5084" y="10108"/>
                  <a:pt x="5013" y="10192"/>
                </a:cubicBezTo>
                <a:cubicBezTo>
                  <a:pt x="4941" y="10263"/>
                  <a:pt x="4834" y="10311"/>
                  <a:pt x="4727" y="10311"/>
                </a:cubicBezTo>
                <a:cubicBezTo>
                  <a:pt x="4560" y="10311"/>
                  <a:pt x="4417" y="10204"/>
                  <a:pt x="4358" y="10049"/>
                </a:cubicBezTo>
                <a:cubicBezTo>
                  <a:pt x="4286" y="9858"/>
                  <a:pt x="4108" y="9739"/>
                  <a:pt x="3893" y="9739"/>
                </a:cubicBezTo>
                <a:cubicBezTo>
                  <a:pt x="3739" y="9739"/>
                  <a:pt x="3572" y="9835"/>
                  <a:pt x="3477" y="9966"/>
                </a:cubicBezTo>
                <a:cubicBezTo>
                  <a:pt x="3393" y="10097"/>
                  <a:pt x="3358" y="10275"/>
                  <a:pt x="3441" y="10430"/>
                </a:cubicBezTo>
                <a:cubicBezTo>
                  <a:pt x="3643" y="10966"/>
                  <a:pt x="4179" y="11323"/>
                  <a:pt x="4751" y="11323"/>
                </a:cubicBezTo>
                <a:lnTo>
                  <a:pt x="4763" y="11323"/>
                </a:lnTo>
                <a:cubicBezTo>
                  <a:pt x="5513" y="11299"/>
                  <a:pt x="6144" y="10668"/>
                  <a:pt x="6144" y="9894"/>
                </a:cubicBezTo>
                <a:lnTo>
                  <a:pt x="6144" y="8442"/>
                </a:lnTo>
                <a:cubicBezTo>
                  <a:pt x="6144" y="8227"/>
                  <a:pt x="6013" y="8049"/>
                  <a:pt x="5798" y="7965"/>
                </a:cubicBezTo>
                <a:lnTo>
                  <a:pt x="5798" y="6287"/>
                </a:lnTo>
                <a:cubicBezTo>
                  <a:pt x="6084" y="5941"/>
                  <a:pt x="6537" y="5751"/>
                  <a:pt x="7001" y="5751"/>
                </a:cubicBezTo>
                <a:cubicBezTo>
                  <a:pt x="7501" y="5751"/>
                  <a:pt x="7953" y="5977"/>
                  <a:pt x="8239" y="6334"/>
                </a:cubicBezTo>
                <a:cubicBezTo>
                  <a:pt x="8275" y="6370"/>
                  <a:pt x="8311" y="6394"/>
                  <a:pt x="8370" y="6394"/>
                </a:cubicBezTo>
                <a:cubicBezTo>
                  <a:pt x="8418" y="6394"/>
                  <a:pt x="8477" y="6358"/>
                  <a:pt x="8513" y="6334"/>
                </a:cubicBezTo>
                <a:cubicBezTo>
                  <a:pt x="8799" y="5977"/>
                  <a:pt x="9263" y="5751"/>
                  <a:pt x="9739" y="5751"/>
                </a:cubicBezTo>
                <a:cubicBezTo>
                  <a:pt x="10239" y="5751"/>
                  <a:pt x="10704" y="5977"/>
                  <a:pt x="10978" y="6334"/>
                </a:cubicBezTo>
                <a:cubicBezTo>
                  <a:pt x="11013" y="6370"/>
                  <a:pt x="11049" y="6394"/>
                  <a:pt x="11109" y="6394"/>
                </a:cubicBezTo>
                <a:cubicBezTo>
                  <a:pt x="11132" y="6394"/>
                  <a:pt x="11144" y="6394"/>
                  <a:pt x="11180" y="6370"/>
                </a:cubicBezTo>
                <a:cubicBezTo>
                  <a:pt x="11251" y="6346"/>
                  <a:pt x="11299" y="6287"/>
                  <a:pt x="11299" y="6215"/>
                </a:cubicBezTo>
                <a:cubicBezTo>
                  <a:pt x="11275" y="4715"/>
                  <a:pt x="10704" y="3298"/>
                  <a:pt x="9620" y="2226"/>
                </a:cubicBezTo>
                <a:cubicBezTo>
                  <a:pt x="8668" y="1274"/>
                  <a:pt x="7453" y="702"/>
                  <a:pt x="6132" y="583"/>
                </a:cubicBezTo>
                <a:lnTo>
                  <a:pt x="6132" y="500"/>
                </a:lnTo>
                <a:cubicBezTo>
                  <a:pt x="6132" y="226"/>
                  <a:pt x="5906" y="0"/>
                  <a:pt x="564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endParaRPr>
              <a:cs typeface="B Nazanin" panose="00000700000000000000" pitchFamily="2" charset="-78"/>
            </a:endParaRPr>
          </a:p>
        </p:txBody>
      </p:sp>
      <p:grpSp>
        <p:nvGrpSpPr>
          <p:cNvPr id="8844" name="Google Shape;8844;p76"/>
          <p:cNvGrpSpPr/>
          <p:nvPr/>
        </p:nvGrpSpPr>
        <p:grpSpPr>
          <a:xfrm>
            <a:off x="6352933" y="2308227"/>
            <a:ext cx="263567" cy="317614"/>
            <a:chOff x="6421399" y="2308227"/>
            <a:chExt cx="263567" cy="317614"/>
          </a:xfrm>
          <a:solidFill>
            <a:schemeClr val="tx1"/>
          </a:solidFill>
        </p:grpSpPr>
        <p:sp>
          <p:nvSpPr>
            <p:cNvPr id="8845" name="Google Shape;8845;p76"/>
            <p:cNvSpPr/>
            <p:nvPr/>
          </p:nvSpPr>
          <p:spPr>
            <a:xfrm>
              <a:off x="6421399" y="2308227"/>
              <a:ext cx="263567" cy="317614"/>
            </a:xfrm>
            <a:custGeom>
              <a:avLst/>
              <a:gdLst/>
              <a:ahLst/>
              <a:cxnLst/>
              <a:rect l="l" t="t" r="r" b="b"/>
              <a:pathLst>
                <a:path w="8300" h="10002" extrusionOk="0">
                  <a:moveTo>
                    <a:pt x="4192" y="298"/>
                  </a:moveTo>
                  <a:cubicBezTo>
                    <a:pt x="4501" y="298"/>
                    <a:pt x="4775" y="513"/>
                    <a:pt x="4835" y="810"/>
                  </a:cubicBezTo>
                  <a:lnTo>
                    <a:pt x="3430" y="810"/>
                  </a:lnTo>
                  <a:cubicBezTo>
                    <a:pt x="3513" y="513"/>
                    <a:pt x="3775" y="298"/>
                    <a:pt x="4085" y="298"/>
                  </a:cubicBezTo>
                  <a:close/>
                  <a:moveTo>
                    <a:pt x="5918" y="1108"/>
                  </a:moveTo>
                  <a:cubicBezTo>
                    <a:pt x="6275" y="1108"/>
                    <a:pt x="6585" y="1275"/>
                    <a:pt x="6799" y="1560"/>
                  </a:cubicBezTo>
                  <a:lnTo>
                    <a:pt x="1465" y="1560"/>
                  </a:lnTo>
                  <a:cubicBezTo>
                    <a:pt x="1680" y="1275"/>
                    <a:pt x="1989" y="1108"/>
                    <a:pt x="2346" y="1108"/>
                  </a:cubicBezTo>
                  <a:close/>
                  <a:moveTo>
                    <a:pt x="4085" y="1"/>
                  </a:moveTo>
                  <a:cubicBezTo>
                    <a:pt x="3608" y="1"/>
                    <a:pt x="3215" y="346"/>
                    <a:pt x="3156" y="810"/>
                  </a:cubicBezTo>
                  <a:lnTo>
                    <a:pt x="2346" y="810"/>
                  </a:lnTo>
                  <a:cubicBezTo>
                    <a:pt x="1822" y="810"/>
                    <a:pt x="1370" y="1096"/>
                    <a:pt x="1132" y="1560"/>
                  </a:cubicBezTo>
                  <a:lnTo>
                    <a:pt x="596" y="1560"/>
                  </a:lnTo>
                  <a:cubicBezTo>
                    <a:pt x="263" y="1560"/>
                    <a:pt x="1" y="1822"/>
                    <a:pt x="1" y="2156"/>
                  </a:cubicBezTo>
                  <a:cubicBezTo>
                    <a:pt x="1" y="2477"/>
                    <a:pt x="263" y="2751"/>
                    <a:pt x="596" y="2751"/>
                  </a:cubicBezTo>
                  <a:lnTo>
                    <a:pt x="1013" y="2751"/>
                  </a:lnTo>
                  <a:lnTo>
                    <a:pt x="1370" y="9359"/>
                  </a:lnTo>
                  <a:cubicBezTo>
                    <a:pt x="1382" y="9716"/>
                    <a:pt x="1680" y="10002"/>
                    <a:pt x="2037" y="10002"/>
                  </a:cubicBezTo>
                  <a:lnTo>
                    <a:pt x="4466" y="10002"/>
                  </a:lnTo>
                  <a:cubicBezTo>
                    <a:pt x="4537" y="10002"/>
                    <a:pt x="4609" y="9942"/>
                    <a:pt x="4609" y="9847"/>
                  </a:cubicBezTo>
                  <a:cubicBezTo>
                    <a:pt x="4609" y="9752"/>
                    <a:pt x="4549" y="9704"/>
                    <a:pt x="4466" y="9704"/>
                  </a:cubicBezTo>
                  <a:lnTo>
                    <a:pt x="2037" y="9704"/>
                  </a:lnTo>
                  <a:cubicBezTo>
                    <a:pt x="1822" y="9704"/>
                    <a:pt x="1668" y="9538"/>
                    <a:pt x="1644" y="9347"/>
                  </a:cubicBezTo>
                  <a:lnTo>
                    <a:pt x="1287" y="2751"/>
                  </a:lnTo>
                  <a:lnTo>
                    <a:pt x="2084" y="2751"/>
                  </a:lnTo>
                  <a:cubicBezTo>
                    <a:pt x="2156" y="2751"/>
                    <a:pt x="2227" y="2692"/>
                    <a:pt x="2227" y="2596"/>
                  </a:cubicBezTo>
                  <a:cubicBezTo>
                    <a:pt x="2227" y="2525"/>
                    <a:pt x="2168" y="2453"/>
                    <a:pt x="2084" y="2453"/>
                  </a:cubicBezTo>
                  <a:lnTo>
                    <a:pt x="596" y="2453"/>
                  </a:lnTo>
                  <a:cubicBezTo>
                    <a:pt x="429" y="2453"/>
                    <a:pt x="298" y="2322"/>
                    <a:pt x="298" y="2156"/>
                  </a:cubicBezTo>
                  <a:cubicBezTo>
                    <a:pt x="298" y="1989"/>
                    <a:pt x="429" y="1858"/>
                    <a:pt x="596" y="1858"/>
                  </a:cubicBezTo>
                  <a:lnTo>
                    <a:pt x="7704" y="1858"/>
                  </a:lnTo>
                  <a:cubicBezTo>
                    <a:pt x="7871" y="1858"/>
                    <a:pt x="8002" y="1989"/>
                    <a:pt x="8002" y="2156"/>
                  </a:cubicBezTo>
                  <a:cubicBezTo>
                    <a:pt x="8002" y="2322"/>
                    <a:pt x="7871" y="2453"/>
                    <a:pt x="7704" y="2453"/>
                  </a:cubicBezTo>
                  <a:lnTo>
                    <a:pt x="2763" y="2453"/>
                  </a:lnTo>
                  <a:cubicBezTo>
                    <a:pt x="2692" y="2453"/>
                    <a:pt x="2620" y="2513"/>
                    <a:pt x="2620" y="2596"/>
                  </a:cubicBezTo>
                  <a:cubicBezTo>
                    <a:pt x="2620" y="2680"/>
                    <a:pt x="2680" y="2751"/>
                    <a:pt x="2763" y="2751"/>
                  </a:cubicBezTo>
                  <a:lnTo>
                    <a:pt x="7002" y="2751"/>
                  </a:lnTo>
                  <a:lnTo>
                    <a:pt x="6633" y="9347"/>
                  </a:lnTo>
                  <a:cubicBezTo>
                    <a:pt x="6621" y="9550"/>
                    <a:pt x="6454" y="9704"/>
                    <a:pt x="6252" y="9704"/>
                  </a:cubicBezTo>
                  <a:lnTo>
                    <a:pt x="5156" y="9704"/>
                  </a:lnTo>
                  <a:cubicBezTo>
                    <a:pt x="5085" y="9704"/>
                    <a:pt x="5013" y="9752"/>
                    <a:pt x="5013" y="9847"/>
                  </a:cubicBezTo>
                  <a:cubicBezTo>
                    <a:pt x="5013" y="9942"/>
                    <a:pt x="5073" y="10002"/>
                    <a:pt x="5156" y="10002"/>
                  </a:cubicBezTo>
                  <a:lnTo>
                    <a:pt x="6252" y="10002"/>
                  </a:lnTo>
                  <a:cubicBezTo>
                    <a:pt x="6609" y="10002"/>
                    <a:pt x="6906" y="9716"/>
                    <a:pt x="6918" y="9359"/>
                  </a:cubicBezTo>
                  <a:lnTo>
                    <a:pt x="7287" y="2751"/>
                  </a:lnTo>
                  <a:lnTo>
                    <a:pt x="7704" y="2751"/>
                  </a:lnTo>
                  <a:cubicBezTo>
                    <a:pt x="8038" y="2751"/>
                    <a:pt x="8299" y="2477"/>
                    <a:pt x="8299" y="2156"/>
                  </a:cubicBezTo>
                  <a:cubicBezTo>
                    <a:pt x="8288" y="1822"/>
                    <a:pt x="8014" y="1560"/>
                    <a:pt x="7692" y="1560"/>
                  </a:cubicBezTo>
                  <a:lnTo>
                    <a:pt x="7145" y="1560"/>
                  </a:lnTo>
                  <a:cubicBezTo>
                    <a:pt x="6906" y="1108"/>
                    <a:pt x="6442" y="810"/>
                    <a:pt x="5918" y="810"/>
                  </a:cubicBezTo>
                  <a:lnTo>
                    <a:pt x="5132" y="810"/>
                  </a:lnTo>
                  <a:cubicBezTo>
                    <a:pt x="5073" y="346"/>
                    <a:pt x="4668" y="1"/>
                    <a:pt x="41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46" name="Google Shape;8846;p76"/>
            <p:cNvSpPr/>
            <p:nvPr/>
          </p:nvSpPr>
          <p:spPr>
            <a:xfrm>
              <a:off x="6539750" y="2414860"/>
              <a:ext cx="26484" cy="162236"/>
            </a:xfrm>
            <a:custGeom>
              <a:avLst/>
              <a:gdLst/>
              <a:ahLst/>
              <a:cxnLst/>
              <a:rect l="l" t="t" r="r" b="b"/>
              <a:pathLst>
                <a:path w="834" h="5109" extrusionOk="0">
                  <a:moveTo>
                    <a:pt x="405" y="286"/>
                  </a:moveTo>
                  <a:cubicBezTo>
                    <a:pt x="477" y="298"/>
                    <a:pt x="536" y="346"/>
                    <a:pt x="536" y="417"/>
                  </a:cubicBezTo>
                  <a:lnTo>
                    <a:pt x="536" y="4691"/>
                  </a:lnTo>
                  <a:cubicBezTo>
                    <a:pt x="536" y="4763"/>
                    <a:pt x="477" y="4822"/>
                    <a:pt x="405" y="4822"/>
                  </a:cubicBezTo>
                  <a:cubicBezTo>
                    <a:pt x="334" y="4822"/>
                    <a:pt x="274" y="4763"/>
                    <a:pt x="274" y="4691"/>
                  </a:cubicBezTo>
                  <a:lnTo>
                    <a:pt x="274" y="417"/>
                  </a:lnTo>
                  <a:cubicBezTo>
                    <a:pt x="274" y="346"/>
                    <a:pt x="334" y="286"/>
                    <a:pt x="405" y="286"/>
                  </a:cubicBezTo>
                  <a:close/>
                  <a:moveTo>
                    <a:pt x="417" y="0"/>
                  </a:moveTo>
                  <a:cubicBezTo>
                    <a:pt x="179" y="0"/>
                    <a:pt x="0" y="191"/>
                    <a:pt x="0" y="417"/>
                  </a:cubicBezTo>
                  <a:lnTo>
                    <a:pt x="0" y="4691"/>
                  </a:lnTo>
                  <a:cubicBezTo>
                    <a:pt x="0" y="4930"/>
                    <a:pt x="203" y="5108"/>
                    <a:pt x="417" y="5108"/>
                  </a:cubicBezTo>
                  <a:cubicBezTo>
                    <a:pt x="655" y="5108"/>
                    <a:pt x="834" y="4918"/>
                    <a:pt x="834" y="4691"/>
                  </a:cubicBezTo>
                  <a:lnTo>
                    <a:pt x="834" y="417"/>
                  </a:lnTo>
                  <a:cubicBezTo>
                    <a:pt x="834" y="191"/>
                    <a:pt x="643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47" name="Google Shape;8847;p76"/>
            <p:cNvSpPr/>
            <p:nvPr/>
          </p:nvSpPr>
          <p:spPr>
            <a:xfrm>
              <a:off x="6590018" y="2414479"/>
              <a:ext cx="30294" cy="162967"/>
            </a:xfrm>
            <a:custGeom>
              <a:avLst/>
              <a:gdLst/>
              <a:ahLst/>
              <a:cxnLst/>
              <a:rect l="l" t="t" r="r" b="b"/>
              <a:pathLst>
                <a:path w="954" h="5132" extrusionOk="0">
                  <a:moveTo>
                    <a:pt x="537" y="0"/>
                  </a:moveTo>
                  <a:cubicBezTo>
                    <a:pt x="311" y="0"/>
                    <a:pt x="120" y="179"/>
                    <a:pt x="120" y="417"/>
                  </a:cubicBezTo>
                  <a:lnTo>
                    <a:pt x="1" y="4691"/>
                  </a:lnTo>
                  <a:cubicBezTo>
                    <a:pt x="1" y="4811"/>
                    <a:pt x="49" y="4906"/>
                    <a:pt x="120" y="5001"/>
                  </a:cubicBezTo>
                  <a:cubicBezTo>
                    <a:pt x="191" y="5084"/>
                    <a:pt x="311" y="5132"/>
                    <a:pt x="418" y="5132"/>
                  </a:cubicBezTo>
                  <a:cubicBezTo>
                    <a:pt x="644" y="5132"/>
                    <a:pt x="834" y="4953"/>
                    <a:pt x="834" y="4715"/>
                  </a:cubicBezTo>
                  <a:lnTo>
                    <a:pt x="846" y="4025"/>
                  </a:lnTo>
                  <a:cubicBezTo>
                    <a:pt x="846" y="3953"/>
                    <a:pt x="787" y="3882"/>
                    <a:pt x="703" y="3882"/>
                  </a:cubicBezTo>
                  <a:cubicBezTo>
                    <a:pt x="620" y="3882"/>
                    <a:pt x="549" y="3941"/>
                    <a:pt x="549" y="4025"/>
                  </a:cubicBezTo>
                  <a:lnTo>
                    <a:pt x="537" y="4715"/>
                  </a:lnTo>
                  <a:cubicBezTo>
                    <a:pt x="537" y="4787"/>
                    <a:pt x="477" y="4834"/>
                    <a:pt x="406" y="4834"/>
                  </a:cubicBezTo>
                  <a:cubicBezTo>
                    <a:pt x="370" y="4834"/>
                    <a:pt x="322" y="4822"/>
                    <a:pt x="311" y="4787"/>
                  </a:cubicBezTo>
                  <a:cubicBezTo>
                    <a:pt x="287" y="4763"/>
                    <a:pt x="263" y="4727"/>
                    <a:pt x="287" y="4703"/>
                  </a:cubicBezTo>
                  <a:lnTo>
                    <a:pt x="406" y="429"/>
                  </a:lnTo>
                  <a:cubicBezTo>
                    <a:pt x="406" y="358"/>
                    <a:pt x="465" y="310"/>
                    <a:pt x="537" y="310"/>
                  </a:cubicBezTo>
                  <a:cubicBezTo>
                    <a:pt x="561" y="310"/>
                    <a:pt x="608" y="322"/>
                    <a:pt x="620" y="358"/>
                  </a:cubicBezTo>
                  <a:cubicBezTo>
                    <a:pt x="656" y="381"/>
                    <a:pt x="668" y="417"/>
                    <a:pt x="656" y="441"/>
                  </a:cubicBezTo>
                  <a:lnTo>
                    <a:pt x="561" y="3358"/>
                  </a:lnTo>
                  <a:cubicBezTo>
                    <a:pt x="561" y="3441"/>
                    <a:pt x="644" y="3513"/>
                    <a:pt x="715" y="3513"/>
                  </a:cubicBezTo>
                  <a:cubicBezTo>
                    <a:pt x="787" y="3513"/>
                    <a:pt x="858" y="3453"/>
                    <a:pt x="858" y="3358"/>
                  </a:cubicBezTo>
                  <a:lnTo>
                    <a:pt x="953" y="441"/>
                  </a:lnTo>
                  <a:cubicBezTo>
                    <a:pt x="953" y="322"/>
                    <a:pt x="906" y="227"/>
                    <a:pt x="834" y="131"/>
                  </a:cubicBezTo>
                  <a:cubicBezTo>
                    <a:pt x="763" y="36"/>
                    <a:pt x="644" y="0"/>
                    <a:pt x="5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48" name="Google Shape;8848;p76"/>
            <p:cNvSpPr/>
            <p:nvPr/>
          </p:nvSpPr>
          <p:spPr>
            <a:xfrm>
              <a:off x="6486052" y="2414860"/>
              <a:ext cx="30294" cy="162967"/>
            </a:xfrm>
            <a:custGeom>
              <a:avLst/>
              <a:gdLst/>
              <a:ahLst/>
              <a:cxnLst/>
              <a:rect l="l" t="t" r="r" b="b"/>
              <a:pathLst>
                <a:path w="954" h="5132" extrusionOk="0">
                  <a:moveTo>
                    <a:pt x="406" y="298"/>
                  </a:moveTo>
                  <a:cubicBezTo>
                    <a:pt x="477" y="298"/>
                    <a:pt x="537" y="358"/>
                    <a:pt x="537" y="417"/>
                  </a:cubicBezTo>
                  <a:lnTo>
                    <a:pt x="656" y="4691"/>
                  </a:lnTo>
                  <a:cubicBezTo>
                    <a:pt x="668" y="4715"/>
                    <a:pt x="656" y="4763"/>
                    <a:pt x="620" y="4775"/>
                  </a:cubicBezTo>
                  <a:cubicBezTo>
                    <a:pt x="596" y="4810"/>
                    <a:pt x="560" y="4822"/>
                    <a:pt x="537" y="4822"/>
                  </a:cubicBezTo>
                  <a:cubicBezTo>
                    <a:pt x="465" y="4822"/>
                    <a:pt x="406" y="4763"/>
                    <a:pt x="406" y="4703"/>
                  </a:cubicBezTo>
                  <a:lnTo>
                    <a:pt x="287" y="429"/>
                  </a:lnTo>
                  <a:cubicBezTo>
                    <a:pt x="287" y="405"/>
                    <a:pt x="298" y="358"/>
                    <a:pt x="310" y="346"/>
                  </a:cubicBezTo>
                  <a:cubicBezTo>
                    <a:pt x="346" y="310"/>
                    <a:pt x="370" y="298"/>
                    <a:pt x="406" y="298"/>
                  </a:cubicBezTo>
                  <a:close/>
                  <a:moveTo>
                    <a:pt x="417" y="0"/>
                  </a:moveTo>
                  <a:cubicBezTo>
                    <a:pt x="298" y="0"/>
                    <a:pt x="191" y="48"/>
                    <a:pt x="120" y="131"/>
                  </a:cubicBezTo>
                  <a:cubicBezTo>
                    <a:pt x="48" y="227"/>
                    <a:pt x="1" y="334"/>
                    <a:pt x="1" y="453"/>
                  </a:cubicBezTo>
                  <a:lnTo>
                    <a:pt x="120" y="4715"/>
                  </a:lnTo>
                  <a:cubicBezTo>
                    <a:pt x="120" y="4941"/>
                    <a:pt x="310" y="5132"/>
                    <a:pt x="537" y="5132"/>
                  </a:cubicBezTo>
                  <a:cubicBezTo>
                    <a:pt x="656" y="5132"/>
                    <a:pt x="763" y="5096"/>
                    <a:pt x="834" y="5001"/>
                  </a:cubicBezTo>
                  <a:cubicBezTo>
                    <a:pt x="906" y="4918"/>
                    <a:pt x="953" y="4810"/>
                    <a:pt x="953" y="4691"/>
                  </a:cubicBezTo>
                  <a:lnTo>
                    <a:pt x="834" y="417"/>
                  </a:lnTo>
                  <a:cubicBezTo>
                    <a:pt x="834" y="179"/>
                    <a:pt x="644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49" name="Google Shape;8849;p76"/>
          <p:cNvGrpSpPr/>
          <p:nvPr/>
        </p:nvGrpSpPr>
        <p:grpSpPr>
          <a:xfrm>
            <a:off x="6850501" y="2295621"/>
            <a:ext cx="360356" cy="343462"/>
            <a:chOff x="6870193" y="2295620"/>
            <a:chExt cx="360356" cy="343462"/>
          </a:xfrm>
          <a:solidFill>
            <a:schemeClr val="tx1"/>
          </a:solidFill>
        </p:grpSpPr>
        <p:sp>
          <p:nvSpPr>
            <p:cNvPr id="8850" name="Google Shape;8850;p76"/>
            <p:cNvSpPr/>
            <p:nvPr/>
          </p:nvSpPr>
          <p:spPr>
            <a:xfrm>
              <a:off x="6870193" y="2295620"/>
              <a:ext cx="360356" cy="343462"/>
            </a:xfrm>
            <a:custGeom>
              <a:avLst/>
              <a:gdLst/>
              <a:ahLst/>
              <a:cxnLst/>
              <a:rect l="l" t="t" r="r" b="b"/>
              <a:pathLst>
                <a:path w="11348" h="10816" extrusionOk="0">
                  <a:moveTo>
                    <a:pt x="6027" y="0"/>
                  </a:moveTo>
                  <a:cubicBezTo>
                    <a:pt x="5700" y="0"/>
                    <a:pt x="5448" y="70"/>
                    <a:pt x="5430" y="76"/>
                  </a:cubicBezTo>
                  <a:cubicBezTo>
                    <a:pt x="5358" y="112"/>
                    <a:pt x="5299" y="172"/>
                    <a:pt x="5299" y="255"/>
                  </a:cubicBezTo>
                  <a:lnTo>
                    <a:pt x="5299" y="2731"/>
                  </a:lnTo>
                  <a:lnTo>
                    <a:pt x="3501" y="5017"/>
                  </a:lnTo>
                  <a:cubicBezTo>
                    <a:pt x="3441" y="4767"/>
                    <a:pt x="3215" y="4577"/>
                    <a:pt x="2929" y="4577"/>
                  </a:cubicBezTo>
                  <a:lnTo>
                    <a:pt x="584" y="4577"/>
                  </a:lnTo>
                  <a:cubicBezTo>
                    <a:pt x="274" y="4577"/>
                    <a:pt x="1" y="4827"/>
                    <a:pt x="1" y="5160"/>
                  </a:cubicBezTo>
                  <a:lnTo>
                    <a:pt x="1" y="5732"/>
                  </a:lnTo>
                  <a:cubicBezTo>
                    <a:pt x="1" y="5839"/>
                    <a:pt x="96" y="5910"/>
                    <a:pt x="179" y="5910"/>
                  </a:cubicBezTo>
                  <a:cubicBezTo>
                    <a:pt x="274" y="5910"/>
                    <a:pt x="358" y="5827"/>
                    <a:pt x="358" y="5732"/>
                  </a:cubicBezTo>
                  <a:lnTo>
                    <a:pt x="358" y="5160"/>
                  </a:lnTo>
                  <a:cubicBezTo>
                    <a:pt x="358" y="5041"/>
                    <a:pt x="453" y="4946"/>
                    <a:pt x="572" y="4946"/>
                  </a:cubicBezTo>
                  <a:lnTo>
                    <a:pt x="2918" y="4946"/>
                  </a:lnTo>
                  <a:cubicBezTo>
                    <a:pt x="3037" y="4946"/>
                    <a:pt x="3132" y="5041"/>
                    <a:pt x="3132" y="5160"/>
                  </a:cubicBezTo>
                  <a:lnTo>
                    <a:pt x="3132" y="10232"/>
                  </a:lnTo>
                  <a:cubicBezTo>
                    <a:pt x="3132" y="10351"/>
                    <a:pt x="3037" y="10435"/>
                    <a:pt x="2918" y="10435"/>
                  </a:cubicBezTo>
                  <a:lnTo>
                    <a:pt x="572" y="10435"/>
                  </a:lnTo>
                  <a:cubicBezTo>
                    <a:pt x="453" y="10435"/>
                    <a:pt x="358" y="10351"/>
                    <a:pt x="358" y="10232"/>
                  </a:cubicBezTo>
                  <a:lnTo>
                    <a:pt x="358" y="6506"/>
                  </a:lnTo>
                  <a:cubicBezTo>
                    <a:pt x="358" y="6410"/>
                    <a:pt x="274" y="6327"/>
                    <a:pt x="179" y="6327"/>
                  </a:cubicBezTo>
                  <a:cubicBezTo>
                    <a:pt x="72" y="6327"/>
                    <a:pt x="1" y="6422"/>
                    <a:pt x="1" y="6506"/>
                  </a:cubicBezTo>
                  <a:lnTo>
                    <a:pt x="1" y="10232"/>
                  </a:lnTo>
                  <a:cubicBezTo>
                    <a:pt x="1" y="10542"/>
                    <a:pt x="251" y="10816"/>
                    <a:pt x="584" y="10816"/>
                  </a:cubicBezTo>
                  <a:lnTo>
                    <a:pt x="2929" y="10816"/>
                  </a:lnTo>
                  <a:cubicBezTo>
                    <a:pt x="3251" y="10816"/>
                    <a:pt x="3513" y="10554"/>
                    <a:pt x="3513" y="10232"/>
                  </a:cubicBezTo>
                  <a:lnTo>
                    <a:pt x="3513" y="9744"/>
                  </a:lnTo>
                  <a:lnTo>
                    <a:pt x="4418" y="10185"/>
                  </a:lnTo>
                  <a:cubicBezTo>
                    <a:pt x="4453" y="10197"/>
                    <a:pt x="4477" y="10197"/>
                    <a:pt x="4513" y="10197"/>
                  </a:cubicBezTo>
                  <a:lnTo>
                    <a:pt x="8025" y="10197"/>
                  </a:lnTo>
                  <a:cubicBezTo>
                    <a:pt x="8132" y="10197"/>
                    <a:pt x="8204" y="10113"/>
                    <a:pt x="8204" y="10018"/>
                  </a:cubicBezTo>
                  <a:cubicBezTo>
                    <a:pt x="8204" y="9923"/>
                    <a:pt x="8109" y="9839"/>
                    <a:pt x="8025" y="9839"/>
                  </a:cubicBezTo>
                  <a:lnTo>
                    <a:pt x="4561" y="9839"/>
                  </a:lnTo>
                  <a:lnTo>
                    <a:pt x="3525" y="9327"/>
                  </a:lnTo>
                  <a:lnTo>
                    <a:pt x="3525" y="5589"/>
                  </a:lnTo>
                  <a:lnTo>
                    <a:pt x="5644" y="2910"/>
                  </a:lnTo>
                  <a:cubicBezTo>
                    <a:pt x="5668" y="2874"/>
                    <a:pt x="5692" y="2839"/>
                    <a:pt x="5692" y="2791"/>
                  </a:cubicBezTo>
                  <a:lnTo>
                    <a:pt x="5692" y="398"/>
                  </a:lnTo>
                  <a:cubicBezTo>
                    <a:pt x="5787" y="379"/>
                    <a:pt x="5924" y="358"/>
                    <a:pt x="6080" y="358"/>
                  </a:cubicBezTo>
                  <a:cubicBezTo>
                    <a:pt x="6313" y="358"/>
                    <a:pt x="6587" y="405"/>
                    <a:pt x="6823" y="576"/>
                  </a:cubicBezTo>
                  <a:cubicBezTo>
                    <a:pt x="7132" y="791"/>
                    <a:pt x="7275" y="1207"/>
                    <a:pt x="7275" y="1803"/>
                  </a:cubicBezTo>
                  <a:lnTo>
                    <a:pt x="7275" y="3755"/>
                  </a:lnTo>
                  <a:cubicBezTo>
                    <a:pt x="7275" y="3862"/>
                    <a:pt x="7370" y="3934"/>
                    <a:pt x="7454" y="3934"/>
                  </a:cubicBezTo>
                  <a:lnTo>
                    <a:pt x="10395" y="3934"/>
                  </a:lnTo>
                  <a:cubicBezTo>
                    <a:pt x="10716" y="3934"/>
                    <a:pt x="10990" y="4208"/>
                    <a:pt x="10990" y="4529"/>
                  </a:cubicBezTo>
                  <a:cubicBezTo>
                    <a:pt x="10990" y="4863"/>
                    <a:pt x="10716" y="5125"/>
                    <a:pt x="10395" y="5125"/>
                  </a:cubicBezTo>
                  <a:lnTo>
                    <a:pt x="8823" y="5125"/>
                  </a:lnTo>
                  <a:cubicBezTo>
                    <a:pt x="8728" y="5125"/>
                    <a:pt x="8644" y="5220"/>
                    <a:pt x="8644" y="5303"/>
                  </a:cubicBezTo>
                  <a:cubicBezTo>
                    <a:pt x="8644" y="5410"/>
                    <a:pt x="8740" y="5482"/>
                    <a:pt x="8823" y="5482"/>
                  </a:cubicBezTo>
                  <a:lnTo>
                    <a:pt x="10228" y="5482"/>
                  </a:lnTo>
                  <a:cubicBezTo>
                    <a:pt x="10538" y="5494"/>
                    <a:pt x="10788" y="5767"/>
                    <a:pt x="10788" y="6077"/>
                  </a:cubicBezTo>
                  <a:cubicBezTo>
                    <a:pt x="10788" y="6399"/>
                    <a:pt x="10526" y="6672"/>
                    <a:pt x="10192" y="6672"/>
                  </a:cubicBezTo>
                  <a:lnTo>
                    <a:pt x="8823" y="6672"/>
                  </a:lnTo>
                  <a:cubicBezTo>
                    <a:pt x="8728" y="6672"/>
                    <a:pt x="8644" y="6768"/>
                    <a:pt x="8644" y="6851"/>
                  </a:cubicBezTo>
                  <a:cubicBezTo>
                    <a:pt x="8644" y="6958"/>
                    <a:pt x="8740" y="7030"/>
                    <a:pt x="8823" y="7030"/>
                  </a:cubicBezTo>
                  <a:lnTo>
                    <a:pt x="10073" y="7030"/>
                  </a:lnTo>
                  <a:cubicBezTo>
                    <a:pt x="10371" y="7053"/>
                    <a:pt x="10597" y="7327"/>
                    <a:pt x="10597" y="7625"/>
                  </a:cubicBezTo>
                  <a:cubicBezTo>
                    <a:pt x="10597" y="7946"/>
                    <a:pt x="10335" y="8220"/>
                    <a:pt x="10002" y="8220"/>
                  </a:cubicBezTo>
                  <a:lnTo>
                    <a:pt x="8823" y="8220"/>
                  </a:lnTo>
                  <a:cubicBezTo>
                    <a:pt x="8728" y="8220"/>
                    <a:pt x="8644" y="8315"/>
                    <a:pt x="8644" y="8399"/>
                  </a:cubicBezTo>
                  <a:cubicBezTo>
                    <a:pt x="8644" y="8506"/>
                    <a:pt x="8740" y="8577"/>
                    <a:pt x="8823" y="8577"/>
                  </a:cubicBezTo>
                  <a:lnTo>
                    <a:pt x="9883" y="8577"/>
                  </a:lnTo>
                  <a:cubicBezTo>
                    <a:pt x="9895" y="8577"/>
                    <a:pt x="9918" y="8589"/>
                    <a:pt x="9918" y="8589"/>
                  </a:cubicBezTo>
                  <a:cubicBezTo>
                    <a:pt x="10192" y="8649"/>
                    <a:pt x="10407" y="8887"/>
                    <a:pt x="10407" y="9185"/>
                  </a:cubicBezTo>
                  <a:cubicBezTo>
                    <a:pt x="10407" y="9518"/>
                    <a:pt x="10133" y="9780"/>
                    <a:pt x="9811" y="9780"/>
                  </a:cubicBezTo>
                  <a:lnTo>
                    <a:pt x="8823" y="9780"/>
                  </a:lnTo>
                  <a:cubicBezTo>
                    <a:pt x="8728" y="9780"/>
                    <a:pt x="8644" y="9875"/>
                    <a:pt x="8644" y="9958"/>
                  </a:cubicBezTo>
                  <a:cubicBezTo>
                    <a:pt x="8644" y="10066"/>
                    <a:pt x="8740" y="10137"/>
                    <a:pt x="8823" y="10137"/>
                  </a:cubicBezTo>
                  <a:lnTo>
                    <a:pt x="9811" y="10137"/>
                  </a:lnTo>
                  <a:cubicBezTo>
                    <a:pt x="10347" y="10137"/>
                    <a:pt x="10776" y="9708"/>
                    <a:pt x="10776" y="9173"/>
                  </a:cubicBezTo>
                  <a:cubicBezTo>
                    <a:pt x="10776" y="8887"/>
                    <a:pt x="10657" y="8637"/>
                    <a:pt x="10466" y="8458"/>
                  </a:cubicBezTo>
                  <a:cubicBezTo>
                    <a:pt x="10764" y="8292"/>
                    <a:pt x="10966" y="7982"/>
                    <a:pt x="10966" y="7613"/>
                  </a:cubicBezTo>
                  <a:cubicBezTo>
                    <a:pt x="10966" y="7327"/>
                    <a:pt x="10847" y="7077"/>
                    <a:pt x="10657" y="6899"/>
                  </a:cubicBezTo>
                  <a:cubicBezTo>
                    <a:pt x="10954" y="6803"/>
                    <a:pt x="11145" y="6482"/>
                    <a:pt x="11145" y="6113"/>
                  </a:cubicBezTo>
                  <a:cubicBezTo>
                    <a:pt x="11145" y="5827"/>
                    <a:pt x="11026" y="5577"/>
                    <a:pt x="10835" y="5398"/>
                  </a:cubicBezTo>
                  <a:cubicBezTo>
                    <a:pt x="11133" y="5232"/>
                    <a:pt x="11347" y="4922"/>
                    <a:pt x="11347" y="4541"/>
                  </a:cubicBezTo>
                  <a:cubicBezTo>
                    <a:pt x="11347" y="4005"/>
                    <a:pt x="10907" y="3577"/>
                    <a:pt x="10371" y="3577"/>
                  </a:cubicBezTo>
                  <a:lnTo>
                    <a:pt x="7621" y="3577"/>
                  </a:lnTo>
                  <a:lnTo>
                    <a:pt x="7621" y="1827"/>
                  </a:lnTo>
                  <a:cubicBezTo>
                    <a:pt x="7621" y="1112"/>
                    <a:pt x="7418" y="588"/>
                    <a:pt x="7013" y="291"/>
                  </a:cubicBezTo>
                  <a:cubicBezTo>
                    <a:pt x="6703" y="61"/>
                    <a:pt x="6332" y="0"/>
                    <a:pt x="60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51" name="Google Shape;8851;p76"/>
            <p:cNvSpPr/>
            <p:nvPr/>
          </p:nvSpPr>
          <p:spPr>
            <a:xfrm>
              <a:off x="6920842" y="2577064"/>
              <a:ext cx="36709" cy="36677"/>
            </a:xfrm>
            <a:custGeom>
              <a:avLst/>
              <a:gdLst/>
              <a:ahLst/>
              <a:cxnLst/>
              <a:rect l="l" t="t" r="r" b="b"/>
              <a:pathLst>
                <a:path w="1156" h="1155" extrusionOk="0">
                  <a:moveTo>
                    <a:pt x="584" y="369"/>
                  </a:moveTo>
                  <a:cubicBezTo>
                    <a:pt x="703" y="369"/>
                    <a:pt x="787" y="464"/>
                    <a:pt x="787" y="584"/>
                  </a:cubicBezTo>
                  <a:cubicBezTo>
                    <a:pt x="787" y="703"/>
                    <a:pt x="703" y="786"/>
                    <a:pt x="584" y="786"/>
                  </a:cubicBezTo>
                  <a:cubicBezTo>
                    <a:pt x="465" y="786"/>
                    <a:pt x="370" y="703"/>
                    <a:pt x="370" y="584"/>
                  </a:cubicBezTo>
                  <a:cubicBezTo>
                    <a:pt x="370" y="464"/>
                    <a:pt x="453" y="369"/>
                    <a:pt x="584" y="369"/>
                  </a:cubicBezTo>
                  <a:close/>
                  <a:moveTo>
                    <a:pt x="584" y="0"/>
                  </a:moveTo>
                  <a:cubicBezTo>
                    <a:pt x="263" y="0"/>
                    <a:pt x="1" y="250"/>
                    <a:pt x="1" y="584"/>
                  </a:cubicBezTo>
                  <a:cubicBezTo>
                    <a:pt x="1" y="905"/>
                    <a:pt x="251" y="1155"/>
                    <a:pt x="584" y="1155"/>
                  </a:cubicBezTo>
                  <a:cubicBezTo>
                    <a:pt x="906" y="1155"/>
                    <a:pt x="1156" y="905"/>
                    <a:pt x="1156" y="584"/>
                  </a:cubicBezTo>
                  <a:cubicBezTo>
                    <a:pt x="1156" y="250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52" name="Google Shape;8852;p76"/>
          <p:cNvGrpSpPr/>
          <p:nvPr/>
        </p:nvGrpSpPr>
        <p:grpSpPr>
          <a:xfrm>
            <a:off x="7421773" y="2302861"/>
            <a:ext cx="342192" cy="327140"/>
            <a:chOff x="7441465" y="2302860"/>
            <a:chExt cx="342192" cy="327140"/>
          </a:xfrm>
          <a:solidFill>
            <a:schemeClr val="tx1"/>
          </a:solidFill>
        </p:grpSpPr>
        <p:sp>
          <p:nvSpPr>
            <p:cNvPr id="8853" name="Google Shape;8853;p76"/>
            <p:cNvSpPr/>
            <p:nvPr/>
          </p:nvSpPr>
          <p:spPr>
            <a:xfrm>
              <a:off x="7441465" y="2337727"/>
              <a:ext cx="299862" cy="292273"/>
            </a:xfrm>
            <a:custGeom>
              <a:avLst/>
              <a:gdLst/>
              <a:ahLst/>
              <a:cxnLst/>
              <a:rect l="l" t="t" r="r" b="b"/>
              <a:pathLst>
                <a:path w="9443" h="9204" extrusionOk="0">
                  <a:moveTo>
                    <a:pt x="8169" y="0"/>
                  </a:moveTo>
                  <a:cubicBezTo>
                    <a:pt x="7835" y="0"/>
                    <a:pt x="7514" y="131"/>
                    <a:pt x="7276" y="370"/>
                  </a:cubicBezTo>
                  <a:lnTo>
                    <a:pt x="6406" y="1251"/>
                  </a:lnTo>
                  <a:cubicBezTo>
                    <a:pt x="6347" y="1310"/>
                    <a:pt x="6347" y="1417"/>
                    <a:pt x="6406" y="1489"/>
                  </a:cubicBezTo>
                  <a:cubicBezTo>
                    <a:pt x="6436" y="1518"/>
                    <a:pt x="6475" y="1533"/>
                    <a:pt x="6517" y="1533"/>
                  </a:cubicBezTo>
                  <a:cubicBezTo>
                    <a:pt x="6558" y="1533"/>
                    <a:pt x="6603" y="1518"/>
                    <a:pt x="6645" y="1489"/>
                  </a:cubicBezTo>
                  <a:lnTo>
                    <a:pt x="7514" y="608"/>
                  </a:lnTo>
                  <a:cubicBezTo>
                    <a:pt x="7692" y="429"/>
                    <a:pt x="7930" y="346"/>
                    <a:pt x="8169" y="346"/>
                  </a:cubicBezTo>
                  <a:cubicBezTo>
                    <a:pt x="8430" y="346"/>
                    <a:pt x="8645" y="453"/>
                    <a:pt x="8823" y="608"/>
                  </a:cubicBezTo>
                  <a:cubicBezTo>
                    <a:pt x="9014" y="786"/>
                    <a:pt x="9097" y="1024"/>
                    <a:pt x="9097" y="1263"/>
                  </a:cubicBezTo>
                  <a:cubicBezTo>
                    <a:pt x="9097" y="1501"/>
                    <a:pt x="8990" y="1739"/>
                    <a:pt x="8823" y="1917"/>
                  </a:cubicBezTo>
                  <a:lnTo>
                    <a:pt x="7621" y="3132"/>
                  </a:lnTo>
                  <a:cubicBezTo>
                    <a:pt x="7502" y="2834"/>
                    <a:pt x="7323" y="2560"/>
                    <a:pt x="7109" y="2334"/>
                  </a:cubicBezTo>
                  <a:cubicBezTo>
                    <a:pt x="6639" y="1870"/>
                    <a:pt x="6022" y="1638"/>
                    <a:pt x="5408" y="1638"/>
                  </a:cubicBezTo>
                  <a:cubicBezTo>
                    <a:pt x="4793" y="1638"/>
                    <a:pt x="4180" y="1870"/>
                    <a:pt x="3716" y="2334"/>
                  </a:cubicBezTo>
                  <a:lnTo>
                    <a:pt x="941" y="5108"/>
                  </a:lnTo>
                  <a:cubicBezTo>
                    <a:pt x="1" y="6049"/>
                    <a:pt x="1" y="7561"/>
                    <a:pt x="941" y="8502"/>
                  </a:cubicBezTo>
                  <a:cubicBezTo>
                    <a:pt x="1406" y="8966"/>
                    <a:pt x="2025" y="9204"/>
                    <a:pt x="2644" y="9204"/>
                  </a:cubicBezTo>
                  <a:cubicBezTo>
                    <a:pt x="3251" y="9204"/>
                    <a:pt x="3870" y="8966"/>
                    <a:pt x="4335" y="8502"/>
                  </a:cubicBezTo>
                  <a:lnTo>
                    <a:pt x="5811" y="7025"/>
                  </a:lnTo>
                  <a:cubicBezTo>
                    <a:pt x="5871" y="6966"/>
                    <a:pt x="5871" y="6858"/>
                    <a:pt x="5811" y="6787"/>
                  </a:cubicBezTo>
                  <a:cubicBezTo>
                    <a:pt x="5783" y="6778"/>
                    <a:pt x="5750" y="6772"/>
                    <a:pt x="5716" y="6772"/>
                  </a:cubicBezTo>
                  <a:cubicBezTo>
                    <a:pt x="5662" y="6772"/>
                    <a:pt x="5605" y="6786"/>
                    <a:pt x="5561" y="6823"/>
                  </a:cubicBezTo>
                  <a:lnTo>
                    <a:pt x="4085" y="8299"/>
                  </a:lnTo>
                  <a:cubicBezTo>
                    <a:pt x="3692" y="8680"/>
                    <a:pt x="3180" y="8906"/>
                    <a:pt x="2620" y="8906"/>
                  </a:cubicBezTo>
                  <a:cubicBezTo>
                    <a:pt x="2073" y="8906"/>
                    <a:pt x="1549" y="8692"/>
                    <a:pt x="1168" y="8299"/>
                  </a:cubicBezTo>
                  <a:cubicBezTo>
                    <a:pt x="358" y="7489"/>
                    <a:pt x="358" y="6180"/>
                    <a:pt x="1168" y="5358"/>
                  </a:cubicBezTo>
                  <a:lnTo>
                    <a:pt x="3930" y="2596"/>
                  </a:lnTo>
                  <a:cubicBezTo>
                    <a:pt x="4323" y="2203"/>
                    <a:pt x="4847" y="1977"/>
                    <a:pt x="5394" y="1977"/>
                  </a:cubicBezTo>
                  <a:cubicBezTo>
                    <a:pt x="5942" y="1977"/>
                    <a:pt x="6466" y="2191"/>
                    <a:pt x="6847" y="2596"/>
                  </a:cubicBezTo>
                  <a:cubicBezTo>
                    <a:pt x="7073" y="2822"/>
                    <a:pt x="7252" y="3096"/>
                    <a:pt x="7359" y="3394"/>
                  </a:cubicBezTo>
                  <a:lnTo>
                    <a:pt x="6049" y="4703"/>
                  </a:lnTo>
                  <a:cubicBezTo>
                    <a:pt x="5871" y="4882"/>
                    <a:pt x="5633" y="4977"/>
                    <a:pt x="5394" y="4977"/>
                  </a:cubicBezTo>
                  <a:cubicBezTo>
                    <a:pt x="5156" y="4977"/>
                    <a:pt x="4918" y="4870"/>
                    <a:pt x="4740" y="4703"/>
                  </a:cubicBezTo>
                  <a:cubicBezTo>
                    <a:pt x="4644" y="4620"/>
                    <a:pt x="4573" y="4513"/>
                    <a:pt x="4525" y="4394"/>
                  </a:cubicBezTo>
                  <a:cubicBezTo>
                    <a:pt x="4507" y="4321"/>
                    <a:pt x="4440" y="4290"/>
                    <a:pt x="4378" y="4290"/>
                  </a:cubicBezTo>
                  <a:cubicBezTo>
                    <a:pt x="4359" y="4290"/>
                    <a:pt x="4340" y="4293"/>
                    <a:pt x="4323" y="4299"/>
                  </a:cubicBezTo>
                  <a:cubicBezTo>
                    <a:pt x="4239" y="4334"/>
                    <a:pt x="4204" y="4441"/>
                    <a:pt x="4228" y="4513"/>
                  </a:cubicBezTo>
                  <a:cubicBezTo>
                    <a:pt x="4287" y="4680"/>
                    <a:pt x="4394" y="4811"/>
                    <a:pt x="4513" y="4930"/>
                  </a:cubicBezTo>
                  <a:cubicBezTo>
                    <a:pt x="4751" y="5168"/>
                    <a:pt x="5061" y="5299"/>
                    <a:pt x="5406" y="5299"/>
                  </a:cubicBezTo>
                  <a:cubicBezTo>
                    <a:pt x="5752" y="5299"/>
                    <a:pt x="6061" y="5168"/>
                    <a:pt x="6299" y="4930"/>
                  </a:cubicBezTo>
                  <a:lnTo>
                    <a:pt x="9062" y="2155"/>
                  </a:lnTo>
                  <a:cubicBezTo>
                    <a:pt x="9300" y="1917"/>
                    <a:pt x="9443" y="1608"/>
                    <a:pt x="9443" y="1263"/>
                  </a:cubicBezTo>
                  <a:cubicBezTo>
                    <a:pt x="9443" y="929"/>
                    <a:pt x="9300" y="608"/>
                    <a:pt x="9062" y="370"/>
                  </a:cubicBezTo>
                  <a:cubicBezTo>
                    <a:pt x="8823" y="131"/>
                    <a:pt x="8514" y="0"/>
                    <a:pt x="8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54" name="Google Shape;8854;p76"/>
            <p:cNvSpPr/>
            <p:nvPr/>
          </p:nvSpPr>
          <p:spPr>
            <a:xfrm>
              <a:off x="7484588" y="2302860"/>
              <a:ext cx="299069" cy="293130"/>
            </a:xfrm>
            <a:custGeom>
              <a:avLst/>
              <a:gdLst/>
              <a:ahLst/>
              <a:cxnLst/>
              <a:rect l="l" t="t" r="r" b="b"/>
              <a:pathLst>
                <a:path w="9418" h="9231" extrusionOk="0">
                  <a:moveTo>
                    <a:pt x="6805" y="0"/>
                  </a:moveTo>
                  <a:cubicBezTo>
                    <a:pt x="6191" y="0"/>
                    <a:pt x="5578" y="235"/>
                    <a:pt x="5108" y="706"/>
                  </a:cubicBezTo>
                  <a:lnTo>
                    <a:pt x="3632" y="2170"/>
                  </a:lnTo>
                  <a:cubicBezTo>
                    <a:pt x="3572" y="2230"/>
                    <a:pt x="3572" y="2337"/>
                    <a:pt x="3632" y="2408"/>
                  </a:cubicBezTo>
                  <a:cubicBezTo>
                    <a:pt x="3661" y="2438"/>
                    <a:pt x="3703" y="2453"/>
                    <a:pt x="3746" y="2453"/>
                  </a:cubicBezTo>
                  <a:cubicBezTo>
                    <a:pt x="3789" y="2453"/>
                    <a:pt x="3834" y="2438"/>
                    <a:pt x="3870" y="2408"/>
                  </a:cubicBezTo>
                  <a:lnTo>
                    <a:pt x="5346" y="944"/>
                  </a:lnTo>
                  <a:cubicBezTo>
                    <a:pt x="5745" y="539"/>
                    <a:pt x="6272" y="336"/>
                    <a:pt x="6802" y="336"/>
                  </a:cubicBezTo>
                  <a:cubicBezTo>
                    <a:pt x="7331" y="336"/>
                    <a:pt x="7864" y="539"/>
                    <a:pt x="8275" y="944"/>
                  </a:cubicBezTo>
                  <a:cubicBezTo>
                    <a:pt x="9085" y="1741"/>
                    <a:pt x="9085" y="3051"/>
                    <a:pt x="8275" y="3873"/>
                  </a:cubicBezTo>
                  <a:lnTo>
                    <a:pt x="5513" y="6635"/>
                  </a:lnTo>
                  <a:cubicBezTo>
                    <a:pt x="5120" y="7028"/>
                    <a:pt x="4596" y="7254"/>
                    <a:pt x="4048" y="7254"/>
                  </a:cubicBezTo>
                  <a:cubicBezTo>
                    <a:pt x="3501" y="7254"/>
                    <a:pt x="2977" y="7040"/>
                    <a:pt x="2596" y="6635"/>
                  </a:cubicBezTo>
                  <a:cubicBezTo>
                    <a:pt x="2370" y="6421"/>
                    <a:pt x="2191" y="6135"/>
                    <a:pt x="2084" y="5837"/>
                  </a:cubicBezTo>
                  <a:lnTo>
                    <a:pt x="3393" y="4527"/>
                  </a:lnTo>
                  <a:cubicBezTo>
                    <a:pt x="3572" y="4349"/>
                    <a:pt x="3810" y="4254"/>
                    <a:pt x="4048" y="4254"/>
                  </a:cubicBezTo>
                  <a:cubicBezTo>
                    <a:pt x="4286" y="4254"/>
                    <a:pt x="4525" y="4361"/>
                    <a:pt x="4703" y="4527"/>
                  </a:cubicBezTo>
                  <a:cubicBezTo>
                    <a:pt x="4798" y="4611"/>
                    <a:pt x="4870" y="4718"/>
                    <a:pt x="4917" y="4837"/>
                  </a:cubicBezTo>
                  <a:cubicBezTo>
                    <a:pt x="4936" y="4910"/>
                    <a:pt x="5002" y="4941"/>
                    <a:pt x="5065" y="4941"/>
                  </a:cubicBezTo>
                  <a:cubicBezTo>
                    <a:pt x="5084" y="4941"/>
                    <a:pt x="5103" y="4938"/>
                    <a:pt x="5120" y="4932"/>
                  </a:cubicBezTo>
                  <a:cubicBezTo>
                    <a:pt x="5215" y="4897"/>
                    <a:pt x="5239" y="4789"/>
                    <a:pt x="5215" y="4718"/>
                  </a:cubicBezTo>
                  <a:cubicBezTo>
                    <a:pt x="5156" y="4551"/>
                    <a:pt x="5048" y="4420"/>
                    <a:pt x="4929" y="4301"/>
                  </a:cubicBezTo>
                  <a:cubicBezTo>
                    <a:pt x="4691" y="4063"/>
                    <a:pt x="4382" y="3932"/>
                    <a:pt x="4036" y="3932"/>
                  </a:cubicBezTo>
                  <a:cubicBezTo>
                    <a:pt x="3691" y="3932"/>
                    <a:pt x="3382" y="4063"/>
                    <a:pt x="3143" y="4301"/>
                  </a:cubicBezTo>
                  <a:lnTo>
                    <a:pt x="1786" y="5659"/>
                  </a:lnTo>
                  <a:cubicBezTo>
                    <a:pt x="1762" y="5670"/>
                    <a:pt x="1738" y="5682"/>
                    <a:pt x="1727" y="5718"/>
                  </a:cubicBezTo>
                  <a:lnTo>
                    <a:pt x="369" y="7075"/>
                  </a:lnTo>
                  <a:cubicBezTo>
                    <a:pt x="131" y="7314"/>
                    <a:pt x="0" y="7623"/>
                    <a:pt x="0" y="7968"/>
                  </a:cubicBezTo>
                  <a:cubicBezTo>
                    <a:pt x="0" y="8302"/>
                    <a:pt x="131" y="8623"/>
                    <a:pt x="369" y="8861"/>
                  </a:cubicBezTo>
                  <a:cubicBezTo>
                    <a:pt x="607" y="9099"/>
                    <a:pt x="929" y="9230"/>
                    <a:pt x="1262" y="9230"/>
                  </a:cubicBezTo>
                  <a:cubicBezTo>
                    <a:pt x="1608" y="9230"/>
                    <a:pt x="1917" y="9099"/>
                    <a:pt x="2155" y="8861"/>
                  </a:cubicBezTo>
                  <a:lnTo>
                    <a:pt x="3036" y="7980"/>
                  </a:lnTo>
                  <a:cubicBezTo>
                    <a:pt x="3096" y="7921"/>
                    <a:pt x="3096" y="7814"/>
                    <a:pt x="3036" y="7742"/>
                  </a:cubicBezTo>
                  <a:cubicBezTo>
                    <a:pt x="3006" y="7712"/>
                    <a:pt x="2965" y="7697"/>
                    <a:pt x="2922" y="7697"/>
                  </a:cubicBezTo>
                  <a:cubicBezTo>
                    <a:pt x="2879" y="7697"/>
                    <a:pt x="2834" y="7712"/>
                    <a:pt x="2798" y="7742"/>
                  </a:cubicBezTo>
                  <a:lnTo>
                    <a:pt x="1917" y="8623"/>
                  </a:lnTo>
                  <a:cubicBezTo>
                    <a:pt x="1738" y="8802"/>
                    <a:pt x="1500" y="8885"/>
                    <a:pt x="1262" y="8885"/>
                  </a:cubicBezTo>
                  <a:cubicBezTo>
                    <a:pt x="1012" y="8885"/>
                    <a:pt x="786" y="8778"/>
                    <a:pt x="607" y="8623"/>
                  </a:cubicBezTo>
                  <a:cubicBezTo>
                    <a:pt x="429" y="8445"/>
                    <a:pt x="345" y="8206"/>
                    <a:pt x="345" y="7968"/>
                  </a:cubicBezTo>
                  <a:cubicBezTo>
                    <a:pt x="345" y="7706"/>
                    <a:pt x="453" y="7492"/>
                    <a:pt x="607" y="7314"/>
                  </a:cubicBezTo>
                  <a:lnTo>
                    <a:pt x="1822" y="6099"/>
                  </a:lnTo>
                  <a:cubicBezTo>
                    <a:pt x="1941" y="6397"/>
                    <a:pt x="2119" y="6671"/>
                    <a:pt x="2334" y="6897"/>
                  </a:cubicBezTo>
                  <a:cubicBezTo>
                    <a:pt x="2786" y="7337"/>
                    <a:pt x="3393" y="7587"/>
                    <a:pt x="4036" y="7587"/>
                  </a:cubicBezTo>
                  <a:cubicBezTo>
                    <a:pt x="4679" y="7587"/>
                    <a:pt x="5287" y="7337"/>
                    <a:pt x="5727" y="6897"/>
                  </a:cubicBezTo>
                  <a:lnTo>
                    <a:pt x="8501" y="4123"/>
                  </a:lnTo>
                  <a:cubicBezTo>
                    <a:pt x="9418" y="3158"/>
                    <a:pt x="9418" y="1634"/>
                    <a:pt x="8501" y="706"/>
                  </a:cubicBezTo>
                  <a:cubicBezTo>
                    <a:pt x="8031" y="235"/>
                    <a:pt x="7418" y="0"/>
                    <a:pt x="68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55" name="Google Shape;8855;p76"/>
          <p:cNvGrpSpPr/>
          <p:nvPr/>
        </p:nvGrpSpPr>
        <p:grpSpPr>
          <a:xfrm>
            <a:off x="7969992" y="2350207"/>
            <a:ext cx="332761" cy="234066"/>
            <a:chOff x="7989683" y="2350207"/>
            <a:chExt cx="332761" cy="234066"/>
          </a:xfrm>
          <a:solidFill>
            <a:schemeClr val="tx1"/>
          </a:solidFill>
        </p:grpSpPr>
        <p:sp>
          <p:nvSpPr>
            <p:cNvPr id="8856" name="Google Shape;8856;p76"/>
            <p:cNvSpPr/>
            <p:nvPr/>
          </p:nvSpPr>
          <p:spPr>
            <a:xfrm>
              <a:off x="8258902" y="2396188"/>
              <a:ext cx="29119" cy="22101"/>
            </a:xfrm>
            <a:custGeom>
              <a:avLst/>
              <a:gdLst/>
              <a:ahLst/>
              <a:cxnLst/>
              <a:rect l="l" t="t" r="r" b="b"/>
              <a:pathLst>
                <a:path w="917" h="696" extrusionOk="0">
                  <a:moveTo>
                    <a:pt x="165" y="0"/>
                  </a:moveTo>
                  <a:cubicBezTo>
                    <a:pt x="114" y="0"/>
                    <a:pt x="64" y="22"/>
                    <a:pt x="36" y="64"/>
                  </a:cubicBezTo>
                  <a:cubicBezTo>
                    <a:pt x="0" y="148"/>
                    <a:pt x="12" y="243"/>
                    <a:pt x="84" y="291"/>
                  </a:cubicBezTo>
                  <a:cubicBezTo>
                    <a:pt x="262" y="410"/>
                    <a:pt x="441" y="529"/>
                    <a:pt x="631" y="660"/>
                  </a:cubicBezTo>
                  <a:cubicBezTo>
                    <a:pt x="667" y="684"/>
                    <a:pt x="691" y="695"/>
                    <a:pt x="726" y="695"/>
                  </a:cubicBezTo>
                  <a:cubicBezTo>
                    <a:pt x="762" y="695"/>
                    <a:pt x="834" y="660"/>
                    <a:pt x="857" y="624"/>
                  </a:cubicBezTo>
                  <a:cubicBezTo>
                    <a:pt x="917" y="565"/>
                    <a:pt x="893" y="457"/>
                    <a:pt x="810" y="398"/>
                  </a:cubicBezTo>
                  <a:cubicBezTo>
                    <a:pt x="619" y="267"/>
                    <a:pt x="441" y="148"/>
                    <a:pt x="262" y="29"/>
                  </a:cubicBezTo>
                  <a:cubicBezTo>
                    <a:pt x="234" y="10"/>
                    <a:pt x="199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57" name="Google Shape;8857;p76"/>
            <p:cNvSpPr/>
            <p:nvPr/>
          </p:nvSpPr>
          <p:spPr>
            <a:xfrm>
              <a:off x="8051320" y="2350207"/>
              <a:ext cx="194753" cy="49919"/>
            </a:xfrm>
            <a:custGeom>
              <a:avLst/>
              <a:gdLst/>
              <a:ahLst/>
              <a:cxnLst/>
              <a:rect l="l" t="t" r="r" b="b"/>
              <a:pathLst>
                <a:path w="6133" h="1572" extrusionOk="0">
                  <a:moveTo>
                    <a:pt x="3299" y="0"/>
                  </a:moveTo>
                  <a:cubicBezTo>
                    <a:pt x="2501" y="0"/>
                    <a:pt x="1441" y="417"/>
                    <a:pt x="108" y="1274"/>
                  </a:cubicBezTo>
                  <a:cubicBezTo>
                    <a:pt x="24" y="1322"/>
                    <a:pt x="1" y="1429"/>
                    <a:pt x="60" y="1501"/>
                  </a:cubicBezTo>
                  <a:cubicBezTo>
                    <a:pt x="84" y="1548"/>
                    <a:pt x="144" y="1572"/>
                    <a:pt x="191" y="1572"/>
                  </a:cubicBezTo>
                  <a:cubicBezTo>
                    <a:pt x="227" y="1572"/>
                    <a:pt x="251" y="1560"/>
                    <a:pt x="286" y="1548"/>
                  </a:cubicBezTo>
                  <a:cubicBezTo>
                    <a:pt x="1572" y="727"/>
                    <a:pt x="2560" y="322"/>
                    <a:pt x="3299" y="322"/>
                  </a:cubicBezTo>
                  <a:cubicBezTo>
                    <a:pt x="3954" y="322"/>
                    <a:pt x="4787" y="643"/>
                    <a:pt x="5859" y="1262"/>
                  </a:cubicBezTo>
                  <a:cubicBezTo>
                    <a:pt x="5885" y="1277"/>
                    <a:pt x="5912" y="1284"/>
                    <a:pt x="5939" y="1284"/>
                  </a:cubicBezTo>
                  <a:cubicBezTo>
                    <a:pt x="5997" y="1284"/>
                    <a:pt x="6052" y="1252"/>
                    <a:pt x="6085" y="1203"/>
                  </a:cubicBezTo>
                  <a:cubicBezTo>
                    <a:pt x="6132" y="1131"/>
                    <a:pt x="6097" y="1024"/>
                    <a:pt x="6025" y="977"/>
                  </a:cubicBezTo>
                  <a:cubicBezTo>
                    <a:pt x="4906" y="322"/>
                    <a:pt x="4013" y="0"/>
                    <a:pt x="3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58" name="Google Shape;8858;p76"/>
            <p:cNvSpPr/>
            <p:nvPr/>
          </p:nvSpPr>
          <p:spPr>
            <a:xfrm>
              <a:off x="7989683" y="2378183"/>
              <a:ext cx="332761" cy="206090"/>
            </a:xfrm>
            <a:custGeom>
              <a:avLst/>
              <a:gdLst/>
              <a:ahLst/>
              <a:cxnLst/>
              <a:rect l="l" t="t" r="r" b="b"/>
              <a:pathLst>
                <a:path w="10479" h="6490" extrusionOk="0">
                  <a:moveTo>
                    <a:pt x="5240" y="334"/>
                  </a:moveTo>
                  <a:cubicBezTo>
                    <a:pt x="6597" y="334"/>
                    <a:pt x="9276" y="2453"/>
                    <a:pt x="10086" y="3096"/>
                  </a:cubicBezTo>
                  <a:cubicBezTo>
                    <a:pt x="10121" y="3132"/>
                    <a:pt x="10157" y="3179"/>
                    <a:pt x="10157" y="3239"/>
                  </a:cubicBezTo>
                  <a:cubicBezTo>
                    <a:pt x="10157" y="3298"/>
                    <a:pt x="10121" y="3346"/>
                    <a:pt x="10086" y="3394"/>
                  </a:cubicBezTo>
                  <a:cubicBezTo>
                    <a:pt x="9288" y="4025"/>
                    <a:pt x="6597" y="6144"/>
                    <a:pt x="5240" y="6144"/>
                  </a:cubicBezTo>
                  <a:cubicBezTo>
                    <a:pt x="3894" y="6144"/>
                    <a:pt x="1215" y="4025"/>
                    <a:pt x="406" y="3394"/>
                  </a:cubicBezTo>
                  <a:cubicBezTo>
                    <a:pt x="358" y="3346"/>
                    <a:pt x="334" y="3298"/>
                    <a:pt x="334" y="3239"/>
                  </a:cubicBezTo>
                  <a:cubicBezTo>
                    <a:pt x="334" y="3179"/>
                    <a:pt x="358" y="3120"/>
                    <a:pt x="406" y="3096"/>
                  </a:cubicBezTo>
                  <a:cubicBezTo>
                    <a:pt x="1192" y="2453"/>
                    <a:pt x="3894" y="334"/>
                    <a:pt x="5240" y="334"/>
                  </a:cubicBezTo>
                  <a:close/>
                  <a:moveTo>
                    <a:pt x="5240" y="0"/>
                  </a:moveTo>
                  <a:cubicBezTo>
                    <a:pt x="3811" y="0"/>
                    <a:pt x="1239" y="1977"/>
                    <a:pt x="191" y="2822"/>
                  </a:cubicBezTo>
                  <a:cubicBezTo>
                    <a:pt x="84" y="2929"/>
                    <a:pt x="1" y="3072"/>
                    <a:pt x="1" y="3239"/>
                  </a:cubicBezTo>
                  <a:cubicBezTo>
                    <a:pt x="1" y="3406"/>
                    <a:pt x="84" y="3548"/>
                    <a:pt x="191" y="3656"/>
                  </a:cubicBezTo>
                  <a:cubicBezTo>
                    <a:pt x="1239" y="4501"/>
                    <a:pt x="3811" y="6489"/>
                    <a:pt x="5240" y="6489"/>
                  </a:cubicBezTo>
                  <a:cubicBezTo>
                    <a:pt x="6657" y="6489"/>
                    <a:pt x="9252" y="4501"/>
                    <a:pt x="10288" y="3656"/>
                  </a:cubicBezTo>
                  <a:cubicBezTo>
                    <a:pt x="10407" y="3548"/>
                    <a:pt x="10478" y="3406"/>
                    <a:pt x="10478" y="3239"/>
                  </a:cubicBezTo>
                  <a:cubicBezTo>
                    <a:pt x="10478" y="3072"/>
                    <a:pt x="10407" y="2929"/>
                    <a:pt x="10288" y="2822"/>
                  </a:cubicBezTo>
                  <a:cubicBezTo>
                    <a:pt x="9252" y="1977"/>
                    <a:pt x="6668" y="0"/>
                    <a:pt x="52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59" name="Google Shape;8859;p76"/>
            <p:cNvSpPr/>
            <p:nvPr/>
          </p:nvSpPr>
          <p:spPr>
            <a:xfrm>
              <a:off x="8081201" y="2405746"/>
              <a:ext cx="151598" cy="149884"/>
            </a:xfrm>
            <a:custGeom>
              <a:avLst/>
              <a:gdLst/>
              <a:ahLst/>
              <a:cxnLst/>
              <a:rect l="l" t="t" r="r" b="b"/>
              <a:pathLst>
                <a:path w="4774" h="4720" extrusionOk="0">
                  <a:moveTo>
                    <a:pt x="2351" y="1"/>
                  </a:moveTo>
                  <a:cubicBezTo>
                    <a:pt x="2329" y="1"/>
                    <a:pt x="2308" y="1"/>
                    <a:pt x="2286" y="2"/>
                  </a:cubicBezTo>
                  <a:cubicBezTo>
                    <a:pt x="1048" y="49"/>
                    <a:pt x="36" y="1049"/>
                    <a:pt x="12" y="2288"/>
                  </a:cubicBezTo>
                  <a:cubicBezTo>
                    <a:pt x="0" y="2907"/>
                    <a:pt x="203" y="3478"/>
                    <a:pt x="572" y="3907"/>
                  </a:cubicBezTo>
                  <a:cubicBezTo>
                    <a:pt x="602" y="3943"/>
                    <a:pt x="646" y="3960"/>
                    <a:pt x="691" y="3960"/>
                  </a:cubicBezTo>
                  <a:cubicBezTo>
                    <a:pt x="735" y="3960"/>
                    <a:pt x="780" y="3943"/>
                    <a:pt x="810" y="3907"/>
                  </a:cubicBezTo>
                  <a:cubicBezTo>
                    <a:pt x="869" y="3847"/>
                    <a:pt x="869" y="3740"/>
                    <a:pt x="810" y="3681"/>
                  </a:cubicBezTo>
                  <a:cubicBezTo>
                    <a:pt x="488" y="3312"/>
                    <a:pt x="310" y="2800"/>
                    <a:pt x="322" y="2264"/>
                  </a:cubicBezTo>
                  <a:cubicBezTo>
                    <a:pt x="369" y="1228"/>
                    <a:pt x="1215" y="383"/>
                    <a:pt x="2262" y="335"/>
                  </a:cubicBezTo>
                  <a:cubicBezTo>
                    <a:pt x="2297" y="333"/>
                    <a:pt x="2332" y="332"/>
                    <a:pt x="2366" y="332"/>
                  </a:cubicBezTo>
                  <a:cubicBezTo>
                    <a:pt x="3487" y="332"/>
                    <a:pt x="4416" y="1263"/>
                    <a:pt x="4382" y="2407"/>
                  </a:cubicBezTo>
                  <a:cubicBezTo>
                    <a:pt x="4370" y="3478"/>
                    <a:pt x="3489" y="4347"/>
                    <a:pt x="2417" y="4395"/>
                  </a:cubicBezTo>
                  <a:cubicBezTo>
                    <a:pt x="2394" y="4396"/>
                    <a:pt x="2371" y="4396"/>
                    <a:pt x="2348" y="4396"/>
                  </a:cubicBezTo>
                  <a:cubicBezTo>
                    <a:pt x="2003" y="4396"/>
                    <a:pt x="1671" y="4313"/>
                    <a:pt x="1381" y="4157"/>
                  </a:cubicBezTo>
                  <a:cubicBezTo>
                    <a:pt x="1355" y="4141"/>
                    <a:pt x="1323" y="4132"/>
                    <a:pt x="1290" y="4132"/>
                  </a:cubicBezTo>
                  <a:cubicBezTo>
                    <a:pt x="1248" y="4132"/>
                    <a:pt x="1206" y="4147"/>
                    <a:pt x="1179" y="4181"/>
                  </a:cubicBezTo>
                  <a:cubicBezTo>
                    <a:pt x="1108" y="4264"/>
                    <a:pt x="1119" y="4395"/>
                    <a:pt x="1227" y="4443"/>
                  </a:cubicBezTo>
                  <a:cubicBezTo>
                    <a:pt x="1540" y="4615"/>
                    <a:pt x="1902" y="4720"/>
                    <a:pt x="2287" y="4720"/>
                  </a:cubicBezTo>
                  <a:cubicBezTo>
                    <a:pt x="2326" y="4720"/>
                    <a:pt x="2366" y="4719"/>
                    <a:pt x="2405" y="4716"/>
                  </a:cubicBezTo>
                  <a:cubicBezTo>
                    <a:pt x="3655" y="4693"/>
                    <a:pt x="4679" y="3681"/>
                    <a:pt x="4715" y="2442"/>
                  </a:cubicBezTo>
                  <a:cubicBezTo>
                    <a:pt x="4774" y="1095"/>
                    <a:pt x="3690" y="1"/>
                    <a:pt x="2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0" name="Google Shape;8860;p76"/>
            <p:cNvSpPr/>
            <p:nvPr/>
          </p:nvSpPr>
          <p:spPr>
            <a:xfrm>
              <a:off x="8115973" y="2440550"/>
              <a:ext cx="80562" cy="80213"/>
            </a:xfrm>
            <a:custGeom>
              <a:avLst/>
              <a:gdLst/>
              <a:ahLst/>
              <a:cxnLst/>
              <a:rect l="l" t="t" r="r" b="b"/>
              <a:pathLst>
                <a:path w="2537" h="2526" extrusionOk="0">
                  <a:moveTo>
                    <a:pt x="1263" y="1"/>
                  </a:moveTo>
                  <a:cubicBezTo>
                    <a:pt x="572" y="1"/>
                    <a:pt x="1" y="561"/>
                    <a:pt x="1" y="1263"/>
                  </a:cubicBezTo>
                  <a:cubicBezTo>
                    <a:pt x="1" y="1965"/>
                    <a:pt x="572" y="2525"/>
                    <a:pt x="1263" y="2525"/>
                  </a:cubicBezTo>
                  <a:cubicBezTo>
                    <a:pt x="1965" y="2525"/>
                    <a:pt x="2537" y="1965"/>
                    <a:pt x="2537" y="1263"/>
                  </a:cubicBezTo>
                  <a:cubicBezTo>
                    <a:pt x="2537" y="1168"/>
                    <a:pt x="2453" y="1096"/>
                    <a:pt x="2370" y="1096"/>
                  </a:cubicBezTo>
                  <a:cubicBezTo>
                    <a:pt x="2275" y="1096"/>
                    <a:pt x="2203" y="1168"/>
                    <a:pt x="2203" y="1263"/>
                  </a:cubicBezTo>
                  <a:cubicBezTo>
                    <a:pt x="2203" y="1787"/>
                    <a:pt x="1787" y="2204"/>
                    <a:pt x="1263" y="2204"/>
                  </a:cubicBezTo>
                  <a:cubicBezTo>
                    <a:pt x="751" y="2204"/>
                    <a:pt x="334" y="1787"/>
                    <a:pt x="334" y="1263"/>
                  </a:cubicBezTo>
                  <a:cubicBezTo>
                    <a:pt x="334" y="739"/>
                    <a:pt x="751" y="322"/>
                    <a:pt x="1263" y="322"/>
                  </a:cubicBezTo>
                  <a:cubicBezTo>
                    <a:pt x="1358" y="322"/>
                    <a:pt x="1429" y="251"/>
                    <a:pt x="1429" y="156"/>
                  </a:cubicBezTo>
                  <a:cubicBezTo>
                    <a:pt x="1429" y="72"/>
                    <a:pt x="1358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1" name="Google Shape;8861;p76"/>
            <p:cNvSpPr/>
            <p:nvPr/>
          </p:nvSpPr>
          <p:spPr>
            <a:xfrm>
              <a:off x="8164749" y="2447377"/>
              <a:ext cx="24610" cy="24610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62" name="Google Shape;8862;p76"/>
          <p:cNvGrpSpPr/>
          <p:nvPr/>
        </p:nvGrpSpPr>
        <p:grpSpPr>
          <a:xfrm>
            <a:off x="5803603" y="2309752"/>
            <a:ext cx="315327" cy="314978"/>
            <a:chOff x="5823294" y="2309751"/>
            <a:chExt cx="315327" cy="314978"/>
          </a:xfrm>
          <a:solidFill>
            <a:schemeClr val="tx1"/>
          </a:solidFill>
        </p:grpSpPr>
        <p:sp>
          <p:nvSpPr>
            <p:cNvPr id="8863" name="Google Shape;8863;p76"/>
            <p:cNvSpPr/>
            <p:nvPr/>
          </p:nvSpPr>
          <p:spPr>
            <a:xfrm>
              <a:off x="5823294" y="2309751"/>
              <a:ext cx="315327" cy="314978"/>
            </a:xfrm>
            <a:custGeom>
              <a:avLst/>
              <a:gdLst/>
              <a:ahLst/>
              <a:cxnLst/>
              <a:rect l="l" t="t" r="r" b="b"/>
              <a:pathLst>
                <a:path w="9930" h="9919" extrusionOk="0">
                  <a:moveTo>
                    <a:pt x="4953" y="0"/>
                  </a:moveTo>
                  <a:cubicBezTo>
                    <a:pt x="3632" y="0"/>
                    <a:pt x="2381" y="524"/>
                    <a:pt x="1465" y="1465"/>
                  </a:cubicBezTo>
                  <a:cubicBezTo>
                    <a:pt x="524" y="2405"/>
                    <a:pt x="0" y="3656"/>
                    <a:pt x="0" y="4965"/>
                  </a:cubicBezTo>
                  <a:cubicBezTo>
                    <a:pt x="0" y="6275"/>
                    <a:pt x="524" y="7537"/>
                    <a:pt x="1465" y="8466"/>
                  </a:cubicBezTo>
                  <a:cubicBezTo>
                    <a:pt x="2393" y="9394"/>
                    <a:pt x="3643" y="9918"/>
                    <a:pt x="4953" y="9918"/>
                  </a:cubicBezTo>
                  <a:cubicBezTo>
                    <a:pt x="6263" y="9918"/>
                    <a:pt x="7537" y="9394"/>
                    <a:pt x="8454" y="8466"/>
                  </a:cubicBezTo>
                  <a:cubicBezTo>
                    <a:pt x="9394" y="7525"/>
                    <a:pt x="9918" y="6275"/>
                    <a:pt x="9918" y="4965"/>
                  </a:cubicBezTo>
                  <a:cubicBezTo>
                    <a:pt x="9930" y="4858"/>
                    <a:pt x="9930" y="4775"/>
                    <a:pt x="9930" y="4680"/>
                  </a:cubicBezTo>
                  <a:cubicBezTo>
                    <a:pt x="9930" y="4613"/>
                    <a:pt x="9869" y="4547"/>
                    <a:pt x="9803" y="4547"/>
                  </a:cubicBezTo>
                  <a:cubicBezTo>
                    <a:pt x="9798" y="4547"/>
                    <a:pt x="9792" y="4548"/>
                    <a:pt x="9787" y="4549"/>
                  </a:cubicBezTo>
                  <a:cubicBezTo>
                    <a:pt x="9704" y="4549"/>
                    <a:pt x="9632" y="4620"/>
                    <a:pt x="9644" y="4691"/>
                  </a:cubicBezTo>
                  <a:lnTo>
                    <a:pt x="9644" y="4953"/>
                  </a:lnTo>
                  <a:cubicBezTo>
                    <a:pt x="9644" y="6204"/>
                    <a:pt x="9156" y="7358"/>
                    <a:pt x="8275" y="8251"/>
                  </a:cubicBezTo>
                  <a:cubicBezTo>
                    <a:pt x="7394" y="9144"/>
                    <a:pt x="6227" y="9621"/>
                    <a:pt x="4977" y="9621"/>
                  </a:cubicBezTo>
                  <a:cubicBezTo>
                    <a:pt x="3727" y="9621"/>
                    <a:pt x="2560" y="9132"/>
                    <a:pt x="1667" y="8251"/>
                  </a:cubicBezTo>
                  <a:cubicBezTo>
                    <a:pt x="774" y="7370"/>
                    <a:pt x="298" y="6204"/>
                    <a:pt x="298" y="4953"/>
                  </a:cubicBezTo>
                  <a:cubicBezTo>
                    <a:pt x="298" y="3703"/>
                    <a:pt x="786" y="2536"/>
                    <a:pt x="1667" y="1643"/>
                  </a:cubicBezTo>
                  <a:cubicBezTo>
                    <a:pt x="2548" y="750"/>
                    <a:pt x="3727" y="274"/>
                    <a:pt x="4977" y="274"/>
                  </a:cubicBezTo>
                  <a:cubicBezTo>
                    <a:pt x="6072" y="274"/>
                    <a:pt x="7144" y="667"/>
                    <a:pt x="7977" y="1382"/>
                  </a:cubicBezTo>
                  <a:cubicBezTo>
                    <a:pt x="8811" y="2072"/>
                    <a:pt x="9382" y="3048"/>
                    <a:pt x="9561" y="4120"/>
                  </a:cubicBezTo>
                  <a:cubicBezTo>
                    <a:pt x="9572" y="4185"/>
                    <a:pt x="9632" y="4241"/>
                    <a:pt x="9697" y="4241"/>
                  </a:cubicBezTo>
                  <a:cubicBezTo>
                    <a:pt x="9703" y="4241"/>
                    <a:pt x="9709" y="4240"/>
                    <a:pt x="9716" y="4239"/>
                  </a:cubicBezTo>
                  <a:cubicBezTo>
                    <a:pt x="9799" y="4215"/>
                    <a:pt x="9858" y="4144"/>
                    <a:pt x="9835" y="4072"/>
                  </a:cubicBezTo>
                  <a:cubicBezTo>
                    <a:pt x="9632" y="2941"/>
                    <a:pt x="9037" y="1917"/>
                    <a:pt x="8156" y="1167"/>
                  </a:cubicBezTo>
                  <a:cubicBezTo>
                    <a:pt x="7263" y="405"/>
                    <a:pt x="6132" y="0"/>
                    <a:pt x="4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4" name="Google Shape;8864;p76"/>
            <p:cNvSpPr/>
            <p:nvPr/>
          </p:nvSpPr>
          <p:spPr>
            <a:xfrm>
              <a:off x="5846348" y="2332805"/>
              <a:ext cx="268457" cy="268489"/>
            </a:xfrm>
            <a:custGeom>
              <a:avLst/>
              <a:gdLst/>
              <a:ahLst/>
              <a:cxnLst/>
              <a:rect l="l" t="t" r="r" b="b"/>
              <a:pathLst>
                <a:path w="8454" h="8455" extrusionOk="0">
                  <a:moveTo>
                    <a:pt x="4227" y="1"/>
                  </a:moveTo>
                  <a:cubicBezTo>
                    <a:pt x="3632" y="1"/>
                    <a:pt x="3060" y="120"/>
                    <a:pt x="2501" y="370"/>
                  </a:cubicBezTo>
                  <a:cubicBezTo>
                    <a:pt x="1989" y="608"/>
                    <a:pt x="1512" y="929"/>
                    <a:pt x="1120" y="1358"/>
                  </a:cubicBezTo>
                  <a:cubicBezTo>
                    <a:pt x="1060" y="1418"/>
                    <a:pt x="1072" y="1513"/>
                    <a:pt x="1131" y="1572"/>
                  </a:cubicBezTo>
                  <a:cubicBezTo>
                    <a:pt x="1158" y="1599"/>
                    <a:pt x="1192" y="1611"/>
                    <a:pt x="1227" y="1611"/>
                  </a:cubicBezTo>
                  <a:cubicBezTo>
                    <a:pt x="1270" y="1611"/>
                    <a:pt x="1313" y="1593"/>
                    <a:pt x="1346" y="1560"/>
                  </a:cubicBezTo>
                  <a:cubicBezTo>
                    <a:pt x="1715" y="1156"/>
                    <a:pt x="2155" y="846"/>
                    <a:pt x="2644" y="632"/>
                  </a:cubicBezTo>
                  <a:cubicBezTo>
                    <a:pt x="3144" y="405"/>
                    <a:pt x="3679" y="286"/>
                    <a:pt x="4251" y="286"/>
                  </a:cubicBezTo>
                  <a:cubicBezTo>
                    <a:pt x="6418" y="286"/>
                    <a:pt x="8192" y="2060"/>
                    <a:pt x="8192" y="4239"/>
                  </a:cubicBezTo>
                  <a:cubicBezTo>
                    <a:pt x="8192" y="6406"/>
                    <a:pt x="6418" y="8180"/>
                    <a:pt x="4251" y="8180"/>
                  </a:cubicBezTo>
                  <a:cubicBezTo>
                    <a:pt x="2072" y="8180"/>
                    <a:pt x="298" y="6406"/>
                    <a:pt x="298" y="4239"/>
                  </a:cubicBezTo>
                  <a:cubicBezTo>
                    <a:pt x="298" y="3465"/>
                    <a:pt x="524" y="2703"/>
                    <a:pt x="965" y="2060"/>
                  </a:cubicBezTo>
                  <a:cubicBezTo>
                    <a:pt x="1001" y="1989"/>
                    <a:pt x="989" y="1882"/>
                    <a:pt x="917" y="1846"/>
                  </a:cubicBezTo>
                  <a:cubicBezTo>
                    <a:pt x="893" y="1827"/>
                    <a:pt x="862" y="1818"/>
                    <a:pt x="830" y="1818"/>
                  </a:cubicBezTo>
                  <a:cubicBezTo>
                    <a:pt x="781" y="1818"/>
                    <a:pt x="731" y="1839"/>
                    <a:pt x="703" y="1882"/>
                  </a:cubicBezTo>
                  <a:cubicBezTo>
                    <a:pt x="250" y="2584"/>
                    <a:pt x="0" y="3394"/>
                    <a:pt x="0" y="4227"/>
                  </a:cubicBezTo>
                  <a:cubicBezTo>
                    <a:pt x="0" y="5358"/>
                    <a:pt x="453" y="6406"/>
                    <a:pt x="1239" y="7216"/>
                  </a:cubicBezTo>
                  <a:cubicBezTo>
                    <a:pt x="2048" y="8014"/>
                    <a:pt x="3096" y="8454"/>
                    <a:pt x="4227" y="8454"/>
                  </a:cubicBezTo>
                  <a:cubicBezTo>
                    <a:pt x="5358" y="8454"/>
                    <a:pt x="6418" y="8002"/>
                    <a:pt x="7227" y="7216"/>
                  </a:cubicBezTo>
                  <a:cubicBezTo>
                    <a:pt x="8025" y="6430"/>
                    <a:pt x="8454" y="5358"/>
                    <a:pt x="8454" y="4227"/>
                  </a:cubicBezTo>
                  <a:cubicBezTo>
                    <a:pt x="8454" y="3096"/>
                    <a:pt x="8013" y="2037"/>
                    <a:pt x="7227" y="1227"/>
                  </a:cubicBezTo>
                  <a:cubicBezTo>
                    <a:pt x="6418" y="429"/>
                    <a:pt x="5358" y="1"/>
                    <a:pt x="4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5" name="Google Shape;8865;p76"/>
            <p:cNvSpPr/>
            <p:nvPr/>
          </p:nvSpPr>
          <p:spPr>
            <a:xfrm>
              <a:off x="5869402" y="2462111"/>
              <a:ext cx="15909" cy="9495"/>
            </a:xfrm>
            <a:custGeom>
              <a:avLst/>
              <a:gdLst/>
              <a:ahLst/>
              <a:cxnLst/>
              <a:rect l="l" t="t" r="r" b="b"/>
              <a:pathLst>
                <a:path w="501" h="299" extrusionOk="0">
                  <a:moveTo>
                    <a:pt x="144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27"/>
                    <a:pt x="60" y="298"/>
                    <a:pt x="144" y="298"/>
                  </a:cubicBezTo>
                  <a:lnTo>
                    <a:pt x="358" y="298"/>
                  </a:lnTo>
                  <a:cubicBezTo>
                    <a:pt x="429" y="298"/>
                    <a:pt x="501" y="239"/>
                    <a:pt x="501" y="155"/>
                  </a:cubicBezTo>
                  <a:cubicBezTo>
                    <a:pt x="501" y="60"/>
                    <a:pt x="441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6" name="Google Shape;8866;p76"/>
            <p:cNvSpPr/>
            <p:nvPr/>
          </p:nvSpPr>
          <p:spPr>
            <a:xfrm>
              <a:off x="5976416" y="2354748"/>
              <a:ext cx="116858" cy="116858"/>
            </a:xfrm>
            <a:custGeom>
              <a:avLst/>
              <a:gdLst/>
              <a:ahLst/>
              <a:cxnLst/>
              <a:rect l="l" t="t" r="r" b="b"/>
              <a:pathLst>
                <a:path w="3680" h="3680" extrusionOk="0">
                  <a:moveTo>
                    <a:pt x="155" y="0"/>
                  </a:moveTo>
                  <a:cubicBezTo>
                    <a:pt x="60" y="0"/>
                    <a:pt x="0" y="60"/>
                    <a:pt x="0" y="155"/>
                  </a:cubicBezTo>
                  <a:lnTo>
                    <a:pt x="0" y="3536"/>
                  </a:lnTo>
                  <a:cubicBezTo>
                    <a:pt x="0" y="3608"/>
                    <a:pt x="60" y="3679"/>
                    <a:pt x="155" y="3679"/>
                  </a:cubicBezTo>
                  <a:lnTo>
                    <a:pt x="3536" y="3679"/>
                  </a:lnTo>
                  <a:cubicBezTo>
                    <a:pt x="3608" y="3679"/>
                    <a:pt x="3679" y="3620"/>
                    <a:pt x="3679" y="3536"/>
                  </a:cubicBezTo>
                  <a:cubicBezTo>
                    <a:pt x="3679" y="3441"/>
                    <a:pt x="3620" y="3382"/>
                    <a:pt x="3536" y="3382"/>
                  </a:cubicBezTo>
                  <a:lnTo>
                    <a:pt x="298" y="3382"/>
                  </a:lnTo>
                  <a:lnTo>
                    <a:pt x="298" y="155"/>
                  </a:lnTo>
                  <a:cubicBezTo>
                    <a:pt x="298" y="84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7" name="Google Shape;8867;p76"/>
            <p:cNvSpPr/>
            <p:nvPr/>
          </p:nvSpPr>
          <p:spPr>
            <a:xfrm>
              <a:off x="5976416" y="2562679"/>
              <a:ext cx="9463" cy="16290"/>
            </a:xfrm>
            <a:custGeom>
              <a:avLst/>
              <a:gdLst/>
              <a:ahLst/>
              <a:cxnLst/>
              <a:rect l="l" t="t" r="r" b="b"/>
              <a:pathLst>
                <a:path w="298" h="513" extrusionOk="0">
                  <a:moveTo>
                    <a:pt x="155" y="1"/>
                  </a:moveTo>
                  <a:cubicBezTo>
                    <a:pt x="60" y="1"/>
                    <a:pt x="0" y="60"/>
                    <a:pt x="0" y="155"/>
                  </a:cubicBezTo>
                  <a:lnTo>
                    <a:pt x="0" y="358"/>
                  </a:lnTo>
                  <a:cubicBezTo>
                    <a:pt x="0" y="441"/>
                    <a:pt x="60" y="513"/>
                    <a:pt x="155" y="513"/>
                  </a:cubicBezTo>
                  <a:cubicBezTo>
                    <a:pt x="238" y="513"/>
                    <a:pt x="298" y="453"/>
                    <a:pt x="298" y="358"/>
                  </a:cubicBezTo>
                  <a:lnTo>
                    <a:pt x="298" y="155"/>
                  </a:lnTo>
                  <a:cubicBezTo>
                    <a:pt x="298" y="84"/>
                    <a:pt x="238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8" name="Google Shape;8868;p76"/>
            <p:cNvSpPr/>
            <p:nvPr/>
          </p:nvSpPr>
          <p:spPr>
            <a:xfrm>
              <a:off x="5900395" y="2386217"/>
              <a:ext cx="15179" cy="13909"/>
            </a:xfrm>
            <a:custGeom>
              <a:avLst/>
              <a:gdLst/>
              <a:ahLst/>
              <a:cxnLst/>
              <a:rect l="l" t="t" r="r" b="b"/>
              <a:pathLst>
                <a:path w="478" h="438" extrusionOk="0">
                  <a:moveTo>
                    <a:pt x="168" y="0"/>
                  </a:moveTo>
                  <a:cubicBezTo>
                    <a:pt x="129" y="0"/>
                    <a:pt x="90" y="15"/>
                    <a:pt x="61" y="45"/>
                  </a:cubicBezTo>
                  <a:cubicBezTo>
                    <a:pt x="1" y="105"/>
                    <a:pt x="1" y="188"/>
                    <a:pt x="61" y="247"/>
                  </a:cubicBezTo>
                  <a:lnTo>
                    <a:pt x="215" y="402"/>
                  </a:lnTo>
                  <a:cubicBezTo>
                    <a:pt x="239" y="426"/>
                    <a:pt x="275" y="438"/>
                    <a:pt x="311" y="438"/>
                  </a:cubicBezTo>
                  <a:cubicBezTo>
                    <a:pt x="358" y="438"/>
                    <a:pt x="394" y="426"/>
                    <a:pt x="418" y="402"/>
                  </a:cubicBezTo>
                  <a:cubicBezTo>
                    <a:pt x="477" y="343"/>
                    <a:pt x="477" y="247"/>
                    <a:pt x="418" y="188"/>
                  </a:cubicBezTo>
                  <a:lnTo>
                    <a:pt x="275" y="45"/>
                  </a:lnTo>
                  <a:cubicBezTo>
                    <a:pt x="245" y="15"/>
                    <a:pt x="206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9" name="Google Shape;8869;p76"/>
            <p:cNvSpPr/>
            <p:nvPr/>
          </p:nvSpPr>
          <p:spPr>
            <a:xfrm>
              <a:off x="6047484" y="2533655"/>
              <a:ext cx="15147" cy="13940"/>
            </a:xfrm>
            <a:custGeom>
              <a:avLst/>
              <a:gdLst/>
              <a:ahLst/>
              <a:cxnLst/>
              <a:rect l="l" t="t" r="r" b="b"/>
              <a:pathLst>
                <a:path w="477" h="439" extrusionOk="0">
                  <a:moveTo>
                    <a:pt x="161" y="1"/>
                  </a:moveTo>
                  <a:cubicBezTo>
                    <a:pt x="126" y="1"/>
                    <a:pt x="90" y="16"/>
                    <a:pt x="60" y="46"/>
                  </a:cubicBezTo>
                  <a:cubicBezTo>
                    <a:pt x="1" y="93"/>
                    <a:pt x="1" y="188"/>
                    <a:pt x="60" y="248"/>
                  </a:cubicBezTo>
                  <a:lnTo>
                    <a:pt x="203" y="391"/>
                  </a:lnTo>
                  <a:cubicBezTo>
                    <a:pt x="239" y="427"/>
                    <a:pt x="262" y="438"/>
                    <a:pt x="310" y="438"/>
                  </a:cubicBezTo>
                  <a:cubicBezTo>
                    <a:pt x="358" y="438"/>
                    <a:pt x="382" y="427"/>
                    <a:pt x="417" y="391"/>
                  </a:cubicBezTo>
                  <a:cubicBezTo>
                    <a:pt x="477" y="343"/>
                    <a:pt x="477" y="248"/>
                    <a:pt x="417" y="188"/>
                  </a:cubicBezTo>
                  <a:lnTo>
                    <a:pt x="262" y="46"/>
                  </a:lnTo>
                  <a:cubicBezTo>
                    <a:pt x="233" y="16"/>
                    <a:pt x="197" y="1"/>
                    <a:pt x="1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0" name="Google Shape;8870;p76"/>
            <p:cNvSpPr/>
            <p:nvPr/>
          </p:nvSpPr>
          <p:spPr>
            <a:xfrm>
              <a:off x="6047484" y="2386217"/>
              <a:ext cx="15147" cy="13909"/>
            </a:xfrm>
            <a:custGeom>
              <a:avLst/>
              <a:gdLst/>
              <a:ahLst/>
              <a:cxnLst/>
              <a:rect l="l" t="t" r="r" b="b"/>
              <a:pathLst>
                <a:path w="477" h="438" extrusionOk="0">
                  <a:moveTo>
                    <a:pt x="310" y="0"/>
                  </a:moveTo>
                  <a:cubicBezTo>
                    <a:pt x="271" y="0"/>
                    <a:pt x="233" y="15"/>
                    <a:pt x="203" y="45"/>
                  </a:cubicBezTo>
                  <a:lnTo>
                    <a:pt x="60" y="188"/>
                  </a:lnTo>
                  <a:cubicBezTo>
                    <a:pt x="1" y="247"/>
                    <a:pt x="1" y="343"/>
                    <a:pt x="60" y="402"/>
                  </a:cubicBezTo>
                  <a:cubicBezTo>
                    <a:pt x="84" y="426"/>
                    <a:pt x="120" y="438"/>
                    <a:pt x="167" y="438"/>
                  </a:cubicBezTo>
                  <a:cubicBezTo>
                    <a:pt x="203" y="438"/>
                    <a:pt x="239" y="426"/>
                    <a:pt x="262" y="402"/>
                  </a:cubicBezTo>
                  <a:lnTo>
                    <a:pt x="417" y="247"/>
                  </a:lnTo>
                  <a:cubicBezTo>
                    <a:pt x="477" y="188"/>
                    <a:pt x="477" y="105"/>
                    <a:pt x="417" y="45"/>
                  </a:cubicBezTo>
                  <a:cubicBezTo>
                    <a:pt x="387" y="15"/>
                    <a:pt x="349" y="0"/>
                    <a:pt x="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1" name="Google Shape;8871;p76"/>
            <p:cNvSpPr/>
            <p:nvPr/>
          </p:nvSpPr>
          <p:spPr>
            <a:xfrm>
              <a:off x="5900395" y="2533655"/>
              <a:ext cx="15179" cy="13940"/>
            </a:xfrm>
            <a:custGeom>
              <a:avLst/>
              <a:gdLst/>
              <a:ahLst/>
              <a:cxnLst/>
              <a:rect l="l" t="t" r="r" b="b"/>
              <a:pathLst>
                <a:path w="478" h="439" extrusionOk="0">
                  <a:moveTo>
                    <a:pt x="316" y="1"/>
                  </a:moveTo>
                  <a:cubicBezTo>
                    <a:pt x="281" y="1"/>
                    <a:pt x="245" y="16"/>
                    <a:pt x="215" y="46"/>
                  </a:cubicBezTo>
                  <a:lnTo>
                    <a:pt x="61" y="188"/>
                  </a:lnTo>
                  <a:cubicBezTo>
                    <a:pt x="1" y="248"/>
                    <a:pt x="1" y="343"/>
                    <a:pt x="61" y="403"/>
                  </a:cubicBezTo>
                  <a:cubicBezTo>
                    <a:pt x="96" y="427"/>
                    <a:pt x="120" y="438"/>
                    <a:pt x="168" y="438"/>
                  </a:cubicBezTo>
                  <a:cubicBezTo>
                    <a:pt x="215" y="438"/>
                    <a:pt x="239" y="427"/>
                    <a:pt x="275" y="403"/>
                  </a:cubicBezTo>
                  <a:lnTo>
                    <a:pt x="418" y="248"/>
                  </a:lnTo>
                  <a:cubicBezTo>
                    <a:pt x="477" y="188"/>
                    <a:pt x="477" y="105"/>
                    <a:pt x="418" y="46"/>
                  </a:cubicBezTo>
                  <a:cubicBezTo>
                    <a:pt x="388" y="16"/>
                    <a:pt x="352" y="1"/>
                    <a:pt x="3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2" name="Google Shape;8872;p76"/>
            <p:cNvSpPr/>
            <p:nvPr/>
          </p:nvSpPr>
          <p:spPr>
            <a:xfrm>
              <a:off x="5877341" y="242063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67" y="0"/>
                  </a:moveTo>
                  <a:cubicBezTo>
                    <a:pt x="106" y="0"/>
                    <a:pt x="52" y="29"/>
                    <a:pt x="25" y="92"/>
                  </a:cubicBezTo>
                  <a:cubicBezTo>
                    <a:pt x="1" y="164"/>
                    <a:pt x="25" y="247"/>
                    <a:pt x="108" y="283"/>
                  </a:cubicBezTo>
                  <a:lnTo>
                    <a:pt x="298" y="354"/>
                  </a:lnTo>
                  <a:cubicBezTo>
                    <a:pt x="310" y="366"/>
                    <a:pt x="346" y="366"/>
                    <a:pt x="358" y="366"/>
                  </a:cubicBezTo>
                  <a:cubicBezTo>
                    <a:pt x="417" y="366"/>
                    <a:pt x="465" y="342"/>
                    <a:pt x="489" y="283"/>
                  </a:cubicBezTo>
                  <a:cubicBezTo>
                    <a:pt x="525" y="187"/>
                    <a:pt x="489" y="116"/>
                    <a:pt x="417" y="92"/>
                  </a:cubicBezTo>
                  <a:lnTo>
                    <a:pt x="227" y="9"/>
                  </a:lnTo>
                  <a:cubicBezTo>
                    <a:pt x="207" y="3"/>
                    <a:pt x="18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3" name="Google Shape;8873;p76"/>
            <p:cNvSpPr/>
            <p:nvPr/>
          </p:nvSpPr>
          <p:spPr>
            <a:xfrm>
              <a:off x="6068665" y="250151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70" y="1"/>
                  </a:moveTo>
                  <a:cubicBezTo>
                    <a:pt x="112" y="1"/>
                    <a:pt x="54" y="28"/>
                    <a:pt x="36" y="81"/>
                  </a:cubicBezTo>
                  <a:cubicBezTo>
                    <a:pt x="0" y="165"/>
                    <a:pt x="36" y="248"/>
                    <a:pt x="107" y="284"/>
                  </a:cubicBezTo>
                  <a:lnTo>
                    <a:pt x="298" y="355"/>
                  </a:lnTo>
                  <a:cubicBezTo>
                    <a:pt x="310" y="367"/>
                    <a:pt x="346" y="367"/>
                    <a:pt x="357" y="367"/>
                  </a:cubicBezTo>
                  <a:cubicBezTo>
                    <a:pt x="417" y="367"/>
                    <a:pt x="465" y="343"/>
                    <a:pt x="488" y="284"/>
                  </a:cubicBezTo>
                  <a:cubicBezTo>
                    <a:pt x="524" y="200"/>
                    <a:pt x="488" y="117"/>
                    <a:pt x="417" y="81"/>
                  </a:cubicBezTo>
                  <a:lnTo>
                    <a:pt x="226" y="10"/>
                  </a:lnTo>
                  <a:cubicBezTo>
                    <a:pt x="209" y="4"/>
                    <a:pt x="189" y="1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4" name="Google Shape;8874;p76"/>
            <p:cNvSpPr/>
            <p:nvPr/>
          </p:nvSpPr>
          <p:spPr>
            <a:xfrm>
              <a:off x="6015729" y="2363353"/>
              <a:ext cx="12893" cy="15623"/>
            </a:xfrm>
            <a:custGeom>
              <a:avLst/>
              <a:gdLst/>
              <a:ahLst/>
              <a:cxnLst/>
              <a:rect l="l" t="t" r="r" b="b"/>
              <a:pathLst>
                <a:path w="406" h="492" extrusionOk="0">
                  <a:moveTo>
                    <a:pt x="237" y="1"/>
                  </a:moveTo>
                  <a:cubicBezTo>
                    <a:pt x="181" y="1"/>
                    <a:pt x="125" y="34"/>
                    <a:pt x="108" y="86"/>
                  </a:cubicBezTo>
                  <a:lnTo>
                    <a:pt x="36" y="277"/>
                  </a:lnTo>
                  <a:cubicBezTo>
                    <a:pt x="0" y="360"/>
                    <a:pt x="36" y="444"/>
                    <a:pt x="108" y="479"/>
                  </a:cubicBezTo>
                  <a:cubicBezTo>
                    <a:pt x="119" y="479"/>
                    <a:pt x="131" y="491"/>
                    <a:pt x="167" y="491"/>
                  </a:cubicBezTo>
                  <a:cubicBezTo>
                    <a:pt x="227" y="491"/>
                    <a:pt x="274" y="467"/>
                    <a:pt x="298" y="396"/>
                  </a:cubicBezTo>
                  <a:lnTo>
                    <a:pt x="369" y="205"/>
                  </a:lnTo>
                  <a:cubicBezTo>
                    <a:pt x="405" y="134"/>
                    <a:pt x="369" y="39"/>
                    <a:pt x="298" y="15"/>
                  </a:cubicBezTo>
                  <a:cubicBezTo>
                    <a:pt x="279" y="5"/>
                    <a:pt x="258" y="1"/>
                    <a:pt x="2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5" name="Google Shape;8875;p76"/>
            <p:cNvSpPr/>
            <p:nvPr/>
          </p:nvSpPr>
          <p:spPr>
            <a:xfrm>
              <a:off x="5934055" y="2554836"/>
              <a:ext cx="13274" cy="15433"/>
            </a:xfrm>
            <a:custGeom>
              <a:avLst/>
              <a:gdLst/>
              <a:ahLst/>
              <a:cxnLst/>
              <a:rect l="l" t="t" r="r" b="b"/>
              <a:pathLst>
                <a:path w="418" h="486" extrusionOk="0">
                  <a:moveTo>
                    <a:pt x="255" y="1"/>
                  </a:moveTo>
                  <a:cubicBezTo>
                    <a:pt x="197" y="1"/>
                    <a:pt x="138" y="30"/>
                    <a:pt x="120" y="93"/>
                  </a:cubicBezTo>
                  <a:lnTo>
                    <a:pt x="48" y="283"/>
                  </a:lnTo>
                  <a:cubicBezTo>
                    <a:pt x="1" y="355"/>
                    <a:pt x="48" y="450"/>
                    <a:pt x="120" y="474"/>
                  </a:cubicBezTo>
                  <a:cubicBezTo>
                    <a:pt x="132" y="486"/>
                    <a:pt x="167" y="486"/>
                    <a:pt x="179" y="486"/>
                  </a:cubicBezTo>
                  <a:cubicBezTo>
                    <a:pt x="239" y="486"/>
                    <a:pt x="286" y="462"/>
                    <a:pt x="310" y="402"/>
                  </a:cubicBezTo>
                  <a:lnTo>
                    <a:pt x="382" y="212"/>
                  </a:lnTo>
                  <a:cubicBezTo>
                    <a:pt x="417" y="129"/>
                    <a:pt x="382" y="45"/>
                    <a:pt x="310" y="10"/>
                  </a:cubicBezTo>
                  <a:cubicBezTo>
                    <a:pt x="293" y="4"/>
                    <a:pt x="274" y="1"/>
                    <a:pt x="2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6" name="Google Shape;8876;p76"/>
            <p:cNvSpPr/>
            <p:nvPr/>
          </p:nvSpPr>
          <p:spPr>
            <a:xfrm>
              <a:off x="5935960" y="2362401"/>
              <a:ext cx="12861" cy="15814"/>
            </a:xfrm>
            <a:custGeom>
              <a:avLst/>
              <a:gdLst/>
              <a:ahLst/>
              <a:cxnLst/>
              <a:rect l="l" t="t" r="r" b="b"/>
              <a:pathLst>
                <a:path w="405" h="498" extrusionOk="0">
                  <a:moveTo>
                    <a:pt x="161" y="1"/>
                  </a:moveTo>
                  <a:cubicBezTo>
                    <a:pt x="143" y="1"/>
                    <a:pt x="125" y="3"/>
                    <a:pt x="107" y="9"/>
                  </a:cubicBezTo>
                  <a:cubicBezTo>
                    <a:pt x="24" y="45"/>
                    <a:pt x="0" y="128"/>
                    <a:pt x="24" y="212"/>
                  </a:cubicBezTo>
                  <a:lnTo>
                    <a:pt x="107" y="402"/>
                  </a:lnTo>
                  <a:cubicBezTo>
                    <a:pt x="131" y="462"/>
                    <a:pt x="191" y="497"/>
                    <a:pt x="238" y="497"/>
                  </a:cubicBezTo>
                  <a:cubicBezTo>
                    <a:pt x="250" y="497"/>
                    <a:pt x="262" y="497"/>
                    <a:pt x="298" y="474"/>
                  </a:cubicBezTo>
                  <a:cubicBezTo>
                    <a:pt x="369" y="450"/>
                    <a:pt x="405" y="355"/>
                    <a:pt x="369" y="283"/>
                  </a:cubicBezTo>
                  <a:lnTo>
                    <a:pt x="298" y="93"/>
                  </a:lnTo>
                  <a:cubicBezTo>
                    <a:pt x="271" y="29"/>
                    <a:pt x="216" y="1"/>
                    <a:pt x="1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7" name="Google Shape;8877;p76"/>
            <p:cNvSpPr/>
            <p:nvPr/>
          </p:nvSpPr>
          <p:spPr>
            <a:xfrm>
              <a:off x="6013824" y="2555820"/>
              <a:ext cx="12893" cy="15592"/>
            </a:xfrm>
            <a:custGeom>
              <a:avLst/>
              <a:gdLst/>
              <a:ahLst/>
              <a:cxnLst/>
              <a:rect l="l" t="t" r="r" b="b"/>
              <a:pathLst>
                <a:path w="406" h="491" extrusionOk="0">
                  <a:moveTo>
                    <a:pt x="167" y="0"/>
                  </a:moveTo>
                  <a:cubicBezTo>
                    <a:pt x="147" y="0"/>
                    <a:pt x="127" y="5"/>
                    <a:pt x="108" y="14"/>
                  </a:cubicBezTo>
                  <a:cubicBezTo>
                    <a:pt x="37" y="38"/>
                    <a:pt x="1" y="133"/>
                    <a:pt x="37" y="205"/>
                  </a:cubicBezTo>
                  <a:lnTo>
                    <a:pt x="108" y="395"/>
                  </a:lnTo>
                  <a:cubicBezTo>
                    <a:pt x="132" y="455"/>
                    <a:pt x="179" y="491"/>
                    <a:pt x="239" y="491"/>
                  </a:cubicBezTo>
                  <a:cubicBezTo>
                    <a:pt x="251" y="491"/>
                    <a:pt x="275" y="491"/>
                    <a:pt x="299" y="479"/>
                  </a:cubicBezTo>
                  <a:cubicBezTo>
                    <a:pt x="370" y="443"/>
                    <a:pt x="406" y="360"/>
                    <a:pt x="370" y="276"/>
                  </a:cubicBezTo>
                  <a:lnTo>
                    <a:pt x="299" y="86"/>
                  </a:lnTo>
                  <a:cubicBezTo>
                    <a:pt x="272" y="33"/>
                    <a:pt x="22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8" name="Google Shape;8878;p76"/>
            <p:cNvSpPr/>
            <p:nvPr/>
          </p:nvSpPr>
          <p:spPr>
            <a:xfrm>
              <a:off x="6069776" y="2422132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4" y="1"/>
                  </a:moveTo>
                  <a:cubicBezTo>
                    <a:pt x="335" y="1"/>
                    <a:pt x="316" y="3"/>
                    <a:pt x="299" y="9"/>
                  </a:cubicBezTo>
                  <a:lnTo>
                    <a:pt x="96" y="81"/>
                  </a:lnTo>
                  <a:cubicBezTo>
                    <a:pt x="25" y="117"/>
                    <a:pt x="1" y="200"/>
                    <a:pt x="25" y="283"/>
                  </a:cubicBezTo>
                  <a:cubicBezTo>
                    <a:pt x="37" y="343"/>
                    <a:pt x="96" y="367"/>
                    <a:pt x="156" y="367"/>
                  </a:cubicBezTo>
                  <a:cubicBezTo>
                    <a:pt x="180" y="367"/>
                    <a:pt x="191" y="367"/>
                    <a:pt x="215" y="355"/>
                  </a:cubicBezTo>
                  <a:lnTo>
                    <a:pt x="418" y="283"/>
                  </a:lnTo>
                  <a:cubicBezTo>
                    <a:pt x="489" y="248"/>
                    <a:pt x="513" y="164"/>
                    <a:pt x="489" y="81"/>
                  </a:cubicBezTo>
                  <a:cubicBezTo>
                    <a:pt x="462" y="27"/>
                    <a:pt x="409" y="1"/>
                    <a:pt x="3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9" name="Google Shape;8879;p76"/>
            <p:cNvSpPr/>
            <p:nvPr/>
          </p:nvSpPr>
          <p:spPr>
            <a:xfrm>
              <a:off x="5876960" y="2500027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2" y="0"/>
                  </a:moveTo>
                  <a:cubicBezTo>
                    <a:pt x="334" y="0"/>
                    <a:pt x="316" y="3"/>
                    <a:pt x="298" y="9"/>
                  </a:cubicBezTo>
                  <a:lnTo>
                    <a:pt x="96" y="92"/>
                  </a:lnTo>
                  <a:cubicBezTo>
                    <a:pt x="25" y="116"/>
                    <a:pt x="1" y="212"/>
                    <a:pt x="25" y="283"/>
                  </a:cubicBezTo>
                  <a:cubicBezTo>
                    <a:pt x="60" y="343"/>
                    <a:pt x="96" y="366"/>
                    <a:pt x="156" y="366"/>
                  </a:cubicBezTo>
                  <a:cubicBezTo>
                    <a:pt x="179" y="366"/>
                    <a:pt x="191" y="366"/>
                    <a:pt x="215" y="354"/>
                  </a:cubicBezTo>
                  <a:lnTo>
                    <a:pt x="418" y="283"/>
                  </a:lnTo>
                  <a:cubicBezTo>
                    <a:pt x="489" y="247"/>
                    <a:pt x="513" y="164"/>
                    <a:pt x="489" y="92"/>
                  </a:cubicBezTo>
                  <a:cubicBezTo>
                    <a:pt x="462" y="29"/>
                    <a:pt x="408" y="0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80" name="Google Shape;8880;p76"/>
          <p:cNvGrpSpPr/>
          <p:nvPr/>
        </p:nvGrpSpPr>
        <p:grpSpPr>
          <a:xfrm>
            <a:off x="2477583" y="2744160"/>
            <a:ext cx="370930" cy="370549"/>
            <a:chOff x="2497275" y="2744159"/>
            <a:chExt cx="370930" cy="370549"/>
          </a:xfrm>
          <a:solidFill>
            <a:schemeClr val="tx1"/>
          </a:solidFill>
        </p:grpSpPr>
        <p:sp>
          <p:nvSpPr>
            <p:cNvPr id="8881" name="Google Shape;8881;p76"/>
            <p:cNvSpPr/>
            <p:nvPr/>
          </p:nvSpPr>
          <p:spPr>
            <a:xfrm>
              <a:off x="2497275" y="2744159"/>
              <a:ext cx="284366" cy="284747"/>
            </a:xfrm>
            <a:custGeom>
              <a:avLst/>
              <a:gdLst/>
              <a:ahLst/>
              <a:cxnLst/>
              <a:rect l="l" t="t" r="r" b="b"/>
              <a:pathLst>
                <a:path w="8955" h="8967" extrusionOk="0">
                  <a:moveTo>
                    <a:pt x="4204" y="1"/>
                  </a:moveTo>
                  <a:cubicBezTo>
                    <a:pt x="3942" y="1"/>
                    <a:pt x="3704" y="203"/>
                    <a:pt x="3644" y="465"/>
                  </a:cubicBezTo>
                  <a:lnTo>
                    <a:pt x="3466" y="1334"/>
                  </a:lnTo>
                  <a:cubicBezTo>
                    <a:pt x="3287" y="1394"/>
                    <a:pt x="3108" y="1465"/>
                    <a:pt x="2942" y="1537"/>
                  </a:cubicBezTo>
                  <a:lnTo>
                    <a:pt x="2215" y="1048"/>
                  </a:lnTo>
                  <a:cubicBezTo>
                    <a:pt x="2120" y="983"/>
                    <a:pt x="2009" y="952"/>
                    <a:pt x="1899" y="952"/>
                  </a:cubicBezTo>
                  <a:cubicBezTo>
                    <a:pt x="1749" y="952"/>
                    <a:pt x="1599" y="1010"/>
                    <a:pt x="1489" y="1120"/>
                  </a:cubicBezTo>
                  <a:lnTo>
                    <a:pt x="1108" y="1489"/>
                  </a:lnTo>
                  <a:cubicBezTo>
                    <a:pt x="918" y="1691"/>
                    <a:pt x="894" y="1989"/>
                    <a:pt x="1037" y="2227"/>
                  </a:cubicBezTo>
                  <a:lnTo>
                    <a:pt x="1525" y="2953"/>
                  </a:lnTo>
                  <a:cubicBezTo>
                    <a:pt x="1441" y="3120"/>
                    <a:pt x="1370" y="3287"/>
                    <a:pt x="1322" y="3465"/>
                  </a:cubicBezTo>
                  <a:lnTo>
                    <a:pt x="453" y="3644"/>
                  </a:lnTo>
                  <a:cubicBezTo>
                    <a:pt x="191" y="3703"/>
                    <a:pt x="1" y="3930"/>
                    <a:pt x="1" y="4215"/>
                  </a:cubicBezTo>
                  <a:lnTo>
                    <a:pt x="1" y="4751"/>
                  </a:lnTo>
                  <a:cubicBezTo>
                    <a:pt x="1" y="5025"/>
                    <a:pt x="191" y="5251"/>
                    <a:pt x="453" y="5323"/>
                  </a:cubicBezTo>
                  <a:lnTo>
                    <a:pt x="1322" y="5501"/>
                  </a:lnTo>
                  <a:cubicBezTo>
                    <a:pt x="1382" y="5668"/>
                    <a:pt x="1453" y="5847"/>
                    <a:pt x="1525" y="6013"/>
                  </a:cubicBezTo>
                  <a:lnTo>
                    <a:pt x="1037" y="6740"/>
                  </a:lnTo>
                  <a:cubicBezTo>
                    <a:pt x="894" y="6966"/>
                    <a:pt x="918" y="7287"/>
                    <a:pt x="1108" y="7478"/>
                  </a:cubicBezTo>
                  <a:lnTo>
                    <a:pt x="1489" y="7847"/>
                  </a:lnTo>
                  <a:cubicBezTo>
                    <a:pt x="1599" y="7957"/>
                    <a:pt x="1745" y="8015"/>
                    <a:pt x="1894" y="8015"/>
                  </a:cubicBezTo>
                  <a:cubicBezTo>
                    <a:pt x="2003" y="8015"/>
                    <a:pt x="2115" y="7984"/>
                    <a:pt x="2215" y="7918"/>
                  </a:cubicBezTo>
                  <a:lnTo>
                    <a:pt x="2942" y="7430"/>
                  </a:lnTo>
                  <a:cubicBezTo>
                    <a:pt x="3108" y="7513"/>
                    <a:pt x="3287" y="7597"/>
                    <a:pt x="3466" y="7633"/>
                  </a:cubicBezTo>
                  <a:lnTo>
                    <a:pt x="3644" y="8502"/>
                  </a:lnTo>
                  <a:cubicBezTo>
                    <a:pt x="3704" y="8764"/>
                    <a:pt x="3930" y="8966"/>
                    <a:pt x="4204" y="8966"/>
                  </a:cubicBezTo>
                  <a:lnTo>
                    <a:pt x="4740" y="8966"/>
                  </a:lnTo>
                  <a:cubicBezTo>
                    <a:pt x="5013" y="8966"/>
                    <a:pt x="5251" y="8764"/>
                    <a:pt x="5311" y="8502"/>
                  </a:cubicBezTo>
                  <a:lnTo>
                    <a:pt x="5490" y="7633"/>
                  </a:lnTo>
                  <a:cubicBezTo>
                    <a:pt x="5621" y="7597"/>
                    <a:pt x="5775" y="7537"/>
                    <a:pt x="5906" y="7478"/>
                  </a:cubicBezTo>
                  <a:cubicBezTo>
                    <a:pt x="6002" y="7442"/>
                    <a:pt x="6037" y="7323"/>
                    <a:pt x="6002" y="7240"/>
                  </a:cubicBezTo>
                  <a:cubicBezTo>
                    <a:pt x="5966" y="7169"/>
                    <a:pt x="5898" y="7131"/>
                    <a:pt x="5831" y="7131"/>
                  </a:cubicBezTo>
                  <a:cubicBezTo>
                    <a:pt x="5808" y="7131"/>
                    <a:pt x="5785" y="7135"/>
                    <a:pt x="5763" y="7144"/>
                  </a:cubicBezTo>
                  <a:cubicBezTo>
                    <a:pt x="5609" y="7228"/>
                    <a:pt x="5466" y="7287"/>
                    <a:pt x="5299" y="7323"/>
                  </a:cubicBezTo>
                  <a:cubicBezTo>
                    <a:pt x="5240" y="7347"/>
                    <a:pt x="5180" y="7406"/>
                    <a:pt x="5168" y="7454"/>
                  </a:cubicBezTo>
                  <a:lnTo>
                    <a:pt x="4966" y="8430"/>
                  </a:lnTo>
                  <a:cubicBezTo>
                    <a:pt x="4954" y="8514"/>
                    <a:pt x="4870" y="8597"/>
                    <a:pt x="4763" y="8597"/>
                  </a:cubicBezTo>
                  <a:lnTo>
                    <a:pt x="4228" y="8597"/>
                  </a:lnTo>
                  <a:cubicBezTo>
                    <a:pt x="4120" y="8597"/>
                    <a:pt x="4049" y="8514"/>
                    <a:pt x="4013" y="8430"/>
                  </a:cubicBezTo>
                  <a:lnTo>
                    <a:pt x="3823" y="7454"/>
                  </a:lnTo>
                  <a:cubicBezTo>
                    <a:pt x="3811" y="7383"/>
                    <a:pt x="3763" y="7335"/>
                    <a:pt x="3692" y="7323"/>
                  </a:cubicBezTo>
                  <a:cubicBezTo>
                    <a:pt x="3466" y="7263"/>
                    <a:pt x="3239" y="7180"/>
                    <a:pt x="3049" y="7061"/>
                  </a:cubicBezTo>
                  <a:cubicBezTo>
                    <a:pt x="3019" y="7043"/>
                    <a:pt x="2986" y="7034"/>
                    <a:pt x="2954" y="7034"/>
                  </a:cubicBezTo>
                  <a:cubicBezTo>
                    <a:pt x="2921" y="7034"/>
                    <a:pt x="2888" y="7043"/>
                    <a:pt x="2858" y="7061"/>
                  </a:cubicBezTo>
                  <a:lnTo>
                    <a:pt x="2037" y="7609"/>
                  </a:lnTo>
                  <a:cubicBezTo>
                    <a:pt x="2006" y="7634"/>
                    <a:pt x="1966" y="7647"/>
                    <a:pt x="1926" y="7647"/>
                  </a:cubicBezTo>
                  <a:cubicBezTo>
                    <a:pt x="1874" y="7647"/>
                    <a:pt x="1821" y="7625"/>
                    <a:pt x="1787" y="7585"/>
                  </a:cubicBezTo>
                  <a:lnTo>
                    <a:pt x="1418" y="7204"/>
                  </a:lnTo>
                  <a:cubicBezTo>
                    <a:pt x="1334" y="7132"/>
                    <a:pt x="1334" y="7025"/>
                    <a:pt x="1382" y="6954"/>
                  </a:cubicBezTo>
                  <a:lnTo>
                    <a:pt x="1930" y="6132"/>
                  </a:lnTo>
                  <a:cubicBezTo>
                    <a:pt x="1977" y="6073"/>
                    <a:pt x="1977" y="6001"/>
                    <a:pt x="1930" y="5942"/>
                  </a:cubicBezTo>
                  <a:cubicBezTo>
                    <a:pt x="1811" y="5739"/>
                    <a:pt x="1727" y="5525"/>
                    <a:pt x="1668" y="5299"/>
                  </a:cubicBezTo>
                  <a:cubicBezTo>
                    <a:pt x="1656" y="5239"/>
                    <a:pt x="1596" y="5180"/>
                    <a:pt x="1537" y="5168"/>
                  </a:cubicBezTo>
                  <a:lnTo>
                    <a:pt x="560" y="4977"/>
                  </a:lnTo>
                  <a:cubicBezTo>
                    <a:pt x="477" y="4954"/>
                    <a:pt x="406" y="4870"/>
                    <a:pt x="406" y="4763"/>
                  </a:cubicBezTo>
                  <a:lnTo>
                    <a:pt x="406" y="4227"/>
                  </a:lnTo>
                  <a:cubicBezTo>
                    <a:pt x="406" y="4132"/>
                    <a:pt x="477" y="4049"/>
                    <a:pt x="560" y="4025"/>
                  </a:cubicBezTo>
                  <a:lnTo>
                    <a:pt x="1537" y="3834"/>
                  </a:lnTo>
                  <a:cubicBezTo>
                    <a:pt x="1608" y="3811"/>
                    <a:pt x="1656" y="3775"/>
                    <a:pt x="1668" y="3692"/>
                  </a:cubicBezTo>
                  <a:cubicBezTo>
                    <a:pt x="1727" y="3477"/>
                    <a:pt x="1811" y="3251"/>
                    <a:pt x="1930" y="3061"/>
                  </a:cubicBezTo>
                  <a:cubicBezTo>
                    <a:pt x="1965" y="3001"/>
                    <a:pt x="1965" y="2918"/>
                    <a:pt x="1930" y="2858"/>
                  </a:cubicBezTo>
                  <a:lnTo>
                    <a:pt x="1382" y="2049"/>
                  </a:lnTo>
                  <a:cubicBezTo>
                    <a:pt x="1322" y="1965"/>
                    <a:pt x="1334" y="1846"/>
                    <a:pt x="1418" y="1787"/>
                  </a:cubicBezTo>
                  <a:lnTo>
                    <a:pt x="1787" y="1417"/>
                  </a:lnTo>
                  <a:cubicBezTo>
                    <a:pt x="1826" y="1378"/>
                    <a:pt x="1876" y="1360"/>
                    <a:pt x="1925" y="1360"/>
                  </a:cubicBezTo>
                  <a:cubicBezTo>
                    <a:pt x="1965" y="1360"/>
                    <a:pt x="2005" y="1372"/>
                    <a:pt x="2037" y="1394"/>
                  </a:cubicBezTo>
                  <a:lnTo>
                    <a:pt x="2858" y="1941"/>
                  </a:lnTo>
                  <a:cubicBezTo>
                    <a:pt x="2888" y="1965"/>
                    <a:pt x="2921" y="1977"/>
                    <a:pt x="2954" y="1977"/>
                  </a:cubicBezTo>
                  <a:cubicBezTo>
                    <a:pt x="2986" y="1977"/>
                    <a:pt x="3019" y="1965"/>
                    <a:pt x="3049" y="1941"/>
                  </a:cubicBezTo>
                  <a:cubicBezTo>
                    <a:pt x="3263" y="1822"/>
                    <a:pt x="3466" y="1727"/>
                    <a:pt x="3692" y="1668"/>
                  </a:cubicBezTo>
                  <a:cubicBezTo>
                    <a:pt x="3751" y="1656"/>
                    <a:pt x="3811" y="1596"/>
                    <a:pt x="3823" y="1537"/>
                  </a:cubicBezTo>
                  <a:lnTo>
                    <a:pt x="4013" y="572"/>
                  </a:lnTo>
                  <a:cubicBezTo>
                    <a:pt x="4037" y="477"/>
                    <a:pt x="4120" y="405"/>
                    <a:pt x="4228" y="405"/>
                  </a:cubicBezTo>
                  <a:lnTo>
                    <a:pt x="4763" y="405"/>
                  </a:lnTo>
                  <a:cubicBezTo>
                    <a:pt x="4870" y="405"/>
                    <a:pt x="4942" y="477"/>
                    <a:pt x="4966" y="572"/>
                  </a:cubicBezTo>
                  <a:lnTo>
                    <a:pt x="5168" y="1537"/>
                  </a:lnTo>
                  <a:cubicBezTo>
                    <a:pt x="5180" y="1608"/>
                    <a:pt x="5216" y="1656"/>
                    <a:pt x="5299" y="1668"/>
                  </a:cubicBezTo>
                  <a:cubicBezTo>
                    <a:pt x="5513" y="1727"/>
                    <a:pt x="5740" y="1822"/>
                    <a:pt x="5930" y="1941"/>
                  </a:cubicBezTo>
                  <a:cubicBezTo>
                    <a:pt x="5960" y="1953"/>
                    <a:pt x="5996" y="1959"/>
                    <a:pt x="6031" y="1959"/>
                  </a:cubicBezTo>
                  <a:cubicBezTo>
                    <a:pt x="6067" y="1959"/>
                    <a:pt x="6103" y="1953"/>
                    <a:pt x="6133" y="1941"/>
                  </a:cubicBezTo>
                  <a:lnTo>
                    <a:pt x="6942" y="1394"/>
                  </a:lnTo>
                  <a:cubicBezTo>
                    <a:pt x="6978" y="1368"/>
                    <a:pt x="7021" y="1356"/>
                    <a:pt x="7063" y="1356"/>
                  </a:cubicBezTo>
                  <a:cubicBezTo>
                    <a:pt x="7117" y="1356"/>
                    <a:pt x="7170" y="1377"/>
                    <a:pt x="7204" y="1417"/>
                  </a:cubicBezTo>
                  <a:lnTo>
                    <a:pt x="7573" y="1787"/>
                  </a:lnTo>
                  <a:cubicBezTo>
                    <a:pt x="7645" y="1870"/>
                    <a:pt x="7645" y="1965"/>
                    <a:pt x="7597" y="2049"/>
                  </a:cubicBezTo>
                  <a:lnTo>
                    <a:pt x="7049" y="2858"/>
                  </a:lnTo>
                  <a:cubicBezTo>
                    <a:pt x="7002" y="2918"/>
                    <a:pt x="7002" y="2989"/>
                    <a:pt x="7049" y="3061"/>
                  </a:cubicBezTo>
                  <a:cubicBezTo>
                    <a:pt x="7168" y="3263"/>
                    <a:pt x="7264" y="3477"/>
                    <a:pt x="7323" y="3692"/>
                  </a:cubicBezTo>
                  <a:cubicBezTo>
                    <a:pt x="7335" y="3751"/>
                    <a:pt x="7395" y="3811"/>
                    <a:pt x="7454" y="3834"/>
                  </a:cubicBezTo>
                  <a:lnTo>
                    <a:pt x="8419" y="4025"/>
                  </a:lnTo>
                  <a:cubicBezTo>
                    <a:pt x="8514" y="4037"/>
                    <a:pt x="8585" y="4132"/>
                    <a:pt x="8585" y="4227"/>
                  </a:cubicBezTo>
                  <a:lnTo>
                    <a:pt x="8585" y="4763"/>
                  </a:lnTo>
                  <a:cubicBezTo>
                    <a:pt x="8585" y="4870"/>
                    <a:pt x="8514" y="4942"/>
                    <a:pt x="8419" y="4977"/>
                  </a:cubicBezTo>
                  <a:lnTo>
                    <a:pt x="7454" y="5168"/>
                  </a:lnTo>
                  <a:cubicBezTo>
                    <a:pt x="7383" y="5180"/>
                    <a:pt x="7335" y="5227"/>
                    <a:pt x="7323" y="5299"/>
                  </a:cubicBezTo>
                  <a:cubicBezTo>
                    <a:pt x="7276" y="5466"/>
                    <a:pt x="7216" y="5632"/>
                    <a:pt x="7145" y="5775"/>
                  </a:cubicBezTo>
                  <a:cubicBezTo>
                    <a:pt x="7097" y="5870"/>
                    <a:pt x="7145" y="5966"/>
                    <a:pt x="7228" y="6013"/>
                  </a:cubicBezTo>
                  <a:cubicBezTo>
                    <a:pt x="7254" y="6026"/>
                    <a:pt x="7280" y="6032"/>
                    <a:pt x="7305" y="6032"/>
                  </a:cubicBezTo>
                  <a:cubicBezTo>
                    <a:pt x="7372" y="6032"/>
                    <a:pt x="7431" y="5991"/>
                    <a:pt x="7466" y="5930"/>
                  </a:cubicBezTo>
                  <a:cubicBezTo>
                    <a:pt x="7526" y="5799"/>
                    <a:pt x="7585" y="5644"/>
                    <a:pt x="7633" y="5501"/>
                  </a:cubicBezTo>
                  <a:lnTo>
                    <a:pt x="8490" y="5323"/>
                  </a:lnTo>
                  <a:cubicBezTo>
                    <a:pt x="8764" y="5263"/>
                    <a:pt x="8954" y="5037"/>
                    <a:pt x="8954" y="4751"/>
                  </a:cubicBezTo>
                  <a:lnTo>
                    <a:pt x="8954" y="4215"/>
                  </a:lnTo>
                  <a:cubicBezTo>
                    <a:pt x="8954" y="3942"/>
                    <a:pt x="8764" y="3715"/>
                    <a:pt x="8490" y="3644"/>
                  </a:cubicBezTo>
                  <a:lnTo>
                    <a:pt x="7633" y="3465"/>
                  </a:lnTo>
                  <a:cubicBezTo>
                    <a:pt x="7573" y="3287"/>
                    <a:pt x="7502" y="3120"/>
                    <a:pt x="7418" y="2953"/>
                  </a:cubicBezTo>
                  <a:lnTo>
                    <a:pt x="7918" y="2227"/>
                  </a:lnTo>
                  <a:cubicBezTo>
                    <a:pt x="8061" y="2001"/>
                    <a:pt x="8038" y="1679"/>
                    <a:pt x="7835" y="1489"/>
                  </a:cubicBezTo>
                  <a:lnTo>
                    <a:pt x="7466" y="1120"/>
                  </a:lnTo>
                  <a:cubicBezTo>
                    <a:pt x="7356" y="1010"/>
                    <a:pt x="7211" y="952"/>
                    <a:pt x="7061" y="952"/>
                  </a:cubicBezTo>
                  <a:cubicBezTo>
                    <a:pt x="6952" y="952"/>
                    <a:pt x="6840" y="983"/>
                    <a:pt x="6740" y="1048"/>
                  </a:cubicBezTo>
                  <a:lnTo>
                    <a:pt x="6013" y="1537"/>
                  </a:lnTo>
                  <a:cubicBezTo>
                    <a:pt x="5847" y="1453"/>
                    <a:pt x="5668" y="1370"/>
                    <a:pt x="5490" y="1334"/>
                  </a:cubicBezTo>
                  <a:lnTo>
                    <a:pt x="5311" y="465"/>
                  </a:lnTo>
                  <a:cubicBezTo>
                    <a:pt x="5251" y="203"/>
                    <a:pt x="5025" y="1"/>
                    <a:pt x="4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82" name="Google Shape;8882;p76"/>
            <p:cNvSpPr/>
            <p:nvPr/>
          </p:nvSpPr>
          <p:spPr>
            <a:xfrm>
              <a:off x="2592191" y="2821673"/>
              <a:ext cx="113461" cy="98345"/>
            </a:xfrm>
            <a:custGeom>
              <a:avLst/>
              <a:gdLst/>
              <a:ahLst/>
              <a:cxnLst/>
              <a:rect l="l" t="t" r="r" b="b"/>
              <a:pathLst>
                <a:path w="3573" h="3097" extrusionOk="0">
                  <a:moveTo>
                    <a:pt x="1524" y="0"/>
                  </a:moveTo>
                  <a:cubicBezTo>
                    <a:pt x="989" y="0"/>
                    <a:pt x="465" y="215"/>
                    <a:pt x="72" y="584"/>
                  </a:cubicBezTo>
                  <a:cubicBezTo>
                    <a:pt x="0" y="655"/>
                    <a:pt x="0" y="774"/>
                    <a:pt x="72" y="834"/>
                  </a:cubicBezTo>
                  <a:cubicBezTo>
                    <a:pt x="113" y="876"/>
                    <a:pt x="164" y="896"/>
                    <a:pt x="212" y="896"/>
                  </a:cubicBezTo>
                  <a:cubicBezTo>
                    <a:pt x="259" y="896"/>
                    <a:pt x="304" y="876"/>
                    <a:pt x="334" y="834"/>
                  </a:cubicBezTo>
                  <a:cubicBezTo>
                    <a:pt x="643" y="524"/>
                    <a:pt x="1072" y="358"/>
                    <a:pt x="1500" y="358"/>
                  </a:cubicBezTo>
                  <a:cubicBezTo>
                    <a:pt x="2441" y="358"/>
                    <a:pt x="3203" y="1120"/>
                    <a:pt x="3203" y="2060"/>
                  </a:cubicBezTo>
                  <a:cubicBezTo>
                    <a:pt x="3203" y="2322"/>
                    <a:pt x="3144" y="2596"/>
                    <a:pt x="3024" y="2834"/>
                  </a:cubicBezTo>
                  <a:cubicBezTo>
                    <a:pt x="2965" y="2941"/>
                    <a:pt x="3013" y="3037"/>
                    <a:pt x="3096" y="3084"/>
                  </a:cubicBezTo>
                  <a:cubicBezTo>
                    <a:pt x="3132" y="3096"/>
                    <a:pt x="3155" y="3096"/>
                    <a:pt x="3191" y="3096"/>
                  </a:cubicBezTo>
                  <a:cubicBezTo>
                    <a:pt x="3251" y="3096"/>
                    <a:pt x="3322" y="3072"/>
                    <a:pt x="3346" y="3001"/>
                  </a:cubicBezTo>
                  <a:cubicBezTo>
                    <a:pt x="3501" y="2715"/>
                    <a:pt x="3572" y="2382"/>
                    <a:pt x="3572" y="2060"/>
                  </a:cubicBezTo>
                  <a:cubicBezTo>
                    <a:pt x="3572" y="929"/>
                    <a:pt x="2655" y="0"/>
                    <a:pt x="1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83" name="Google Shape;8883;p76"/>
            <p:cNvSpPr/>
            <p:nvPr/>
          </p:nvSpPr>
          <p:spPr>
            <a:xfrm>
              <a:off x="2574408" y="2862129"/>
              <a:ext cx="106665" cy="90756"/>
            </a:xfrm>
            <a:custGeom>
              <a:avLst/>
              <a:gdLst/>
              <a:ahLst/>
              <a:cxnLst/>
              <a:rect l="l" t="t" r="r" b="b"/>
              <a:pathLst>
                <a:path w="3359" h="2858" extrusionOk="0">
                  <a:moveTo>
                    <a:pt x="294" y="1"/>
                  </a:moveTo>
                  <a:cubicBezTo>
                    <a:pt x="218" y="1"/>
                    <a:pt x="145" y="48"/>
                    <a:pt x="108" y="131"/>
                  </a:cubicBezTo>
                  <a:cubicBezTo>
                    <a:pt x="36" y="334"/>
                    <a:pt x="1" y="572"/>
                    <a:pt x="1" y="798"/>
                  </a:cubicBezTo>
                  <a:cubicBezTo>
                    <a:pt x="1" y="1929"/>
                    <a:pt x="917" y="2858"/>
                    <a:pt x="2049" y="2858"/>
                  </a:cubicBezTo>
                  <a:cubicBezTo>
                    <a:pt x="2477" y="2858"/>
                    <a:pt x="2894" y="2715"/>
                    <a:pt x="3251" y="2465"/>
                  </a:cubicBezTo>
                  <a:cubicBezTo>
                    <a:pt x="3346" y="2405"/>
                    <a:pt x="3358" y="2286"/>
                    <a:pt x="3299" y="2215"/>
                  </a:cubicBezTo>
                  <a:cubicBezTo>
                    <a:pt x="3263" y="2158"/>
                    <a:pt x="3206" y="2131"/>
                    <a:pt x="3151" y="2131"/>
                  </a:cubicBezTo>
                  <a:cubicBezTo>
                    <a:pt x="3114" y="2131"/>
                    <a:pt x="3077" y="2143"/>
                    <a:pt x="3049" y="2167"/>
                  </a:cubicBezTo>
                  <a:cubicBezTo>
                    <a:pt x="2763" y="2382"/>
                    <a:pt x="2406" y="2501"/>
                    <a:pt x="2049" y="2501"/>
                  </a:cubicBezTo>
                  <a:cubicBezTo>
                    <a:pt x="1108" y="2501"/>
                    <a:pt x="346" y="1739"/>
                    <a:pt x="346" y="798"/>
                  </a:cubicBezTo>
                  <a:cubicBezTo>
                    <a:pt x="346" y="608"/>
                    <a:pt x="382" y="429"/>
                    <a:pt x="441" y="250"/>
                  </a:cubicBezTo>
                  <a:cubicBezTo>
                    <a:pt x="501" y="143"/>
                    <a:pt x="441" y="36"/>
                    <a:pt x="358" y="12"/>
                  </a:cubicBezTo>
                  <a:cubicBezTo>
                    <a:pt x="337" y="4"/>
                    <a:pt x="315" y="1"/>
                    <a:pt x="2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84" name="Google Shape;8884;p76"/>
            <p:cNvSpPr/>
            <p:nvPr/>
          </p:nvSpPr>
          <p:spPr>
            <a:xfrm>
              <a:off x="2676881" y="2923385"/>
              <a:ext cx="191324" cy="191324"/>
            </a:xfrm>
            <a:custGeom>
              <a:avLst/>
              <a:gdLst/>
              <a:ahLst/>
              <a:cxnLst/>
              <a:rect l="l" t="t" r="r" b="b"/>
              <a:pathLst>
                <a:path w="6025" h="6025" extrusionOk="0">
                  <a:moveTo>
                    <a:pt x="2810" y="0"/>
                  </a:moveTo>
                  <a:cubicBezTo>
                    <a:pt x="2608" y="0"/>
                    <a:pt x="2429" y="155"/>
                    <a:pt x="2382" y="357"/>
                  </a:cubicBezTo>
                  <a:lnTo>
                    <a:pt x="2274" y="893"/>
                  </a:lnTo>
                  <a:cubicBezTo>
                    <a:pt x="2191" y="929"/>
                    <a:pt x="2084" y="965"/>
                    <a:pt x="1989" y="1012"/>
                  </a:cubicBezTo>
                  <a:lnTo>
                    <a:pt x="1548" y="715"/>
                  </a:lnTo>
                  <a:cubicBezTo>
                    <a:pt x="1475" y="666"/>
                    <a:pt x="1393" y="643"/>
                    <a:pt x="1313" y="643"/>
                  </a:cubicBezTo>
                  <a:cubicBezTo>
                    <a:pt x="1198" y="643"/>
                    <a:pt x="1085" y="690"/>
                    <a:pt x="1000" y="774"/>
                  </a:cubicBezTo>
                  <a:lnTo>
                    <a:pt x="738" y="1024"/>
                  </a:lnTo>
                  <a:cubicBezTo>
                    <a:pt x="596" y="1179"/>
                    <a:pt x="572" y="1417"/>
                    <a:pt x="679" y="1584"/>
                  </a:cubicBezTo>
                  <a:lnTo>
                    <a:pt x="977" y="2024"/>
                  </a:lnTo>
                  <a:cubicBezTo>
                    <a:pt x="917" y="2143"/>
                    <a:pt x="858" y="2274"/>
                    <a:pt x="834" y="2417"/>
                  </a:cubicBezTo>
                  <a:cubicBezTo>
                    <a:pt x="798" y="2512"/>
                    <a:pt x="858" y="2608"/>
                    <a:pt x="965" y="2631"/>
                  </a:cubicBezTo>
                  <a:cubicBezTo>
                    <a:pt x="986" y="2639"/>
                    <a:pt x="1006" y="2642"/>
                    <a:pt x="1025" y="2642"/>
                  </a:cubicBezTo>
                  <a:cubicBezTo>
                    <a:pt x="1103" y="2642"/>
                    <a:pt x="1162" y="2587"/>
                    <a:pt x="1191" y="2501"/>
                  </a:cubicBezTo>
                  <a:cubicBezTo>
                    <a:pt x="1227" y="2358"/>
                    <a:pt x="1298" y="2215"/>
                    <a:pt x="1346" y="2096"/>
                  </a:cubicBezTo>
                  <a:cubicBezTo>
                    <a:pt x="1381" y="2036"/>
                    <a:pt x="1381" y="1965"/>
                    <a:pt x="1346" y="1905"/>
                  </a:cubicBezTo>
                  <a:lnTo>
                    <a:pt x="1000" y="1369"/>
                  </a:lnTo>
                  <a:cubicBezTo>
                    <a:pt x="977" y="1346"/>
                    <a:pt x="977" y="1310"/>
                    <a:pt x="1012" y="1286"/>
                  </a:cubicBezTo>
                  <a:lnTo>
                    <a:pt x="1262" y="1024"/>
                  </a:lnTo>
                  <a:cubicBezTo>
                    <a:pt x="1283" y="1010"/>
                    <a:pt x="1300" y="1004"/>
                    <a:pt x="1318" y="1004"/>
                  </a:cubicBezTo>
                  <a:cubicBezTo>
                    <a:pt x="1330" y="1004"/>
                    <a:pt x="1343" y="1007"/>
                    <a:pt x="1358" y="1012"/>
                  </a:cubicBezTo>
                  <a:lnTo>
                    <a:pt x="1893" y="1369"/>
                  </a:lnTo>
                  <a:cubicBezTo>
                    <a:pt x="1923" y="1393"/>
                    <a:pt x="1956" y="1405"/>
                    <a:pt x="1989" y="1405"/>
                  </a:cubicBezTo>
                  <a:cubicBezTo>
                    <a:pt x="2021" y="1405"/>
                    <a:pt x="2054" y="1393"/>
                    <a:pt x="2084" y="1369"/>
                  </a:cubicBezTo>
                  <a:cubicBezTo>
                    <a:pt x="2215" y="1298"/>
                    <a:pt x="2346" y="1238"/>
                    <a:pt x="2489" y="1203"/>
                  </a:cubicBezTo>
                  <a:cubicBezTo>
                    <a:pt x="2548" y="1191"/>
                    <a:pt x="2608" y="1131"/>
                    <a:pt x="2620" y="1072"/>
                  </a:cubicBezTo>
                  <a:lnTo>
                    <a:pt x="2751" y="429"/>
                  </a:lnTo>
                  <a:cubicBezTo>
                    <a:pt x="2751" y="405"/>
                    <a:pt x="2786" y="369"/>
                    <a:pt x="2822" y="369"/>
                  </a:cubicBezTo>
                  <a:lnTo>
                    <a:pt x="3167" y="369"/>
                  </a:lnTo>
                  <a:cubicBezTo>
                    <a:pt x="3203" y="369"/>
                    <a:pt x="3227" y="405"/>
                    <a:pt x="3239" y="429"/>
                  </a:cubicBezTo>
                  <a:lnTo>
                    <a:pt x="3382" y="1072"/>
                  </a:lnTo>
                  <a:cubicBezTo>
                    <a:pt x="3394" y="1143"/>
                    <a:pt x="3429" y="1191"/>
                    <a:pt x="3513" y="1203"/>
                  </a:cubicBezTo>
                  <a:cubicBezTo>
                    <a:pt x="3656" y="1250"/>
                    <a:pt x="3786" y="1310"/>
                    <a:pt x="3917" y="1369"/>
                  </a:cubicBezTo>
                  <a:cubicBezTo>
                    <a:pt x="3947" y="1387"/>
                    <a:pt x="3980" y="1396"/>
                    <a:pt x="4013" y="1396"/>
                  </a:cubicBezTo>
                  <a:cubicBezTo>
                    <a:pt x="4045" y="1396"/>
                    <a:pt x="4078" y="1387"/>
                    <a:pt x="4108" y="1369"/>
                  </a:cubicBezTo>
                  <a:lnTo>
                    <a:pt x="4644" y="1012"/>
                  </a:lnTo>
                  <a:cubicBezTo>
                    <a:pt x="4654" y="1007"/>
                    <a:pt x="4665" y="1004"/>
                    <a:pt x="4678" y="1004"/>
                  </a:cubicBezTo>
                  <a:cubicBezTo>
                    <a:pt x="4695" y="1004"/>
                    <a:pt x="4713" y="1010"/>
                    <a:pt x="4727" y="1024"/>
                  </a:cubicBezTo>
                  <a:lnTo>
                    <a:pt x="4989" y="1286"/>
                  </a:lnTo>
                  <a:cubicBezTo>
                    <a:pt x="5013" y="1310"/>
                    <a:pt x="5013" y="1346"/>
                    <a:pt x="5001" y="1369"/>
                  </a:cubicBezTo>
                  <a:lnTo>
                    <a:pt x="4644" y="1905"/>
                  </a:lnTo>
                  <a:cubicBezTo>
                    <a:pt x="4596" y="1965"/>
                    <a:pt x="4596" y="2036"/>
                    <a:pt x="4644" y="2096"/>
                  </a:cubicBezTo>
                  <a:cubicBezTo>
                    <a:pt x="4715" y="2239"/>
                    <a:pt x="4775" y="2370"/>
                    <a:pt x="4810" y="2501"/>
                  </a:cubicBezTo>
                  <a:cubicBezTo>
                    <a:pt x="4822" y="2560"/>
                    <a:pt x="4882" y="2620"/>
                    <a:pt x="4941" y="2631"/>
                  </a:cubicBezTo>
                  <a:lnTo>
                    <a:pt x="5584" y="2774"/>
                  </a:lnTo>
                  <a:cubicBezTo>
                    <a:pt x="5608" y="2774"/>
                    <a:pt x="5644" y="2798"/>
                    <a:pt x="5644" y="2846"/>
                  </a:cubicBezTo>
                  <a:lnTo>
                    <a:pt x="5644" y="3191"/>
                  </a:lnTo>
                  <a:cubicBezTo>
                    <a:pt x="5644" y="3215"/>
                    <a:pt x="5608" y="3251"/>
                    <a:pt x="5584" y="3263"/>
                  </a:cubicBezTo>
                  <a:lnTo>
                    <a:pt x="4941" y="3393"/>
                  </a:lnTo>
                  <a:cubicBezTo>
                    <a:pt x="4870" y="3405"/>
                    <a:pt x="4822" y="3453"/>
                    <a:pt x="4810" y="3524"/>
                  </a:cubicBezTo>
                  <a:cubicBezTo>
                    <a:pt x="4763" y="3679"/>
                    <a:pt x="4703" y="3810"/>
                    <a:pt x="4644" y="3929"/>
                  </a:cubicBezTo>
                  <a:cubicBezTo>
                    <a:pt x="4608" y="3989"/>
                    <a:pt x="4608" y="4060"/>
                    <a:pt x="4644" y="4120"/>
                  </a:cubicBezTo>
                  <a:lnTo>
                    <a:pt x="5001" y="4656"/>
                  </a:lnTo>
                  <a:cubicBezTo>
                    <a:pt x="5013" y="4691"/>
                    <a:pt x="5013" y="4715"/>
                    <a:pt x="4989" y="4751"/>
                  </a:cubicBezTo>
                  <a:lnTo>
                    <a:pt x="4727" y="5001"/>
                  </a:lnTo>
                  <a:cubicBezTo>
                    <a:pt x="4714" y="5020"/>
                    <a:pt x="4697" y="5029"/>
                    <a:pt x="4681" y="5029"/>
                  </a:cubicBezTo>
                  <a:cubicBezTo>
                    <a:pt x="4668" y="5029"/>
                    <a:pt x="4654" y="5023"/>
                    <a:pt x="4644" y="5013"/>
                  </a:cubicBezTo>
                  <a:lnTo>
                    <a:pt x="4108" y="4656"/>
                  </a:lnTo>
                  <a:cubicBezTo>
                    <a:pt x="4078" y="4638"/>
                    <a:pt x="4045" y="4629"/>
                    <a:pt x="4013" y="4629"/>
                  </a:cubicBezTo>
                  <a:cubicBezTo>
                    <a:pt x="3980" y="4629"/>
                    <a:pt x="3947" y="4638"/>
                    <a:pt x="3917" y="4656"/>
                  </a:cubicBezTo>
                  <a:cubicBezTo>
                    <a:pt x="3775" y="4739"/>
                    <a:pt x="3644" y="4798"/>
                    <a:pt x="3513" y="4822"/>
                  </a:cubicBezTo>
                  <a:cubicBezTo>
                    <a:pt x="3453" y="4834"/>
                    <a:pt x="3394" y="4894"/>
                    <a:pt x="3382" y="4953"/>
                  </a:cubicBezTo>
                  <a:lnTo>
                    <a:pt x="3239" y="5596"/>
                  </a:lnTo>
                  <a:cubicBezTo>
                    <a:pt x="3239" y="5632"/>
                    <a:pt x="3215" y="5656"/>
                    <a:pt x="3167" y="5656"/>
                  </a:cubicBezTo>
                  <a:lnTo>
                    <a:pt x="2822" y="5656"/>
                  </a:lnTo>
                  <a:cubicBezTo>
                    <a:pt x="2798" y="5656"/>
                    <a:pt x="2763" y="5632"/>
                    <a:pt x="2751" y="5596"/>
                  </a:cubicBezTo>
                  <a:lnTo>
                    <a:pt x="2620" y="4953"/>
                  </a:lnTo>
                  <a:cubicBezTo>
                    <a:pt x="2608" y="4882"/>
                    <a:pt x="2560" y="4834"/>
                    <a:pt x="2489" y="4822"/>
                  </a:cubicBezTo>
                  <a:cubicBezTo>
                    <a:pt x="2334" y="4775"/>
                    <a:pt x="2203" y="4715"/>
                    <a:pt x="2084" y="4656"/>
                  </a:cubicBezTo>
                  <a:cubicBezTo>
                    <a:pt x="2054" y="4644"/>
                    <a:pt x="2021" y="4638"/>
                    <a:pt x="1989" y="4638"/>
                  </a:cubicBezTo>
                  <a:cubicBezTo>
                    <a:pt x="1956" y="4638"/>
                    <a:pt x="1923" y="4644"/>
                    <a:pt x="1893" y="4656"/>
                  </a:cubicBezTo>
                  <a:lnTo>
                    <a:pt x="1358" y="5013"/>
                  </a:lnTo>
                  <a:cubicBezTo>
                    <a:pt x="1342" y="5023"/>
                    <a:pt x="1328" y="5029"/>
                    <a:pt x="1314" y="5029"/>
                  </a:cubicBezTo>
                  <a:cubicBezTo>
                    <a:pt x="1298" y="5029"/>
                    <a:pt x="1282" y="5020"/>
                    <a:pt x="1262" y="5001"/>
                  </a:cubicBezTo>
                  <a:lnTo>
                    <a:pt x="1012" y="4751"/>
                  </a:lnTo>
                  <a:cubicBezTo>
                    <a:pt x="977" y="4715"/>
                    <a:pt x="977" y="4691"/>
                    <a:pt x="1000" y="4656"/>
                  </a:cubicBezTo>
                  <a:lnTo>
                    <a:pt x="1346" y="4120"/>
                  </a:lnTo>
                  <a:cubicBezTo>
                    <a:pt x="1393" y="4060"/>
                    <a:pt x="1393" y="3989"/>
                    <a:pt x="1346" y="3929"/>
                  </a:cubicBezTo>
                  <a:cubicBezTo>
                    <a:pt x="1274" y="3798"/>
                    <a:pt x="1215" y="3667"/>
                    <a:pt x="1191" y="3524"/>
                  </a:cubicBezTo>
                  <a:cubicBezTo>
                    <a:pt x="1167" y="3465"/>
                    <a:pt x="1108" y="3405"/>
                    <a:pt x="1048" y="3393"/>
                  </a:cubicBezTo>
                  <a:lnTo>
                    <a:pt x="417" y="3263"/>
                  </a:lnTo>
                  <a:cubicBezTo>
                    <a:pt x="381" y="3263"/>
                    <a:pt x="357" y="3227"/>
                    <a:pt x="357" y="3191"/>
                  </a:cubicBezTo>
                  <a:lnTo>
                    <a:pt x="357" y="2846"/>
                  </a:lnTo>
                  <a:cubicBezTo>
                    <a:pt x="357" y="2810"/>
                    <a:pt x="381" y="2786"/>
                    <a:pt x="417" y="2774"/>
                  </a:cubicBezTo>
                  <a:lnTo>
                    <a:pt x="453" y="2751"/>
                  </a:lnTo>
                  <a:cubicBezTo>
                    <a:pt x="560" y="2739"/>
                    <a:pt x="619" y="2631"/>
                    <a:pt x="608" y="2548"/>
                  </a:cubicBezTo>
                  <a:cubicBezTo>
                    <a:pt x="597" y="2450"/>
                    <a:pt x="506" y="2392"/>
                    <a:pt x="427" y="2392"/>
                  </a:cubicBezTo>
                  <a:cubicBezTo>
                    <a:pt x="419" y="2392"/>
                    <a:pt x="412" y="2392"/>
                    <a:pt x="405" y="2393"/>
                  </a:cubicBezTo>
                  <a:lnTo>
                    <a:pt x="357" y="2417"/>
                  </a:lnTo>
                  <a:cubicBezTo>
                    <a:pt x="143" y="2453"/>
                    <a:pt x="0" y="2631"/>
                    <a:pt x="0" y="2846"/>
                  </a:cubicBezTo>
                  <a:lnTo>
                    <a:pt x="0" y="3191"/>
                  </a:lnTo>
                  <a:cubicBezTo>
                    <a:pt x="0" y="3393"/>
                    <a:pt x="143" y="3572"/>
                    <a:pt x="357" y="3620"/>
                  </a:cubicBezTo>
                  <a:lnTo>
                    <a:pt x="893" y="3727"/>
                  </a:lnTo>
                  <a:cubicBezTo>
                    <a:pt x="917" y="3810"/>
                    <a:pt x="965" y="3917"/>
                    <a:pt x="1012" y="4001"/>
                  </a:cubicBezTo>
                  <a:lnTo>
                    <a:pt x="715" y="4453"/>
                  </a:lnTo>
                  <a:cubicBezTo>
                    <a:pt x="596" y="4632"/>
                    <a:pt x="619" y="4858"/>
                    <a:pt x="774" y="5001"/>
                  </a:cubicBezTo>
                  <a:lnTo>
                    <a:pt x="1024" y="5251"/>
                  </a:lnTo>
                  <a:cubicBezTo>
                    <a:pt x="1112" y="5339"/>
                    <a:pt x="1227" y="5381"/>
                    <a:pt x="1338" y="5381"/>
                  </a:cubicBezTo>
                  <a:cubicBezTo>
                    <a:pt x="1423" y="5381"/>
                    <a:pt x="1505" y="5357"/>
                    <a:pt x="1572" y="5310"/>
                  </a:cubicBezTo>
                  <a:lnTo>
                    <a:pt x="2024" y="5013"/>
                  </a:lnTo>
                  <a:cubicBezTo>
                    <a:pt x="2108" y="5060"/>
                    <a:pt x="2203" y="5108"/>
                    <a:pt x="2310" y="5132"/>
                  </a:cubicBezTo>
                  <a:lnTo>
                    <a:pt x="2405" y="5668"/>
                  </a:lnTo>
                  <a:cubicBezTo>
                    <a:pt x="2453" y="5882"/>
                    <a:pt x="2632" y="6025"/>
                    <a:pt x="2846" y="6025"/>
                  </a:cubicBezTo>
                  <a:lnTo>
                    <a:pt x="3179" y="6025"/>
                  </a:lnTo>
                  <a:cubicBezTo>
                    <a:pt x="3394" y="6025"/>
                    <a:pt x="3572" y="5882"/>
                    <a:pt x="3620" y="5668"/>
                  </a:cubicBezTo>
                  <a:lnTo>
                    <a:pt x="3715" y="5132"/>
                  </a:lnTo>
                  <a:cubicBezTo>
                    <a:pt x="3810" y="5108"/>
                    <a:pt x="3917" y="5060"/>
                    <a:pt x="4001" y="5013"/>
                  </a:cubicBezTo>
                  <a:lnTo>
                    <a:pt x="4453" y="5310"/>
                  </a:lnTo>
                  <a:cubicBezTo>
                    <a:pt x="4529" y="5361"/>
                    <a:pt x="4611" y="5386"/>
                    <a:pt x="4692" y="5386"/>
                  </a:cubicBezTo>
                  <a:cubicBezTo>
                    <a:pt x="4803" y="5386"/>
                    <a:pt x="4912" y="5340"/>
                    <a:pt x="5001" y="5251"/>
                  </a:cubicBezTo>
                  <a:lnTo>
                    <a:pt x="5251" y="5001"/>
                  </a:lnTo>
                  <a:cubicBezTo>
                    <a:pt x="5406" y="4858"/>
                    <a:pt x="5418" y="4620"/>
                    <a:pt x="5310" y="4453"/>
                  </a:cubicBezTo>
                  <a:lnTo>
                    <a:pt x="5013" y="4001"/>
                  </a:lnTo>
                  <a:cubicBezTo>
                    <a:pt x="5060" y="3917"/>
                    <a:pt x="5108" y="3822"/>
                    <a:pt x="5132" y="3727"/>
                  </a:cubicBezTo>
                  <a:lnTo>
                    <a:pt x="5668" y="3620"/>
                  </a:lnTo>
                  <a:cubicBezTo>
                    <a:pt x="5882" y="3572"/>
                    <a:pt x="6025" y="3393"/>
                    <a:pt x="6025" y="3191"/>
                  </a:cubicBezTo>
                  <a:lnTo>
                    <a:pt x="6025" y="2846"/>
                  </a:lnTo>
                  <a:cubicBezTo>
                    <a:pt x="6001" y="2631"/>
                    <a:pt x="5846" y="2453"/>
                    <a:pt x="5644" y="2417"/>
                  </a:cubicBezTo>
                  <a:lnTo>
                    <a:pt x="5108" y="2310"/>
                  </a:lnTo>
                  <a:cubicBezTo>
                    <a:pt x="5072" y="2215"/>
                    <a:pt x="5025" y="2120"/>
                    <a:pt x="4989" y="2024"/>
                  </a:cubicBezTo>
                  <a:lnTo>
                    <a:pt x="5287" y="1584"/>
                  </a:lnTo>
                  <a:cubicBezTo>
                    <a:pt x="5406" y="1405"/>
                    <a:pt x="5370" y="1179"/>
                    <a:pt x="5227" y="1024"/>
                  </a:cubicBezTo>
                  <a:lnTo>
                    <a:pt x="4965" y="774"/>
                  </a:lnTo>
                  <a:cubicBezTo>
                    <a:pt x="4882" y="691"/>
                    <a:pt x="4766" y="648"/>
                    <a:pt x="4651" y="648"/>
                  </a:cubicBezTo>
                  <a:cubicBezTo>
                    <a:pt x="4569" y="648"/>
                    <a:pt x="4487" y="670"/>
                    <a:pt x="4418" y="715"/>
                  </a:cubicBezTo>
                  <a:lnTo>
                    <a:pt x="3977" y="1012"/>
                  </a:lnTo>
                  <a:cubicBezTo>
                    <a:pt x="3882" y="965"/>
                    <a:pt x="3786" y="929"/>
                    <a:pt x="3691" y="893"/>
                  </a:cubicBezTo>
                  <a:lnTo>
                    <a:pt x="3584" y="357"/>
                  </a:lnTo>
                  <a:cubicBezTo>
                    <a:pt x="3536" y="155"/>
                    <a:pt x="3358" y="0"/>
                    <a:pt x="3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85" name="Google Shape;8885;p76"/>
            <p:cNvSpPr/>
            <p:nvPr/>
          </p:nvSpPr>
          <p:spPr>
            <a:xfrm>
              <a:off x="2738867" y="2986895"/>
              <a:ext cx="65066" cy="65066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25" y="0"/>
                  </a:moveTo>
                  <a:cubicBezTo>
                    <a:pt x="453" y="0"/>
                    <a:pt x="1" y="453"/>
                    <a:pt x="1" y="1024"/>
                  </a:cubicBezTo>
                  <a:cubicBezTo>
                    <a:pt x="1" y="1584"/>
                    <a:pt x="453" y="2048"/>
                    <a:pt x="1025" y="2048"/>
                  </a:cubicBezTo>
                  <a:cubicBezTo>
                    <a:pt x="1251" y="2048"/>
                    <a:pt x="1465" y="1977"/>
                    <a:pt x="1644" y="1846"/>
                  </a:cubicBezTo>
                  <a:cubicBezTo>
                    <a:pt x="1727" y="1786"/>
                    <a:pt x="1739" y="1667"/>
                    <a:pt x="1680" y="1584"/>
                  </a:cubicBezTo>
                  <a:cubicBezTo>
                    <a:pt x="1646" y="1543"/>
                    <a:pt x="1593" y="1522"/>
                    <a:pt x="1540" y="1522"/>
                  </a:cubicBezTo>
                  <a:cubicBezTo>
                    <a:pt x="1500" y="1522"/>
                    <a:pt x="1461" y="1534"/>
                    <a:pt x="1430" y="1560"/>
                  </a:cubicBezTo>
                  <a:cubicBezTo>
                    <a:pt x="1311" y="1644"/>
                    <a:pt x="1168" y="1691"/>
                    <a:pt x="1025" y="1691"/>
                  </a:cubicBezTo>
                  <a:cubicBezTo>
                    <a:pt x="668" y="1691"/>
                    <a:pt x="370" y="1393"/>
                    <a:pt x="370" y="1036"/>
                  </a:cubicBezTo>
                  <a:cubicBezTo>
                    <a:pt x="382" y="655"/>
                    <a:pt x="680" y="370"/>
                    <a:pt x="1037" y="370"/>
                  </a:cubicBezTo>
                  <a:cubicBezTo>
                    <a:pt x="1394" y="370"/>
                    <a:pt x="1692" y="667"/>
                    <a:pt x="1692" y="1024"/>
                  </a:cubicBezTo>
                  <a:cubicBezTo>
                    <a:pt x="1692" y="1132"/>
                    <a:pt x="1775" y="1203"/>
                    <a:pt x="1870" y="1203"/>
                  </a:cubicBezTo>
                  <a:cubicBezTo>
                    <a:pt x="1965" y="1203"/>
                    <a:pt x="2049" y="1108"/>
                    <a:pt x="2049" y="1024"/>
                  </a:cubicBezTo>
                  <a:cubicBezTo>
                    <a:pt x="2049" y="453"/>
                    <a:pt x="1584" y="0"/>
                    <a:pt x="1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86" name="Google Shape;8886;p76"/>
            <p:cNvSpPr/>
            <p:nvPr/>
          </p:nvSpPr>
          <p:spPr>
            <a:xfrm>
              <a:off x="2604670" y="2851904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07" y="382"/>
                  </a:moveTo>
                  <a:cubicBezTo>
                    <a:pt x="1512" y="382"/>
                    <a:pt x="1858" y="715"/>
                    <a:pt x="1858" y="1120"/>
                  </a:cubicBezTo>
                  <a:cubicBezTo>
                    <a:pt x="1858" y="1525"/>
                    <a:pt x="1512" y="1870"/>
                    <a:pt x="1107" y="1870"/>
                  </a:cubicBezTo>
                  <a:cubicBezTo>
                    <a:pt x="691" y="1870"/>
                    <a:pt x="369" y="1525"/>
                    <a:pt x="369" y="1120"/>
                  </a:cubicBezTo>
                  <a:cubicBezTo>
                    <a:pt x="369" y="703"/>
                    <a:pt x="703" y="382"/>
                    <a:pt x="1107" y="382"/>
                  </a:cubicBezTo>
                  <a:close/>
                  <a:moveTo>
                    <a:pt x="1107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0" y="1727"/>
                    <a:pt x="500" y="2239"/>
                    <a:pt x="1107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87" name="Google Shape;8887;p76"/>
          <p:cNvGrpSpPr/>
          <p:nvPr/>
        </p:nvGrpSpPr>
        <p:grpSpPr>
          <a:xfrm>
            <a:off x="841249" y="2746478"/>
            <a:ext cx="371883" cy="365691"/>
            <a:chOff x="860940" y="2746477"/>
            <a:chExt cx="371883" cy="365691"/>
          </a:xfrm>
          <a:solidFill>
            <a:schemeClr val="tx1"/>
          </a:solidFill>
        </p:grpSpPr>
        <p:sp>
          <p:nvSpPr>
            <p:cNvPr id="8888" name="Google Shape;8888;p76"/>
            <p:cNvSpPr/>
            <p:nvPr/>
          </p:nvSpPr>
          <p:spPr>
            <a:xfrm>
              <a:off x="908191" y="3026302"/>
              <a:ext cx="30294" cy="28961"/>
            </a:xfrm>
            <a:custGeom>
              <a:avLst/>
              <a:gdLst/>
              <a:ahLst/>
              <a:cxnLst/>
              <a:rect l="l" t="t" r="r" b="b"/>
              <a:pathLst>
                <a:path w="954" h="912" extrusionOk="0">
                  <a:moveTo>
                    <a:pt x="763" y="1"/>
                  </a:moveTo>
                  <a:cubicBezTo>
                    <a:pt x="718" y="1"/>
                    <a:pt x="674" y="16"/>
                    <a:pt x="644" y="45"/>
                  </a:cubicBezTo>
                  <a:lnTo>
                    <a:pt x="60" y="629"/>
                  </a:lnTo>
                  <a:cubicBezTo>
                    <a:pt x="1" y="688"/>
                    <a:pt x="1" y="807"/>
                    <a:pt x="60" y="867"/>
                  </a:cubicBezTo>
                  <a:cubicBezTo>
                    <a:pt x="90" y="897"/>
                    <a:pt x="135" y="911"/>
                    <a:pt x="179" y="911"/>
                  </a:cubicBezTo>
                  <a:cubicBezTo>
                    <a:pt x="224" y="911"/>
                    <a:pt x="269" y="897"/>
                    <a:pt x="299" y="867"/>
                  </a:cubicBezTo>
                  <a:lnTo>
                    <a:pt x="882" y="283"/>
                  </a:lnTo>
                  <a:cubicBezTo>
                    <a:pt x="953" y="224"/>
                    <a:pt x="953" y="105"/>
                    <a:pt x="882" y="45"/>
                  </a:cubicBezTo>
                  <a:cubicBezTo>
                    <a:pt x="852" y="16"/>
                    <a:pt x="807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89" name="Google Shape;8889;p76"/>
            <p:cNvSpPr/>
            <p:nvPr/>
          </p:nvSpPr>
          <p:spPr>
            <a:xfrm>
              <a:off x="943757" y="3061836"/>
              <a:ext cx="30263" cy="28961"/>
            </a:xfrm>
            <a:custGeom>
              <a:avLst/>
              <a:gdLst/>
              <a:ahLst/>
              <a:cxnLst/>
              <a:rect l="l" t="t" r="r" b="b"/>
              <a:pathLst>
                <a:path w="953" h="912" extrusionOk="0">
                  <a:moveTo>
                    <a:pt x="762" y="1"/>
                  </a:moveTo>
                  <a:cubicBezTo>
                    <a:pt x="717" y="1"/>
                    <a:pt x="673" y="16"/>
                    <a:pt x="643" y="46"/>
                  </a:cubicBezTo>
                  <a:lnTo>
                    <a:pt x="60" y="629"/>
                  </a:lnTo>
                  <a:cubicBezTo>
                    <a:pt x="0" y="688"/>
                    <a:pt x="0" y="807"/>
                    <a:pt x="60" y="867"/>
                  </a:cubicBezTo>
                  <a:cubicBezTo>
                    <a:pt x="89" y="897"/>
                    <a:pt x="134" y="912"/>
                    <a:pt x="179" y="912"/>
                  </a:cubicBezTo>
                  <a:cubicBezTo>
                    <a:pt x="223" y="912"/>
                    <a:pt x="268" y="897"/>
                    <a:pt x="298" y="867"/>
                  </a:cubicBezTo>
                  <a:lnTo>
                    <a:pt x="881" y="284"/>
                  </a:lnTo>
                  <a:cubicBezTo>
                    <a:pt x="953" y="224"/>
                    <a:pt x="953" y="105"/>
                    <a:pt x="881" y="46"/>
                  </a:cubicBezTo>
                  <a:cubicBezTo>
                    <a:pt x="851" y="16"/>
                    <a:pt x="807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90" name="Google Shape;8890;p76"/>
            <p:cNvSpPr/>
            <p:nvPr/>
          </p:nvSpPr>
          <p:spPr>
            <a:xfrm>
              <a:off x="926355" y="3044085"/>
              <a:ext cx="29881" cy="28579"/>
            </a:xfrm>
            <a:custGeom>
              <a:avLst/>
              <a:gdLst/>
              <a:ahLst/>
              <a:cxnLst/>
              <a:rect l="l" t="t" r="r" b="b"/>
              <a:pathLst>
                <a:path w="941" h="900" extrusionOk="0">
                  <a:moveTo>
                    <a:pt x="762" y="0"/>
                  </a:moveTo>
                  <a:cubicBezTo>
                    <a:pt x="718" y="0"/>
                    <a:pt x="673" y="15"/>
                    <a:pt x="643" y="45"/>
                  </a:cubicBezTo>
                  <a:lnTo>
                    <a:pt x="60" y="616"/>
                  </a:lnTo>
                  <a:cubicBezTo>
                    <a:pt x="0" y="676"/>
                    <a:pt x="0" y="795"/>
                    <a:pt x="60" y="855"/>
                  </a:cubicBezTo>
                  <a:cubicBezTo>
                    <a:pt x="90" y="884"/>
                    <a:pt x="134" y="899"/>
                    <a:pt x="179" y="899"/>
                  </a:cubicBezTo>
                  <a:cubicBezTo>
                    <a:pt x="224" y="899"/>
                    <a:pt x="268" y="884"/>
                    <a:pt x="298" y="855"/>
                  </a:cubicBezTo>
                  <a:lnTo>
                    <a:pt x="881" y="283"/>
                  </a:lnTo>
                  <a:cubicBezTo>
                    <a:pt x="941" y="224"/>
                    <a:pt x="941" y="116"/>
                    <a:pt x="881" y="45"/>
                  </a:cubicBezTo>
                  <a:cubicBezTo>
                    <a:pt x="852" y="15"/>
                    <a:pt x="807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91" name="Google Shape;8891;p76"/>
            <p:cNvSpPr/>
            <p:nvPr/>
          </p:nvSpPr>
          <p:spPr>
            <a:xfrm>
              <a:off x="860940" y="2746477"/>
              <a:ext cx="371883" cy="365691"/>
            </a:xfrm>
            <a:custGeom>
              <a:avLst/>
              <a:gdLst/>
              <a:ahLst/>
              <a:cxnLst/>
              <a:rect l="l" t="t" r="r" b="b"/>
              <a:pathLst>
                <a:path w="11711" h="11516" extrusionOk="0">
                  <a:moveTo>
                    <a:pt x="11312" y="344"/>
                  </a:moveTo>
                  <a:lnTo>
                    <a:pt x="10835" y="1987"/>
                  </a:lnTo>
                  <a:lnTo>
                    <a:pt x="9680" y="821"/>
                  </a:lnTo>
                  <a:lnTo>
                    <a:pt x="11312" y="344"/>
                  </a:lnTo>
                  <a:close/>
                  <a:moveTo>
                    <a:pt x="4882" y="3821"/>
                  </a:moveTo>
                  <a:lnTo>
                    <a:pt x="2822" y="5881"/>
                  </a:lnTo>
                  <a:lnTo>
                    <a:pt x="477" y="5690"/>
                  </a:lnTo>
                  <a:cubicBezTo>
                    <a:pt x="453" y="5690"/>
                    <a:pt x="429" y="5643"/>
                    <a:pt x="465" y="5631"/>
                  </a:cubicBezTo>
                  <a:cubicBezTo>
                    <a:pt x="1477" y="4619"/>
                    <a:pt x="2822" y="4000"/>
                    <a:pt x="4227" y="3881"/>
                  </a:cubicBezTo>
                  <a:lnTo>
                    <a:pt x="4882" y="3821"/>
                  </a:lnTo>
                  <a:close/>
                  <a:moveTo>
                    <a:pt x="2894" y="6297"/>
                  </a:moveTo>
                  <a:lnTo>
                    <a:pt x="3811" y="7226"/>
                  </a:lnTo>
                  <a:lnTo>
                    <a:pt x="3477" y="7571"/>
                  </a:lnTo>
                  <a:lnTo>
                    <a:pt x="2549" y="6643"/>
                  </a:lnTo>
                  <a:lnTo>
                    <a:pt x="2894" y="6297"/>
                  </a:lnTo>
                  <a:close/>
                  <a:moveTo>
                    <a:pt x="2727" y="7333"/>
                  </a:moveTo>
                  <a:lnTo>
                    <a:pt x="3203" y="7810"/>
                  </a:lnTo>
                  <a:lnTo>
                    <a:pt x="2799" y="8226"/>
                  </a:lnTo>
                  <a:cubicBezTo>
                    <a:pt x="2787" y="8238"/>
                    <a:pt x="2763" y="8262"/>
                    <a:pt x="2739" y="8298"/>
                  </a:cubicBezTo>
                  <a:lnTo>
                    <a:pt x="2310" y="7869"/>
                  </a:lnTo>
                  <a:cubicBezTo>
                    <a:pt x="2287" y="7833"/>
                    <a:pt x="2287" y="7774"/>
                    <a:pt x="2310" y="7750"/>
                  </a:cubicBezTo>
                  <a:lnTo>
                    <a:pt x="2727" y="7333"/>
                  </a:lnTo>
                  <a:close/>
                  <a:moveTo>
                    <a:pt x="9311" y="916"/>
                  </a:moveTo>
                  <a:lnTo>
                    <a:pt x="10740" y="2345"/>
                  </a:lnTo>
                  <a:lnTo>
                    <a:pt x="10299" y="3821"/>
                  </a:lnTo>
                  <a:lnTo>
                    <a:pt x="5597" y="8524"/>
                  </a:lnTo>
                  <a:lnTo>
                    <a:pt x="4680" y="7595"/>
                  </a:lnTo>
                  <a:lnTo>
                    <a:pt x="6823" y="5452"/>
                  </a:lnTo>
                  <a:cubicBezTo>
                    <a:pt x="6966" y="5309"/>
                    <a:pt x="7001" y="5035"/>
                    <a:pt x="6811" y="4833"/>
                  </a:cubicBezTo>
                  <a:cubicBezTo>
                    <a:pt x="6728" y="4750"/>
                    <a:pt x="6617" y="4708"/>
                    <a:pt x="6506" y="4708"/>
                  </a:cubicBezTo>
                  <a:cubicBezTo>
                    <a:pt x="6394" y="4708"/>
                    <a:pt x="6281" y="4750"/>
                    <a:pt x="6192" y="4833"/>
                  </a:cubicBezTo>
                  <a:lnTo>
                    <a:pt x="4049" y="6976"/>
                  </a:lnTo>
                  <a:lnTo>
                    <a:pt x="3132" y="6047"/>
                  </a:lnTo>
                  <a:lnTo>
                    <a:pt x="7835" y="1344"/>
                  </a:lnTo>
                  <a:lnTo>
                    <a:pt x="9311" y="916"/>
                  </a:lnTo>
                  <a:close/>
                  <a:moveTo>
                    <a:pt x="6495" y="5047"/>
                  </a:moveTo>
                  <a:cubicBezTo>
                    <a:pt x="6522" y="5047"/>
                    <a:pt x="6549" y="5059"/>
                    <a:pt x="6573" y="5083"/>
                  </a:cubicBezTo>
                  <a:cubicBezTo>
                    <a:pt x="6609" y="5131"/>
                    <a:pt x="6609" y="5178"/>
                    <a:pt x="6573" y="5226"/>
                  </a:cubicBezTo>
                  <a:lnTo>
                    <a:pt x="4311" y="7488"/>
                  </a:lnTo>
                  <a:lnTo>
                    <a:pt x="3203" y="8595"/>
                  </a:lnTo>
                  <a:cubicBezTo>
                    <a:pt x="3180" y="8619"/>
                    <a:pt x="3153" y="8631"/>
                    <a:pt x="3127" y="8631"/>
                  </a:cubicBezTo>
                  <a:cubicBezTo>
                    <a:pt x="3102" y="8631"/>
                    <a:pt x="3078" y="8619"/>
                    <a:pt x="3060" y="8595"/>
                  </a:cubicBezTo>
                  <a:cubicBezTo>
                    <a:pt x="3013" y="8548"/>
                    <a:pt x="3013" y="8488"/>
                    <a:pt x="3060" y="8441"/>
                  </a:cubicBezTo>
                  <a:lnTo>
                    <a:pt x="6418" y="5083"/>
                  </a:lnTo>
                  <a:cubicBezTo>
                    <a:pt x="6442" y="5059"/>
                    <a:pt x="6469" y="5047"/>
                    <a:pt x="6495" y="5047"/>
                  </a:cubicBezTo>
                  <a:close/>
                  <a:moveTo>
                    <a:pt x="4430" y="7857"/>
                  </a:moveTo>
                  <a:lnTo>
                    <a:pt x="5346" y="8786"/>
                  </a:lnTo>
                  <a:lnTo>
                    <a:pt x="5001" y="9119"/>
                  </a:lnTo>
                  <a:lnTo>
                    <a:pt x="4989" y="9119"/>
                  </a:lnTo>
                  <a:lnTo>
                    <a:pt x="4084" y="8202"/>
                  </a:lnTo>
                  <a:lnTo>
                    <a:pt x="4430" y="7857"/>
                  </a:lnTo>
                  <a:close/>
                  <a:moveTo>
                    <a:pt x="3846" y="8429"/>
                  </a:moveTo>
                  <a:lnTo>
                    <a:pt x="4323" y="8905"/>
                  </a:lnTo>
                  <a:lnTo>
                    <a:pt x="3906" y="9322"/>
                  </a:lnTo>
                  <a:cubicBezTo>
                    <a:pt x="3894" y="9334"/>
                    <a:pt x="3858" y="9357"/>
                    <a:pt x="3846" y="9357"/>
                  </a:cubicBezTo>
                  <a:cubicBezTo>
                    <a:pt x="3834" y="9357"/>
                    <a:pt x="3811" y="9357"/>
                    <a:pt x="3787" y="9322"/>
                  </a:cubicBezTo>
                  <a:lnTo>
                    <a:pt x="3358" y="8905"/>
                  </a:lnTo>
                  <a:cubicBezTo>
                    <a:pt x="3382" y="8893"/>
                    <a:pt x="3394" y="8881"/>
                    <a:pt x="3430" y="8845"/>
                  </a:cubicBezTo>
                  <a:lnTo>
                    <a:pt x="3846" y="8429"/>
                  </a:lnTo>
                  <a:close/>
                  <a:moveTo>
                    <a:pt x="11322" y="1"/>
                  </a:moveTo>
                  <a:cubicBezTo>
                    <a:pt x="11295" y="1"/>
                    <a:pt x="11267" y="4"/>
                    <a:pt x="11240" y="11"/>
                  </a:cubicBezTo>
                  <a:cubicBezTo>
                    <a:pt x="10514" y="213"/>
                    <a:pt x="8394" y="844"/>
                    <a:pt x="7704" y="1035"/>
                  </a:cubicBezTo>
                  <a:cubicBezTo>
                    <a:pt x="7668" y="1047"/>
                    <a:pt x="7656" y="1059"/>
                    <a:pt x="7621" y="1083"/>
                  </a:cubicBezTo>
                  <a:lnTo>
                    <a:pt x="5263" y="3440"/>
                  </a:lnTo>
                  <a:lnTo>
                    <a:pt x="4203" y="3535"/>
                  </a:lnTo>
                  <a:cubicBezTo>
                    <a:pt x="2703" y="3654"/>
                    <a:pt x="1286" y="4321"/>
                    <a:pt x="227" y="5381"/>
                  </a:cubicBezTo>
                  <a:cubicBezTo>
                    <a:pt x="1" y="5595"/>
                    <a:pt x="143" y="5988"/>
                    <a:pt x="465" y="6024"/>
                  </a:cubicBezTo>
                  <a:lnTo>
                    <a:pt x="2525" y="6190"/>
                  </a:lnTo>
                  <a:lnTo>
                    <a:pt x="2310" y="6405"/>
                  </a:lnTo>
                  <a:cubicBezTo>
                    <a:pt x="2179" y="6536"/>
                    <a:pt x="2179" y="6750"/>
                    <a:pt x="2310" y="6881"/>
                  </a:cubicBezTo>
                  <a:lnTo>
                    <a:pt x="2525" y="7083"/>
                  </a:lnTo>
                  <a:lnTo>
                    <a:pt x="2108" y="7500"/>
                  </a:lnTo>
                  <a:cubicBezTo>
                    <a:pt x="1941" y="7667"/>
                    <a:pt x="1941" y="7941"/>
                    <a:pt x="2108" y="8095"/>
                  </a:cubicBezTo>
                  <a:lnTo>
                    <a:pt x="3561" y="9560"/>
                  </a:lnTo>
                  <a:cubicBezTo>
                    <a:pt x="3644" y="9643"/>
                    <a:pt x="3751" y="9685"/>
                    <a:pt x="3858" y="9685"/>
                  </a:cubicBezTo>
                  <a:cubicBezTo>
                    <a:pt x="3965" y="9685"/>
                    <a:pt x="4073" y="9643"/>
                    <a:pt x="4156" y="9560"/>
                  </a:cubicBezTo>
                  <a:lnTo>
                    <a:pt x="4573" y="9143"/>
                  </a:lnTo>
                  <a:lnTo>
                    <a:pt x="4763" y="9334"/>
                  </a:lnTo>
                  <a:cubicBezTo>
                    <a:pt x="4835" y="9399"/>
                    <a:pt x="4924" y="9432"/>
                    <a:pt x="5015" y="9432"/>
                  </a:cubicBezTo>
                  <a:cubicBezTo>
                    <a:pt x="5105" y="9432"/>
                    <a:pt x="5198" y="9399"/>
                    <a:pt x="5275" y="9334"/>
                  </a:cubicBezTo>
                  <a:lnTo>
                    <a:pt x="5477" y="9131"/>
                  </a:lnTo>
                  <a:lnTo>
                    <a:pt x="5656" y="11179"/>
                  </a:lnTo>
                  <a:cubicBezTo>
                    <a:pt x="5680" y="11334"/>
                    <a:pt x="5763" y="11453"/>
                    <a:pt x="5894" y="11500"/>
                  </a:cubicBezTo>
                  <a:cubicBezTo>
                    <a:pt x="5935" y="11511"/>
                    <a:pt x="5975" y="11516"/>
                    <a:pt x="6015" y="11516"/>
                  </a:cubicBezTo>
                  <a:cubicBezTo>
                    <a:pt x="6115" y="11516"/>
                    <a:pt x="6210" y="11482"/>
                    <a:pt x="6287" y="11405"/>
                  </a:cubicBezTo>
                  <a:cubicBezTo>
                    <a:pt x="6942" y="10750"/>
                    <a:pt x="7430" y="9977"/>
                    <a:pt x="7763" y="9119"/>
                  </a:cubicBezTo>
                  <a:cubicBezTo>
                    <a:pt x="7787" y="9024"/>
                    <a:pt x="7740" y="8941"/>
                    <a:pt x="7656" y="8893"/>
                  </a:cubicBezTo>
                  <a:cubicBezTo>
                    <a:pt x="7635" y="8885"/>
                    <a:pt x="7614" y="8881"/>
                    <a:pt x="7594" y="8881"/>
                  </a:cubicBezTo>
                  <a:cubicBezTo>
                    <a:pt x="7525" y="8881"/>
                    <a:pt x="7467" y="8926"/>
                    <a:pt x="7430" y="9000"/>
                  </a:cubicBezTo>
                  <a:cubicBezTo>
                    <a:pt x="7132" y="9810"/>
                    <a:pt x="6656" y="10560"/>
                    <a:pt x="6037" y="11167"/>
                  </a:cubicBezTo>
                  <a:cubicBezTo>
                    <a:pt x="6027" y="11172"/>
                    <a:pt x="6015" y="11175"/>
                    <a:pt x="6005" y="11175"/>
                  </a:cubicBezTo>
                  <a:cubicBezTo>
                    <a:pt x="5990" y="11175"/>
                    <a:pt x="5978" y="11169"/>
                    <a:pt x="5978" y="11155"/>
                  </a:cubicBezTo>
                  <a:lnTo>
                    <a:pt x="5763" y="8822"/>
                  </a:lnTo>
                  <a:lnTo>
                    <a:pt x="7835" y="6750"/>
                  </a:lnTo>
                  <a:lnTo>
                    <a:pt x="7835" y="6750"/>
                  </a:lnTo>
                  <a:cubicBezTo>
                    <a:pt x="7763" y="7583"/>
                    <a:pt x="7740" y="7810"/>
                    <a:pt x="7656" y="8238"/>
                  </a:cubicBezTo>
                  <a:cubicBezTo>
                    <a:pt x="7644" y="8322"/>
                    <a:pt x="7680" y="8417"/>
                    <a:pt x="7787" y="8441"/>
                  </a:cubicBezTo>
                  <a:cubicBezTo>
                    <a:pt x="7803" y="8445"/>
                    <a:pt x="7819" y="8447"/>
                    <a:pt x="7834" y="8447"/>
                  </a:cubicBezTo>
                  <a:cubicBezTo>
                    <a:pt x="7909" y="8447"/>
                    <a:pt x="7972" y="8399"/>
                    <a:pt x="8002" y="8310"/>
                  </a:cubicBezTo>
                  <a:cubicBezTo>
                    <a:pt x="8121" y="7786"/>
                    <a:pt x="8121" y="7548"/>
                    <a:pt x="8216" y="6393"/>
                  </a:cubicBezTo>
                  <a:lnTo>
                    <a:pt x="10585" y="4023"/>
                  </a:lnTo>
                  <a:cubicBezTo>
                    <a:pt x="10597" y="4011"/>
                    <a:pt x="10621" y="3976"/>
                    <a:pt x="10633" y="3952"/>
                  </a:cubicBezTo>
                  <a:lnTo>
                    <a:pt x="11109" y="2345"/>
                  </a:lnTo>
                  <a:lnTo>
                    <a:pt x="11669" y="404"/>
                  </a:lnTo>
                  <a:cubicBezTo>
                    <a:pt x="11711" y="193"/>
                    <a:pt x="11529" y="1"/>
                    <a:pt x="1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92" name="Google Shape;8892;p76"/>
            <p:cNvSpPr/>
            <p:nvPr/>
          </p:nvSpPr>
          <p:spPr>
            <a:xfrm>
              <a:off x="1070396" y="2832057"/>
              <a:ext cx="90406" cy="69035"/>
            </a:xfrm>
            <a:custGeom>
              <a:avLst/>
              <a:gdLst/>
              <a:ahLst/>
              <a:cxnLst/>
              <a:rect l="l" t="t" r="r" b="b"/>
              <a:pathLst>
                <a:path w="2847" h="2174" extrusionOk="0">
                  <a:moveTo>
                    <a:pt x="1730" y="0"/>
                  </a:moveTo>
                  <a:cubicBezTo>
                    <a:pt x="1668" y="0"/>
                    <a:pt x="1610" y="44"/>
                    <a:pt x="1584" y="114"/>
                  </a:cubicBezTo>
                  <a:cubicBezTo>
                    <a:pt x="1537" y="197"/>
                    <a:pt x="1584" y="293"/>
                    <a:pt x="1668" y="328"/>
                  </a:cubicBezTo>
                  <a:cubicBezTo>
                    <a:pt x="2179" y="554"/>
                    <a:pt x="2299" y="1221"/>
                    <a:pt x="1906" y="1614"/>
                  </a:cubicBezTo>
                  <a:cubicBezTo>
                    <a:pt x="1751" y="1769"/>
                    <a:pt x="1551" y="1846"/>
                    <a:pt x="1350" y="1846"/>
                  </a:cubicBezTo>
                  <a:cubicBezTo>
                    <a:pt x="1150" y="1846"/>
                    <a:pt x="947" y="1769"/>
                    <a:pt x="786" y="1614"/>
                  </a:cubicBezTo>
                  <a:cubicBezTo>
                    <a:pt x="405" y="1221"/>
                    <a:pt x="525" y="566"/>
                    <a:pt x="1025" y="328"/>
                  </a:cubicBezTo>
                  <a:cubicBezTo>
                    <a:pt x="1120" y="293"/>
                    <a:pt x="1144" y="197"/>
                    <a:pt x="1120" y="114"/>
                  </a:cubicBezTo>
                  <a:cubicBezTo>
                    <a:pt x="1083" y="41"/>
                    <a:pt x="1019" y="10"/>
                    <a:pt x="954" y="10"/>
                  </a:cubicBezTo>
                  <a:cubicBezTo>
                    <a:pt x="934" y="10"/>
                    <a:pt x="913" y="13"/>
                    <a:pt x="894" y="19"/>
                  </a:cubicBezTo>
                  <a:cubicBezTo>
                    <a:pt x="179" y="352"/>
                    <a:pt x="1" y="1281"/>
                    <a:pt x="572" y="1852"/>
                  </a:cubicBezTo>
                  <a:cubicBezTo>
                    <a:pt x="786" y="2078"/>
                    <a:pt x="1072" y="2174"/>
                    <a:pt x="1370" y="2174"/>
                  </a:cubicBezTo>
                  <a:cubicBezTo>
                    <a:pt x="2334" y="2162"/>
                    <a:pt x="2846" y="947"/>
                    <a:pt x="2132" y="245"/>
                  </a:cubicBezTo>
                  <a:cubicBezTo>
                    <a:pt x="2037" y="150"/>
                    <a:pt x="1918" y="66"/>
                    <a:pt x="1798" y="19"/>
                  </a:cubicBezTo>
                  <a:cubicBezTo>
                    <a:pt x="1776" y="6"/>
                    <a:pt x="1753" y="0"/>
                    <a:pt x="17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93" name="Google Shape;8893;p76"/>
          <p:cNvGrpSpPr/>
          <p:nvPr/>
        </p:nvGrpSpPr>
        <p:grpSpPr>
          <a:xfrm>
            <a:off x="1431145" y="2766258"/>
            <a:ext cx="283985" cy="341080"/>
            <a:chOff x="1493849" y="2775533"/>
            <a:chExt cx="283985" cy="341080"/>
          </a:xfrm>
          <a:solidFill>
            <a:schemeClr val="tx1"/>
          </a:solidFill>
        </p:grpSpPr>
        <p:sp>
          <p:nvSpPr>
            <p:cNvPr id="8894" name="Google Shape;8894;p76"/>
            <p:cNvSpPr/>
            <p:nvPr/>
          </p:nvSpPr>
          <p:spPr>
            <a:xfrm>
              <a:off x="1493849" y="2775533"/>
              <a:ext cx="283985" cy="341080"/>
            </a:xfrm>
            <a:custGeom>
              <a:avLst/>
              <a:gdLst/>
              <a:ahLst/>
              <a:cxnLst/>
              <a:rect l="l" t="t" r="r" b="b"/>
              <a:pathLst>
                <a:path w="8943" h="10741" extrusionOk="0">
                  <a:moveTo>
                    <a:pt x="8430" y="1013"/>
                  </a:moveTo>
                  <a:cubicBezTo>
                    <a:pt x="8466" y="1013"/>
                    <a:pt x="8514" y="1025"/>
                    <a:pt x="8549" y="1061"/>
                  </a:cubicBezTo>
                  <a:cubicBezTo>
                    <a:pt x="8573" y="1084"/>
                    <a:pt x="8585" y="1132"/>
                    <a:pt x="8585" y="1180"/>
                  </a:cubicBezTo>
                  <a:lnTo>
                    <a:pt x="8585" y="1846"/>
                  </a:lnTo>
                  <a:cubicBezTo>
                    <a:pt x="8585" y="2454"/>
                    <a:pt x="8454" y="2906"/>
                    <a:pt x="8192" y="3204"/>
                  </a:cubicBezTo>
                  <a:cubicBezTo>
                    <a:pt x="7954" y="3466"/>
                    <a:pt x="7633" y="3585"/>
                    <a:pt x="7323" y="3716"/>
                  </a:cubicBezTo>
                  <a:cubicBezTo>
                    <a:pt x="7180" y="3775"/>
                    <a:pt x="7025" y="3835"/>
                    <a:pt x="6894" y="3918"/>
                  </a:cubicBezTo>
                  <a:cubicBezTo>
                    <a:pt x="7037" y="3466"/>
                    <a:pt x="7121" y="2989"/>
                    <a:pt x="7121" y="2501"/>
                  </a:cubicBezTo>
                  <a:lnTo>
                    <a:pt x="7121" y="1811"/>
                  </a:lnTo>
                  <a:cubicBezTo>
                    <a:pt x="7335" y="1811"/>
                    <a:pt x="7549" y="1715"/>
                    <a:pt x="7680" y="1513"/>
                  </a:cubicBezTo>
                  <a:lnTo>
                    <a:pt x="7799" y="1334"/>
                  </a:lnTo>
                  <a:cubicBezTo>
                    <a:pt x="7954" y="1132"/>
                    <a:pt x="8168" y="1013"/>
                    <a:pt x="8430" y="1013"/>
                  </a:cubicBezTo>
                  <a:close/>
                  <a:moveTo>
                    <a:pt x="453" y="1025"/>
                  </a:moveTo>
                  <a:cubicBezTo>
                    <a:pt x="703" y="1025"/>
                    <a:pt x="929" y="1144"/>
                    <a:pt x="1072" y="1358"/>
                  </a:cubicBezTo>
                  <a:lnTo>
                    <a:pt x="1191" y="1537"/>
                  </a:lnTo>
                  <a:cubicBezTo>
                    <a:pt x="1322" y="1703"/>
                    <a:pt x="1537" y="1834"/>
                    <a:pt x="1763" y="1834"/>
                  </a:cubicBezTo>
                  <a:lnTo>
                    <a:pt x="1763" y="2513"/>
                  </a:lnTo>
                  <a:cubicBezTo>
                    <a:pt x="1763" y="2989"/>
                    <a:pt x="1834" y="3466"/>
                    <a:pt x="1977" y="3930"/>
                  </a:cubicBezTo>
                  <a:cubicBezTo>
                    <a:pt x="1846" y="3835"/>
                    <a:pt x="1703" y="3775"/>
                    <a:pt x="1548" y="3716"/>
                  </a:cubicBezTo>
                  <a:cubicBezTo>
                    <a:pt x="1239" y="3597"/>
                    <a:pt x="929" y="3466"/>
                    <a:pt x="691" y="3204"/>
                  </a:cubicBezTo>
                  <a:cubicBezTo>
                    <a:pt x="417" y="2906"/>
                    <a:pt x="286" y="2454"/>
                    <a:pt x="286" y="1846"/>
                  </a:cubicBezTo>
                  <a:lnTo>
                    <a:pt x="286" y="1191"/>
                  </a:lnTo>
                  <a:cubicBezTo>
                    <a:pt x="286" y="1144"/>
                    <a:pt x="298" y="1096"/>
                    <a:pt x="334" y="1072"/>
                  </a:cubicBezTo>
                  <a:cubicBezTo>
                    <a:pt x="358" y="1037"/>
                    <a:pt x="405" y="1025"/>
                    <a:pt x="453" y="1025"/>
                  </a:cubicBezTo>
                  <a:close/>
                  <a:moveTo>
                    <a:pt x="7097" y="299"/>
                  </a:moveTo>
                  <a:lnTo>
                    <a:pt x="7097" y="668"/>
                  </a:lnTo>
                  <a:lnTo>
                    <a:pt x="5739" y="668"/>
                  </a:lnTo>
                  <a:cubicBezTo>
                    <a:pt x="5656" y="668"/>
                    <a:pt x="5585" y="739"/>
                    <a:pt x="5585" y="834"/>
                  </a:cubicBezTo>
                  <a:cubicBezTo>
                    <a:pt x="5585" y="918"/>
                    <a:pt x="5656" y="1001"/>
                    <a:pt x="5739" y="1001"/>
                  </a:cubicBezTo>
                  <a:lnTo>
                    <a:pt x="6775" y="1001"/>
                  </a:lnTo>
                  <a:lnTo>
                    <a:pt x="6775" y="2513"/>
                  </a:lnTo>
                  <a:cubicBezTo>
                    <a:pt x="6787" y="3882"/>
                    <a:pt x="6132" y="5192"/>
                    <a:pt x="5013" y="6014"/>
                  </a:cubicBezTo>
                  <a:lnTo>
                    <a:pt x="4894" y="6097"/>
                  </a:lnTo>
                  <a:cubicBezTo>
                    <a:pt x="4870" y="6097"/>
                    <a:pt x="4835" y="6085"/>
                    <a:pt x="4811" y="6085"/>
                  </a:cubicBezTo>
                  <a:lnTo>
                    <a:pt x="4037" y="6085"/>
                  </a:lnTo>
                  <a:cubicBezTo>
                    <a:pt x="4001" y="6085"/>
                    <a:pt x="3977" y="6085"/>
                    <a:pt x="3942" y="6097"/>
                  </a:cubicBezTo>
                  <a:lnTo>
                    <a:pt x="3823" y="6014"/>
                  </a:lnTo>
                  <a:cubicBezTo>
                    <a:pt x="2727" y="5192"/>
                    <a:pt x="2060" y="3882"/>
                    <a:pt x="2060" y="2513"/>
                  </a:cubicBezTo>
                  <a:lnTo>
                    <a:pt x="2060" y="1001"/>
                  </a:lnTo>
                  <a:lnTo>
                    <a:pt x="5013" y="1001"/>
                  </a:lnTo>
                  <a:cubicBezTo>
                    <a:pt x="5108" y="1001"/>
                    <a:pt x="5180" y="918"/>
                    <a:pt x="5180" y="834"/>
                  </a:cubicBezTo>
                  <a:cubicBezTo>
                    <a:pt x="5180" y="739"/>
                    <a:pt x="5108" y="668"/>
                    <a:pt x="5013" y="668"/>
                  </a:cubicBezTo>
                  <a:lnTo>
                    <a:pt x="1727" y="668"/>
                  </a:lnTo>
                  <a:lnTo>
                    <a:pt x="1727" y="299"/>
                  </a:lnTo>
                  <a:close/>
                  <a:moveTo>
                    <a:pt x="4823" y="6395"/>
                  </a:moveTo>
                  <a:cubicBezTo>
                    <a:pt x="4882" y="6395"/>
                    <a:pt x="4930" y="6442"/>
                    <a:pt x="4930" y="6502"/>
                  </a:cubicBezTo>
                  <a:lnTo>
                    <a:pt x="4930" y="6621"/>
                  </a:lnTo>
                  <a:cubicBezTo>
                    <a:pt x="4930" y="6680"/>
                    <a:pt x="4882" y="6728"/>
                    <a:pt x="4823" y="6728"/>
                  </a:cubicBezTo>
                  <a:lnTo>
                    <a:pt x="4049" y="6728"/>
                  </a:lnTo>
                  <a:cubicBezTo>
                    <a:pt x="3989" y="6728"/>
                    <a:pt x="3942" y="6680"/>
                    <a:pt x="3942" y="6621"/>
                  </a:cubicBezTo>
                  <a:lnTo>
                    <a:pt x="3942" y="6502"/>
                  </a:lnTo>
                  <a:cubicBezTo>
                    <a:pt x="3942" y="6442"/>
                    <a:pt x="3989" y="6395"/>
                    <a:pt x="4049" y="6395"/>
                  </a:cubicBezTo>
                  <a:close/>
                  <a:moveTo>
                    <a:pt x="4620" y="7037"/>
                  </a:moveTo>
                  <a:lnTo>
                    <a:pt x="4620" y="8573"/>
                  </a:lnTo>
                  <a:lnTo>
                    <a:pt x="4239" y="8573"/>
                  </a:lnTo>
                  <a:lnTo>
                    <a:pt x="4239" y="7037"/>
                  </a:lnTo>
                  <a:close/>
                  <a:moveTo>
                    <a:pt x="5418" y="8883"/>
                  </a:moveTo>
                  <a:cubicBezTo>
                    <a:pt x="5525" y="8883"/>
                    <a:pt x="5608" y="8978"/>
                    <a:pt x="5608" y="9073"/>
                  </a:cubicBezTo>
                  <a:lnTo>
                    <a:pt x="5608" y="9252"/>
                  </a:lnTo>
                  <a:lnTo>
                    <a:pt x="4215" y="9252"/>
                  </a:lnTo>
                  <a:cubicBezTo>
                    <a:pt x="4120" y="9252"/>
                    <a:pt x="4049" y="9335"/>
                    <a:pt x="4049" y="9419"/>
                  </a:cubicBezTo>
                  <a:cubicBezTo>
                    <a:pt x="4049" y="9514"/>
                    <a:pt x="4120" y="9585"/>
                    <a:pt x="4215" y="9585"/>
                  </a:cubicBezTo>
                  <a:lnTo>
                    <a:pt x="6370" y="9585"/>
                  </a:lnTo>
                  <a:cubicBezTo>
                    <a:pt x="6382" y="9585"/>
                    <a:pt x="6406" y="9597"/>
                    <a:pt x="6418" y="9609"/>
                  </a:cubicBezTo>
                  <a:lnTo>
                    <a:pt x="6561" y="10371"/>
                  </a:lnTo>
                  <a:cubicBezTo>
                    <a:pt x="6561" y="10383"/>
                    <a:pt x="6561" y="10407"/>
                    <a:pt x="6549" y="10407"/>
                  </a:cubicBezTo>
                  <a:cubicBezTo>
                    <a:pt x="6549" y="10407"/>
                    <a:pt x="6537" y="10419"/>
                    <a:pt x="6525" y="10419"/>
                  </a:cubicBezTo>
                  <a:lnTo>
                    <a:pt x="2370" y="10419"/>
                  </a:lnTo>
                  <a:cubicBezTo>
                    <a:pt x="2358" y="10419"/>
                    <a:pt x="2334" y="10407"/>
                    <a:pt x="2334" y="10407"/>
                  </a:cubicBezTo>
                  <a:cubicBezTo>
                    <a:pt x="2334" y="10407"/>
                    <a:pt x="2322" y="10383"/>
                    <a:pt x="2322" y="10371"/>
                  </a:cubicBezTo>
                  <a:lnTo>
                    <a:pt x="2477" y="9609"/>
                  </a:lnTo>
                  <a:cubicBezTo>
                    <a:pt x="2477" y="9597"/>
                    <a:pt x="2489" y="9585"/>
                    <a:pt x="2513" y="9585"/>
                  </a:cubicBezTo>
                  <a:lnTo>
                    <a:pt x="3489" y="9585"/>
                  </a:lnTo>
                  <a:cubicBezTo>
                    <a:pt x="3573" y="9585"/>
                    <a:pt x="3644" y="9514"/>
                    <a:pt x="3644" y="9419"/>
                  </a:cubicBezTo>
                  <a:cubicBezTo>
                    <a:pt x="3644" y="9335"/>
                    <a:pt x="3573" y="9252"/>
                    <a:pt x="3489" y="9252"/>
                  </a:cubicBezTo>
                  <a:lnTo>
                    <a:pt x="3263" y="9252"/>
                  </a:lnTo>
                  <a:lnTo>
                    <a:pt x="3263" y="9073"/>
                  </a:lnTo>
                  <a:cubicBezTo>
                    <a:pt x="3263" y="8978"/>
                    <a:pt x="3346" y="8883"/>
                    <a:pt x="3453" y="8883"/>
                  </a:cubicBezTo>
                  <a:close/>
                  <a:moveTo>
                    <a:pt x="1739" y="1"/>
                  </a:moveTo>
                  <a:cubicBezTo>
                    <a:pt x="1572" y="1"/>
                    <a:pt x="1441" y="132"/>
                    <a:pt x="1441" y="299"/>
                  </a:cubicBezTo>
                  <a:lnTo>
                    <a:pt x="1441" y="703"/>
                  </a:lnTo>
                  <a:cubicBezTo>
                    <a:pt x="1441" y="858"/>
                    <a:pt x="1572" y="1001"/>
                    <a:pt x="1739" y="1001"/>
                  </a:cubicBezTo>
                  <a:lnTo>
                    <a:pt x="1775" y="1001"/>
                  </a:lnTo>
                  <a:lnTo>
                    <a:pt x="1775" y="1513"/>
                  </a:lnTo>
                  <a:cubicBezTo>
                    <a:pt x="1656" y="1513"/>
                    <a:pt x="1537" y="1453"/>
                    <a:pt x="1477" y="1358"/>
                  </a:cubicBezTo>
                  <a:lnTo>
                    <a:pt x="1358" y="1180"/>
                  </a:lnTo>
                  <a:cubicBezTo>
                    <a:pt x="1156" y="882"/>
                    <a:pt x="822" y="715"/>
                    <a:pt x="477" y="715"/>
                  </a:cubicBezTo>
                  <a:cubicBezTo>
                    <a:pt x="346" y="715"/>
                    <a:pt x="227" y="763"/>
                    <a:pt x="132" y="846"/>
                  </a:cubicBezTo>
                  <a:cubicBezTo>
                    <a:pt x="48" y="941"/>
                    <a:pt x="1" y="1049"/>
                    <a:pt x="1" y="1191"/>
                  </a:cubicBezTo>
                  <a:lnTo>
                    <a:pt x="1" y="1846"/>
                  </a:lnTo>
                  <a:cubicBezTo>
                    <a:pt x="1" y="3418"/>
                    <a:pt x="798" y="3751"/>
                    <a:pt x="1465" y="4013"/>
                  </a:cubicBezTo>
                  <a:cubicBezTo>
                    <a:pt x="1810" y="4168"/>
                    <a:pt x="2144" y="4299"/>
                    <a:pt x="2299" y="4609"/>
                  </a:cubicBezTo>
                  <a:cubicBezTo>
                    <a:pt x="2334" y="4704"/>
                    <a:pt x="2322" y="4775"/>
                    <a:pt x="2263" y="4847"/>
                  </a:cubicBezTo>
                  <a:cubicBezTo>
                    <a:pt x="2212" y="4914"/>
                    <a:pt x="2120" y="4946"/>
                    <a:pt x="2041" y="4946"/>
                  </a:cubicBezTo>
                  <a:cubicBezTo>
                    <a:pt x="2008" y="4946"/>
                    <a:pt x="1978" y="4940"/>
                    <a:pt x="1953" y="4930"/>
                  </a:cubicBezTo>
                  <a:cubicBezTo>
                    <a:pt x="1834" y="4882"/>
                    <a:pt x="1822" y="4728"/>
                    <a:pt x="1834" y="4632"/>
                  </a:cubicBezTo>
                  <a:cubicBezTo>
                    <a:pt x="1834" y="4537"/>
                    <a:pt x="1775" y="4466"/>
                    <a:pt x="1679" y="4466"/>
                  </a:cubicBezTo>
                  <a:cubicBezTo>
                    <a:pt x="1596" y="4466"/>
                    <a:pt x="1513" y="4525"/>
                    <a:pt x="1513" y="4609"/>
                  </a:cubicBezTo>
                  <a:cubicBezTo>
                    <a:pt x="1513" y="4740"/>
                    <a:pt x="1537" y="5085"/>
                    <a:pt x="1834" y="5228"/>
                  </a:cubicBezTo>
                  <a:cubicBezTo>
                    <a:pt x="1906" y="5252"/>
                    <a:pt x="1965" y="5263"/>
                    <a:pt x="2037" y="5263"/>
                  </a:cubicBezTo>
                  <a:cubicBezTo>
                    <a:pt x="2203" y="5263"/>
                    <a:pt x="2382" y="5192"/>
                    <a:pt x="2489" y="5073"/>
                  </a:cubicBezTo>
                  <a:cubicBezTo>
                    <a:pt x="2501" y="5061"/>
                    <a:pt x="2513" y="5049"/>
                    <a:pt x="2513" y="5025"/>
                  </a:cubicBezTo>
                  <a:cubicBezTo>
                    <a:pt x="2811" y="5502"/>
                    <a:pt x="3215" y="5942"/>
                    <a:pt x="3680" y="6275"/>
                  </a:cubicBezTo>
                  <a:lnTo>
                    <a:pt x="3703" y="6299"/>
                  </a:lnTo>
                  <a:cubicBezTo>
                    <a:pt x="3656" y="6347"/>
                    <a:pt x="3644" y="6430"/>
                    <a:pt x="3644" y="6514"/>
                  </a:cubicBezTo>
                  <a:lnTo>
                    <a:pt x="3644" y="6633"/>
                  </a:lnTo>
                  <a:cubicBezTo>
                    <a:pt x="3644" y="6835"/>
                    <a:pt x="3775" y="6990"/>
                    <a:pt x="3965" y="7037"/>
                  </a:cubicBezTo>
                  <a:lnTo>
                    <a:pt x="3965" y="8585"/>
                  </a:lnTo>
                  <a:lnTo>
                    <a:pt x="3489" y="8585"/>
                  </a:lnTo>
                  <a:cubicBezTo>
                    <a:pt x="3203" y="8585"/>
                    <a:pt x="2977" y="8811"/>
                    <a:pt x="2977" y="9085"/>
                  </a:cubicBezTo>
                  <a:lnTo>
                    <a:pt x="2977" y="9264"/>
                  </a:lnTo>
                  <a:lnTo>
                    <a:pt x="2549" y="9264"/>
                  </a:lnTo>
                  <a:cubicBezTo>
                    <a:pt x="2382" y="9264"/>
                    <a:pt x="2239" y="9383"/>
                    <a:pt x="2203" y="9550"/>
                  </a:cubicBezTo>
                  <a:lnTo>
                    <a:pt x="2060" y="10312"/>
                  </a:lnTo>
                  <a:cubicBezTo>
                    <a:pt x="2037" y="10419"/>
                    <a:pt x="2060" y="10514"/>
                    <a:pt x="2132" y="10609"/>
                  </a:cubicBezTo>
                  <a:cubicBezTo>
                    <a:pt x="2203" y="10693"/>
                    <a:pt x="2299" y="10740"/>
                    <a:pt x="2394" y="10740"/>
                  </a:cubicBezTo>
                  <a:lnTo>
                    <a:pt x="6549" y="10740"/>
                  </a:lnTo>
                  <a:cubicBezTo>
                    <a:pt x="6656" y="10740"/>
                    <a:pt x="6763" y="10693"/>
                    <a:pt x="6823" y="10609"/>
                  </a:cubicBezTo>
                  <a:cubicBezTo>
                    <a:pt x="6894" y="10514"/>
                    <a:pt x="6906" y="10419"/>
                    <a:pt x="6894" y="10312"/>
                  </a:cubicBezTo>
                  <a:lnTo>
                    <a:pt x="6740" y="9550"/>
                  </a:lnTo>
                  <a:cubicBezTo>
                    <a:pt x="6716" y="9383"/>
                    <a:pt x="6561" y="9264"/>
                    <a:pt x="6406" y="9264"/>
                  </a:cubicBezTo>
                  <a:lnTo>
                    <a:pt x="5966" y="9264"/>
                  </a:lnTo>
                  <a:lnTo>
                    <a:pt x="5966" y="9085"/>
                  </a:lnTo>
                  <a:cubicBezTo>
                    <a:pt x="5966" y="8811"/>
                    <a:pt x="5751" y="8585"/>
                    <a:pt x="5466" y="8585"/>
                  </a:cubicBezTo>
                  <a:lnTo>
                    <a:pt x="4989" y="8585"/>
                  </a:lnTo>
                  <a:lnTo>
                    <a:pt x="4989" y="7037"/>
                  </a:lnTo>
                  <a:cubicBezTo>
                    <a:pt x="5168" y="6990"/>
                    <a:pt x="5299" y="6835"/>
                    <a:pt x="5299" y="6633"/>
                  </a:cubicBezTo>
                  <a:lnTo>
                    <a:pt x="5299" y="6502"/>
                  </a:lnTo>
                  <a:cubicBezTo>
                    <a:pt x="5299" y="6430"/>
                    <a:pt x="5275" y="6359"/>
                    <a:pt x="5239" y="6275"/>
                  </a:cubicBezTo>
                  <a:lnTo>
                    <a:pt x="5275" y="6264"/>
                  </a:lnTo>
                  <a:cubicBezTo>
                    <a:pt x="5728" y="5918"/>
                    <a:pt x="6132" y="5490"/>
                    <a:pt x="6430" y="5013"/>
                  </a:cubicBezTo>
                  <a:cubicBezTo>
                    <a:pt x="6442" y="5025"/>
                    <a:pt x="6466" y="5049"/>
                    <a:pt x="6466" y="5061"/>
                  </a:cubicBezTo>
                  <a:cubicBezTo>
                    <a:pt x="6585" y="5180"/>
                    <a:pt x="6740" y="5252"/>
                    <a:pt x="6906" y="5252"/>
                  </a:cubicBezTo>
                  <a:cubicBezTo>
                    <a:pt x="6978" y="5252"/>
                    <a:pt x="7061" y="5240"/>
                    <a:pt x="7121" y="5204"/>
                  </a:cubicBezTo>
                  <a:cubicBezTo>
                    <a:pt x="7418" y="5073"/>
                    <a:pt x="7442" y="4751"/>
                    <a:pt x="7430" y="4597"/>
                  </a:cubicBezTo>
                  <a:cubicBezTo>
                    <a:pt x="7430" y="4513"/>
                    <a:pt x="7359" y="4454"/>
                    <a:pt x="7263" y="4454"/>
                  </a:cubicBezTo>
                  <a:cubicBezTo>
                    <a:pt x="7180" y="4454"/>
                    <a:pt x="7121" y="4525"/>
                    <a:pt x="7121" y="4609"/>
                  </a:cubicBezTo>
                  <a:cubicBezTo>
                    <a:pt x="7121" y="4716"/>
                    <a:pt x="7097" y="4871"/>
                    <a:pt x="7002" y="4906"/>
                  </a:cubicBezTo>
                  <a:cubicBezTo>
                    <a:pt x="6975" y="4920"/>
                    <a:pt x="6945" y="4925"/>
                    <a:pt x="6913" y="4925"/>
                  </a:cubicBezTo>
                  <a:cubicBezTo>
                    <a:pt x="6831" y="4925"/>
                    <a:pt x="6740" y="4886"/>
                    <a:pt x="6680" y="4835"/>
                  </a:cubicBezTo>
                  <a:cubicBezTo>
                    <a:pt x="6621" y="4775"/>
                    <a:pt x="6609" y="4692"/>
                    <a:pt x="6656" y="4597"/>
                  </a:cubicBezTo>
                  <a:cubicBezTo>
                    <a:pt x="6799" y="4287"/>
                    <a:pt x="7121" y="4156"/>
                    <a:pt x="7490" y="4001"/>
                  </a:cubicBezTo>
                  <a:cubicBezTo>
                    <a:pt x="8145" y="3739"/>
                    <a:pt x="8942" y="3406"/>
                    <a:pt x="8942" y="1834"/>
                  </a:cubicBezTo>
                  <a:lnTo>
                    <a:pt x="8942" y="1180"/>
                  </a:lnTo>
                  <a:cubicBezTo>
                    <a:pt x="8907" y="1061"/>
                    <a:pt x="8847" y="941"/>
                    <a:pt x="8752" y="846"/>
                  </a:cubicBezTo>
                  <a:cubicBezTo>
                    <a:pt x="8668" y="763"/>
                    <a:pt x="8549" y="715"/>
                    <a:pt x="8406" y="715"/>
                  </a:cubicBezTo>
                  <a:cubicBezTo>
                    <a:pt x="8049" y="715"/>
                    <a:pt x="7728" y="894"/>
                    <a:pt x="7537" y="1180"/>
                  </a:cubicBezTo>
                  <a:lnTo>
                    <a:pt x="7418" y="1358"/>
                  </a:lnTo>
                  <a:cubicBezTo>
                    <a:pt x="7335" y="1453"/>
                    <a:pt x="7240" y="1513"/>
                    <a:pt x="7121" y="1513"/>
                  </a:cubicBezTo>
                  <a:lnTo>
                    <a:pt x="7121" y="1001"/>
                  </a:lnTo>
                  <a:lnTo>
                    <a:pt x="7144" y="1001"/>
                  </a:lnTo>
                  <a:cubicBezTo>
                    <a:pt x="7311" y="1001"/>
                    <a:pt x="7442" y="858"/>
                    <a:pt x="7442" y="703"/>
                  </a:cubicBezTo>
                  <a:lnTo>
                    <a:pt x="7442" y="299"/>
                  </a:lnTo>
                  <a:cubicBezTo>
                    <a:pt x="7442" y="132"/>
                    <a:pt x="7311" y="1"/>
                    <a:pt x="7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95" name="Google Shape;8895;p76"/>
            <p:cNvSpPr/>
            <p:nvPr/>
          </p:nvSpPr>
          <p:spPr>
            <a:xfrm>
              <a:off x="1590638" y="2834153"/>
              <a:ext cx="88501" cy="84754"/>
            </a:xfrm>
            <a:custGeom>
              <a:avLst/>
              <a:gdLst/>
              <a:ahLst/>
              <a:cxnLst/>
              <a:rect l="l" t="t" r="r" b="b"/>
              <a:pathLst>
                <a:path w="2787" h="2669" extrusionOk="0">
                  <a:moveTo>
                    <a:pt x="1358" y="488"/>
                  </a:moveTo>
                  <a:lnTo>
                    <a:pt x="1596" y="977"/>
                  </a:lnTo>
                  <a:cubicBezTo>
                    <a:pt x="1632" y="1036"/>
                    <a:pt x="1668" y="1072"/>
                    <a:pt x="1751" y="1084"/>
                  </a:cubicBezTo>
                  <a:lnTo>
                    <a:pt x="2299" y="1155"/>
                  </a:lnTo>
                  <a:lnTo>
                    <a:pt x="1929" y="1548"/>
                  </a:lnTo>
                  <a:cubicBezTo>
                    <a:pt x="1882" y="1596"/>
                    <a:pt x="1870" y="1655"/>
                    <a:pt x="1870" y="1715"/>
                  </a:cubicBezTo>
                  <a:lnTo>
                    <a:pt x="1953" y="2263"/>
                  </a:lnTo>
                  <a:lnTo>
                    <a:pt x="1465" y="2012"/>
                  </a:lnTo>
                  <a:cubicBezTo>
                    <a:pt x="1429" y="1989"/>
                    <a:pt x="1406" y="1989"/>
                    <a:pt x="1370" y="1989"/>
                  </a:cubicBezTo>
                  <a:cubicBezTo>
                    <a:pt x="1346" y="1989"/>
                    <a:pt x="1310" y="1989"/>
                    <a:pt x="1287" y="2012"/>
                  </a:cubicBezTo>
                  <a:lnTo>
                    <a:pt x="798" y="2263"/>
                  </a:lnTo>
                  <a:lnTo>
                    <a:pt x="882" y="1715"/>
                  </a:lnTo>
                  <a:cubicBezTo>
                    <a:pt x="894" y="1655"/>
                    <a:pt x="870" y="1596"/>
                    <a:pt x="822" y="1548"/>
                  </a:cubicBezTo>
                  <a:lnTo>
                    <a:pt x="417" y="1155"/>
                  </a:lnTo>
                  <a:lnTo>
                    <a:pt x="977" y="1084"/>
                  </a:lnTo>
                  <a:cubicBezTo>
                    <a:pt x="1036" y="1072"/>
                    <a:pt x="1096" y="1036"/>
                    <a:pt x="1120" y="977"/>
                  </a:cubicBezTo>
                  <a:lnTo>
                    <a:pt x="1358" y="488"/>
                  </a:lnTo>
                  <a:close/>
                  <a:moveTo>
                    <a:pt x="1406" y="0"/>
                  </a:moveTo>
                  <a:cubicBezTo>
                    <a:pt x="1334" y="0"/>
                    <a:pt x="1275" y="48"/>
                    <a:pt x="1239" y="107"/>
                  </a:cubicBezTo>
                  <a:lnTo>
                    <a:pt x="917" y="774"/>
                  </a:lnTo>
                  <a:lnTo>
                    <a:pt x="179" y="881"/>
                  </a:lnTo>
                  <a:cubicBezTo>
                    <a:pt x="108" y="893"/>
                    <a:pt x="48" y="941"/>
                    <a:pt x="36" y="1012"/>
                  </a:cubicBezTo>
                  <a:cubicBezTo>
                    <a:pt x="1" y="1084"/>
                    <a:pt x="36" y="1155"/>
                    <a:pt x="84" y="1203"/>
                  </a:cubicBezTo>
                  <a:lnTo>
                    <a:pt x="620" y="1727"/>
                  </a:lnTo>
                  <a:lnTo>
                    <a:pt x="501" y="2453"/>
                  </a:lnTo>
                  <a:cubicBezTo>
                    <a:pt x="477" y="2524"/>
                    <a:pt x="513" y="2608"/>
                    <a:pt x="572" y="2632"/>
                  </a:cubicBezTo>
                  <a:cubicBezTo>
                    <a:pt x="604" y="2657"/>
                    <a:pt x="639" y="2669"/>
                    <a:pt x="674" y="2669"/>
                  </a:cubicBezTo>
                  <a:cubicBezTo>
                    <a:pt x="705" y="2669"/>
                    <a:pt x="735" y="2660"/>
                    <a:pt x="763" y="2644"/>
                  </a:cubicBezTo>
                  <a:lnTo>
                    <a:pt x="1417" y="2310"/>
                  </a:lnTo>
                  <a:lnTo>
                    <a:pt x="2072" y="2644"/>
                  </a:lnTo>
                  <a:cubicBezTo>
                    <a:pt x="2108" y="2667"/>
                    <a:pt x="2132" y="2667"/>
                    <a:pt x="2168" y="2667"/>
                  </a:cubicBezTo>
                  <a:cubicBezTo>
                    <a:pt x="2203" y="2667"/>
                    <a:pt x="2239" y="2644"/>
                    <a:pt x="2263" y="2632"/>
                  </a:cubicBezTo>
                  <a:cubicBezTo>
                    <a:pt x="2322" y="2584"/>
                    <a:pt x="2358" y="2513"/>
                    <a:pt x="2346" y="2453"/>
                  </a:cubicBezTo>
                  <a:lnTo>
                    <a:pt x="2227" y="1727"/>
                  </a:lnTo>
                  <a:lnTo>
                    <a:pt x="2763" y="1203"/>
                  </a:lnTo>
                  <a:cubicBezTo>
                    <a:pt x="2775" y="1155"/>
                    <a:pt x="2787" y="1084"/>
                    <a:pt x="2775" y="1012"/>
                  </a:cubicBezTo>
                  <a:cubicBezTo>
                    <a:pt x="2739" y="941"/>
                    <a:pt x="2703" y="893"/>
                    <a:pt x="2620" y="881"/>
                  </a:cubicBezTo>
                  <a:lnTo>
                    <a:pt x="1894" y="774"/>
                  </a:lnTo>
                  <a:lnTo>
                    <a:pt x="1572" y="107"/>
                  </a:lnTo>
                  <a:cubicBezTo>
                    <a:pt x="1537" y="48"/>
                    <a:pt x="1465" y="0"/>
                    <a:pt x="1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96" name="Google Shape;8896;p76"/>
          <p:cNvGrpSpPr/>
          <p:nvPr/>
        </p:nvGrpSpPr>
        <p:grpSpPr>
          <a:xfrm>
            <a:off x="1933145" y="2774423"/>
            <a:ext cx="372835" cy="342573"/>
            <a:chOff x="1952836" y="2774422"/>
            <a:chExt cx="372835" cy="342573"/>
          </a:xfrm>
          <a:solidFill>
            <a:schemeClr val="tx1"/>
          </a:solidFill>
        </p:grpSpPr>
        <p:sp>
          <p:nvSpPr>
            <p:cNvPr id="8897" name="Google Shape;8897;p76"/>
            <p:cNvSpPr/>
            <p:nvPr/>
          </p:nvSpPr>
          <p:spPr>
            <a:xfrm>
              <a:off x="2076490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6" y="941"/>
                    <a:pt x="345" y="811"/>
                    <a:pt x="345" y="644"/>
                  </a:cubicBezTo>
                  <a:cubicBezTo>
                    <a:pt x="345" y="477"/>
                    <a:pt x="476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0" y="1287"/>
                    <a:pt x="1286" y="1001"/>
                    <a:pt x="1286" y="644"/>
                  </a:cubicBezTo>
                  <a:cubicBezTo>
                    <a:pt x="1286" y="287"/>
                    <a:pt x="1000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98" name="Google Shape;8898;p76"/>
            <p:cNvSpPr/>
            <p:nvPr/>
          </p:nvSpPr>
          <p:spPr>
            <a:xfrm>
              <a:off x="2208432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7" y="941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86" y="1001"/>
                    <a:pt x="1286" y="644"/>
                  </a:cubicBezTo>
                  <a:cubicBezTo>
                    <a:pt x="1286" y="287"/>
                    <a:pt x="1001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99" name="Google Shape;8899;p76"/>
            <p:cNvSpPr/>
            <p:nvPr/>
          </p:nvSpPr>
          <p:spPr>
            <a:xfrm>
              <a:off x="1952836" y="2774422"/>
              <a:ext cx="372835" cy="342573"/>
            </a:xfrm>
            <a:custGeom>
              <a:avLst/>
              <a:gdLst/>
              <a:ahLst/>
              <a:cxnLst/>
              <a:rect l="l" t="t" r="r" b="b"/>
              <a:pathLst>
                <a:path w="11741" h="10788" extrusionOk="0">
                  <a:moveTo>
                    <a:pt x="5382" y="1988"/>
                  </a:moveTo>
                  <a:lnTo>
                    <a:pt x="5382" y="3001"/>
                  </a:lnTo>
                  <a:lnTo>
                    <a:pt x="4359" y="3001"/>
                  </a:lnTo>
                  <a:lnTo>
                    <a:pt x="4359" y="1988"/>
                  </a:lnTo>
                  <a:close/>
                  <a:moveTo>
                    <a:pt x="6752" y="1988"/>
                  </a:moveTo>
                  <a:lnTo>
                    <a:pt x="6752" y="3001"/>
                  </a:lnTo>
                  <a:lnTo>
                    <a:pt x="5728" y="3001"/>
                  </a:lnTo>
                  <a:lnTo>
                    <a:pt x="5728" y="1988"/>
                  </a:lnTo>
                  <a:close/>
                  <a:moveTo>
                    <a:pt x="8121" y="1988"/>
                  </a:moveTo>
                  <a:lnTo>
                    <a:pt x="8121" y="3001"/>
                  </a:lnTo>
                  <a:lnTo>
                    <a:pt x="7097" y="3001"/>
                  </a:lnTo>
                  <a:lnTo>
                    <a:pt x="7097" y="1988"/>
                  </a:lnTo>
                  <a:close/>
                  <a:moveTo>
                    <a:pt x="9490" y="1988"/>
                  </a:moveTo>
                  <a:lnTo>
                    <a:pt x="9490" y="3001"/>
                  </a:lnTo>
                  <a:lnTo>
                    <a:pt x="8466" y="3001"/>
                  </a:lnTo>
                  <a:lnTo>
                    <a:pt x="8466" y="1988"/>
                  </a:lnTo>
                  <a:close/>
                  <a:moveTo>
                    <a:pt x="10324" y="1988"/>
                  </a:moveTo>
                  <a:lnTo>
                    <a:pt x="10085" y="3001"/>
                  </a:lnTo>
                  <a:lnTo>
                    <a:pt x="9847" y="3001"/>
                  </a:lnTo>
                  <a:lnTo>
                    <a:pt x="9847" y="1988"/>
                  </a:lnTo>
                  <a:close/>
                  <a:moveTo>
                    <a:pt x="4001" y="2000"/>
                  </a:moveTo>
                  <a:lnTo>
                    <a:pt x="4001" y="3012"/>
                  </a:lnTo>
                  <a:lnTo>
                    <a:pt x="3311" y="3012"/>
                  </a:lnTo>
                  <a:lnTo>
                    <a:pt x="2965" y="2000"/>
                  </a:lnTo>
                  <a:close/>
                  <a:moveTo>
                    <a:pt x="10014" y="3334"/>
                  </a:moveTo>
                  <a:lnTo>
                    <a:pt x="9847" y="4048"/>
                  </a:lnTo>
                  <a:lnTo>
                    <a:pt x="9847" y="3334"/>
                  </a:lnTo>
                  <a:close/>
                  <a:moveTo>
                    <a:pt x="4013" y="3334"/>
                  </a:moveTo>
                  <a:lnTo>
                    <a:pt x="4013" y="4370"/>
                  </a:lnTo>
                  <a:lnTo>
                    <a:pt x="3823" y="4370"/>
                  </a:lnTo>
                  <a:lnTo>
                    <a:pt x="3454" y="3334"/>
                  </a:lnTo>
                  <a:close/>
                  <a:moveTo>
                    <a:pt x="5371" y="3334"/>
                  </a:moveTo>
                  <a:lnTo>
                    <a:pt x="5371" y="4370"/>
                  </a:lnTo>
                  <a:lnTo>
                    <a:pt x="4347" y="4370"/>
                  </a:lnTo>
                  <a:lnTo>
                    <a:pt x="4347" y="3334"/>
                  </a:lnTo>
                  <a:close/>
                  <a:moveTo>
                    <a:pt x="6752" y="3334"/>
                  </a:moveTo>
                  <a:lnTo>
                    <a:pt x="6752" y="4370"/>
                  </a:lnTo>
                  <a:lnTo>
                    <a:pt x="5728" y="4370"/>
                  </a:lnTo>
                  <a:lnTo>
                    <a:pt x="5728" y="3334"/>
                  </a:lnTo>
                  <a:close/>
                  <a:moveTo>
                    <a:pt x="8121" y="3358"/>
                  </a:moveTo>
                  <a:lnTo>
                    <a:pt x="8121" y="4382"/>
                  </a:lnTo>
                  <a:lnTo>
                    <a:pt x="7097" y="4382"/>
                  </a:lnTo>
                  <a:lnTo>
                    <a:pt x="7097" y="3358"/>
                  </a:lnTo>
                  <a:close/>
                  <a:moveTo>
                    <a:pt x="9514" y="3358"/>
                  </a:moveTo>
                  <a:lnTo>
                    <a:pt x="9514" y="4382"/>
                  </a:lnTo>
                  <a:lnTo>
                    <a:pt x="8478" y="4382"/>
                  </a:lnTo>
                  <a:lnTo>
                    <a:pt x="8478" y="3358"/>
                  </a:lnTo>
                  <a:close/>
                  <a:moveTo>
                    <a:pt x="4001" y="4727"/>
                  </a:moveTo>
                  <a:lnTo>
                    <a:pt x="4001" y="4941"/>
                  </a:lnTo>
                  <a:lnTo>
                    <a:pt x="3930" y="4727"/>
                  </a:lnTo>
                  <a:close/>
                  <a:moveTo>
                    <a:pt x="5371" y="4715"/>
                  </a:moveTo>
                  <a:lnTo>
                    <a:pt x="5371" y="5525"/>
                  </a:lnTo>
                  <a:cubicBezTo>
                    <a:pt x="5297" y="5521"/>
                    <a:pt x="5230" y="5520"/>
                    <a:pt x="5167" y="5520"/>
                  </a:cubicBezTo>
                  <a:cubicBezTo>
                    <a:pt x="5049" y="5520"/>
                    <a:pt x="4947" y="5524"/>
                    <a:pt x="4854" y="5524"/>
                  </a:cubicBezTo>
                  <a:cubicBezTo>
                    <a:pt x="4666" y="5524"/>
                    <a:pt x="4516" y="5507"/>
                    <a:pt x="4347" y="5406"/>
                  </a:cubicBezTo>
                  <a:lnTo>
                    <a:pt x="4347" y="4715"/>
                  </a:lnTo>
                  <a:close/>
                  <a:moveTo>
                    <a:pt x="6752" y="4727"/>
                  </a:moveTo>
                  <a:lnTo>
                    <a:pt x="6752" y="5525"/>
                  </a:lnTo>
                  <a:lnTo>
                    <a:pt x="5728" y="5525"/>
                  </a:lnTo>
                  <a:lnTo>
                    <a:pt x="5728" y="4727"/>
                  </a:lnTo>
                  <a:close/>
                  <a:moveTo>
                    <a:pt x="8121" y="4727"/>
                  </a:moveTo>
                  <a:lnTo>
                    <a:pt x="8121" y="5525"/>
                  </a:lnTo>
                  <a:lnTo>
                    <a:pt x="7097" y="5525"/>
                  </a:lnTo>
                  <a:lnTo>
                    <a:pt x="7097" y="4727"/>
                  </a:lnTo>
                  <a:close/>
                  <a:moveTo>
                    <a:pt x="9490" y="4727"/>
                  </a:moveTo>
                  <a:lnTo>
                    <a:pt x="9490" y="5525"/>
                  </a:lnTo>
                  <a:lnTo>
                    <a:pt x="8466" y="5525"/>
                  </a:lnTo>
                  <a:lnTo>
                    <a:pt x="8466" y="4727"/>
                  </a:lnTo>
                  <a:close/>
                  <a:moveTo>
                    <a:pt x="4537" y="8680"/>
                  </a:moveTo>
                  <a:cubicBezTo>
                    <a:pt x="5025" y="8680"/>
                    <a:pt x="5418" y="9085"/>
                    <a:pt x="5418" y="9561"/>
                  </a:cubicBezTo>
                  <a:cubicBezTo>
                    <a:pt x="5418" y="10037"/>
                    <a:pt x="5025" y="10442"/>
                    <a:pt x="4537" y="10442"/>
                  </a:cubicBezTo>
                  <a:cubicBezTo>
                    <a:pt x="4049" y="10442"/>
                    <a:pt x="3656" y="10049"/>
                    <a:pt x="3656" y="9561"/>
                  </a:cubicBezTo>
                  <a:cubicBezTo>
                    <a:pt x="3656" y="9085"/>
                    <a:pt x="4049" y="8680"/>
                    <a:pt x="4537" y="8680"/>
                  </a:cubicBezTo>
                  <a:close/>
                  <a:moveTo>
                    <a:pt x="8692" y="8680"/>
                  </a:moveTo>
                  <a:cubicBezTo>
                    <a:pt x="9181" y="8680"/>
                    <a:pt x="9573" y="9085"/>
                    <a:pt x="9573" y="9561"/>
                  </a:cubicBezTo>
                  <a:cubicBezTo>
                    <a:pt x="9573" y="10037"/>
                    <a:pt x="9181" y="10442"/>
                    <a:pt x="8692" y="10442"/>
                  </a:cubicBezTo>
                  <a:cubicBezTo>
                    <a:pt x="8204" y="10442"/>
                    <a:pt x="7811" y="10049"/>
                    <a:pt x="7811" y="9561"/>
                  </a:cubicBezTo>
                  <a:cubicBezTo>
                    <a:pt x="7811" y="9085"/>
                    <a:pt x="8204" y="8680"/>
                    <a:pt x="8692" y="8680"/>
                  </a:cubicBezTo>
                  <a:close/>
                  <a:moveTo>
                    <a:pt x="620" y="0"/>
                  </a:moveTo>
                  <a:cubicBezTo>
                    <a:pt x="287" y="0"/>
                    <a:pt x="1" y="286"/>
                    <a:pt x="1" y="631"/>
                  </a:cubicBezTo>
                  <a:cubicBezTo>
                    <a:pt x="1" y="976"/>
                    <a:pt x="287" y="1250"/>
                    <a:pt x="620" y="1250"/>
                  </a:cubicBezTo>
                  <a:lnTo>
                    <a:pt x="1394" y="1250"/>
                  </a:lnTo>
                  <a:lnTo>
                    <a:pt x="2346" y="3965"/>
                  </a:lnTo>
                  <a:cubicBezTo>
                    <a:pt x="2374" y="4029"/>
                    <a:pt x="2444" y="4072"/>
                    <a:pt x="2513" y="4072"/>
                  </a:cubicBezTo>
                  <a:cubicBezTo>
                    <a:pt x="2533" y="4072"/>
                    <a:pt x="2553" y="4068"/>
                    <a:pt x="2573" y="4060"/>
                  </a:cubicBezTo>
                  <a:cubicBezTo>
                    <a:pt x="2668" y="4036"/>
                    <a:pt x="2704" y="3929"/>
                    <a:pt x="2680" y="3846"/>
                  </a:cubicBezTo>
                  <a:cubicBezTo>
                    <a:pt x="1739" y="1191"/>
                    <a:pt x="1692" y="1072"/>
                    <a:pt x="1692" y="1072"/>
                  </a:cubicBezTo>
                  <a:cubicBezTo>
                    <a:pt x="1656" y="965"/>
                    <a:pt x="1561" y="905"/>
                    <a:pt x="1441" y="905"/>
                  </a:cubicBezTo>
                  <a:lnTo>
                    <a:pt x="620" y="905"/>
                  </a:lnTo>
                  <a:cubicBezTo>
                    <a:pt x="465" y="905"/>
                    <a:pt x="346" y="774"/>
                    <a:pt x="346" y="631"/>
                  </a:cubicBezTo>
                  <a:cubicBezTo>
                    <a:pt x="346" y="464"/>
                    <a:pt x="477" y="345"/>
                    <a:pt x="620" y="345"/>
                  </a:cubicBezTo>
                  <a:lnTo>
                    <a:pt x="1441" y="345"/>
                  </a:lnTo>
                  <a:cubicBezTo>
                    <a:pt x="1787" y="345"/>
                    <a:pt x="2084" y="536"/>
                    <a:pt x="2215" y="845"/>
                  </a:cubicBezTo>
                  <a:cubicBezTo>
                    <a:pt x="2418" y="1429"/>
                    <a:pt x="3585" y="4703"/>
                    <a:pt x="3751" y="5191"/>
                  </a:cubicBezTo>
                  <a:cubicBezTo>
                    <a:pt x="3870" y="5548"/>
                    <a:pt x="4287" y="5882"/>
                    <a:pt x="4775" y="5882"/>
                  </a:cubicBezTo>
                  <a:lnTo>
                    <a:pt x="10978" y="5882"/>
                  </a:lnTo>
                  <a:cubicBezTo>
                    <a:pt x="11145" y="5882"/>
                    <a:pt x="11264" y="6013"/>
                    <a:pt x="11264" y="6168"/>
                  </a:cubicBezTo>
                  <a:cubicBezTo>
                    <a:pt x="11264" y="6322"/>
                    <a:pt x="11133" y="6441"/>
                    <a:pt x="10978" y="6441"/>
                  </a:cubicBezTo>
                  <a:lnTo>
                    <a:pt x="4775" y="6441"/>
                  </a:lnTo>
                  <a:cubicBezTo>
                    <a:pt x="4108" y="6441"/>
                    <a:pt x="3489" y="6049"/>
                    <a:pt x="3227" y="5417"/>
                  </a:cubicBezTo>
                  <a:lnTo>
                    <a:pt x="2882" y="4453"/>
                  </a:lnTo>
                  <a:cubicBezTo>
                    <a:pt x="2863" y="4377"/>
                    <a:pt x="2791" y="4339"/>
                    <a:pt x="2720" y="4339"/>
                  </a:cubicBezTo>
                  <a:cubicBezTo>
                    <a:pt x="2702" y="4339"/>
                    <a:pt x="2684" y="4341"/>
                    <a:pt x="2668" y="4346"/>
                  </a:cubicBezTo>
                  <a:cubicBezTo>
                    <a:pt x="2573" y="4382"/>
                    <a:pt x="2525" y="4477"/>
                    <a:pt x="2561" y="4572"/>
                  </a:cubicBezTo>
                  <a:cubicBezTo>
                    <a:pt x="2846" y="5275"/>
                    <a:pt x="2846" y="5596"/>
                    <a:pt x="3180" y="6013"/>
                  </a:cubicBezTo>
                  <a:lnTo>
                    <a:pt x="2799" y="6560"/>
                  </a:lnTo>
                  <a:cubicBezTo>
                    <a:pt x="2215" y="7394"/>
                    <a:pt x="2715" y="8549"/>
                    <a:pt x="3716" y="8680"/>
                  </a:cubicBezTo>
                  <a:cubicBezTo>
                    <a:pt x="2918" y="9418"/>
                    <a:pt x="3442" y="10787"/>
                    <a:pt x="4549" y="10787"/>
                  </a:cubicBezTo>
                  <a:cubicBezTo>
                    <a:pt x="5656" y="10787"/>
                    <a:pt x="6168" y="9454"/>
                    <a:pt x="5394" y="8692"/>
                  </a:cubicBezTo>
                  <a:lnTo>
                    <a:pt x="7871" y="8692"/>
                  </a:lnTo>
                  <a:cubicBezTo>
                    <a:pt x="7085" y="9454"/>
                    <a:pt x="7621" y="10787"/>
                    <a:pt x="8716" y="10787"/>
                  </a:cubicBezTo>
                  <a:cubicBezTo>
                    <a:pt x="9823" y="10787"/>
                    <a:pt x="10335" y="9454"/>
                    <a:pt x="9562" y="8692"/>
                  </a:cubicBezTo>
                  <a:lnTo>
                    <a:pt x="9788" y="8692"/>
                  </a:lnTo>
                  <a:cubicBezTo>
                    <a:pt x="10133" y="8692"/>
                    <a:pt x="10419" y="8406"/>
                    <a:pt x="10419" y="8073"/>
                  </a:cubicBezTo>
                  <a:cubicBezTo>
                    <a:pt x="10419" y="7727"/>
                    <a:pt x="10133" y="7442"/>
                    <a:pt x="9788" y="7442"/>
                  </a:cubicBezTo>
                  <a:lnTo>
                    <a:pt x="8228" y="7442"/>
                  </a:lnTo>
                  <a:cubicBezTo>
                    <a:pt x="8133" y="7442"/>
                    <a:pt x="8061" y="7513"/>
                    <a:pt x="8061" y="7608"/>
                  </a:cubicBezTo>
                  <a:cubicBezTo>
                    <a:pt x="8061" y="7692"/>
                    <a:pt x="8133" y="7775"/>
                    <a:pt x="8228" y="7775"/>
                  </a:cubicBezTo>
                  <a:lnTo>
                    <a:pt x="9788" y="7775"/>
                  </a:lnTo>
                  <a:cubicBezTo>
                    <a:pt x="9954" y="7775"/>
                    <a:pt x="10074" y="7906"/>
                    <a:pt x="10074" y="8049"/>
                  </a:cubicBezTo>
                  <a:cubicBezTo>
                    <a:pt x="10074" y="8215"/>
                    <a:pt x="9943" y="8335"/>
                    <a:pt x="9788" y="8335"/>
                  </a:cubicBezTo>
                  <a:lnTo>
                    <a:pt x="3930" y="8335"/>
                  </a:lnTo>
                  <a:cubicBezTo>
                    <a:pt x="3108" y="8335"/>
                    <a:pt x="2620" y="7418"/>
                    <a:pt x="3096" y="6739"/>
                  </a:cubicBezTo>
                  <a:lnTo>
                    <a:pt x="3442" y="6251"/>
                  </a:lnTo>
                  <a:cubicBezTo>
                    <a:pt x="3573" y="6382"/>
                    <a:pt x="3739" y="6489"/>
                    <a:pt x="3906" y="6560"/>
                  </a:cubicBezTo>
                  <a:lnTo>
                    <a:pt x="3573" y="7072"/>
                  </a:lnTo>
                  <a:cubicBezTo>
                    <a:pt x="3358" y="7370"/>
                    <a:pt x="3573" y="7775"/>
                    <a:pt x="3942" y="7775"/>
                  </a:cubicBezTo>
                  <a:lnTo>
                    <a:pt x="7609" y="7775"/>
                  </a:lnTo>
                  <a:cubicBezTo>
                    <a:pt x="7692" y="7775"/>
                    <a:pt x="7764" y="7692"/>
                    <a:pt x="7764" y="7608"/>
                  </a:cubicBezTo>
                  <a:cubicBezTo>
                    <a:pt x="7764" y="7513"/>
                    <a:pt x="7692" y="7442"/>
                    <a:pt x="7609" y="7442"/>
                  </a:cubicBezTo>
                  <a:lnTo>
                    <a:pt x="3942" y="7442"/>
                  </a:lnTo>
                  <a:cubicBezTo>
                    <a:pt x="3847" y="7442"/>
                    <a:pt x="3811" y="7334"/>
                    <a:pt x="3847" y="7263"/>
                  </a:cubicBezTo>
                  <a:lnTo>
                    <a:pt x="4251" y="6703"/>
                  </a:lnTo>
                  <a:cubicBezTo>
                    <a:pt x="4465" y="6762"/>
                    <a:pt x="4535" y="6775"/>
                    <a:pt x="5134" y="6775"/>
                  </a:cubicBezTo>
                  <a:cubicBezTo>
                    <a:pt x="5630" y="6775"/>
                    <a:pt x="6490" y="6766"/>
                    <a:pt x="8097" y="6766"/>
                  </a:cubicBezTo>
                  <a:cubicBezTo>
                    <a:pt x="8881" y="6766"/>
                    <a:pt x="9842" y="6768"/>
                    <a:pt x="11026" y="6775"/>
                  </a:cubicBezTo>
                  <a:cubicBezTo>
                    <a:pt x="11371" y="6775"/>
                    <a:pt x="11645" y="6489"/>
                    <a:pt x="11645" y="6144"/>
                  </a:cubicBezTo>
                  <a:cubicBezTo>
                    <a:pt x="11598" y="5810"/>
                    <a:pt x="11312" y="5525"/>
                    <a:pt x="10966" y="5525"/>
                  </a:cubicBezTo>
                  <a:lnTo>
                    <a:pt x="10788" y="5525"/>
                  </a:lnTo>
                  <a:lnTo>
                    <a:pt x="11598" y="2048"/>
                  </a:lnTo>
                  <a:cubicBezTo>
                    <a:pt x="11740" y="1393"/>
                    <a:pt x="11252" y="762"/>
                    <a:pt x="10562" y="762"/>
                  </a:cubicBezTo>
                  <a:lnTo>
                    <a:pt x="7252" y="762"/>
                  </a:lnTo>
                  <a:cubicBezTo>
                    <a:pt x="7156" y="762"/>
                    <a:pt x="7085" y="834"/>
                    <a:pt x="7085" y="929"/>
                  </a:cubicBezTo>
                  <a:cubicBezTo>
                    <a:pt x="7085" y="1012"/>
                    <a:pt x="7156" y="1096"/>
                    <a:pt x="7252" y="1096"/>
                  </a:cubicBezTo>
                  <a:lnTo>
                    <a:pt x="10562" y="1096"/>
                  </a:lnTo>
                  <a:cubicBezTo>
                    <a:pt x="11026" y="1096"/>
                    <a:pt x="11359" y="1524"/>
                    <a:pt x="11252" y="1953"/>
                  </a:cubicBezTo>
                  <a:lnTo>
                    <a:pt x="10431" y="5525"/>
                  </a:lnTo>
                  <a:lnTo>
                    <a:pt x="9847" y="5525"/>
                  </a:lnTo>
                  <a:cubicBezTo>
                    <a:pt x="9943" y="5144"/>
                    <a:pt x="10585" y="2369"/>
                    <a:pt x="10705" y="1869"/>
                  </a:cubicBezTo>
                  <a:cubicBezTo>
                    <a:pt x="10728" y="1762"/>
                    <a:pt x="10645" y="1655"/>
                    <a:pt x="10538" y="1655"/>
                  </a:cubicBezTo>
                  <a:lnTo>
                    <a:pt x="2858" y="1655"/>
                  </a:lnTo>
                  <a:lnTo>
                    <a:pt x="2668" y="1096"/>
                  </a:lnTo>
                  <a:lnTo>
                    <a:pt x="6621" y="1096"/>
                  </a:lnTo>
                  <a:cubicBezTo>
                    <a:pt x="6716" y="1096"/>
                    <a:pt x="6787" y="1012"/>
                    <a:pt x="6787" y="929"/>
                  </a:cubicBezTo>
                  <a:cubicBezTo>
                    <a:pt x="6787" y="834"/>
                    <a:pt x="6716" y="762"/>
                    <a:pt x="6621" y="762"/>
                  </a:cubicBezTo>
                  <a:lnTo>
                    <a:pt x="2549" y="762"/>
                  </a:lnTo>
                  <a:cubicBezTo>
                    <a:pt x="2394" y="334"/>
                    <a:pt x="1965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00" name="Google Shape;8900;p76"/>
          <p:cNvGrpSpPr/>
          <p:nvPr/>
        </p:nvGrpSpPr>
        <p:grpSpPr>
          <a:xfrm>
            <a:off x="3060225" y="2744478"/>
            <a:ext cx="332729" cy="372518"/>
            <a:chOff x="3079916" y="2744477"/>
            <a:chExt cx="332729" cy="372518"/>
          </a:xfrm>
          <a:solidFill>
            <a:schemeClr val="tx1"/>
          </a:solidFill>
        </p:grpSpPr>
        <p:sp>
          <p:nvSpPr>
            <p:cNvPr id="8901" name="Google Shape;8901;p76"/>
            <p:cNvSpPr/>
            <p:nvPr/>
          </p:nvSpPr>
          <p:spPr>
            <a:xfrm>
              <a:off x="3079916" y="2840504"/>
              <a:ext cx="313454" cy="276491"/>
            </a:xfrm>
            <a:custGeom>
              <a:avLst/>
              <a:gdLst/>
              <a:ahLst/>
              <a:cxnLst/>
              <a:rect l="l" t="t" r="r" b="b"/>
              <a:pathLst>
                <a:path w="9871" h="8707" extrusionOk="0">
                  <a:moveTo>
                    <a:pt x="2993" y="1"/>
                  </a:moveTo>
                  <a:cubicBezTo>
                    <a:pt x="2768" y="1"/>
                    <a:pt x="2560" y="25"/>
                    <a:pt x="2370" y="74"/>
                  </a:cubicBezTo>
                  <a:cubicBezTo>
                    <a:pt x="1739" y="241"/>
                    <a:pt x="1179" y="646"/>
                    <a:pt x="750" y="1205"/>
                  </a:cubicBezTo>
                  <a:cubicBezTo>
                    <a:pt x="250" y="1860"/>
                    <a:pt x="0" y="2694"/>
                    <a:pt x="0" y="3622"/>
                  </a:cubicBezTo>
                  <a:cubicBezTo>
                    <a:pt x="0" y="4575"/>
                    <a:pt x="429" y="5825"/>
                    <a:pt x="1120" y="6896"/>
                  </a:cubicBezTo>
                  <a:cubicBezTo>
                    <a:pt x="1882" y="8039"/>
                    <a:pt x="2751" y="8706"/>
                    <a:pt x="3525" y="8706"/>
                  </a:cubicBezTo>
                  <a:cubicBezTo>
                    <a:pt x="3846" y="8706"/>
                    <a:pt x="4156" y="8670"/>
                    <a:pt x="4441" y="8575"/>
                  </a:cubicBezTo>
                  <a:cubicBezTo>
                    <a:pt x="4596" y="8534"/>
                    <a:pt x="4760" y="8513"/>
                    <a:pt x="4924" y="8513"/>
                  </a:cubicBezTo>
                  <a:cubicBezTo>
                    <a:pt x="5087" y="8513"/>
                    <a:pt x="5251" y="8534"/>
                    <a:pt x="5406" y="8575"/>
                  </a:cubicBezTo>
                  <a:cubicBezTo>
                    <a:pt x="5703" y="8670"/>
                    <a:pt x="6013" y="8706"/>
                    <a:pt x="6311" y="8706"/>
                  </a:cubicBezTo>
                  <a:cubicBezTo>
                    <a:pt x="7085" y="8706"/>
                    <a:pt x="7978" y="8051"/>
                    <a:pt x="8728" y="6896"/>
                  </a:cubicBezTo>
                  <a:cubicBezTo>
                    <a:pt x="9418" y="5837"/>
                    <a:pt x="9835" y="4587"/>
                    <a:pt x="9835" y="3622"/>
                  </a:cubicBezTo>
                  <a:cubicBezTo>
                    <a:pt x="9871" y="2920"/>
                    <a:pt x="9716" y="2301"/>
                    <a:pt x="9454" y="1753"/>
                  </a:cubicBezTo>
                  <a:cubicBezTo>
                    <a:pt x="9420" y="1677"/>
                    <a:pt x="9351" y="1637"/>
                    <a:pt x="9275" y="1637"/>
                  </a:cubicBezTo>
                  <a:cubicBezTo>
                    <a:pt x="9244" y="1637"/>
                    <a:pt x="9211" y="1644"/>
                    <a:pt x="9180" y="1658"/>
                  </a:cubicBezTo>
                  <a:cubicBezTo>
                    <a:pt x="9085" y="1705"/>
                    <a:pt x="9049" y="1824"/>
                    <a:pt x="9097" y="1932"/>
                  </a:cubicBezTo>
                  <a:cubicBezTo>
                    <a:pt x="9347" y="2420"/>
                    <a:pt x="9466" y="3003"/>
                    <a:pt x="9466" y="3622"/>
                  </a:cubicBezTo>
                  <a:cubicBezTo>
                    <a:pt x="9466" y="4503"/>
                    <a:pt x="9061" y="5682"/>
                    <a:pt x="8406" y="6670"/>
                  </a:cubicBezTo>
                  <a:cubicBezTo>
                    <a:pt x="7739" y="7694"/>
                    <a:pt x="6966" y="8313"/>
                    <a:pt x="6323" y="8313"/>
                  </a:cubicBezTo>
                  <a:cubicBezTo>
                    <a:pt x="6061" y="8313"/>
                    <a:pt x="5775" y="8266"/>
                    <a:pt x="5525" y="8194"/>
                  </a:cubicBezTo>
                  <a:cubicBezTo>
                    <a:pt x="5328" y="8135"/>
                    <a:pt x="5126" y="8105"/>
                    <a:pt x="4925" y="8105"/>
                  </a:cubicBezTo>
                  <a:cubicBezTo>
                    <a:pt x="4724" y="8105"/>
                    <a:pt x="4525" y="8135"/>
                    <a:pt x="4334" y="8194"/>
                  </a:cubicBezTo>
                  <a:cubicBezTo>
                    <a:pt x="4084" y="8266"/>
                    <a:pt x="3798" y="8313"/>
                    <a:pt x="3525" y="8313"/>
                  </a:cubicBezTo>
                  <a:cubicBezTo>
                    <a:pt x="2894" y="8313"/>
                    <a:pt x="2120" y="7694"/>
                    <a:pt x="1441" y="6670"/>
                  </a:cubicBezTo>
                  <a:cubicBezTo>
                    <a:pt x="786" y="5682"/>
                    <a:pt x="393" y="4503"/>
                    <a:pt x="393" y="3622"/>
                  </a:cubicBezTo>
                  <a:cubicBezTo>
                    <a:pt x="393" y="2789"/>
                    <a:pt x="631" y="2039"/>
                    <a:pt x="1060" y="1443"/>
                  </a:cubicBezTo>
                  <a:cubicBezTo>
                    <a:pt x="1429" y="955"/>
                    <a:pt x="1941" y="598"/>
                    <a:pt x="2453" y="467"/>
                  </a:cubicBezTo>
                  <a:cubicBezTo>
                    <a:pt x="2608" y="425"/>
                    <a:pt x="2783" y="405"/>
                    <a:pt x="2975" y="405"/>
                  </a:cubicBezTo>
                  <a:cubicBezTo>
                    <a:pt x="3270" y="405"/>
                    <a:pt x="3605" y="452"/>
                    <a:pt x="3965" y="539"/>
                  </a:cubicBezTo>
                  <a:cubicBezTo>
                    <a:pt x="4025" y="550"/>
                    <a:pt x="4096" y="574"/>
                    <a:pt x="4156" y="586"/>
                  </a:cubicBezTo>
                  <a:cubicBezTo>
                    <a:pt x="4165" y="587"/>
                    <a:pt x="4174" y="588"/>
                    <a:pt x="4183" y="588"/>
                  </a:cubicBezTo>
                  <a:cubicBezTo>
                    <a:pt x="4278" y="588"/>
                    <a:pt x="4361" y="529"/>
                    <a:pt x="4394" y="431"/>
                  </a:cubicBezTo>
                  <a:cubicBezTo>
                    <a:pt x="4406" y="336"/>
                    <a:pt x="4346" y="229"/>
                    <a:pt x="4239" y="193"/>
                  </a:cubicBezTo>
                  <a:lnTo>
                    <a:pt x="4060" y="158"/>
                  </a:lnTo>
                  <a:cubicBezTo>
                    <a:pt x="3674" y="52"/>
                    <a:pt x="3316" y="1"/>
                    <a:pt x="29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02" name="Google Shape;8902;p76"/>
            <p:cNvSpPr/>
            <p:nvPr/>
          </p:nvSpPr>
          <p:spPr>
            <a:xfrm>
              <a:off x="3244375" y="2840250"/>
              <a:ext cx="124416" cy="45727"/>
            </a:xfrm>
            <a:custGeom>
              <a:avLst/>
              <a:gdLst/>
              <a:ahLst/>
              <a:cxnLst/>
              <a:rect l="l" t="t" r="r" b="b"/>
              <a:pathLst>
                <a:path w="3918" h="1440" extrusionOk="0">
                  <a:moveTo>
                    <a:pt x="1721" y="0"/>
                  </a:moveTo>
                  <a:cubicBezTo>
                    <a:pt x="1391" y="0"/>
                    <a:pt x="1027" y="53"/>
                    <a:pt x="632" y="154"/>
                  </a:cubicBezTo>
                  <a:cubicBezTo>
                    <a:pt x="477" y="189"/>
                    <a:pt x="334" y="213"/>
                    <a:pt x="191" y="237"/>
                  </a:cubicBezTo>
                  <a:cubicBezTo>
                    <a:pt x="96" y="249"/>
                    <a:pt x="1" y="356"/>
                    <a:pt x="12" y="463"/>
                  </a:cubicBezTo>
                  <a:cubicBezTo>
                    <a:pt x="35" y="563"/>
                    <a:pt x="120" y="643"/>
                    <a:pt x="218" y="643"/>
                  </a:cubicBezTo>
                  <a:cubicBezTo>
                    <a:pt x="225" y="643"/>
                    <a:pt x="232" y="643"/>
                    <a:pt x="239" y="642"/>
                  </a:cubicBezTo>
                  <a:cubicBezTo>
                    <a:pt x="405" y="630"/>
                    <a:pt x="572" y="582"/>
                    <a:pt x="727" y="547"/>
                  </a:cubicBezTo>
                  <a:cubicBezTo>
                    <a:pt x="1080" y="460"/>
                    <a:pt x="1412" y="413"/>
                    <a:pt x="1708" y="413"/>
                  </a:cubicBezTo>
                  <a:cubicBezTo>
                    <a:pt x="1901" y="413"/>
                    <a:pt x="2079" y="433"/>
                    <a:pt x="2239" y="475"/>
                  </a:cubicBezTo>
                  <a:cubicBezTo>
                    <a:pt x="2727" y="606"/>
                    <a:pt x="3203" y="928"/>
                    <a:pt x="3561" y="1368"/>
                  </a:cubicBezTo>
                  <a:cubicBezTo>
                    <a:pt x="3608" y="1416"/>
                    <a:pt x="3668" y="1439"/>
                    <a:pt x="3703" y="1439"/>
                  </a:cubicBezTo>
                  <a:cubicBezTo>
                    <a:pt x="3751" y="1439"/>
                    <a:pt x="3799" y="1428"/>
                    <a:pt x="3822" y="1404"/>
                  </a:cubicBezTo>
                  <a:cubicBezTo>
                    <a:pt x="3918" y="1309"/>
                    <a:pt x="3918" y="1189"/>
                    <a:pt x="3858" y="1106"/>
                  </a:cubicBezTo>
                  <a:cubicBezTo>
                    <a:pt x="3441" y="594"/>
                    <a:pt x="2894" y="225"/>
                    <a:pt x="2322" y="70"/>
                  </a:cubicBezTo>
                  <a:cubicBezTo>
                    <a:pt x="2138" y="23"/>
                    <a:pt x="1937" y="0"/>
                    <a:pt x="17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03" name="Google Shape;8903;p76"/>
            <p:cNvSpPr/>
            <p:nvPr/>
          </p:nvSpPr>
          <p:spPr>
            <a:xfrm>
              <a:off x="3198267" y="2744477"/>
              <a:ext cx="214378" cy="145279"/>
            </a:xfrm>
            <a:custGeom>
              <a:avLst/>
              <a:gdLst/>
              <a:ahLst/>
              <a:cxnLst/>
              <a:rect l="l" t="t" r="r" b="b"/>
              <a:pathLst>
                <a:path w="6751" h="4575" extrusionOk="0">
                  <a:moveTo>
                    <a:pt x="4113" y="1"/>
                  </a:moveTo>
                  <a:cubicBezTo>
                    <a:pt x="3977" y="1"/>
                    <a:pt x="3841" y="10"/>
                    <a:pt x="3703" y="26"/>
                  </a:cubicBezTo>
                  <a:cubicBezTo>
                    <a:pt x="3060" y="74"/>
                    <a:pt x="2500" y="407"/>
                    <a:pt x="2060" y="1026"/>
                  </a:cubicBezTo>
                  <a:cubicBezTo>
                    <a:pt x="1786" y="1407"/>
                    <a:pt x="1643" y="1777"/>
                    <a:pt x="1607" y="1884"/>
                  </a:cubicBezTo>
                  <a:lnTo>
                    <a:pt x="1083" y="2693"/>
                  </a:lnTo>
                  <a:cubicBezTo>
                    <a:pt x="929" y="2241"/>
                    <a:pt x="786" y="1955"/>
                    <a:pt x="774" y="1943"/>
                  </a:cubicBezTo>
                  <a:cubicBezTo>
                    <a:pt x="742" y="1871"/>
                    <a:pt x="666" y="1837"/>
                    <a:pt x="595" y="1837"/>
                  </a:cubicBezTo>
                  <a:cubicBezTo>
                    <a:pt x="560" y="1837"/>
                    <a:pt x="527" y="1844"/>
                    <a:pt x="500" y="1860"/>
                  </a:cubicBezTo>
                  <a:cubicBezTo>
                    <a:pt x="393" y="1896"/>
                    <a:pt x="369" y="2039"/>
                    <a:pt x="417" y="2122"/>
                  </a:cubicBezTo>
                  <a:cubicBezTo>
                    <a:pt x="417" y="2134"/>
                    <a:pt x="869" y="3015"/>
                    <a:pt x="964" y="4158"/>
                  </a:cubicBezTo>
                  <a:cubicBezTo>
                    <a:pt x="810" y="4146"/>
                    <a:pt x="667" y="4098"/>
                    <a:pt x="560" y="4063"/>
                  </a:cubicBezTo>
                  <a:cubicBezTo>
                    <a:pt x="429" y="4003"/>
                    <a:pt x="381" y="3944"/>
                    <a:pt x="381" y="3920"/>
                  </a:cubicBezTo>
                  <a:cubicBezTo>
                    <a:pt x="381" y="3824"/>
                    <a:pt x="286" y="3729"/>
                    <a:pt x="191" y="3729"/>
                  </a:cubicBezTo>
                  <a:cubicBezTo>
                    <a:pt x="83" y="3729"/>
                    <a:pt x="0" y="3824"/>
                    <a:pt x="0" y="3920"/>
                  </a:cubicBezTo>
                  <a:cubicBezTo>
                    <a:pt x="0" y="4039"/>
                    <a:pt x="60" y="4265"/>
                    <a:pt x="393" y="4432"/>
                  </a:cubicBezTo>
                  <a:cubicBezTo>
                    <a:pt x="607" y="4515"/>
                    <a:pt x="893" y="4575"/>
                    <a:pt x="1191" y="4575"/>
                  </a:cubicBezTo>
                  <a:cubicBezTo>
                    <a:pt x="1488" y="4575"/>
                    <a:pt x="1750" y="4515"/>
                    <a:pt x="1976" y="4432"/>
                  </a:cubicBezTo>
                  <a:cubicBezTo>
                    <a:pt x="2334" y="4265"/>
                    <a:pt x="2381" y="4039"/>
                    <a:pt x="2381" y="3920"/>
                  </a:cubicBezTo>
                  <a:cubicBezTo>
                    <a:pt x="2381" y="3824"/>
                    <a:pt x="2286" y="3729"/>
                    <a:pt x="2179" y="3729"/>
                  </a:cubicBezTo>
                  <a:cubicBezTo>
                    <a:pt x="2084" y="3729"/>
                    <a:pt x="1988" y="3824"/>
                    <a:pt x="1988" y="3920"/>
                  </a:cubicBezTo>
                  <a:cubicBezTo>
                    <a:pt x="1988" y="3944"/>
                    <a:pt x="1941" y="4003"/>
                    <a:pt x="1810" y="4063"/>
                  </a:cubicBezTo>
                  <a:cubicBezTo>
                    <a:pt x="1691" y="4122"/>
                    <a:pt x="1548" y="4146"/>
                    <a:pt x="1381" y="4158"/>
                  </a:cubicBezTo>
                  <a:cubicBezTo>
                    <a:pt x="1345" y="3801"/>
                    <a:pt x="1286" y="3479"/>
                    <a:pt x="1226" y="3193"/>
                  </a:cubicBezTo>
                  <a:lnTo>
                    <a:pt x="1917" y="2158"/>
                  </a:lnTo>
                  <a:cubicBezTo>
                    <a:pt x="1941" y="2158"/>
                    <a:pt x="1976" y="2169"/>
                    <a:pt x="2048" y="2181"/>
                  </a:cubicBezTo>
                  <a:cubicBezTo>
                    <a:pt x="2167" y="2229"/>
                    <a:pt x="2334" y="2312"/>
                    <a:pt x="2512" y="2420"/>
                  </a:cubicBezTo>
                  <a:cubicBezTo>
                    <a:pt x="2977" y="2693"/>
                    <a:pt x="3584" y="3027"/>
                    <a:pt x="4251" y="3027"/>
                  </a:cubicBezTo>
                  <a:cubicBezTo>
                    <a:pt x="4477" y="3027"/>
                    <a:pt x="4715" y="2991"/>
                    <a:pt x="4953" y="2896"/>
                  </a:cubicBezTo>
                  <a:cubicBezTo>
                    <a:pt x="6441" y="2312"/>
                    <a:pt x="6739" y="431"/>
                    <a:pt x="6739" y="348"/>
                  </a:cubicBezTo>
                  <a:cubicBezTo>
                    <a:pt x="6751" y="312"/>
                    <a:pt x="6727" y="229"/>
                    <a:pt x="6644" y="193"/>
                  </a:cubicBezTo>
                  <a:cubicBezTo>
                    <a:pt x="6614" y="169"/>
                    <a:pt x="6578" y="157"/>
                    <a:pt x="6541" y="157"/>
                  </a:cubicBezTo>
                  <a:cubicBezTo>
                    <a:pt x="6504" y="157"/>
                    <a:pt x="6465" y="169"/>
                    <a:pt x="6429" y="193"/>
                  </a:cubicBezTo>
                  <a:cubicBezTo>
                    <a:pt x="6298" y="275"/>
                    <a:pt x="6157" y="307"/>
                    <a:pt x="5995" y="307"/>
                  </a:cubicBezTo>
                  <a:cubicBezTo>
                    <a:pt x="5805" y="307"/>
                    <a:pt x="5586" y="263"/>
                    <a:pt x="5322" y="205"/>
                  </a:cubicBezTo>
                  <a:cubicBezTo>
                    <a:pt x="5274" y="193"/>
                    <a:pt x="5239" y="193"/>
                    <a:pt x="5191" y="169"/>
                  </a:cubicBezTo>
                  <a:cubicBezTo>
                    <a:pt x="5177" y="166"/>
                    <a:pt x="5163" y="165"/>
                    <a:pt x="5149" y="165"/>
                  </a:cubicBezTo>
                  <a:cubicBezTo>
                    <a:pt x="5057" y="165"/>
                    <a:pt x="4974" y="231"/>
                    <a:pt x="4953" y="324"/>
                  </a:cubicBezTo>
                  <a:cubicBezTo>
                    <a:pt x="4917" y="431"/>
                    <a:pt x="5001" y="526"/>
                    <a:pt x="5096" y="562"/>
                  </a:cubicBezTo>
                  <a:cubicBezTo>
                    <a:pt x="5144" y="574"/>
                    <a:pt x="5191" y="574"/>
                    <a:pt x="5239" y="586"/>
                  </a:cubicBezTo>
                  <a:cubicBezTo>
                    <a:pt x="5513" y="648"/>
                    <a:pt x="5761" y="703"/>
                    <a:pt x="6002" y="703"/>
                  </a:cubicBezTo>
                  <a:cubicBezTo>
                    <a:pt x="6085" y="703"/>
                    <a:pt x="6168" y="697"/>
                    <a:pt x="6251" y="681"/>
                  </a:cubicBezTo>
                  <a:lnTo>
                    <a:pt x="6251" y="681"/>
                  </a:lnTo>
                  <a:cubicBezTo>
                    <a:pt x="6096" y="1217"/>
                    <a:pt x="5691" y="2217"/>
                    <a:pt x="4786" y="2550"/>
                  </a:cubicBezTo>
                  <a:cubicBezTo>
                    <a:pt x="4600" y="2622"/>
                    <a:pt x="4417" y="2652"/>
                    <a:pt x="4237" y="2652"/>
                  </a:cubicBezTo>
                  <a:cubicBezTo>
                    <a:pt x="3671" y="2652"/>
                    <a:pt x="3146" y="2351"/>
                    <a:pt x="2703" y="2098"/>
                  </a:cubicBezTo>
                  <a:cubicBezTo>
                    <a:pt x="2465" y="1955"/>
                    <a:pt x="2262" y="1836"/>
                    <a:pt x="2084" y="1777"/>
                  </a:cubicBezTo>
                  <a:cubicBezTo>
                    <a:pt x="2286" y="1336"/>
                    <a:pt x="2810" y="503"/>
                    <a:pt x="3727" y="431"/>
                  </a:cubicBezTo>
                  <a:cubicBezTo>
                    <a:pt x="3850" y="420"/>
                    <a:pt x="3970" y="415"/>
                    <a:pt x="4092" y="415"/>
                  </a:cubicBezTo>
                  <a:cubicBezTo>
                    <a:pt x="4241" y="415"/>
                    <a:pt x="4391" y="423"/>
                    <a:pt x="4548" y="443"/>
                  </a:cubicBezTo>
                  <a:cubicBezTo>
                    <a:pt x="4556" y="444"/>
                    <a:pt x="4564" y="444"/>
                    <a:pt x="4571" y="444"/>
                  </a:cubicBezTo>
                  <a:cubicBezTo>
                    <a:pt x="4670" y="444"/>
                    <a:pt x="4763" y="375"/>
                    <a:pt x="4774" y="264"/>
                  </a:cubicBezTo>
                  <a:cubicBezTo>
                    <a:pt x="4786" y="157"/>
                    <a:pt x="4715" y="50"/>
                    <a:pt x="4596" y="38"/>
                  </a:cubicBezTo>
                  <a:cubicBezTo>
                    <a:pt x="4430" y="13"/>
                    <a:pt x="4271" y="1"/>
                    <a:pt x="41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04" name="Google Shape;8904;p76"/>
          <p:cNvGrpSpPr/>
          <p:nvPr/>
        </p:nvGrpSpPr>
        <p:grpSpPr>
          <a:xfrm>
            <a:off x="3600885" y="2745526"/>
            <a:ext cx="336889" cy="355592"/>
            <a:chOff x="3620576" y="2745525"/>
            <a:chExt cx="336889" cy="355592"/>
          </a:xfrm>
          <a:solidFill>
            <a:schemeClr val="tx1"/>
          </a:solidFill>
        </p:grpSpPr>
        <p:sp>
          <p:nvSpPr>
            <p:cNvPr id="8905" name="Google Shape;8905;p76"/>
            <p:cNvSpPr/>
            <p:nvPr/>
          </p:nvSpPr>
          <p:spPr>
            <a:xfrm>
              <a:off x="3620576" y="2745525"/>
              <a:ext cx="336889" cy="355592"/>
            </a:xfrm>
            <a:custGeom>
              <a:avLst/>
              <a:gdLst/>
              <a:ahLst/>
              <a:cxnLst/>
              <a:rect l="l" t="t" r="r" b="b"/>
              <a:pathLst>
                <a:path w="10609" h="11198" extrusionOk="0">
                  <a:moveTo>
                    <a:pt x="9856" y="0"/>
                  </a:moveTo>
                  <a:cubicBezTo>
                    <a:pt x="9825" y="0"/>
                    <a:pt x="9794" y="2"/>
                    <a:pt x="9763" y="5"/>
                  </a:cubicBezTo>
                  <a:lnTo>
                    <a:pt x="3310" y="1148"/>
                  </a:lnTo>
                  <a:cubicBezTo>
                    <a:pt x="2965" y="1208"/>
                    <a:pt x="2691" y="1505"/>
                    <a:pt x="2691" y="1863"/>
                  </a:cubicBezTo>
                  <a:lnTo>
                    <a:pt x="2691" y="7161"/>
                  </a:lnTo>
                  <a:cubicBezTo>
                    <a:pt x="2512" y="7101"/>
                    <a:pt x="2324" y="7075"/>
                    <a:pt x="2134" y="7075"/>
                  </a:cubicBezTo>
                  <a:cubicBezTo>
                    <a:pt x="2098" y="7075"/>
                    <a:pt x="2061" y="7076"/>
                    <a:pt x="2024" y="7078"/>
                  </a:cubicBezTo>
                  <a:cubicBezTo>
                    <a:pt x="1489" y="7089"/>
                    <a:pt x="1000" y="7304"/>
                    <a:pt x="608" y="7685"/>
                  </a:cubicBezTo>
                  <a:cubicBezTo>
                    <a:pt x="238" y="8078"/>
                    <a:pt x="12" y="8566"/>
                    <a:pt x="12" y="9102"/>
                  </a:cubicBezTo>
                  <a:cubicBezTo>
                    <a:pt x="0" y="9661"/>
                    <a:pt x="227" y="10185"/>
                    <a:pt x="608" y="10590"/>
                  </a:cubicBezTo>
                  <a:cubicBezTo>
                    <a:pt x="1000" y="10971"/>
                    <a:pt x="1524" y="11197"/>
                    <a:pt x="2072" y="11197"/>
                  </a:cubicBezTo>
                  <a:lnTo>
                    <a:pt x="2096" y="11197"/>
                  </a:lnTo>
                  <a:cubicBezTo>
                    <a:pt x="3215" y="11185"/>
                    <a:pt x="4120" y="10245"/>
                    <a:pt x="4120" y="9114"/>
                  </a:cubicBezTo>
                  <a:lnTo>
                    <a:pt x="4120" y="4934"/>
                  </a:lnTo>
                  <a:cubicBezTo>
                    <a:pt x="4120" y="4827"/>
                    <a:pt x="4037" y="4744"/>
                    <a:pt x="3929" y="4744"/>
                  </a:cubicBezTo>
                  <a:cubicBezTo>
                    <a:pt x="3822" y="4744"/>
                    <a:pt x="3739" y="4827"/>
                    <a:pt x="3739" y="4934"/>
                  </a:cubicBezTo>
                  <a:lnTo>
                    <a:pt x="3739" y="9114"/>
                  </a:lnTo>
                  <a:cubicBezTo>
                    <a:pt x="3739" y="10042"/>
                    <a:pt x="3013" y="10780"/>
                    <a:pt x="2096" y="10792"/>
                  </a:cubicBezTo>
                  <a:lnTo>
                    <a:pt x="2072" y="10792"/>
                  </a:lnTo>
                  <a:cubicBezTo>
                    <a:pt x="1620" y="10792"/>
                    <a:pt x="1203" y="10614"/>
                    <a:pt x="893" y="10304"/>
                  </a:cubicBezTo>
                  <a:cubicBezTo>
                    <a:pt x="572" y="9983"/>
                    <a:pt x="405" y="9566"/>
                    <a:pt x="405" y="9102"/>
                  </a:cubicBezTo>
                  <a:cubicBezTo>
                    <a:pt x="417" y="8221"/>
                    <a:pt x="1143" y="7494"/>
                    <a:pt x="2024" y="7482"/>
                  </a:cubicBezTo>
                  <a:cubicBezTo>
                    <a:pt x="2298" y="7482"/>
                    <a:pt x="2560" y="7518"/>
                    <a:pt x="2798" y="7637"/>
                  </a:cubicBezTo>
                  <a:cubicBezTo>
                    <a:pt x="2826" y="7654"/>
                    <a:pt x="2856" y="7663"/>
                    <a:pt x="2886" y="7663"/>
                  </a:cubicBezTo>
                  <a:cubicBezTo>
                    <a:pt x="2922" y="7663"/>
                    <a:pt x="2957" y="7651"/>
                    <a:pt x="2989" y="7625"/>
                  </a:cubicBezTo>
                  <a:cubicBezTo>
                    <a:pt x="3048" y="7601"/>
                    <a:pt x="3084" y="7518"/>
                    <a:pt x="3084" y="7459"/>
                  </a:cubicBezTo>
                  <a:lnTo>
                    <a:pt x="3084" y="1863"/>
                  </a:lnTo>
                  <a:cubicBezTo>
                    <a:pt x="3084" y="1708"/>
                    <a:pt x="3203" y="1565"/>
                    <a:pt x="3346" y="1541"/>
                  </a:cubicBezTo>
                  <a:lnTo>
                    <a:pt x="9811" y="398"/>
                  </a:lnTo>
                  <a:cubicBezTo>
                    <a:pt x="9834" y="393"/>
                    <a:pt x="9856" y="391"/>
                    <a:pt x="9877" y="391"/>
                  </a:cubicBezTo>
                  <a:cubicBezTo>
                    <a:pt x="9953" y="391"/>
                    <a:pt x="10017" y="423"/>
                    <a:pt x="10073" y="470"/>
                  </a:cubicBezTo>
                  <a:cubicBezTo>
                    <a:pt x="10156" y="529"/>
                    <a:pt x="10192" y="612"/>
                    <a:pt x="10192" y="720"/>
                  </a:cubicBezTo>
                  <a:lnTo>
                    <a:pt x="10192" y="2910"/>
                  </a:lnTo>
                  <a:cubicBezTo>
                    <a:pt x="10192" y="3018"/>
                    <a:pt x="10287" y="3101"/>
                    <a:pt x="10394" y="3101"/>
                  </a:cubicBezTo>
                  <a:cubicBezTo>
                    <a:pt x="10490" y="3101"/>
                    <a:pt x="10585" y="3018"/>
                    <a:pt x="10585" y="2910"/>
                  </a:cubicBezTo>
                  <a:lnTo>
                    <a:pt x="10585" y="720"/>
                  </a:lnTo>
                  <a:cubicBezTo>
                    <a:pt x="10609" y="529"/>
                    <a:pt x="10525" y="315"/>
                    <a:pt x="10359" y="172"/>
                  </a:cubicBezTo>
                  <a:cubicBezTo>
                    <a:pt x="10216" y="60"/>
                    <a:pt x="10039" y="0"/>
                    <a:pt x="98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06" name="Google Shape;8906;p76"/>
            <p:cNvSpPr/>
            <p:nvPr/>
          </p:nvSpPr>
          <p:spPr>
            <a:xfrm>
              <a:off x="3738896" y="2800747"/>
              <a:ext cx="218570" cy="258771"/>
            </a:xfrm>
            <a:custGeom>
              <a:avLst/>
              <a:gdLst/>
              <a:ahLst/>
              <a:cxnLst/>
              <a:rect l="l" t="t" r="r" b="b"/>
              <a:pathLst>
                <a:path w="6883" h="8149" extrusionOk="0">
                  <a:moveTo>
                    <a:pt x="5651" y="0"/>
                  </a:moveTo>
                  <a:cubicBezTo>
                    <a:pt x="5637" y="0"/>
                    <a:pt x="5623" y="2"/>
                    <a:pt x="5609" y="5"/>
                  </a:cubicBezTo>
                  <a:lnTo>
                    <a:pt x="156" y="981"/>
                  </a:lnTo>
                  <a:cubicBezTo>
                    <a:pt x="72" y="993"/>
                    <a:pt x="1" y="1076"/>
                    <a:pt x="1" y="1171"/>
                  </a:cubicBezTo>
                  <a:lnTo>
                    <a:pt x="1" y="2267"/>
                  </a:lnTo>
                  <a:cubicBezTo>
                    <a:pt x="1" y="2374"/>
                    <a:pt x="84" y="2469"/>
                    <a:pt x="191" y="2469"/>
                  </a:cubicBezTo>
                  <a:cubicBezTo>
                    <a:pt x="287" y="2469"/>
                    <a:pt x="382" y="2374"/>
                    <a:pt x="382" y="2267"/>
                  </a:cubicBezTo>
                  <a:lnTo>
                    <a:pt x="382" y="1338"/>
                  </a:lnTo>
                  <a:lnTo>
                    <a:pt x="5430" y="445"/>
                  </a:lnTo>
                  <a:lnTo>
                    <a:pt x="5430" y="4112"/>
                  </a:lnTo>
                  <a:cubicBezTo>
                    <a:pt x="5241" y="4052"/>
                    <a:pt x="5051" y="4026"/>
                    <a:pt x="4862" y="4026"/>
                  </a:cubicBezTo>
                  <a:cubicBezTo>
                    <a:pt x="4825" y="4026"/>
                    <a:pt x="4788" y="4027"/>
                    <a:pt x="4752" y="4029"/>
                  </a:cubicBezTo>
                  <a:cubicBezTo>
                    <a:pt x="4216" y="4041"/>
                    <a:pt x="3728" y="4243"/>
                    <a:pt x="3347" y="4636"/>
                  </a:cubicBezTo>
                  <a:cubicBezTo>
                    <a:pt x="2966" y="5029"/>
                    <a:pt x="2751" y="5517"/>
                    <a:pt x="2751" y="6053"/>
                  </a:cubicBezTo>
                  <a:cubicBezTo>
                    <a:pt x="2727" y="6613"/>
                    <a:pt x="2954" y="7136"/>
                    <a:pt x="3347" y="7541"/>
                  </a:cubicBezTo>
                  <a:cubicBezTo>
                    <a:pt x="3728" y="7922"/>
                    <a:pt x="4251" y="8148"/>
                    <a:pt x="4799" y="8148"/>
                  </a:cubicBezTo>
                  <a:lnTo>
                    <a:pt x="4835" y="8148"/>
                  </a:lnTo>
                  <a:cubicBezTo>
                    <a:pt x="5942" y="8137"/>
                    <a:pt x="6859" y="7196"/>
                    <a:pt x="6859" y="6065"/>
                  </a:cubicBezTo>
                  <a:lnTo>
                    <a:pt x="6859" y="2148"/>
                  </a:lnTo>
                  <a:cubicBezTo>
                    <a:pt x="6883" y="2017"/>
                    <a:pt x="6799" y="1933"/>
                    <a:pt x="6692" y="1933"/>
                  </a:cubicBezTo>
                  <a:cubicBezTo>
                    <a:pt x="6585" y="1933"/>
                    <a:pt x="6502" y="2017"/>
                    <a:pt x="6502" y="2124"/>
                  </a:cubicBezTo>
                  <a:lnTo>
                    <a:pt x="6502" y="6041"/>
                  </a:lnTo>
                  <a:cubicBezTo>
                    <a:pt x="6502" y="6958"/>
                    <a:pt x="5775" y="7708"/>
                    <a:pt x="4859" y="7720"/>
                  </a:cubicBezTo>
                  <a:lnTo>
                    <a:pt x="4835" y="7720"/>
                  </a:lnTo>
                  <a:cubicBezTo>
                    <a:pt x="4382" y="7720"/>
                    <a:pt x="3966" y="7541"/>
                    <a:pt x="3656" y="7232"/>
                  </a:cubicBezTo>
                  <a:cubicBezTo>
                    <a:pt x="3335" y="6898"/>
                    <a:pt x="3168" y="6482"/>
                    <a:pt x="3168" y="6017"/>
                  </a:cubicBezTo>
                  <a:cubicBezTo>
                    <a:pt x="3180" y="5148"/>
                    <a:pt x="3906" y="4410"/>
                    <a:pt x="4787" y="4398"/>
                  </a:cubicBezTo>
                  <a:cubicBezTo>
                    <a:pt x="5061" y="4398"/>
                    <a:pt x="5323" y="4446"/>
                    <a:pt x="5561" y="4565"/>
                  </a:cubicBezTo>
                  <a:cubicBezTo>
                    <a:pt x="5588" y="4575"/>
                    <a:pt x="5617" y="4581"/>
                    <a:pt x="5646" y="4581"/>
                  </a:cubicBezTo>
                  <a:cubicBezTo>
                    <a:pt x="5683" y="4581"/>
                    <a:pt x="5719" y="4572"/>
                    <a:pt x="5752" y="4553"/>
                  </a:cubicBezTo>
                  <a:cubicBezTo>
                    <a:pt x="5811" y="4517"/>
                    <a:pt x="5847" y="4446"/>
                    <a:pt x="5847" y="4386"/>
                  </a:cubicBezTo>
                  <a:lnTo>
                    <a:pt x="5847" y="207"/>
                  </a:lnTo>
                  <a:cubicBezTo>
                    <a:pt x="5847" y="147"/>
                    <a:pt x="5811" y="88"/>
                    <a:pt x="5775" y="52"/>
                  </a:cubicBezTo>
                  <a:cubicBezTo>
                    <a:pt x="5739" y="16"/>
                    <a:pt x="5696" y="0"/>
                    <a:pt x="56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07" name="Google Shape;8907;p76"/>
          <p:cNvGrpSpPr/>
          <p:nvPr/>
        </p:nvGrpSpPr>
        <p:grpSpPr>
          <a:xfrm>
            <a:off x="4107124" y="2760705"/>
            <a:ext cx="380393" cy="363118"/>
            <a:chOff x="4126815" y="2760704"/>
            <a:chExt cx="380393" cy="363118"/>
          </a:xfrm>
          <a:solidFill>
            <a:schemeClr val="tx1"/>
          </a:solidFill>
        </p:grpSpPr>
        <p:sp>
          <p:nvSpPr>
            <p:cNvPr id="8908" name="Google Shape;8908;p76"/>
            <p:cNvSpPr/>
            <p:nvPr/>
          </p:nvSpPr>
          <p:spPr>
            <a:xfrm>
              <a:off x="4219825" y="2822435"/>
              <a:ext cx="103267" cy="29056"/>
            </a:xfrm>
            <a:custGeom>
              <a:avLst/>
              <a:gdLst/>
              <a:ahLst/>
              <a:cxnLst/>
              <a:rect l="l" t="t" r="r" b="b"/>
              <a:pathLst>
                <a:path w="3252" h="915" extrusionOk="0">
                  <a:moveTo>
                    <a:pt x="1620" y="0"/>
                  </a:moveTo>
                  <a:cubicBezTo>
                    <a:pt x="1025" y="0"/>
                    <a:pt x="477" y="215"/>
                    <a:pt x="60" y="631"/>
                  </a:cubicBezTo>
                  <a:cubicBezTo>
                    <a:pt x="1" y="691"/>
                    <a:pt x="1" y="810"/>
                    <a:pt x="60" y="869"/>
                  </a:cubicBezTo>
                  <a:cubicBezTo>
                    <a:pt x="90" y="899"/>
                    <a:pt x="132" y="914"/>
                    <a:pt x="175" y="914"/>
                  </a:cubicBezTo>
                  <a:cubicBezTo>
                    <a:pt x="218" y="914"/>
                    <a:pt x="263" y="899"/>
                    <a:pt x="298" y="869"/>
                  </a:cubicBezTo>
                  <a:cubicBezTo>
                    <a:pt x="656" y="512"/>
                    <a:pt x="1120" y="322"/>
                    <a:pt x="1620" y="322"/>
                  </a:cubicBezTo>
                  <a:cubicBezTo>
                    <a:pt x="2132" y="322"/>
                    <a:pt x="2596" y="512"/>
                    <a:pt x="2953" y="869"/>
                  </a:cubicBezTo>
                  <a:cubicBezTo>
                    <a:pt x="2983" y="899"/>
                    <a:pt x="3028" y="914"/>
                    <a:pt x="3073" y="914"/>
                  </a:cubicBezTo>
                  <a:cubicBezTo>
                    <a:pt x="3117" y="914"/>
                    <a:pt x="3162" y="899"/>
                    <a:pt x="3192" y="869"/>
                  </a:cubicBezTo>
                  <a:cubicBezTo>
                    <a:pt x="3251" y="810"/>
                    <a:pt x="3251" y="691"/>
                    <a:pt x="3192" y="631"/>
                  </a:cubicBezTo>
                  <a:cubicBezTo>
                    <a:pt x="2775" y="215"/>
                    <a:pt x="2215" y="0"/>
                    <a:pt x="1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09" name="Google Shape;8909;p76"/>
            <p:cNvSpPr/>
            <p:nvPr/>
          </p:nvSpPr>
          <p:spPr>
            <a:xfrm>
              <a:off x="4126815" y="2760704"/>
              <a:ext cx="380393" cy="363118"/>
            </a:xfrm>
            <a:custGeom>
              <a:avLst/>
              <a:gdLst/>
              <a:ahLst/>
              <a:cxnLst/>
              <a:rect l="l" t="t" r="r" b="b"/>
              <a:pathLst>
                <a:path w="11979" h="11435" extrusionOk="0">
                  <a:moveTo>
                    <a:pt x="7621" y="6921"/>
                  </a:moveTo>
                  <a:lnTo>
                    <a:pt x="8061" y="7373"/>
                  </a:lnTo>
                  <a:lnTo>
                    <a:pt x="7787" y="7659"/>
                  </a:lnTo>
                  <a:lnTo>
                    <a:pt x="7335" y="7207"/>
                  </a:lnTo>
                  <a:cubicBezTo>
                    <a:pt x="7442" y="7123"/>
                    <a:pt x="7526" y="7016"/>
                    <a:pt x="7621" y="6921"/>
                  </a:cubicBezTo>
                  <a:close/>
                  <a:moveTo>
                    <a:pt x="4552" y="328"/>
                  </a:moveTo>
                  <a:cubicBezTo>
                    <a:pt x="5525" y="328"/>
                    <a:pt x="6496" y="700"/>
                    <a:pt x="7228" y="1444"/>
                  </a:cubicBezTo>
                  <a:cubicBezTo>
                    <a:pt x="8645" y="2861"/>
                    <a:pt x="8704" y="5076"/>
                    <a:pt x="7466" y="6564"/>
                  </a:cubicBezTo>
                  <a:cubicBezTo>
                    <a:pt x="7311" y="6766"/>
                    <a:pt x="7156" y="6909"/>
                    <a:pt x="6978" y="7064"/>
                  </a:cubicBezTo>
                  <a:cubicBezTo>
                    <a:pt x="6279" y="7651"/>
                    <a:pt x="5417" y="7944"/>
                    <a:pt x="4554" y="7944"/>
                  </a:cubicBezTo>
                  <a:cubicBezTo>
                    <a:pt x="3579" y="7944"/>
                    <a:pt x="2603" y="7571"/>
                    <a:pt x="1858" y="6826"/>
                  </a:cubicBezTo>
                  <a:cubicBezTo>
                    <a:pt x="370" y="5338"/>
                    <a:pt x="370" y="2921"/>
                    <a:pt x="1858" y="1444"/>
                  </a:cubicBezTo>
                  <a:cubicBezTo>
                    <a:pt x="2602" y="700"/>
                    <a:pt x="3579" y="328"/>
                    <a:pt x="4552" y="328"/>
                  </a:cubicBezTo>
                  <a:close/>
                  <a:moveTo>
                    <a:pt x="8518" y="7440"/>
                  </a:moveTo>
                  <a:cubicBezTo>
                    <a:pt x="8550" y="7440"/>
                    <a:pt x="8580" y="7453"/>
                    <a:pt x="8597" y="7481"/>
                  </a:cubicBezTo>
                  <a:lnTo>
                    <a:pt x="9061" y="7897"/>
                  </a:lnTo>
                  <a:lnTo>
                    <a:pt x="8276" y="8683"/>
                  </a:lnTo>
                  <a:lnTo>
                    <a:pt x="7883" y="8195"/>
                  </a:lnTo>
                  <a:cubicBezTo>
                    <a:pt x="7847" y="8135"/>
                    <a:pt x="7847" y="8052"/>
                    <a:pt x="7883" y="8016"/>
                  </a:cubicBezTo>
                  <a:lnTo>
                    <a:pt x="8418" y="7481"/>
                  </a:lnTo>
                  <a:cubicBezTo>
                    <a:pt x="8444" y="7456"/>
                    <a:pt x="8482" y="7440"/>
                    <a:pt x="8518" y="7440"/>
                  </a:cubicBezTo>
                  <a:close/>
                  <a:moveTo>
                    <a:pt x="9335" y="8100"/>
                  </a:moveTo>
                  <a:lnTo>
                    <a:pt x="11252" y="9779"/>
                  </a:lnTo>
                  <a:cubicBezTo>
                    <a:pt x="11574" y="10064"/>
                    <a:pt x="11597" y="10576"/>
                    <a:pt x="11276" y="10886"/>
                  </a:cubicBezTo>
                  <a:cubicBezTo>
                    <a:pt x="11128" y="11033"/>
                    <a:pt x="10940" y="11105"/>
                    <a:pt x="10752" y="11105"/>
                  </a:cubicBezTo>
                  <a:cubicBezTo>
                    <a:pt x="10544" y="11105"/>
                    <a:pt x="10336" y="11018"/>
                    <a:pt x="10181" y="10850"/>
                  </a:cubicBezTo>
                  <a:lnTo>
                    <a:pt x="8514" y="8921"/>
                  </a:lnTo>
                  <a:lnTo>
                    <a:pt x="9335" y="8100"/>
                  </a:lnTo>
                  <a:close/>
                  <a:moveTo>
                    <a:pt x="4543" y="1"/>
                  </a:moveTo>
                  <a:cubicBezTo>
                    <a:pt x="3483" y="1"/>
                    <a:pt x="2424" y="402"/>
                    <a:pt x="1620" y="1206"/>
                  </a:cubicBezTo>
                  <a:cubicBezTo>
                    <a:pt x="1" y="2837"/>
                    <a:pt x="1" y="5457"/>
                    <a:pt x="1620" y="7064"/>
                  </a:cubicBezTo>
                  <a:cubicBezTo>
                    <a:pt x="2431" y="7875"/>
                    <a:pt x="3489" y="8272"/>
                    <a:pt x="4543" y="8272"/>
                  </a:cubicBezTo>
                  <a:cubicBezTo>
                    <a:pt x="5440" y="8272"/>
                    <a:pt x="6334" y="7985"/>
                    <a:pt x="7073" y="7421"/>
                  </a:cubicBezTo>
                  <a:lnTo>
                    <a:pt x="7561" y="7909"/>
                  </a:lnTo>
                  <a:cubicBezTo>
                    <a:pt x="7490" y="8076"/>
                    <a:pt x="7502" y="8278"/>
                    <a:pt x="7633" y="8409"/>
                  </a:cubicBezTo>
                  <a:lnTo>
                    <a:pt x="9954" y="11064"/>
                  </a:lnTo>
                  <a:cubicBezTo>
                    <a:pt x="10171" y="11312"/>
                    <a:pt x="10471" y="11434"/>
                    <a:pt x="10771" y="11434"/>
                  </a:cubicBezTo>
                  <a:cubicBezTo>
                    <a:pt x="11049" y="11434"/>
                    <a:pt x="11326" y="11330"/>
                    <a:pt x="11538" y="11124"/>
                  </a:cubicBezTo>
                  <a:cubicBezTo>
                    <a:pt x="11978" y="10671"/>
                    <a:pt x="11955" y="9945"/>
                    <a:pt x="11478" y="9540"/>
                  </a:cubicBezTo>
                  <a:lnTo>
                    <a:pt x="8823" y="7219"/>
                  </a:lnTo>
                  <a:cubicBezTo>
                    <a:pt x="8737" y="7139"/>
                    <a:pt x="8629" y="7104"/>
                    <a:pt x="8522" y="7104"/>
                  </a:cubicBezTo>
                  <a:cubicBezTo>
                    <a:pt x="8453" y="7104"/>
                    <a:pt x="8384" y="7119"/>
                    <a:pt x="8323" y="7147"/>
                  </a:cubicBezTo>
                  <a:lnTo>
                    <a:pt x="7823" y="6659"/>
                  </a:lnTo>
                  <a:cubicBezTo>
                    <a:pt x="9073" y="5052"/>
                    <a:pt x="8978" y="2694"/>
                    <a:pt x="7466" y="1206"/>
                  </a:cubicBezTo>
                  <a:cubicBezTo>
                    <a:pt x="6662" y="402"/>
                    <a:pt x="5603" y="1"/>
                    <a:pt x="45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10" name="Google Shape;8910;p76"/>
            <p:cNvSpPr/>
            <p:nvPr/>
          </p:nvSpPr>
          <p:spPr>
            <a:xfrm>
              <a:off x="4278826" y="2791379"/>
              <a:ext cx="103998" cy="201962"/>
            </a:xfrm>
            <a:custGeom>
              <a:avLst/>
              <a:gdLst/>
              <a:ahLst/>
              <a:cxnLst/>
              <a:rect l="l" t="t" r="r" b="b"/>
              <a:pathLst>
                <a:path w="3275" h="6360" extrusionOk="0">
                  <a:moveTo>
                    <a:pt x="191" y="0"/>
                  </a:moveTo>
                  <a:cubicBezTo>
                    <a:pt x="106" y="0"/>
                    <a:pt x="35" y="59"/>
                    <a:pt x="24" y="157"/>
                  </a:cubicBezTo>
                  <a:cubicBezTo>
                    <a:pt x="0" y="264"/>
                    <a:pt x="60" y="335"/>
                    <a:pt x="167" y="347"/>
                  </a:cubicBezTo>
                  <a:cubicBezTo>
                    <a:pt x="798" y="442"/>
                    <a:pt x="1345" y="716"/>
                    <a:pt x="1786" y="1169"/>
                  </a:cubicBezTo>
                  <a:cubicBezTo>
                    <a:pt x="2905" y="2288"/>
                    <a:pt x="2905" y="4110"/>
                    <a:pt x="1786" y="5229"/>
                  </a:cubicBezTo>
                  <a:cubicBezTo>
                    <a:pt x="1345" y="5645"/>
                    <a:pt x="774" y="5931"/>
                    <a:pt x="167" y="6015"/>
                  </a:cubicBezTo>
                  <a:cubicBezTo>
                    <a:pt x="83" y="6038"/>
                    <a:pt x="24" y="6122"/>
                    <a:pt x="24" y="6217"/>
                  </a:cubicBezTo>
                  <a:cubicBezTo>
                    <a:pt x="36" y="6300"/>
                    <a:pt x="107" y="6360"/>
                    <a:pt x="179" y="6360"/>
                  </a:cubicBezTo>
                  <a:lnTo>
                    <a:pt x="214" y="6360"/>
                  </a:lnTo>
                  <a:cubicBezTo>
                    <a:pt x="917" y="6253"/>
                    <a:pt x="1536" y="5943"/>
                    <a:pt x="2024" y="5455"/>
                  </a:cubicBezTo>
                  <a:cubicBezTo>
                    <a:pt x="3274" y="4205"/>
                    <a:pt x="3274" y="2169"/>
                    <a:pt x="2024" y="919"/>
                  </a:cubicBezTo>
                  <a:cubicBezTo>
                    <a:pt x="1536" y="419"/>
                    <a:pt x="917" y="109"/>
                    <a:pt x="214" y="2"/>
                  </a:cubicBezTo>
                  <a:cubicBezTo>
                    <a:pt x="206" y="1"/>
                    <a:pt x="1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11" name="Google Shape;8911;p76"/>
            <p:cNvSpPr/>
            <p:nvPr/>
          </p:nvSpPr>
          <p:spPr>
            <a:xfrm>
              <a:off x="4159332" y="2791379"/>
              <a:ext cx="105903" cy="201962"/>
            </a:xfrm>
            <a:custGeom>
              <a:avLst/>
              <a:gdLst/>
              <a:ahLst/>
              <a:cxnLst/>
              <a:rect l="l" t="t" r="r" b="b"/>
              <a:pathLst>
                <a:path w="3335" h="6360" extrusionOk="0">
                  <a:moveTo>
                    <a:pt x="3162" y="1"/>
                  </a:moveTo>
                  <a:cubicBezTo>
                    <a:pt x="3156" y="1"/>
                    <a:pt x="3150" y="1"/>
                    <a:pt x="3144" y="2"/>
                  </a:cubicBezTo>
                  <a:cubicBezTo>
                    <a:pt x="2430" y="61"/>
                    <a:pt x="1775" y="383"/>
                    <a:pt x="1251" y="895"/>
                  </a:cubicBezTo>
                  <a:cubicBezTo>
                    <a:pt x="1" y="2145"/>
                    <a:pt x="1" y="4193"/>
                    <a:pt x="1251" y="5443"/>
                  </a:cubicBezTo>
                  <a:cubicBezTo>
                    <a:pt x="1775" y="5955"/>
                    <a:pt x="2430" y="6277"/>
                    <a:pt x="3144" y="6360"/>
                  </a:cubicBezTo>
                  <a:lnTo>
                    <a:pt x="3156" y="6360"/>
                  </a:lnTo>
                  <a:cubicBezTo>
                    <a:pt x="3251" y="6360"/>
                    <a:pt x="3311" y="6300"/>
                    <a:pt x="3323" y="6217"/>
                  </a:cubicBezTo>
                  <a:cubicBezTo>
                    <a:pt x="3334" y="6122"/>
                    <a:pt x="3263" y="6038"/>
                    <a:pt x="3168" y="6038"/>
                  </a:cubicBezTo>
                  <a:cubicBezTo>
                    <a:pt x="2537" y="5955"/>
                    <a:pt x="1941" y="5681"/>
                    <a:pt x="1477" y="5217"/>
                  </a:cubicBezTo>
                  <a:cubicBezTo>
                    <a:pt x="358" y="4098"/>
                    <a:pt x="358" y="2264"/>
                    <a:pt x="1477" y="1157"/>
                  </a:cubicBezTo>
                  <a:cubicBezTo>
                    <a:pt x="1941" y="692"/>
                    <a:pt x="2513" y="407"/>
                    <a:pt x="3168" y="335"/>
                  </a:cubicBezTo>
                  <a:cubicBezTo>
                    <a:pt x="3263" y="311"/>
                    <a:pt x="3334" y="240"/>
                    <a:pt x="3323" y="157"/>
                  </a:cubicBezTo>
                  <a:cubicBezTo>
                    <a:pt x="3312" y="68"/>
                    <a:pt x="3239" y="1"/>
                    <a:pt x="31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12" name="Google Shape;8912;p76"/>
          <p:cNvGrpSpPr/>
          <p:nvPr/>
        </p:nvGrpSpPr>
        <p:grpSpPr>
          <a:xfrm>
            <a:off x="4656294" y="2745684"/>
            <a:ext cx="381346" cy="368644"/>
            <a:chOff x="4675986" y="2745684"/>
            <a:chExt cx="381346" cy="368644"/>
          </a:xfrm>
          <a:solidFill>
            <a:schemeClr val="tx1"/>
          </a:solidFill>
        </p:grpSpPr>
        <p:sp>
          <p:nvSpPr>
            <p:cNvPr id="8913" name="Google Shape;8913;p76"/>
            <p:cNvSpPr/>
            <p:nvPr/>
          </p:nvSpPr>
          <p:spPr>
            <a:xfrm>
              <a:off x="4828918" y="2895345"/>
              <a:ext cx="69226" cy="69258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1100" y="1"/>
                  </a:moveTo>
                  <a:cubicBezTo>
                    <a:pt x="535" y="1"/>
                    <a:pt x="1" y="443"/>
                    <a:pt x="1" y="1098"/>
                  </a:cubicBezTo>
                  <a:cubicBezTo>
                    <a:pt x="1" y="1705"/>
                    <a:pt x="501" y="2181"/>
                    <a:pt x="1096" y="2181"/>
                  </a:cubicBezTo>
                  <a:cubicBezTo>
                    <a:pt x="1703" y="2181"/>
                    <a:pt x="2180" y="1693"/>
                    <a:pt x="2180" y="1098"/>
                  </a:cubicBezTo>
                  <a:cubicBezTo>
                    <a:pt x="2180" y="1014"/>
                    <a:pt x="2180" y="955"/>
                    <a:pt x="2168" y="895"/>
                  </a:cubicBezTo>
                  <a:cubicBezTo>
                    <a:pt x="2146" y="819"/>
                    <a:pt x="2074" y="763"/>
                    <a:pt x="1989" y="763"/>
                  </a:cubicBezTo>
                  <a:cubicBezTo>
                    <a:pt x="1981" y="763"/>
                    <a:pt x="1973" y="763"/>
                    <a:pt x="1965" y="764"/>
                  </a:cubicBezTo>
                  <a:cubicBezTo>
                    <a:pt x="1882" y="776"/>
                    <a:pt x="1822" y="871"/>
                    <a:pt x="1834" y="955"/>
                  </a:cubicBezTo>
                  <a:cubicBezTo>
                    <a:pt x="1915" y="1442"/>
                    <a:pt x="1524" y="1834"/>
                    <a:pt x="1092" y="1834"/>
                  </a:cubicBezTo>
                  <a:cubicBezTo>
                    <a:pt x="954" y="1834"/>
                    <a:pt x="812" y="1794"/>
                    <a:pt x="679" y="1705"/>
                  </a:cubicBezTo>
                  <a:cubicBezTo>
                    <a:pt x="60" y="1288"/>
                    <a:pt x="358" y="336"/>
                    <a:pt x="1096" y="336"/>
                  </a:cubicBezTo>
                  <a:cubicBezTo>
                    <a:pt x="1251" y="336"/>
                    <a:pt x="1418" y="395"/>
                    <a:pt x="1548" y="502"/>
                  </a:cubicBezTo>
                  <a:cubicBezTo>
                    <a:pt x="1581" y="525"/>
                    <a:pt x="1615" y="536"/>
                    <a:pt x="1649" y="536"/>
                  </a:cubicBezTo>
                  <a:cubicBezTo>
                    <a:pt x="1701" y="536"/>
                    <a:pt x="1750" y="510"/>
                    <a:pt x="1787" y="466"/>
                  </a:cubicBezTo>
                  <a:cubicBezTo>
                    <a:pt x="1846" y="395"/>
                    <a:pt x="1834" y="288"/>
                    <a:pt x="1763" y="228"/>
                  </a:cubicBezTo>
                  <a:cubicBezTo>
                    <a:pt x="1558" y="72"/>
                    <a:pt x="1327" y="1"/>
                    <a:pt x="1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14" name="Google Shape;8914;p76"/>
            <p:cNvSpPr/>
            <p:nvPr/>
          </p:nvSpPr>
          <p:spPr>
            <a:xfrm>
              <a:off x="4675986" y="2745684"/>
              <a:ext cx="381346" cy="368644"/>
            </a:xfrm>
            <a:custGeom>
              <a:avLst/>
              <a:gdLst/>
              <a:ahLst/>
              <a:cxnLst/>
              <a:rect l="l" t="t" r="r" b="b"/>
              <a:pathLst>
                <a:path w="12009" h="11609" extrusionOk="0">
                  <a:moveTo>
                    <a:pt x="1049" y="2188"/>
                  </a:moveTo>
                  <a:cubicBezTo>
                    <a:pt x="1173" y="2188"/>
                    <a:pt x="1299" y="2229"/>
                    <a:pt x="1411" y="2322"/>
                  </a:cubicBezTo>
                  <a:cubicBezTo>
                    <a:pt x="1650" y="2512"/>
                    <a:pt x="1697" y="2846"/>
                    <a:pt x="1531" y="3096"/>
                  </a:cubicBezTo>
                  <a:cubicBezTo>
                    <a:pt x="1413" y="3272"/>
                    <a:pt x="1231" y="3354"/>
                    <a:pt x="1049" y="3354"/>
                  </a:cubicBezTo>
                  <a:cubicBezTo>
                    <a:pt x="791" y="3354"/>
                    <a:pt x="534" y="3188"/>
                    <a:pt x="471" y="2893"/>
                  </a:cubicBezTo>
                  <a:cubicBezTo>
                    <a:pt x="401" y="2493"/>
                    <a:pt x="714" y="2188"/>
                    <a:pt x="1049" y="2188"/>
                  </a:cubicBezTo>
                  <a:close/>
                  <a:moveTo>
                    <a:pt x="4317" y="3036"/>
                  </a:moveTo>
                  <a:cubicBezTo>
                    <a:pt x="4400" y="3084"/>
                    <a:pt x="5472" y="3703"/>
                    <a:pt x="5567" y="3751"/>
                  </a:cubicBezTo>
                  <a:lnTo>
                    <a:pt x="4317" y="4465"/>
                  </a:lnTo>
                  <a:lnTo>
                    <a:pt x="4317" y="3036"/>
                  </a:lnTo>
                  <a:close/>
                  <a:moveTo>
                    <a:pt x="7496" y="3036"/>
                  </a:moveTo>
                  <a:lnTo>
                    <a:pt x="7496" y="4465"/>
                  </a:lnTo>
                  <a:lnTo>
                    <a:pt x="6245" y="3751"/>
                  </a:lnTo>
                  <a:lnTo>
                    <a:pt x="7496" y="3036"/>
                  </a:lnTo>
                  <a:close/>
                  <a:moveTo>
                    <a:pt x="9246" y="2262"/>
                  </a:moveTo>
                  <a:cubicBezTo>
                    <a:pt x="10115" y="2262"/>
                    <a:pt x="10829" y="2965"/>
                    <a:pt x="10829" y="3858"/>
                  </a:cubicBezTo>
                  <a:cubicBezTo>
                    <a:pt x="10829" y="4429"/>
                    <a:pt x="10520" y="4953"/>
                    <a:pt x="10032" y="5239"/>
                  </a:cubicBezTo>
                  <a:lnTo>
                    <a:pt x="9448" y="5572"/>
                  </a:lnTo>
                  <a:cubicBezTo>
                    <a:pt x="9270" y="5477"/>
                    <a:pt x="8055" y="4775"/>
                    <a:pt x="7841" y="4656"/>
                  </a:cubicBezTo>
                  <a:lnTo>
                    <a:pt x="7841" y="2834"/>
                  </a:lnTo>
                  <a:cubicBezTo>
                    <a:pt x="8305" y="2596"/>
                    <a:pt x="8627" y="2262"/>
                    <a:pt x="9246" y="2262"/>
                  </a:cubicBezTo>
                  <a:close/>
                  <a:moveTo>
                    <a:pt x="2565" y="2283"/>
                  </a:moveTo>
                  <a:cubicBezTo>
                    <a:pt x="2837" y="2283"/>
                    <a:pt x="3111" y="2352"/>
                    <a:pt x="3364" y="2489"/>
                  </a:cubicBezTo>
                  <a:cubicBezTo>
                    <a:pt x="3745" y="2715"/>
                    <a:pt x="3602" y="2620"/>
                    <a:pt x="3971" y="2846"/>
                  </a:cubicBezTo>
                  <a:lnTo>
                    <a:pt x="3971" y="4656"/>
                  </a:lnTo>
                  <a:lnTo>
                    <a:pt x="2352" y="5584"/>
                  </a:lnTo>
                  <a:lnTo>
                    <a:pt x="1769" y="5251"/>
                  </a:lnTo>
                  <a:cubicBezTo>
                    <a:pt x="1400" y="5049"/>
                    <a:pt x="1126" y="4703"/>
                    <a:pt x="1030" y="4287"/>
                  </a:cubicBezTo>
                  <a:cubicBezTo>
                    <a:pt x="971" y="4096"/>
                    <a:pt x="947" y="3882"/>
                    <a:pt x="983" y="3691"/>
                  </a:cubicBezTo>
                  <a:lnTo>
                    <a:pt x="983" y="3691"/>
                  </a:lnTo>
                  <a:cubicBezTo>
                    <a:pt x="1005" y="3693"/>
                    <a:pt x="1027" y="3694"/>
                    <a:pt x="1049" y="3694"/>
                  </a:cubicBezTo>
                  <a:cubicBezTo>
                    <a:pt x="1694" y="3694"/>
                    <a:pt x="2153" y="3028"/>
                    <a:pt x="1900" y="2429"/>
                  </a:cubicBezTo>
                  <a:cubicBezTo>
                    <a:pt x="2111" y="2332"/>
                    <a:pt x="2337" y="2283"/>
                    <a:pt x="2565" y="2283"/>
                  </a:cubicBezTo>
                  <a:close/>
                  <a:moveTo>
                    <a:pt x="7841" y="5060"/>
                  </a:moveTo>
                  <a:cubicBezTo>
                    <a:pt x="8008" y="5156"/>
                    <a:pt x="8960" y="5703"/>
                    <a:pt x="9127" y="5787"/>
                  </a:cubicBezTo>
                  <a:lnTo>
                    <a:pt x="7841" y="6513"/>
                  </a:lnTo>
                  <a:lnTo>
                    <a:pt x="7841" y="5060"/>
                  </a:lnTo>
                  <a:close/>
                  <a:moveTo>
                    <a:pt x="3971" y="5060"/>
                  </a:moveTo>
                  <a:lnTo>
                    <a:pt x="3971" y="6525"/>
                  </a:lnTo>
                  <a:lnTo>
                    <a:pt x="2697" y="5787"/>
                  </a:lnTo>
                  <a:lnTo>
                    <a:pt x="3971" y="5060"/>
                  </a:lnTo>
                  <a:close/>
                  <a:moveTo>
                    <a:pt x="5900" y="3965"/>
                  </a:moveTo>
                  <a:lnTo>
                    <a:pt x="7496" y="4870"/>
                  </a:lnTo>
                  <a:lnTo>
                    <a:pt x="7496" y="6715"/>
                  </a:lnTo>
                  <a:lnTo>
                    <a:pt x="5900" y="7620"/>
                  </a:lnTo>
                  <a:lnTo>
                    <a:pt x="4317" y="6715"/>
                  </a:lnTo>
                  <a:lnTo>
                    <a:pt x="4317" y="4870"/>
                  </a:lnTo>
                  <a:lnTo>
                    <a:pt x="5900" y="3965"/>
                  </a:lnTo>
                  <a:close/>
                  <a:moveTo>
                    <a:pt x="4317" y="7120"/>
                  </a:moveTo>
                  <a:lnTo>
                    <a:pt x="5567" y="7835"/>
                  </a:lnTo>
                  <a:lnTo>
                    <a:pt x="4317" y="8549"/>
                  </a:lnTo>
                  <a:lnTo>
                    <a:pt x="4317" y="7120"/>
                  </a:lnTo>
                  <a:close/>
                  <a:moveTo>
                    <a:pt x="7496" y="7108"/>
                  </a:moveTo>
                  <a:lnTo>
                    <a:pt x="7496" y="8549"/>
                  </a:lnTo>
                  <a:cubicBezTo>
                    <a:pt x="7412" y="8501"/>
                    <a:pt x="6341" y="7870"/>
                    <a:pt x="6245" y="7835"/>
                  </a:cubicBezTo>
                  <a:lnTo>
                    <a:pt x="7496" y="7108"/>
                  </a:lnTo>
                  <a:close/>
                  <a:moveTo>
                    <a:pt x="9484" y="5965"/>
                  </a:moveTo>
                  <a:lnTo>
                    <a:pt x="10055" y="6299"/>
                  </a:lnTo>
                  <a:cubicBezTo>
                    <a:pt x="10436" y="6501"/>
                    <a:pt x="10698" y="6846"/>
                    <a:pt x="10806" y="7263"/>
                  </a:cubicBezTo>
                  <a:cubicBezTo>
                    <a:pt x="10853" y="7442"/>
                    <a:pt x="10865" y="7620"/>
                    <a:pt x="10865" y="7799"/>
                  </a:cubicBezTo>
                  <a:cubicBezTo>
                    <a:pt x="10859" y="7799"/>
                    <a:pt x="10853" y="7799"/>
                    <a:pt x="10847" y="7799"/>
                  </a:cubicBezTo>
                  <a:cubicBezTo>
                    <a:pt x="10143" y="7799"/>
                    <a:pt x="9677" y="8506"/>
                    <a:pt x="9972" y="9120"/>
                  </a:cubicBezTo>
                  <a:cubicBezTo>
                    <a:pt x="9748" y="9235"/>
                    <a:pt x="9502" y="9295"/>
                    <a:pt x="9253" y="9295"/>
                  </a:cubicBezTo>
                  <a:cubicBezTo>
                    <a:pt x="8987" y="9295"/>
                    <a:pt x="8718" y="9226"/>
                    <a:pt x="8472" y="9085"/>
                  </a:cubicBezTo>
                  <a:cubicBezTo>
                    <a:pt x="8079" y="8859"/>
                    <a:pt x="8234" y="8942"/>
                    <a:pt x="7853" y="8728"/>
                  </a:cubicBezTo>
                  <a:lnTo>
                    <a:pt x="7853" y="6894"/>
                  </a:lnTo>
                  <a:lnTo>
                    <a:pt x="9484" y="5965"/>
                  </a:lnTo>
                  <a:close/>
                  <a:moveTo>
                    <a:pt x="10799" y="8158"/>
                  </a:moveTo>
                  <a:cubicBezTo>
                    <a:pt x="10910" y="8158"/>
                    <a:pt x="11021" y="8189"/>
                    <a:pt x="11115" y="8251"/>
                  </a:cubicBezTo>
                  <a:cubicBezTo>
                    <a:pt x="11568" y="8549"/>
                    <a:pt x="11413" y="9216"/>
                    <a:pt x="10913" y="9299"/>
                  </a:cubicBezTo>
                  <a:cubicBezTo>
                    <a:pt x="10869" y="9308"/>
                    <a:pt x="10827" y="9312"/>
                    <a:pt x="10786" y="9312"/>
                  </a:cubicBezTo>
                  <a:cubicBezTo>
                    <a:pt x="10343" y="9312"/>
                    <a:pt x="10056" y="8809"/>
                    <a:pt x="10317" y="8406"/>
                  </a:cubicBezTo>
                  <a:cubicBezTo>
                    <a:pt x="10429" y="8243"/>
                    <a:pt x="10614" y="8158"/>
                    <a:pt x="10799" y="8158"/>
                  </a:cubicBezTo>
                  <a:close/>
                  <a:moveTo>
                    <a:pt x="5900" y="8025"/>
                  </a:moveTo>
                  <a:cubicBezTo>
                    <a:pt x="6103" y="8144"/>
                    <a:pt x="7305" y="8823"/>
                    <a:pt x="7496" y="8930"/>
                  </a:cubicBezTo>
                  <a:lnTo>
                    <a:pt x="7496" y="9644"/>
                  </a:lnTo>
                  <a:cubicBezTo>
                    <a:pt x="7496" y="10525"/>
                    <a:pt x="6781" y="11240"/>
                    <a:pt x="5900" y="11240"/>
                  </a:cubicBezTo>
                  <a:cubicBezTo>
                    <a:pt x="5031" y="11240"/>
                    <a:pt x="4317" y="10525"/>
                    <a:pt x="4317" y="9644"/>
                  </a:cubicBezTo>
                  <a:lnTo>
                    <a:pt x="4317" y="8930"/>
                  </a:lnTo>
                  <a:lnTo>
                    <a:pt x="5900" y="8025"/>
                  </a:lnTo>
                  <a:close/>
                  <a:moveTo>
                    <a:pt x="5900" y="0"/>
                  </a:moveTo>
                  <a:cubicBezTo>
                    <a:pt x="4829" y="0"/>
                    <a:pt x="3971" y="869"/>
                    <a:pt x="3971" y="1941"/>
                  </a:cubicBezTo>
                  <a:lnTo>
                    <a:pt x="3971" y="2441"/>
                  </a:lnTo>
                  <a:cubicBezTo>
                    <a:pt x="3686" y="2274"/>
                    <a:pt x="3793" y="2334"/>
                    <a:pt x="3519" y="2191"/>
                  </a:cubicBezTo>
                  <a:cubicBezTo>
                    <a:pt x="3219" y="2016"/>
                    <a:pt x="2890" y="1933"/>
                    <a:pt x="2564" y="1933"/>
                  </a:cubicBezTo>
                  <a:cubicBezTo>
                    <a:pt x="2268" y="1933"/>
                    <a:pt x="1975" y="2001"/>
                    <a:pt x="1709" y="2131"/>
                  </a:cubicBezTo>
                  <a:cubicBezTo>
                    <a:pt x="1515" y="1930"/>
                    <a:pt x="1277" y="1842"/>
                    <a:pt x="1045" y="1842"/>
                  </a:cubicBezTo>
                  <a:cubicBezTo>
                    <a:pt x="508" y="1842"/>
                    <a:pt x="1" y="2313"/>
                    <a:pt x="126" y="2953"/>
                  </a:cubicBezTo>
                  <a:cubicBezTo>
                    <a:pt x="185" y="3251"/>
                    <a:pt x="388" y="3489"/>
                    <a:pt x="638" y="3608"/>
                  </a:cubicBezTo>
                  <a:cubicBezTo>
                    <a:pt x="530" y="4358"/>
                    <a:pt x="888" y="5156"/>
                    <a:pt x="1590" y="5549"/>
                  </a:cubicBezTo>
                  <a:cubicBezTo>
                    <a:pt x="1828" y="5691"/>
                    <a:pt x="1757" y="5644"/>
                    <a:pt x="1995" y="5787"/>
                  </a:cubicBezTo>
                  <a:lnTo>
                    <a:pt x="1590" y="6025"/>
                  </a:lnTo>
                  <a:cubicBezTo>
                    <a:pt x="995" y="6370"/>
                    <a:pt x="626" y="7025"/>
                    <a:pt x="626" y="7716"/>
                  </a:cubicBezTo>
                  <a:cubicBezTo>
                    <a:pt x="626" y="8704"/>
                    <a:pt x="1400" y="9537"/>
                    <a:pt x="2388" y="9632"/>
                  </a:cubicBezTo>
                  <a:lnTo>
                    <a:pt x="2412" y="9632"/>
                  </a:lnTo>
                  <a:cubicBezTo>
                    <a:pt x="2495" y="9632"/>
                    <a:pt x="2566" y="9573"/>
                    <a:pt x="2566" y="9478"/>
                  </a:cubicBezTo>
                  <a:cubicBezTo>
                    <a:pt x="2590" y="9394"/>
                    <a:pt x="2507" y="9299"/>
                    <a:pt x="2424" y="9299"/>
                  </a:cubicBezTo>
                  <a:cubicBezTo>
                    <a:pt x="1602" y="9228"/>
                    <a:pt x="959" y="8549"/>
                    <a:pt x="959" y="7727"/>
                  </a:cubicBezTo>
                  <a:cubicBezTo>
                    <a:pt x="959" y="7144"/>
                    <a:pt x="1281" y="6620"/>
                    <a:pt x="1769" y="6346"/>
                  </a:cubicBezTo>
                  <a:lnTo>
                    <a:pt x="2352" y="6013"/>
                  </a:lnTo>
                  <a:lnTo>
                    <a:pt x="3971" y="6942"/>
                  </a:lnTo>
                  <a:lnTo>
                    <a:pt x="3971" y="8763"/>
                  </a:lnTo>
                  <a:cubicBezTo>
                    <a:pt x="3436" y="9061"/>
                    <a:pt x="3305" y="9168"/>
                    <a:pt x="3031" y="9263"/>
                  </a:cubicBezTo>
                  <a:cubicBezTo>
                    <a:pt x="2947" y="9287"/>
                    <a:pt x="2900" y="9382"/>
                    <a:pt x="2912" y="9466"/>
                  </a:cubicBezTo>
                  <a:cubicBezTo>
                    <a:pt x="2943" y="9549"/>
                    <a:pt x="3011" y="9587"/>
                    <a:pt x="3091" y="9587"/>
                  </a:cubicBezTo>
                  <a:cubicBezTo>
                    <a:pt x="3103" y="9587"/>
                    <a:pt x="3114" y="9586"/>
                    <a:pt x="3126" y="9585"/>
                  </a:cubicBezTo>
                  <a:cubicBezTo>
                    <a:pt x="3436" y="9501"/>
                    <a:pt x="3578" y="9359"/>
                    <a:pt x="3959" y="9168"/>
                  </a:cubicBezTo>
                  <a:lnTo>
                    <a:pt x="3959" y="9680"/>
                  </a:lnTo>
                  <a:cubicBezTo>
                    <a:pt x="3959" y="10752"/>
                    <a:pt x="4817" y="11609"/>
                    <a:pt x="5888" y="11609"/>
                  </a:cubicBezTo>
                  <a:cubicBezTo>
                    <a:pt x="6960" y="11609"/>
                    <a:pt x="7829" y="10752"/>
                    <a:pt x="7829" y="9680"/>
                  </a:cubicBezTo>
                  <a:lnTo>
                    <a:pt x="7829" y="9168"/>
                  </a:lnTo>
                  <a:cubicBezTo>
                    <a:pt x="8317" y="9454"/>
                    <a:pt x="8627" y="9680"/>
                    <a:pt x="9222" y="9680"/>
                  </a:cubicBezTo>
                  <a:cubicBezTo>
                    <a:pt x="9555" y="9680"/>
                    <a:pt x="9865" y="9597"/>
                    <a:pt x="10151" y="9442"/>
                  </a:cubicBezTo>
                  <a:cubicBezTo>
                    <a:pt x="10315" y="9597"/>
                    <a:pt x="10543" y="9696"/>
                    <a:pt x="10788" y="9696"/>
                  </a:cubicBezTo>
                  <a:cubicBezTo>
                    <a:pt x="10845" y="9696"/>
                    <a:pt x="10902" y="9691"/>
                    <a:pt x="10960" y="9680"/>
                  </a:cubicBezTo>
                  <a:cubicBezTo>
                    <a:pt x="11865" y="9466"/>
                    <a:pt x="12008" y="8263"/>
                    <a:pt x="11175" y="7894"/>
                  </a:cubicBezTo>
                  <a:cubicBezTo>
                    <a:pt x="11246" y="7156"/>
                    <a:pt x="10889" y="6406"/>
                    <a:pt x="10210" y="6013"/>
                  </a:cubicBezTo>
                  <a:cubicBezTo>
                    <a:pt x="9972" y="5882"/>
                    <a:pt x="10044" y="5918"/>
                    <a:pt x="9805" y="5775"/>
                  </a:cubicBezTo>
                  <a:lnTo>
                    <a:pt x="10210" y="5537"/>
                  </a:lnTo>
                  <a:cubicBezTo>
                    <a:pt x="11127" y="5001"/>
                    <a:pt x="11460" y="3810"/>
                    <a:pt x="10925" y="2882"/>
                  </a:cubicBezTo>
                  <a:cubicBezTo>
                    <a:pt x="10579" y="2286"/>
                    <a:pt x="9924" y="1917"/>
                    <a:pt x="9246" y="1917"/>
                  </a:cubicBezTo>
                  <a:cubicBezTo>
                    <a:pt x="8531" y="1917"/>
                    <a:pt x="8139" y="2286"/>
                    <a:pt x="7841" y="2429"/>
                  </a:cubicBezTo>
                  <a:cubicBezTo>
                    <a:pt x="7829" y="2012"/>
                    <a:pt x="7865" y="1810"/>
                    <a:pt x="7793" y="1489"/>
                  </a:cubicBezTo>
                  <a:cubicBezTo>
                    <a:pt x="7783" y="1408"/>
                    <a:pt x="7704" y="1352"/>
                    <a:pt x="7629" y="1352"/>
                  </a:cubicBezTo>
                  <a:cubicBezTo>
                    <a:pt x="7616" y="1352"/>
                    <a:pt x="7603" y="1354"/>
                    <a:pt x="7591" y="1358"/>
                  </a:cubicBezTo>
                  <a:cubicBezTo>
                    <a:pt x="7496" y="1369"/>
                    <a:pt x="7436" y="1477"/>
                    <a:pt x="7448" y="1560"/>
                  </a:cubicBezTo>
                  <a:cubicBezTo>
                    <a:pt x="7507" y="1834"/>
                    <a:pt x="7484" y="1989"/>
                    <a:pt x="7496" y="2620"/>
                  </a:cubicBezTo>
                  <a:lnTo>
                    <a:pt x="5900" y="3525"/>
                  </a:lnTo>
                  <a:lnTo>
                    <a:pt x="4317" y="2620"/>
                  </a:lnTo>
                  <a:lnTo>
                    <a:pt x="4317" y="1941"/>
                  </a:lnTo>
                  <a:cubicBezTo>
                    <a:pt x="4317" y="1060"/>
                    <a:pt x="5031" y="346"/>
                    <a:pt x="5900" y="346"/>
                  </a:cubicBezTo>
                  <a:cubicBezTo>
                    <a:pt x="6424" y="346"/>
                    <a:pt x="6912" y="596"/>
                    <a:pt x="7210" y="1024"/>
                  </a:cubicBezTo>
                  <a:cubicBezTo>
                    <a:pt x="7246" y="1075"/>
                    <a:pt x="7301" y="1100"/>
                    <a:pt x="7354" y="1100"/>
                  </a:cubicBezTo>
                  <a:cubicBezTo>
                    <a:pt x="7388" y="1100"/>
                    <a:pt x="7420" y="1090"/>
                    <a:pt x="7448" y="1072"/>
                  </a:cubicBezTo>
                  <a:cubicBezTo>
                    <a:pt x="7531" y="1012"/>
                    <a:pt x="7543" y="905"/>
                    <a:pt x="7496" y="834"/>
                  </a:cubicBezTo>
                  <a:cubicBezTo>
                    <a:pt x="7138" y="310"/>
                    <a:pt x="6543" y="0"/>
                    <a:pt x="59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15" name="Google Shape;8915;p76"/>
          <p:cNvGrpSpPr/>
          <p:nvPr/>
        </p:nvGrpSpPr>
        <p:grpSpPr>
          <a:xfrm>
            <a:off x="5200925" y="2791061"/>
            <a:ext cx="373185" cy="302466"/>
            <a:chOff x="5220616" y="2791061"/>
            <a:chExt cx="373185" cy="302466"/>
          </a:xfrm>
          <a:solidFill>
            <a:schemeClr val="tx1"/>
          </a:solidFill>
        </p:grpSpPr>
        <p:sp>
          <p:nvSpPr>
            <p:cNvPr id="8916" name="Google Shape;8916;p76"/>
            <p:cNvSpPr/>
            <p:nvPr/>
          </p:nvSpPr>
          <p:spPr>
            <a:xfrm>
              <a:off x="5220616" y="2791061"/>
              <a:ext cx="373185" cy="302466"/>
            </a:xfrm>
            <a:custGeom>
              <a:avLst/>
              <a:gdLst/>
              <a:ahLst/>
              <a:cxnLst/>
              <a:rect l="l" t="t" r="r" b="b"/>
              <a:pathLst>
                <a:path w="11752" h="9525" extrusionOk="0">
                  <a:moveTo>
                    <a:pt x="1834" y="345"/>
                  </a:moveTo>
                  <a:cubicBezTo>
                    <a:pt x="1834" y="345"/>
                    <a:pt x="1846" y="345"/>
                    <a:pt x="1846" y="357"/>
                  </a:cubicBezTo>
                  <a:lnTo>
                    <a:pt x="1846" y="1083"/>
                  </a:lnTo>
                  <a:cubicBezTo>
                    <a:pt x="1846" y="1083"/>
                    <a:pt x="1846" y="1107"/>
                    <a:pt x="1834" y="1107"/>
                  </a:cubicBezTo>
                  <a:lnTo>
                    <a:pt x="1465" y="1107"/>
                  </a:lnTo>
                  <a:cubicBezTo>
                    <a:pt x="1465" y="1107"/>
                    <a:pt x="1453" y="1107"/>
                    <a:pt x="1453" y="1083"/>
                  </a:cubicBezTo>
                  <a:lnTo>
                    <a:pt x="1453" y="357"/>
                  </a:lnTo>
                  <a:lnTo>
                    <a:pt x="1465" y="357"/>
                  </a:lnTo>
                  <a:cubicBezTo>
                    <a:pt x="1465" y="351"/>
                    <a:pt x="1468" y="348"/>
                    <a:pt x="1469" y="348"/>
                  </a:cubicBezTo>
                  <a:lnTo>
                    <a:pt x="1469" y="348"/>
                  </a:lnTo>
                  <a:cubicBezTo>
                    <a:pt x="1471" y="348"/>
                    <a:pt x="1471" y="351"/>
                    <a:pt x="1465" y="357"/>
                  </a:cubicBezTo>
                  <a:lnTo>
                    <a:pt x="1834" y="345"/>
                  </a:lnTo>
                  <a:close/>
                  <a:moveTo>
                    <a:pt x="10276" y="345"/>
                  </a:moveTo>
                  <a:cubicBezTo>
                    <a:pt x="10276" y="345"/>
                    <a:pt x="10288" y="345"/>
                    <a:pt x="10288" y="357"/>
                  </a:cubicBezTo>
                  <a:lnTo>
                    <a:pt x="10288" y="1083"/>
                  </a:lnTo>
                  <a:cubicBezTo>
                    <a:pt x="10288" y="1083"/>
                    <a:pt x="10288" y="1107"/>
                    <a:pt x="10276" y="1107"/>
                  </a:cubicBezTo>
                  <a:lnTo>
                    <a:pt x="9907" y="1107"/>
                  </a:lnTo>
                  <a:cubicBezTo>
                    <a:pt x="9907" y="1107"/>
                    <a:pt x="9895" y="1107"/>
                    <a:pt x="9895" y="1083"/>
                  </a:cubicBezTo>
                  <a:lnTo>
                    <a:pt x="9895" y="357"/>
                  </a:lnTo>
                  <a:lnTo>
                    <a:pt x="9907" y="357"/>
                  </a:lnTo>
                  <a:cubicBezTo>
                    <a:pt x="9907" y="351"/>
                    <a:pt x="9910" y="348"/>
                    <a:pt x="9911" y="348"/>
                  </a:cubicBezTo>
                  <a:lnTo>
                    <a:pt x="9911" y="348"/>
                  </a:lnTo>
                  <a:cubicBezTo>
                    <a:pt x="9912" y="348"/>
                    <a:pt x="9912" y="351"/>
                    <a:pt x="9907" y="357"/>
                  </a:cubicBezTo>
                  <a:lnTo>
                    <a:pt x="10276" y="345"/>
                  </a:lnTo>
                  <a:close/>
                  <a:moveTo>
                    <a:pt x="11038" y="1107"/>
                  </a:moveTo>
                  <a:cubicBezTo>
                    <a:pt x="11240" y="1107"/>
                    <a:pt x="11407" y="1262"/>
                    <a:pt x="11407" y="1476"/>
                  </a:cubicBezTo>
                  <a:lnTo>
                    <a:pt x="11407" y="8811"/>
                  </a:lnTo>
                  <a:cubicBezTo>
                    <a:pt x="11407" y="9001"/>
                    <a:pt x="11228" y="9180"/>
                    <a:pt x="11026" y="9180"/>
                  </a:cubicBezTo>
                  <a:lnTo>
                    <a:pt x="751" y="9180"/>
                  </a:lnTo>
                  <a:cubicBezTo>
                    <a:pt x="536" y="9180"/>
                    <a:pt x="382" y="9025"/>
                    <a:pt x="382" y="8811"/>
                  </a:cubicBezTo>
                  <a:lnTo>
                    <a:pt x="382" y="1476"/>
                  </a:lnTo>
                  <a:cubicBezTo>
                    <a:pt x="382" y="1262"/>
                    <a:pt x="536" y="1107"/>
                    <a:pt x="751" y="1107"/>
                  </a:cubicBezTo>
                  <a:lnTo>
                    <a:pt x="1120" y="1107"/>
                  </a:lnTo>
                  <a:lnTo>
                    <a:pt x="1120" y="1119"/>
                  </a:lnTo>
                  <a:cubicBezTo>
                    <a:pt x="1120" y="1310"/>
                    <a:pt x="1286" y="1476"/>
                    <a:pt x="1477" y="1476"/>
                  </a:cubicBezTo>
                  <a:lnTo>
                    <a:pt x="1858" y="1476"/>
                  </a:lnTo>
                  <a:cubicBezTo>
                    <a:pt x="2048" y="1476"/>
                    <a:pt x="2215" y="1310"/>
                    <a:pt x="2215" y="1119"/>
                  </a:cubicBezTo>
                  <a:lnTo>
                    <a:pt x="2215" y="1107"/>
                  </a:lnTo>
                  <a:lnTo>
                    <a:pt x="9573" y="1107"/>
                  </a:lnTo>
                  <a:lnTo>
                    <a:pt x="9573" y="1119"/>
                  </a:lnTo>
                  <a:cubicBezTo>
                    <a:pt x="9573" y="1310"/>
                    <a:pt x="9740" y="1476"/>
                    <a:pt x="9930" y="1476"/>
                  </a:cubicBezTo>
                  <a:lnTo>
                    <a:pt x="10311" y="1476"/>
                  </a:lnTo>
                  <a:cubicBezTo>
                    <a:pt x="10502" y="1476"/>
                    <a:pt x="10669" y="1310"/>
                    <a:pt x="10669" y="1119"/>
                  </a:cubicBezTo>
                  <a:lnTo>
                    <a:pt x="10669" y="1107"/>
                  </a:lnTo>
                  <a:close/>
                  <a:moveTo>
                    <a:pt x="1465" y="0"/>
                  </a:moveTo>
                  <a:cubicBezTo>
                    <a:pt x="1275" y="0"/>
                    <a:pt x="1108" y="167"/>
                    <a:pt x="1108" y="357"/>
                  </a:cubicBezTo>
                  <a:lnTo>
                    <a:pt x="1108" y="726"/>
                  </a:lnTo>
                  <a:lnTo>
                    <a:pt x="739" y="726"/>
                  </a:lnTo>
                  <a:cubicBezTo>
                    <a:pt x="334" y="726"/>
                    <a:pt x="1" y="1060"/>
                    <a:pt x="1" y="1464"/>
                  </a:cubicBezTo>
                  <a:lnTo>
                    <a:pt x="1" y="8799"/>
                  </a:lnTo>
                  <a:cubicBezTo>
                    <a:pt x="1" y="9204"/>
                    <a:pt x="334" y="9525"/>
                    <a:pt x="739" y="9525"/>
                  </a:cubicBezTo>
                  <a:lnTo>
                    <a:pt x="11014" y="9525"/>
                  </a:lnTo>
                  <a:cubicBezTo>
                    <a:pt x="11419" y="9525"/>
                    <a:pt x="11752" y="9204"/>
                    <a:pt x="11752" y="8799"/>
                  </a:cubicBezTo>
                  <a:lnTo>
                    <a:pt x="11752" y="1464"/>
                  </a:lnTo>
                  <a:cubicBezTo>
                    <a:pt x="11752" y="1060"/>
                    <a:pt x="11419" y="726"/>
                    <a:pt x="11026" y="726"/>
                  </a:cubicBezTo>
                  <a:lnTo>
                    <a:pt x="10645" y="726"/>
                  </a:lnTo>
                  <a:lnTo>
                    <a:pt x="10645" y="357"/>
                  </a:lnTo>
                  <a:cubicBezTo>
                    <a:pt x="10645" y="167"/>
                    <a:pt x="10490" y="0"/>
                    <a:pt x="10288" y="0"/>
                  </a:cubicBezTo>
                  <a:lnTo>
                    <a:pt x="9918" y="0"/>
                  </a:lnTo>
                  <a:cubicBezTo>
                    <a:pt x="9728" y="0"/>
                    <a:pt x="9561" y="167"/>
                    <a:pt x="9561" y="357"/>
                  </a:cubicBezTo>
                  <a:lnTo>
                    <a:pt x="9561" y="726"/>
                  </a:lnTo>
                  <a:lnTo>
                    <a:pt x="2191" y="726"/>
                  </a:lnTo>
                  <a:lnTo>
                    <a:pt x="2191" y="357"/>
                  </a:lnTo>
                  <a:cubicBezTo>
                    <a:pt x="2191" y="167"/>
                    <a:pt x="2025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17" name="Google Shape;8917;p76"/>
            <p:cNvSpPr/>
            <p:nvPr/>
          </p:nvSpPr>
          <p:spPr>
            <a:xfrm>
              <a:off x="5244432" y="2849268"/>
              <a:ext cx="326314" cy="11368"/>
            </a:xfrm>
            <a:custGeom>
              <a:avLst/>
              <a:gdLst/>
              <a:ahLst/>
              <a:cxnLst/>
              <a:rect l="l" t="t" r="r" b="b"/>
              <a:pathLst>
                <a:path w="10276" h="358" extrusionOk="0"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cubicBezTo>
                    <a:pt x="1" y="274"/>
                    <a:pt x="72" y="358"/>
                    <a:pt x="179" y="358"/>
                  </a:cubicBezTo>
                  <a:lnTo>
                    <a:pt x="10097" y="358"/>
                  </a:lnTo>
                  <a:cubicBezTo>
                    <a:pt x="10180" y="358"/>
                    <a:pt x="10276" y="274"/>
                    <a:pt x="10276" y="179"/>
                  </a:cubicBezTo>
                  <a:cubicBezTo>
                    <a:pt x="10276" y="72"/>
                    <a:pt x="10180" y="1"/>
                    <a:pt x="100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18" name="Google Shape;8918;p76"/>
            <p:cNvSpPr/>
            <p:nvPr/>
          </p:nvSpPr>
          <p:spPr>
            <a:xfrm>
              <a:off x="5261834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80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75"/>
                    <a:pt x="1465" y="180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19" name="Google Shape;8919;p76"/>
            <p:cNvSpPr/>
            <p:nvPr/>
          </p:nvSpPr>
          <p:spPr>
            <a:xfrm>
              <a:off x="5343507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80"/>
                  </a:cubicBezTo>
                  <a:cubicBezTo>
                    <a:pt x="0" y="275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75"/>
                    <a:pt x="1465" y="180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0" name="Google Shape;8920;p76"/>
            <p:cNvSpPr/>
            <p:nvPr/>
          </p:nvSpPr>
          <p:spPr>
            <a:xfrm>
              <a:off x="5506823" y="289613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cubicBezTo>
                    <a:pt x="1" y="275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75"/>
                    <a:pt x="1453" y="180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1" name="Google Shape;8921;p76"/>
            <p:cNvSpPr/>
            <p:nvPr/>
          </p:nvSpPr>
          <p:spPr>
            <a:xfrm>
              <a:off x="5261834" y="2942660"/>
              <a:ext cx="46521" cy="11368"/>
            </a:xfrm>
            <a:custGeom>
              <a:avLst/>
              <a:gdLst/>
              <a:ahLst/>
              <a:cxnLst/>
              <a:rect l="l" t="t" r="r" b="b"/>
              <a:pathLst>
                <a:path w="1465" h="358" extrusionOk="0">
                  <a:moveTo>
                    <a:pt x="179" y="0"/>
                  </a:moveTo>
                  <a:cubicBezTo>
                    <a:pt x="96" y="0"/>
                    <a:pt x="0" y="84"/>
                    <a:pt x="0" y="179"/>
                  </a:cubicBezTo>
                  <a:cubicBezTo>
                    <a:pt x="0" y="286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70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2" name="Google Shape;8922;p76"/>
            <p:cNvSpPr/>
            <p:nvPr/>
          </p:nvSpPr>
          <p:spPr>
            <a:xfrm>
              <a:off x="5424768" y="2942660"/>
              <a:ext cx="46553" cy="11368"/>
            </a:xfrm>
            <a:custGeom>
              <a:avLst/>
              <a:gdLst/>
              <a:ahLst/>
              <a:cxnLst/>
              <a:rect l="l" t="t" r="r" b="b"/>
              <a:pathLst>
                <a:path w="1466" h="358" extrusionOk="0">
                  <a:moveTo>
                    <a:pt x="180" y="0"/>
                  </a:moveTo>
                  <a:cubicBezTo>
                    <a:pt x="96" y="0"/>
                    <a:pt x="1" y="84"/>
                    <a:pt x="1" y="179"/>
                  </a:cubicBezTo>
                  <a:cubicBezTo>
                    <a:pt x="1" y="286"/>
                    <a:pt x="84" y="358"/>
                    <a:pt x="180" y="358"/>
                  </a:cubicBezTo>
                  <a:lnTo>
                    <a:pt x="1287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94" y="0"/>
                    <a:pt x="1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3" name="Google Shape;8923;p76"/>
            <p:cNvSpPr/>
            <p:nvPr/>
          </p:nvSpPr>
          <p:spPr>
            <a:xfrm>
              <a:off x="5261834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87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7"/>
                    <a:pt x="1465" y="179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4" name="Google Shape;8924;p76"/>
            <p:cNvSpPr/>
            <p:nvPr/>
          </p:nvSpPr>
          <p:spPr>
            <a:xfrm>
              <a:off x="5343507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87"/>
                    <a:pt x="1465" y="179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5" name="Google Shape;8925;p76"/>
            <p:cNvSpPr/>
            <p:nvPr/>
          </p:nvSpPr>
          <p:spPr>
            <a:xfrm>
              <a:off x="5506823" y="298914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87"/>
                    <a:pt x="1453" y="179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6" name="Google Shape;8926;p76"/>
            <p:cNvSpPr/>
            <p:nvPr/>
          </p:nvSpPr>
          <p:spPr>
            <a:xfrm>
              <a:off x="5343507" y="3036051"/>
              <a:ext cx="46521" cy="10987"/>
            </a:xfrm>
            <a:custGeom>
              <a:avLst/>
              <a:gdLst/>
              <a:ahLst/>
              <a:cxnLst/>
              <a:rect l="l" t="t" r="r" b="b"/>
              <a:pathLst>
                <a:path w="1465" h="346" extrusionOk="0"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cubicBezTo>
                    <a:pt x="0" y="274"/>
                    <a:pt x="83" y="346"/>
                    <a:pt x="179" y="346"/>
                  </a:cubicBezTo>
                  <a:lnTo>
                    <a:pt x="1286" y="346"/>
                  </a:lnTo>
                  <a:cubicBezTo>
                    <a:pt x="1369" y="346"/>
                    <a:pt x="1465" y="274"/>
                    <a:pt x="1465" y="179"/>
                  </a:cubicBezTo>
                  <a:cubicBezTo>
                    <a:pt x="1465" y="72"/>
                    <a:pt x="1381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7" name="Google Shape;8927;p76"/>
            <p:cNvSpPr/>
            <p:nvPr/>
          </p:nvSpPr>
          <p:spPr>
            <a:xfrm>
              <a:off x="5424768" y="3036051"/>
              <a:ext cx="46553" cy="10987"/>
            </a:xfrm>
            <a:custGeom>
              <a:avLst/>
              <a:gdLst/>
              <a:ahLst/>
              <a:cxnLst/>
              <a:rect l="l" t="t" r="r" b="b"/>
              <a:pathLst>
                <a:path w="1466" h="346" extrusionOk="0">
                  <a:moveTo>
                    <a:pt x="180" y="0"/>
                  </a:moveTo>
                  <a:cubicBezTo>
                    <a:pt x="96" y="0"/>
                    <a:pt x="1" y="72"/>
                    <a:pt x="1" y="179"/>
                  </a:cubicBezTo>
                  <a:cubicBezTo>
                    <a:pt x="1" y="274"/>
                    <a:pt x="84" y="346"/>
                    <a:pt x="180" y="346"/>
                  </a:cubicBezTo>
                  <a:lnTo>
                    <a:pt x="1287" y="346"/>
                  </a:lnTo>
                  <a:cubicBezTo>
                    <a:pt x="1370" y="346"/>
                    <a:pt x="1465" y="274"/>
                    <a:pt x="1465" y="179"/>
                  </a:cubicBezTo>
                  <a:cubicBezTo>
                    <a:pt x="1465" y="72"/>
                    <a:pt x="1394" y="0"/>
                    <a:pt x="1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8" name="Google Shape;8928;p76"/>
            <p:cNvSpPr/>
            <p:nvPr/>
          </p:nvSpPr>
          <p:spPr>
            <a:xfrm>
              <a:off x="5506823" y="3036051"/>
              <a:ext cx="46172" cy="10987"/>
            </a:xfrm>
            <a:custGeom>
              <a:avLst/>
              <a:gdLst/>
              <a:ahLst/>
              <a:cxnLst/>
              <a:rect l="l" t="t" r="r" b="b"/>
              <a:pathLst>
                <a:path w="1454" h="346" extrusionOk="0">
                  <a:moveTo>
                    <a:pt x="179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74"/>
                    <a:pt x="72" y="346"/>
                    <a:pt x="179" y="346"/>
                  </a:cubicBezTo>
                  <a:lnTo>
                    <a:pt x="1275" y="346"/>
                  </a:lnTo>
                  <a:cubicBezTo>
                    <a:pt x="1370" y="346"/>
                    <a:pt x="1453" y="274"/>
                    <a:pt x="1453" y="179"/>
                  </a:cubicBezTo>
                  <a:cubicBezTo>
                    <a:pt x="1453" y="72"/>
                    <a:pt x="1370" y="0"/>
                    <a:pt x="12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9" name="Google Shape;8929;p76"/>
            <p:cNvSpPr/>
            <p:nvPr/>
          </p:nvSpPr>
          <p:spPr>
            <a:xfrm>
              <a:off x="5343126" y="2930752"/>
              <a:ext cx="46902" cy="33851"/>
            </a:xfrm>
            <a:custGeom>
              <a:avLst/>
              <a:gdLst/>
              <a:ahLst/>
              <a:cxnLst/>
              <a:rect l="l" t="t" r="r" b="b"/>
              <a:pathLst>
                <a:path w="1477" h="1066" extrusionOk="0">
                  <a:moveTo>
                    <a:pt x="1293" y="0"/>
                  </a:moveTo>
                  <a:cubicBezTo>
                    <a:pt x="1250" y="0"/>
                    <a:pt x="1209" y="18"/>
                    <a:pt x="1179" y="54"/>
                  </a:cubicBezTo>
                  <a:lnTo>
                    <a:pt x="572" y="661"/>
                  </a:lnTo>
                  <a:lnTo>
                    <a:pt x="322" y="411"/>
                  </a:lnTo>
                  <a:cubicBezTo>
                    <a:pt x="280" y="375"/>
                    <a:pt x="235" y="358"/>
                    <a:pt x="194" y="358"/>
                  </a:cubicBezTo>
                  <a:cubicBezTo>
                    <a:pt x="152" y="358"/>
                    <a:pt x="113" y="375"/>
                    <a:pt x="84" y="411"/>
                  </a:cubicBezTo>
                  <a:cubicBezTo>
                    <a:pt x="0" y="483"/>
                    <a:pt x="0" y="590"/>
                    <a:pt x="84" y="649"/>
                  </a:cubicBezTo>
                  <a:lnTo>
                    <a:pt x="453" y="1018"/>
                  </a:lnTo>
                  <a:cubicBezTo>
                    <a:pt x="476" y="1054"/>
                    <a:pt x="524" y="1066"/>
                    <a:pt x="572" y="1066"/>
                  </a:cubicBezTo>
                  <a:cubicBezTo>
                    <a:pt x="619" y="1066"/>
                    <a:pt x="655" y="1054"/>
                    <a:pt x="691" y="1018"/>
                  </a:cubicBezTo>
                  <a:lnTo>
                    <a:pt x="1417" y="292"/>
                  </a:lnTo>
                  <a:cubicBezTo>
                    <a:pt x="1477" y="233"/>
                    <a:pt x="1477" y="125"/>
                    <a:pt x="1417" y="54"/>
                  </a:cubicBezTo>
                  <a:cubicBezTo>
                    <a:pt x="1381" y="18"/>
                    <a:pt x="1337" y="0"/>
                    <a:pt x="1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0" name="Google Shape;8930;p76"/>
            <p:cNvSpPr/>
            <p:nvPr/>
          </p:nvSpPr>
          <p:spPr>
            <a:xfrm>
              <a:off x="5506442" y="2930752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2" y="0"/>
                  </a:moveTo>
                  <a:cubicBezTo>
                    <a:pt x="1239" y="0"/>
                    <a:pt x="1197" y="18"/>
                    <a:pt x="1167" y="54"/>
                  </a:cubicBezTo>
                  <a:lnTo>
                    <a:pt x="560" y="661"/>
                  </a:lnTo>
                  <a:lnTo>
                    <a:pt x="310" y="411"/>
                  </a:lnTo>
                  <a:cubicBezTo>
                    <a:pt x="275" y="375"/>
                    <a:pt x="230" y="358"/>
                    <a:pt x="187" y="358"/>
                  </a:cubicBezTo>
                  <a:cubicBezTo>
                    <a:pt x="144" y="358"/>
                    <a:pt x="102" y="375"/>
                    <a:pt x="72" y="411"/>
                  </a:cubicBezTo>
                  <a:cubicBezTo>
                    <a:pt x="1" y="483"/>
                    <a:pt x="1" y="590"/>
                    <a:pt x="72" y="649"/>
                  </a:cubicBezTo>
                  <a:lnTo>
                    <a:pt x="441" y="1018"/>
                  </a:lnTo>
                  <a:cubicBezTo>
                    <a:pt x="477" y="1054"/>
                    <a:pt x="513" y="1066"/>
                    <a:pt x="560" y="1066"/>
                  </a:cubicBezTo>
                  <a:cubicBezTo>
                    <a:pt x="608" y="1066"/>
                    <a:pt x="656" y="1054"/>
                    <a:pt x="679" y="1018"/>
                  </a:cubicBezTo>
                  <a:lnTo>
                    <a:pt x="1406" y="292"/>
                  </a:lnTo>
                  <a:cubicBezTo>
                    <a:pt x="1489" y="233"/>
                    <a:pt x="1489" y="125"/>
                    <a:pt x="1406" y="54"/>
                  </a:cubicBezTo>
                  <a:cubicBezTo>
                    <a:pt x="1370" y="18"/>
                    <a:pt x="1325" y="0"/>
                    <a:pt x="12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1" name="Google Shape;8931;p76"/>
            <p:cNvSpPr/>
            <p:nvPr/>
          </p:nvSpPr>
          <p:spPr>
            <a:xfrm>
              <a:off x="5424419" y="2977336"/>
              <a:ext cx="47283" cy="34168"/>
            </a:xfrm>
            <a:custGeom>
              <a:avLst/>
              <a:gdLst/>
              <a:ahLst/>
              <a:cxnLst/>
              <a:rect l="l" t="t" r="r" b="b"/>
              <a:pathLst>
                <a:path w="1489" h="1076" extrusionOk="0">
                  <a:moveTo>
                    <a:pt x="1293" y="1"/>
                  </a:moveTo>
                  <a:cubicBezTo>
                    <a:pt x="1250" y="1"/>
                    <a:pt x="1208" y="22"/>
                    <a:pt x="1179" y="63"/>
                  </a:cubicBezTo>
                  <a:lnTo>
                    <a:pt x="572" y="671"/>
                  </a:lnTo>
                  <a:lnTo>
                    <a:pt x="321" y="421"/>
                  </a:lnTo>
                  <a:cubicBezTo>
                    <a:pt x="280" y="379"/>
                    <a:pt x="235" y="358"/>
                    <a:pt x="193" y="358"/>
                  </a:cubicBezTo>
                  <a:cubicBezTo>
                    <a:pt x="152" y="358"/>
                    <a:pt x="113" y="379"/>
                    <a:pt x="83" y="421"/>
                  </a:cubicBezTo>
                  <a:cubicBezTo>
                    <a:pt x="0" y="492"/>
                    <a:pt x="0" y="599"/>
                    <a:pt x="83" y="659"/>
                  </a:cubicBezTo>
                  <a:lnTo>
                    <a:pt x="452" y="1028"/>
                  </a:lnTo>
                  <a:cubicBezTo>
                    <a:pt x="476" y="1052"/>
                    <a:pt x="524" y="1075"/>
                    <a:pt x="572" y="1075"/>
                  </a:cubicBezTo>
                  <a:cubicBezTo>
                    <a:pt x="619" y="1075"/>
                    <a:pt x="655" y="1052"/>
                    <a:pt x="691" y="1028"/>
                  </a:cubicBezTo>
                  <a:lnTo>
                    <a:pt x="1417" y="301"/>
                  </a:lnTo>
                  <a:cubicBezTo>
                    <a:pt x="1488" y="242"/>
                    <a:pt x="1488" y="123"/>
                    <a:pt x="1417" y="63"/>
                  </a:cubicBezTo>
                  <a:cubicBezTo>
                    <a:pt x="1381" y="22"/>
                    <a:pt x="1336" y="1"/>
                    <a:pt x="12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2" name="Google Shape;8932;p76"/>
            <p:cNvSpPr/>
            <p:nvPr/>
          </p:nvSpPr>
          <p:spPr>
            <a:xfrm>
              <a:off x="5261453" y="3024143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9" y="0"/>
                  </a:moveTo>
                  <a:cubicBezTo>
                    <a:pt x="1248" y="0"/>
                    <a:pt x="1209" y="18"/>
                    <a:pt x="1179" y="54"/>
                  </a:cubicBezTo>
                  <a:lnTo>
                    <a:pt x="572" y="673"/>
                  </a:lnTo>
                  <a:lnTo>
                    <a:pt x="310" y="411"/>
                  </a:lnTo>
                  <a:cubicBezTo>
                    <a:pt x="274" y="375"/>
                    <a:pt x="230" y="357"/>
                    <a:pt x="186" y="357"/>
                  </a:cubicBezTo>
                  <a:cubicBezTo>
                    <a:pt x="143" y="357"/>
                    <a:pt x="102" y="375"/>
                    <a:pt x="72" y="411"/>
                  </a:cubicBezTo>
                  <a:cubicBezTo>
                    <a:pt x="0" y="494"/>
                    <a:pt x="0" y="590"/>
                    <a:pt x="72" y="649"/>
                  </a:cubicBezTo>
                  <a:lnTo>
                    <a:pt x="453" y="1030"/>
                  </a:lnTo>
                  <a:cubicBezTo>
                    <a:pt x="477" y="1054"/>
                    <a:pt x="524" y="1066"/>
                    <a:pt x="572" y="1066"/>
                  </a:cubicBezTo>
                  <a:cubicBezTo>
                    <a:pt x="608" y="1066"/>
                    <a:pt x="655" y="1054"/>
                    <a:pt x="691" y="1030"/>
                  </a:cubicBezTo>
                  <a:lnTo>
                    <a:pt x="1417" y="292"/>
                  </a:lnTo>
                  <a:cubicBezTo>
                    <a:pt x="1489" y="220"/>
                    <a:pt x="1489" y="113"/>
                    <a:pt x="1417" y="54"/>
                  </a:cubicBezTo>
                  <a:cubicBezTo>
                    <a:pt x="1376" y="18"/>
                    <a:pt x="1331" y="0"/>
                    <a:pt x="12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3" name="Google Shape;8933;p76"/>
            <p:cNvSpPr/>
            <p:nvPr/>
          </p:nvSpPr>
          <p:spPr>
            <a:xfrm>
              <a:off x="5424419" y="2884231"/>
              <a:ext cx="47283" cy="33883"/>
            </a:xfrm>
            <a:custGeom>
              <a:avLst/>
              <a:gdLst/>
              <a:ahLst/>
              <a:cxnLst/>
              <a:rect l="l" t="t" r="r" b="b"/>
              <a:pathLst>
                <a:path w="1489" h="1067" extrusionOk="0">
                  <a:moveTo>
                    <a:pt x="1293" y="1"/>
                  </a:moveTo>
                  <a:cubicBezTo>
                    <a:pt x="1250" y="1"/>
                    <a:pt x="1208" y="19"/>
                    <a:pt x="1179" y="54"/>
                  </a:cubicBezTo>
                  <a:lnTo>
                    <a:pt x="572" y="674"/>
                  </a:lnTo>
                  <a:lnTo>
                    <a:pt x="321" y="412"/>
                  </a:lnTo>
                  <a:cubicBezTo>
                    <a:pt x="280" y="376"/>
                    <a:pt x="235" y="358"/>
                    <a:pt x="193" y="358"/>
                  </a:cubicBezTo>
                  <a:cubicBezTo>
                    <a:pt x="152" y="358"/>
                    <a:pt x="113" y="376"/>
                    <a:pt x="83" y="412"/>
                  </a:cubicBezTo>
                  <a:cubicBezTo>
                    <a:pt x="0" y="495"/>
                    <a:pt x="0" y="590"/>
                    <a:pt x="83" y="650"/>
                  </a:cubicBezTo>
                  <a:lnTo>
                    <a:pt x="452" y="1031"/>
                  </a:lnTo>
                  <a:cubicBezTo>
                    <a:pt x="476" y="1055"/>
                    <a:pt x="524" y="1067"/>
                    <a:pt x="572" y="1067"/>
                  </a:cubicBezTo>
                  <a:cubicBezTo>
                    <a:pt x="619" y="1067"/>
                    <a:pt x="655" y="1055"/>
                    <a:pt x="691" y="1031"/>
                  </a:cubicBezTo>
                  <a:lnTo>
                    <a:pt x="1417" y="293"/>
                  </a:lnTo>
                  <a:cubicBezTo>
                    <a:pt x="1488" y="221"/>
                    <a:pt x="1488" y="114"/>
                    <a:pt x="1417" y="54"/>
                  </a:cubicBezTo>
                  <a:cubicBezTo>
                    <a:pt x="1381" y="19"/>
                    <a:pt x="1336" y="1"/>
                    <a:pt x="12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34" name="Google Shape;8934;p76"/>
          <p:cNvGrpSpPr/>
          <p:nvPr/>
        </p:nvGrpSpPr>
        <p:grpSpPr>
          <a:xfrm>
            <a:off x="5768970" y="2772518"/>
            <a:ext cx="284366" cy="344097"/>
            <a:chOff x="5864861" y="2772517"/>
            <a:chExt cx="284366" cy="344097"/>
          </a:xfrm>
          <a:solidFill>
            <a:schemeClr val="tx1"/>
          </a:solidFill>
        </p:grpSpPr>
        <p:sp>
          <p:nvSpPr>
            <p:cNvPr id="8935" name="Google Shape;8935;p76"/>
            <p:cNvSpPr/>
            <p:nvPr/>
          </p:nvSpPr>
          <p:spPr>
            <a:xfrm>
              <a:off x="6089464" y="3014490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1"/>
                  </a:moveTo>
                  <a:cubicBezTo>
                    <a:pt x="107" y="1"/>
                    <a:pt x="0" y="108"/>
                    <a:pt x="0" y="239"/>
                  </a:cubicBezTo>
                  <a:cubicBezTo>
                    <a:pt x="0" y="382"/>
                    <a:pt x="107" y="477"/>
                    <a:pt x="238" y="477"/>
                  </a:cubicBezTo>
                  <a:cubicBezTo>
                    <a:pt x="369" y="477"/>
                    <a:pt x="476" y="382"/>
                    <a:pt x="476" y="239"/>
                  </a:cubicBezTo>
                  <a:cubicBezTo>
                    <a:pt x="476" y="108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6" name="Google Shape;8936;p76"/>
            <p:cNvSpPr/>
            <p:nvPr/>
          </p:nvSpPr>
          <p:spPr>
            <a:xfrm>
              <a:off x="6051644" y="3070823"/>
              <a:ext cx="13274" cy="1327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0" y="96"/>
                    <a:pt x="0" y="215"/>
                  </a:cubicBezTo>
                  <a:cubicBezTo>
                    <a:pt x="0" y="322"/>
                    <a:pt x="84" y="417"/>
                    <a:pt x="203" y="417"/>
                  </a:cubicBezTo>
                  <a:cubicBezTo>
                    <a:pt x="334" y="417"/>
                    <a:pt x="417" y="334"/>
                    <a:pt x="417" y="215"/>
                  </a:cubicBezTo>
                  <a:cubicBezTo>
                    <a:pt x="417" y="96"/>
                    <a:pt x="334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7" name="Google Shape;8937;p76"/>
            <p:cNvSpPr/>
            <p:nvPr/>
          </p:nvSpPr>
          <p:spPr>
            <a:xfrm>
              <a:off x="5943518" y="3005789"/>
              <a:ext cx="13242" cy="12893"/>
            </a:xfrm>
            <a:custGeom>
              <a:avLst/>
              <a:gdLst/>
              <a:ahLst/>
              <a:cxnLst/>
              <a:rect l="l" t="t" r="r" b="b"/>
              <a:pathLst>
                <a:path w="417" h="406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06"/>
                    <a:pt x="203" y="406"/>
                  </a:cubicBezTo>
                  <a:cubicBezTo>
                    <a:pt x="322" y="406"/>
                    <a:pt x="417" y="322"/>
                    <a:pt x="417" y="203"/>
                  </a:cubicBezTo>
                  <a:cubicBezTo>
                    <a:pt x="417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8" name="Google Shape;8938;p76"/>
            <p:cNvSpPr/>
            <p:nvPr/>
          </p:nvSpPr>
          <p:spPr>
            <a:xfrm>
              <a:off x="5965429" y="3070823"/>
              <a:ext cx="13655" cy="13274"/>
            </a:xfrm>
            <a:custGeom>
              <a:avLst/>
              <a:gdLst/>
              <a:ahLst/>
              <a:cxnLst/>
              <a:rect l="l" t="t" r="r" b="b"/>
              <a:pathLst>
                <a:path w="430" h="418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9" name="Google Shape;8939;p76"/>
            <p:cNvSpPr/>
            <p:nvPr/>
          </p:nvSpPr>
          <p:spPr>
            <a:xfrm>
              <a:off x="6004392" y="3019412"/>
              <a:ext cx="16290" cy="15909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0" y="0"/>
                  </a:moveTo>
                  <a:cubicBezTo>
                    <a:pt x="119" y="0"/>
                    <a:pt x="0" y="119"/>
                    <a:pt x="0" y="250"/>
                  </a:cubicBezTo>
                  <a:cubicBezTo>
                    <a:pt x="0" y="381"/>
                    <a:pt x="119" y="500"/>
                    <a:pt x="250" y="500"/>
                  </a:cubicBezTo>
                  <a:cubicBezTo>
                    <a:pt x="393" y="500"/>
                    <a:pt x="512" y="381"/>
                    <a:pt x="512" y="250"/>
                  </a:cubicBezTo>
                  <a:cubicBezTo>
                    <a:pt x="512" y="119"/>
                    <a:pt x="405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40" name="Google Shape;8940;p76"/>
            <p:cNvSpPr/>
            <p:nvPr/>
          </p:nvSpPr>
          <p:spPr>
            <a:xfrm>
              <a:off x="5864861" y="2772517"/>
              <a:ext cx="284366" cy="344097"/>
            </a:xfrm>
            <a:custGeom>
              <a:avLst/>
              <a:gdLst/>
              <a:ahLst/>
              <a:cxnLst/>
              <a:rect l="l" t="t" r="r" b="b"/>
              <a:pathLst>
                <a:path w="8955" h="10836" extrusionOk="0">
                  <a:moveTo>
                    <a:pt x="2983" y="6406"/>
                  </a:moveTo>
                  <a:cubicBezTo>
                    <a:pt x="3566" y="6406"/>
                    <a:pt x="4114" y="6556"/>
                    <a:pt x="4632" y="6871"/>
                  </a:cubicBezTo>
                  <a:cubicBezTo>
                    <a:pt x="5211" y="7197"/>
                    <a:pt x="5769" y="7306"/>
                    <a:pt x="6260" y="7306"/>
                  </a:cubicBezTo>
                  <a:cubicBezTo>
                    <a:pt x="6628" y="7306"/>
                    <a:pt x="6957" y="7245"/>
                    <a:pt x="7228" y="7168"/>
                  </a:cubicBezTo>
                  <a:cubicBezTo>
                    <a:pt x="7645" y="7049"/>
                    <a:pt x="7966" y="6871"/>
                    <a:pt x="8145" y="6751"/>
                  </a:cubicBezTo>
                  <a:lnTo>
                    <a:pt x="8145" y="6751"/>
                  </a:lnTo>
                  <a:cubicBezTo>
                    <a:pt x="8514" y="7954"/>
                    <a:pt x="8204" y="9276"/>
                    <a:pt x="7299" y="10216"/>
                  </a:cubicBezTo>
                  <a:cubicBezTo>
                    <a:pt x="7109" y="10407"/>
                    <a:pt x="6835" y="10526"/>
                    <a:pt x="6561" y="10526"/>
                  </a:cubicBezTo>
                  <a:lnTo>
                    <a:pt x="2906" y="10526"/>
                  </a:lnTo>
                  <a:cubicBezTo>
                    <a:pt x="2644" y="10526"/>
                    <a:pt x="2370" y="10407"/>
                    <a:pt x="2180" y="10228"/>
                  </a:cubicBezTo>
                  <a:cubicBezTo>
                    <a:pt x="1346" y="9383"/>
                    <a:pt x="941" y="8133"/>
                    <a:pt x="1275" y="6823"/>
                  </a:cubicBezTo>
                  <a:cubicBezTo>
                    <a:pt x="1406" y="6751"/>
                    <a:pt x="1775" y="6573"/>
                    <a:pt x="2263" y="6478"/>
                  </a:cubicBezTo>
                  <a:cubicBezTo>
                    <a:pt x="2509" y="6430"/>
                    <a:pt x="2748" y="6406"/>
                    <a:pt x="2983" y="6406"/>
                  </a:cubicBezTo>
                  <a:close/>
                  <a:moveTo>
                    <a:pt x="3239" y="1"/>
                  </a:moveTo>
                  <a:cubicBezTo>
                    <a:pt x="3001" y="1"/>
                    <a:pt x="2823" y="191"/>
                    <a:pt x="2823" y="417"/>
                  </a:cubicBezTo>
                  <a:lnTo>
                    <a:pt x="2823" y="786"/>
                  </a:lnTo>
                  <a:cubicBezTo>
                    <a:pt x="2823" y="1036"/>
                    <a:pt x="3013" y="1203"/>
                    <a:pt x="3239" y="1203"/>
                  </a:cubicBezTo>
                  <a:lnTo>
                    <a:pt x="3454" y="1203"/>
                  </a:lnTo>
                  <a:lnTo>
                    <a:pt x="3454" y="2525"/>
                  </a:lnTo>
                  <a:cubicBezTo>
                    <a:pt x="3454" y="2608"/>
                    <a:pt x="3537" y="2680"/>
                    <a:pt x="3620" y="2680"/>
                  </a:cubicBezTo>
                  <a:cubicBezTo>
                    <a:pt x="3704" y="2680"/>
                    <a:pt x="3787" y="2608"/>
                    <a:pt x="3787" y="2525"/>
                  </a:cubicBezTo>
                  <a:lnTo>
                    <a:pt x="3787" y="1203"/>
                  </a:lnTo>
                  <a:lnTo>
                    <a:pt x="5692" y="1203"/>
                  </a:lnTo>
                  <a:lnTo>
                    <a:pt x="5692" y="3858"/>
                  </a:lnTo>
                  <a:cubicBezTo>
                    <a:pt x="5692" y="4096"/>
                    <a:pt x="5835" y="4311"/>
                    <a:pt x="6049" y="4394"/>
                  </a:cubicBezTo>
                  <a:cubicBezTo>
                    <a:pt x="6978" y="4763"/>
                    <a:pt x="7692" y="5513"/>
                    <a:pt x="8049" y="6418"/>
                  </a:cubicBezTo>
                  <a:cubicBezTo>
                    <a:pt x="7907" y="6525"/>
                    <a:pt x="7573" y="6716"/>
                    <a:pt x="7133" y="6847"/>
                  </a:cubicBezTo>
                  <a:cubicBezTo>
                    <a:pt x="6830" y="6934"/>
                    <a:pt x="6535" y="6978"/>
                    <a:pt x="6245" y="6978"/>
                  </a:cubicBezTo>
                  <a:cubicBezTo>
                    <a:pt x="5748" y="6978"/>
                    <a:pt x="5270" y="6848"/>
                    <a:pt x="4811" y="6585"/>
                  </a:cubicBezTo>
                  <a:cubicBezTo>
                    <a:pt x="4225" y="6246"/>
                    <a:pt x="3592" y="6086"/>
                    <a:pt x="2961" y="6086"/>
                  </a:cubicBezTo>
                  <a:cubicBezTo>
                    <a:pt x="2437" y="6086"/>
                    <a:pt x="1914" y="6196"/>
                    <a:pt x="1418" y="6406"/>
                  </a:cubicBezTo>
                  <a:cubicBezTo>
                    <a:pt x="1775" y="5501"/>
                    <a:pt x="2477" y="4763"/>
                    <a:pt x="3430" y="4394"/>
                  </a:cubicBezTo>
                  <a:cubicBezTo>
                    <a:pt x="3656" y="4311"/>
                    <a:pt x="3787" y="4096"/>
                    <a:pt x="3787" y="3858"/>
                  </a:cubicBezTo>
                  <a:lnTo>
                    <a:pt x="3787" y="3322"/>
                  </a:lnTo>
                  <a:cubicBezTo>
                    <a:pt x="3787" y="3239"/>
                    <a:pt x="3716" y="3156"/>
                    <a:pt x="3620" y="3156"/>
                  </a:cubicBezTo>
                  <a:cubicBezTo>
                    <a:pt x="3537" y="3156"/>
                    <a:pt x="3454" y="3239"/>
                    <a:pt x="3454" y="3322"/>
                  </a:cubicBezTo>
                  <a:lnTo>
                    <a:pt x="3454" y="3858"/>
                  </a:lnTo>
                  <a:cubicBezTo>
                    <a:pt x="3454" y="3965"/>
                    <a:pt x="3394" y="4049"/>
                    <a:pt x="3299" y="4096"/>
                  </a:cubicBezTo>
                  <a:cubicBezTo>
                    <a:pt x="703" y="5120"/>
                    <a:pt x="1" y="8478"/>
                    <a:pt x="1942" y="10442"/>
                  </a:cubicBezTo>
                  <a:cubicBezTo>
                    <a:pt x="2192" y="10692"/>
                    <a:pt x="2537" y="10835"/>
                    <a:pt x="2894" y="10835"/>
                  </a:cubicBezTo>
                  <a:lnTo>
                    <a:pt x="6549" y="10835"/>
                  </a:lnTo>
                  <a:cubicBezTo>
                    <a:pt x="6906" y="10835"/>
                    <a:pt x="7252" y="10692"/>
                    <a:pt x="7502" y="10442"/>
                  </a:cubicBezTo>
                  <a:cubicBezTo>
                    <a:pt x="8907" y="9026"/>
                    <a:pt x="8954" y="6930"/>
                    <a:pt x="7907" y="5466"/>
                  </a:cubicBezTo>
                  <a:cubicBezTo>
                    <a:pt x="7478" y="4858"/>
                    <a:pt x="6871" y="4370"/>
                    <a:pt x="6168" y="4096"/>
                  </a:cubicBezTo>
                  <a:cubicBezTo>
                    <a:pt x="6061" y="4049"/>
                    <a:pt x="6002" y="3965"/>
                    <a:pt x="6002" y="3858"/>
                  </a:cubicBezTo>
                  <a:lnTo>
                    <a:pt x="6002" y="1203"/>
                  </a:lnTo>
                  <a:lnTo>
                    <a:pt x="6228" y="1203"/>
                  </a:lnTo>
                  <a:cubicBezTo>
                    <a:pt x="6466" y="1203"/>
                    <a:pt x="6644" y="1013"/>
                    <a:pt x="6644" y="786"/>
                  </a:cubicBezTo>
                  <a:lnTo>
                    <a:pt x="6644" y="417"/>
                  </a:lnTo>
                  <a:cubicBezTo>
                    <a:pt x="6644" y="179"/>
                    <a:pt x="6454" y="1"/>
                    <a:pt x="6228" y="1"/>
                  </a:cubicBezTo>
                  <a:lnTo>
                    <a:pt x="5394" y="1"/>
                  </a:lnTo>
                  <a:cubicBezTo>
                    <a:pt x="5299" y="1"/>
                    <a:pt x="5228" y="72"/>
                    <a:pt x="5228" y="167"/>
                  </a:cubicBezTo>
                  <a:cubicBezTo>
                    <a:pt x="5228" y="263"/>
                    <a:pt x="5299" y="334"/>
                    <a:pt x="5394" y="334"/>
                  </a:cubicBezTo>
                  <a:lnTo>
                    <a:pt x="6228" y="334"/>
                  </a:lnTo>
                  <a:cubicBezTo>
                    <a:pt x="6287" y="334"/>
                    <a:pt x="6335" y="382"/>
                    <a:pt x="6335" y="441"/>
                  </a:cubicBezTo>
                  <a:lnTo>
                    <a:pt x="6335" y="810"/>
                  </a:lnTo>
                  <a:cubicBezTo>
                    <a:pt x="6335" y="870"/>
                    <a:pt x="6287" y="905"/>
                    <a:pt x="6228" y="905"/>
                  </a:cubicBezTo>
                  <a:lnTo>
                    <a:pt x="3239" y="905"/>
                  </a:lnTo>
                  <a:cubicBezTo>
                    <a:pt x="3168" y="905"/>
                    <a:pt x="3132" y="870"/>
                    <a:pt x="3132" y="810"/>
                  </a:cubicBezTo>
                  <a:lnTo>
                    <a:pt x="3132" y="441"/>
                  </a:lnTo>
                  <a:cubicBezTo>
                    <a:pt x="3132" y="382"/>
                    <a:pt x="3168" y="334"/>
                    <a:pt x="3239" y="334"/>
                  </a:cubicBezTo>
                  <a:lnTo>
                    <a:pt x="4609" y="334"/>
                  </a:lnTo>
                  <a:cubicBezTo>
                    <a:pt x="4692" y="334"/>
                    <a:pt x="4763" y="263"/>
                    <a:pt x="4763" y="167"/>
                  </a:cubicBezTo>
                  <a:cubicBezTo>
                    <a:pt x="4763" y="72"/>
                    <a:pt x="4692" y="1"/>
                    <a:pt x="46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941" name="Google Shape;8941;p76"/>
          <p:cNvSpPr/>
          <p:nvPr/>
        </p:nvSpPr>
        <p:spPr>
          <a:xfrm>
            <a:off x="6321178" y="2770644"/>
            <a:ext cx="343335" cy="343303"/>
          </a:xfrm>
          <a:custGeom>
            <a:avLst/>
            <a:gdLst/>
            <a:ahLst/>
            <a:cxnLst/>
            <a:rect l="l" t="t" r="r" b="b"/>
            <a:pathLst>
              <a:path w="10812" h="10811" extrusionOk="0">
                <a:moveTo>
                  <a:pt x="2769" y="2858"/>
                </a:moveTo>
                <a:cubicBezTo>
                  <a:pt x="2830" y="2858"/>
                  <a:pt x="2892" y="2866"/>
                  <a:pt x="2954" y="2881"/>
                </a:cubicBezTo>
                <a:cubicBezTo>
                  <a:pt x="3251" y="2941"/>
                  <a:pt x="3489" y="3191"/>
                  <a:pt x="3549" y="3489"/>
                </a:cubicBezTo>
                <a:cubicBezTo>
                  <a:pt x="3608" y="3774"/>
                  <a:pt x="3501" y="4036"/>
                  <a:pt x="3275" y="4227"/>
                </a:cubicBezTo>
                <a:cubicBezTo>
                  <a:pt x="3132" y="4346"/>
                  <a:pt x="3037" y="4548"/>
                  <a:pt x="3037" y="4739"/>
                </a:cubicBezTo>
                <a:lnTo>
                  <a:pt x="3037" y="5084"/>
                </a:lnTo>
                <a:cubicBezTo>
                  <a:pt x="3037" y="5346"/>
                  <a:pt x="3263" y="5572"/>
                  <a:pt x="3525" y="5572"/>
                </a:cubicBezTo>
                <a:lnTo>
                  <a:pt x="5228" y="5572"/>
                </a:lnTo>
                <a:lnTo>
                  <a:pt x="5228" y="7263"/>
                </a:lnTo>
                <a:cubicBezTo>
                  <a:pt x="5228" y="7370"/>
                  <a:pt x="5156" y="7441"/>
                  <a:pt x="5049" y="7441"/>
                </a:cubicBezTo>
                <a:lnTo>
                  <a:pt x="4704" y="7441"/>
                </a:lnTo>
                <a:cubicBezTo>
                  <a:pt x="4597" y="7441"/>
                  <a:pt x="4513" y="7406"/>
                  <a:pt x="4442" y="7322"/>
                </a:cubicBezTo>
                <a:cubicBezTo>
                  <a:pt x="4225" y="7076"/>
                  <a:pt x="3925" y="6935"/>
                  <a:pt x="3599" y="6935"/>
                </a:cubicBezTo>
                <a:cubicBezTo>
                  <a:pt x="3532" y="6935"/>
                  <a:pt x="3463" y="6941"/>
                  <a:pt x="3394" y="6953"/>
                </a:cubicBezTo>
                <a:cubicBezTo>
                  <a:pt x="2965" y="7025"/>
                  <a:pt x="2620" y="7370"/>
                  <a:pt x="2537" y="7787"/>
                </a:cubicBezTo>
                <a:cubicBezTo>
                  <a:pt x="2453" y="8120"/>
                  <a:pt x="2549" y="8454"/>
                  <a:pt x="2751" y="8715"/>
                </a:cubicBezTo>
                <a:cubicBezTo>
                  <a:pt x="2965" y="8965"/>
                  <a:pt x="3275" y="9108"/>
                  <a:pt x="3608" y="9108"/>
                </a:cubicBezTo>
                <a:cubicBezTo>
                  <a:pt x="3930" y="9108"/>
                  <a:pt x="4227" y="8965"/>
                  <a:pt x="4442" y="8715"/>
                </a:cubicBezTo>
                <a:cubicBezTo>
                  <a:pt x="4501" y="8632"/>
                  <a:pt x="4585" y="8608"/>
                  <a:pt x="4692" y="8608"/>
                </a:cubicBezTo>
                <a:lnTo>
                  <a:pt x="5037" y="8608"/>
                </a:lnTo>
                <a:cubicBezTo>
                  <a:pt x="5132" y="8608"/>
                  <a:pt x="5216" y="8680"/>
                  <a:pt x="5216" y="8787"/>
                </a:cubicBezTo>
                <a:lnTo>
                  <a:pt x="5216" y="10501"/>
                </a:lnTo>
                <a:lnTo>
                  <a:pt x="846" y="10501"/>
                </a:lnTo>
                <a:cubicBezTo>
                  <a:pt x="572" y="10501"/>
                  <a:pt x="334" y="10263"/>
                  <a:pt x="334" y="9977"/>
                </a:cubicBezTo>
                <a:lnTo>
                  <a:pt x="334" y="5572"/>
                </a:lnTo>
                <a:lnTo>
                  <a:pt x="2025" y="5572"/>
                </a:lnTo>
                <a:cubicBezTo>
                  <a:pt x="2299" y="5572"/>
                  <a:pt x="2513" y="5346"/>
                  <a:pt x="2513" y="5084"/>
                </a:cubicBezTo>
                <a:lnTo>
                  <a:pt x="2513" y="4727"/>
                </a:lnTo>
                <a:cubicBezTo>
                  <a:pt x="2513" y="4513"/>
                  <a:pt x="2430" y="4334"/>
                  <a:pt x="2299" y="4215"/>
                </a:cubicBezTo>
                <a:cubicBezTo>
                  <a:pt x="2120" y="4072"/>
                  <a:pt x="2013" y="3858"/>
                  <a:pt x="2013" y="3620"/>
                </a:cubicBezTo>
                <a:cubicBezTo>
                  <a:pt x="2013" y="3381"/>
                  <a:pt x="2120" y="3179"/>
                  <a:pt x="2299" y="3024"/>
                </a:cubicBezTo>
                <a:cubicBezTo>
                  <a:pt x="2431" y="2919"/>
                  <a:pt x="2596" y="2858"/>
                  <a:pt x="2769" y="2858"/>
                </a:cubicBezTo>
                <a:close/>
                <a:moveTo>
                  <a:pt x="10014" y="298"/>
                </a:moveTo>
                <a:cubicBezTo>
                  <a:pt x="10300" y="298"/>
                  <a:pt x="10538" y="536"/>
                  <a:pt x="10538" y="822"/>
                </a:cubicBezTo>
                <a:lnTo>
                  <a:pt x="10538" y="5239"/>
                </a:lnTo>
                <a:lnTo>
                  <a:pt x="10312" y="5239"/>
                </a:lnTo>
                <a:cubicBezTo>
                  <a:pt x="10228" y="5239"/>
                  <a:pt x="10157" y="5322"/>
                  <a:pt x="10157" y="5406"/>
                </a:cubicBezTo>
                <a:cubicBezTo>
                  <a:pt x="10157" y="5501"/>
                  <a:pt x="10228" y="5572"/>
                  <a:pt x="10312" y="5572"/>
                </a:cubicBezTo>
                <a:lnTo>
                  <a:pt x="10490" y="5572"/>
                </a:lnTo>
                <a:lnTo>
                  <a:pt x="10490" y="9977"/>
                </a:lnTo>
                <a:cubicBezTo>
                  <a:pt x="10490" y="10263"/>
                  <a:pt x="10252" y="10501"/>
                  <a:pt x="9978" y="10501"/>
                </a:cubicBezTo>
                <a:lnTo>
                  <a:pt x="5573" y="10501"/>
                </a:lnTo>
                <a:lnTo>
                  <a:pt x="5573" y="8799"/>
                </a:lnTo>
                <a:cubicBezTo>
                  <a:pt x="5573" y="8537"/>
                  <a:pt x="5347" y="8311"/>
                  <a:pt x="5073" y="8311"/>
                </a:cubicBezTo>
                <a:lnTo>
                  <a:pt x="4739" y="8311"/>
                </a:lnTo>
                <a:cubicBezTo>
                  <a:pt x="4525" y="8311"/>
                  <a:pt x="4347" y="8394"/>
                  <a:pt x="4227" y="8537"/>
                </a:cubicBezTo>
                <a:cubicBezTo>
                  <a:pt x="4085" y="8715"/>
                  <a:pt x="3870" y="8811"/>
                  <a:pt x="3632" y="8811"/>
                </a:cubicBezTo>
                <a:cubicBezTo>
                  <a:pt x="3394" y="8811"/>
                  <a:pt x="3192" y="8715"/>
                  <a:pt x="3037" y="8537"/>
                </a:cubicBezTo>
                <a:cubicBezTo>
                  <a:pt x="2894" y="8358"/>
                  <a:pt x="2834" y="8120"/>
                  <a:pt x="2894" y="7882"/>
                </a:cubicBezTo>
                <a:cubicBezTo>
                  <a:pt x="2954" y="7584"/>
                  <a:pt x="3204" y="7346"/>
                  <a:pt x="3501" y="7287"/>
                </a:cubicBezTo>
                <a:cubicBezTo>
                  <a:pt x="3557" y="7275"/>
                  <a:pt x="3612" y="7269"/>
                  <a:pt x="3665" y="7269"/>
                </a:cubicBezTo>
                <a:cubicBezTo>
                  <a:pt x="3887" y="7269"/>
                  <a:pt x="4086" y="7367"/>
                  <a:pt x="4239" y="7549"/>
                </a:cubicBezTo>
                <a:cubicBezTo>
                  <a:pt x="4358" y="7703"/>
                  <a:pt x="4561" y="7787"/>
                  <a:pt x="4751" y="7787"/>
                </a:cubicBezTo>
                <a:lnTo>
                  <a:pt x="5097" y="7787"/>
                </a:lnTo>
                <a:cubicBezTo>
                  <a:pt x="5359" y="7787"/>
                  <a:pt x="5585" y="7561"/>
                  <a:pt x="5585" y="7299"/>
                </a:cubicBezTo>
                <a:lnTo>
                  <a:pt x="5585" y="5596"/>
                </a:lnTo>
                <a:lnTo>
                  <a:pt x="7275" y="5596"/>
                </a:lnTo>
                <a:cubicBezTo>
                  <a:pt x="7383" y="5596"/>
                  <a:pt x="7454" y="5679"/>
                  <a:pt x="7454" y="5775"/>
                </a:cubicBezTo>
                <a:lnTo>
                  <a:pt x="7454" y="6120"/>
                </a:lnTo>
                <a:cubicBezTo>
                  <a:pt x="7454" y="6227"/>
                  <a:pt x="7418" y="6310"/>
                  <a:pt x="7335" y="6394"/>
                </a:cubicBezTo>
                <a:cubicBezTo>
                  <a:pt x="7037" y="6644"/>
                  <a:pt x="6894" y="7025"/>
                  <a:pt x="6966" y="7430"/>
                </a:cubicBezTo>
                <a:cubicBezTo>
                  <a:pt x="7037" y="7858"/>
                  <a:pt x="7383" y="8203"/>
                  <a:pt x="7799" y="8299"/>
                </a:cubicBezTo>
                <a:cubicBezTo>
                  <a:pt x="7871" y="8311"/>
                  <a:pt x="7954" y="8323"/>
                  <a:pt x="8037" y="8323"/>
                </a:cubicBezTo>
                <a:cubicBezTo>
                  <a:pt x="8288" y="8323"/>
                  <a:pt x="8526" y="8239"/>
                  <a:pt x="8728" y="8084"/>
                </a:cubicBezTo>
                <a:cubicBezTo>
                  <a:pt x="8978" y="7882"/>
                  <a:pt x="9121" y="7561"/>
                  <a:pt x="9121" y="7239"/>
                </a:cubicBezTo>
                <a:cubicBezTo>
                  <a:pt x="9121" y="6906"/>
                  <a:pt x="8978" y="6608"/>
                  <a:pt x="8728" y="6406"/>
                </a:cubicBezTo>
                <a:cubicBezTo>
                  <a:pt x="8645" y="6346"/>
                  <a:pt x="8621" y="6251"/>
                  <a:pt x="8621" y="6132"/>
                </a:cubicBezTo>
                <a:lnTo>
                  <a:pt x="8621" y="5798"/>
                </a:lnTo>
                <a:cubicBezTo>
                  <a:pt x="8621" y="5691"/>
                  <a:pt x="8692" y="5620"/>
                  <a:pt x="8799" y="5620"/>
                </a:cubicBezTo>
                <a:lnTo>
                  <a:pt x="9645" y="5620"/>
                </a:lnTo>
                <a:cubicBezTo>
                  <a:pt x="9740" y="5620"/>
                  <a:pt x="9812" y="5536"/>
                  <a:pt x="9812" y="5453"/>
                </a:cubicBezTo>
                <a:cubicBezTo>
                  <a:pt x="9812" y="5358"/>
                  <a:pt x="9740" y="5286"/>
                  <a:pt x="9645" y="5286"/>
                </a:cubicBezTo>
                <a:lnTo>
                  <a:pt x="8799" y="5286"/>
                </a:lnTo>
                <a:cubicBezTo>
                  <a:pt x="8526" y="5286"/>
                  <a:pt x="8311" y="5513"/>
                  <a:pt x="8311" y="5775"/>
                </a:cubicBezTo>
                <a:lnTo>
                  <a:pt x="8311" y="6120"/>
                </a:lnTo>
                <a:cubicBezTo>
                  <a:pt x="8311" y="6334"/>
                  <a:pt x="8395" y="6513"/>
                  <a:pt x="8526" y="6632"/>
                </a:cubicBezTo>
                <a:cubicBezTo>
                  <a:pt x="8704" y="6775"/>
                  <a:pt x="8811" y="6989"/>
                  <a:pt x="8811" y="7227"/>
                </a:cubicBezTo>
                <a:cubicBezTo>
                  <a:pt x="8811" y="7465"/>
                  <a:pt x="8704" y="7668"/>
                  <a:pt x="8526" y="7822"/>
                </a:cubicBezTo>
                <a:cubicBezTo>
                  <a:pt x="8394" y="7928"/>
                  <a:pt x="8229" y="7988"/>
                  <a:pt x="8056" y="7988"/>
                </a:cubicBezTo>
                <a:cubicBezTo>
                  <a:pt x="7995" y="7988"/>
                  <a:pt x="7933" y="7981"/>
                  <a:pt x="7871" y="7965"/>
                </a:cubicBezTo>
                <a:cubicBezTo>
                  <a:pt x="7573" y="7906"/>
                  <a:pt x="7335" y="7656"/>
                  <a:pt x="7275" y="7358"/>
                </a:cubicBezTo>
                <a:cubicBezTo>
                  <a:pt x="7216" y="7072"/>
                  <a:pt x="7323" y="6810"/>
                  <a:pt x="7549" y="6608"/>
                </a:cubicBezTo>
                <a:cubicBezTo>
                  <a:pt x="7692" y="6489"/>
                  <a:pt x="7787" y="6298"/>
                  <a:pt x="7787" y="6108"/>
                </a:cubicBezTo>
                <a:lnTo>
                  <a:pt x="7787" y="5763"/>
                </a:lnTo>
                <a:cubicBezTo>
                  <a:pt x="7787" y="5501"/>
                  <a:pt x="7561" y="5275"/>
                  <a:pt x="7287" y="5275"/>
                </a:cubicBezTo>
                <a:lnTo>
                  <a:pt x="5597" y="5275"/>
                </a:lnTo>
                <a:lnTo>
                  <a:pt x="5597" y="3572"/>
                </a:lnTo>
                <a:cubicBezTo>
                  <a:pt x="5597" y="3477"/>
                  <a:pt x="5668" y="3393"/>
                  <a:pt x="5775" y="3393"/>
                </a:cubicBezTo>
                <a:lnTo>
                  <a:pt x="6121" y="3393"/>
                </a:lnTo>
                <a:cubicBezTo>
                  <a:pt x="6216" y="3393"/>
                  <a:pt x="6311" y="3441"/>
                  <a:pt x="6383" y="3512"/>
                </a:cubicBezTo>
                <a:cubicBezTo>
                  <a:pt x="6592" y="3762"/>
                  <a:pt x="6901" y="3911"/>
                  <a:pt x="7234" y="3911"/>
                </a:cubicBezTo>
                <a:cubicBezTo>
                  <a:pt x="7299" y="3911"/>
                  <a:pt x="7364" y="3905"/>
                  <a:pt x="7430" y="3893"/>
                </a:cubicBezTo>
                <a:cubicBezTo>
                  <a:pt x="7859" y="3810"/>
                  <a:pt x="8204" y="3477"/>
                  <a:pt x="8288" y="3060"/>
                </a:cubicBezTo>
                <a:cubicBezTo>
                  <a:pt x="8359" y="2727"/>
                  <a:pt x="8276" y="2381"/>
                  <a:pt x="8061" y="2131"/>
                </a:cubicBezTo>
                <a:cubicBezTo>
                  <a:pt x="7859" y="1881"/>
                  <a:pt x="7549" y="1726"/>
                  <a:pt x="7216" y="1726"/>
                </a:cubicBezTo>
                <a:cubicBezTo>
                  <a:pt x="6894" y="1726"/>
                  <a:pt x="6597" y="1881"/>
                  <a:pt x="6383" y="2131"/>
                </a:cubicBezTo>
                <a:cubicBezTo>
                  <a:pt x="6323" y="2203"/>
                  <a:pt x="6240" y="2238"/>
                  <a:pt x="6132" y="2238"/>
                </a:cubicBezTo>
                <a:lnTo>
                  <a:pt x="5787" y="2238"/>
                </a:lnTo>
                <a:cubicBezTo>
                  <a:pt x="5680" y="2238"/>
                  <a:pt x="5609" y="2167"/>
                  <a:pt x="5609" y="2060"/>
                </a:cubicBezTo>
                <a:lnTo>
                  <a:pt x="5609" y="1215"/>
                </a:lnTo>
                <a:cubicBezTo>
                  <a:pt x="5609" y="1119"/>
                  <a:pt x="5537" y="1048"/>
                  <a:pt x="5442" y="1048"/>
                </a:cubicBezTo>
                <a:cubicBezTo>
                  <a:pt x="5359" y="1048"/>
                  <a:pt x="5287" y="1119"/>
                  <a:pt x="5287" y="1215"/>
                </a:cubicBezTo>
                <a:lnTo>
                  <a:pt x="5287" y="2060"/>
                </a:lnTo>
                <a:cubicBezTo>
                  <a:pt x="5287" y="2322"/>
                  <a:pt x="5501" y="2548"/>
                  <a:pt x="5775" y="2548"/>
                </a:cubicBezTo>
                <a:lnTo>
                  <a:pt x="6121" y="2548"/>
                </a:lnTo>
                <a:cubicBezTo>
                  <a:pt x="6323" y="2548"/>
                  <a:pt x="6502" y="2465"/>
                  <a:pt x="6621" y="2322"/>
                </a:cubicBezTo>
                <a:cubicBezTo>
                  <a:pt x="6775" y="2143"/>
                  <a:pt x="6978" y="2048"/>
                  <a:pt x="7216" y="2048"/>
                </a:cubicBezTo>
                <a:cubicBezTo>
                  <a:pt x="7454" y="2048"/>
                  <a:pt x="7668" y="2143"/>
                  <a:pt x="7811" y="2322"/>
                </a:cubicBezTo>
                <a:cubicBezTo>
                  <a:pt x="7966" y="2500"/>
                  <a:pt x="8026" y="2739"/>
                  <a:pt x="7966" y="2977"/>
                </a:cubicBezTo>
                <a:cubicBezTo>
                  <a:pt x="7907" y="3274"/>
                  <a:pt x="7656" y="3512"/>
                  <a:pt x="7359" y="3572"/>
                </a:cubicBezTo>
                <a:cubicBezTo>
                  <a:pt x="7303" y="3584"/>
                  <a:pt x="7248" y="3589"/>
                  <a:pt x="7193" y="3589"/>
                </a:cubicBezTo>
                <a:cubicBezTo>
                  <a:pt x="6969" y="3589"/>
                  <a:pt x="6762" y="3492"/>
                  <a:pt x="6609" y="3310"/>
                </a:cubicBezTo>
                <a:cubicBezTo>
                  <a:pt x="6490" y="3155"/>
                  <a:pt x="6299" y="3072"/>
                  <a:pt x="6097" y="3072"/>
                </a:cubicBezTo>
                <a:lnTo>
                  <a:pt x="5763" y="3072"/>
                </a:lnTo>
                <a:cubicBezTo>
                  <a:pt x="5490" y="3072"/>
                  <a:pt x="5275" y="3298"/>
                  <a:pt x="5275" y="3560"/>
                </a:cubicBezTo>
                <a:lnTo>
                  <a:pt x="5275" y="5263"/>
                </a:lnTo>
                <a:lnTo>
                  <a:pt x="3573" y="5263"/>
                </a:lnTo>
                <a:cubicBezTo>
                  <a:pt x="3465" y="5263"/>
                  <a:pt x="3394" y="5179"/>
                  <a:pt x="3394" y="5084"/>
                </a:cubicBezTo>
                <a:lnTo>
                  <a:pt x="3394" y="4727"/>
                </a:lnTo>
                <a:cubicBezTo>
                  <a:pt x="3394" y="4620"/>
                  <a:pt x="3442" y="4524"/>
                  <a:pt x="3513" y="4453"/>
                </a:cubicBezTo>
                <a:cubicBezTo>
                  <a:pt x="3811" y="4203"/>
                  <a:pt x="3954" y="3810"/>
                  <a:pt x="3882" y="3417"/>
                </a:cubicBezTo>
                <a:cubicBezTo>
                  <a:pt x="3811" y="2977"/>
                  <a:pt x="3465" y="2643"/>
                  <a:pt x="3049" y="2548"/>
                </a:cubicBezTo>
                <a:cubicBezTo>
                  <a:pt x="2973" y="2531"/>
                  <a:pt x="2896" y="2523"/>
                  <a:pt x="2820" y="2523"/>
                </a:cubicBezTo>
                <a:cubicBezTo>
                  <a:pt x="2570" y="2523"/>
                  <a:pt x="2323" y="2610"/>
                  <a:pt x="2132" y="2774"/>
                </a:cubicBezTo>
                <a:cubicBezTo>
                  <a:pt x="1870" y="2977"/>
                  <a:pt x="1727" y="3298"/>
                  <a:pt x="1727" y="3620"/>
                </a:cubicBezTo>
                <a:cubicBezTo>
                  <a:pt x="1727" y="3941"/>
                  <a:pt x="1870" y="4239"/>
                  <a:pt x="2132" y="4453"/>
                </a:cubicBezTo>
                <a:cubicBezTo>
                  <a:pt x="2203" y="4513"/>
                  <a:pt x="2227" y="4608"/>
                  <a:pt x="2227" y="4703"/>
                </a:cubicBezTo>
                <a:lnTo>
                  <a:pt x="2227" y="5048"/>
                </a:lnTo>
                <a:cubicBezTo>
                  <a:pt x="2227" y="5155"/>
                  <a:pt x="2156" y="5227"/>
                  <a:pt x="2049" y="5227"/>
                </a:cubicBezTo>
                <a:lnTo>
                  <a:pt x="358" y="5227"/>
                </a:lnTo>
                <a:lnTo>
                  <a:pt x="358" y="822"/>
                </a:lnTo>
                <a:cubicBezTo>
                  <a:pt x="358" y="536"/>
                  <a:pt x="596" y="298"/>
                  <a:pt x="882" y="298"/>
                </a:cubicBezTo>
                <a:lnTo>
                  <a:pt x="5287" y="298"/>
                </a:lnTo>
                <a:lnTo>
                  <a:pt x="5287" y="476"/>
                </a:lnTo>
                <a:cubicBezTo>
                  <a:pt x="5287" y="572"/>
                  <a:pt x="5359" y="643"/>
                  <a:pt x="5442" y="643"/>
                </a:cubicBezTo>
                <a:cubicBezTo>
                  <a:pt x="5537" y="643"/>
                  <a:pt x="5609" y="572"/>
                  <a:pt x="5609" y="476"/>
                </a:cubicBezTo>
                <a:lnTo>
                  <a:pt x="5609" y="298"/>
                </a:lnTo>
                <a:close/>
                <a:moveTo>
                  <a:pt x="834" y="0"/>
                </a:moveTo>
                <a:cubicBezTo>
                  <a:pt x="370" y="0"/>
                  <a:pt x="1" y="381"/>
                  <a:pt x="1" y="834"/>
                </a:cubicBezTo>
                <a:lnTo>
                  <a:pt x="1" y="9977"/>
                </a:lnTo>
                <a:cubicBezTo>
                  <a:pt x="1" y="10442"/>
                  <a:pt x="370" y="10811"/>
                  <a:pt x="834" y="10811"/>
                </a:cubicBezTo>
                <a:lnTo>
                  <a:pt x="9978" y="10811"/>
                </a:lnTo>
                <a:cubicBezTo>
                  <a:pt x="10431" y="10811"/>
                  <a:pt x="10812" y="10442"/>
                  <a:pt x="10812" y="9977"/>
                </a:cubicBezTo>
                <a:lnTo>
                  <a:pt x="10812" y="834"/>
                </a:lnTo>
                <a:cubicBezTo>
                  <a:pt x="10812" y="381"/>
                  <a:pt x="10431" y="0"/>
                  <a:pt x="997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endParaRPr>
              <a:cs typeface="B Nazanin" panose="00000700000000000000" pitchFamily="2" charset="-78"/>
            </a:endParaRPr>
          </a:p>
        </p:txBody>
      </p:sp>
      <p:grpSp>
        <p:nvGrpSpPr>
          <p:cNvPr id="8942" name="Google Shape;8942;p76"/>
          <p:cNvGrpSpPr/>
          <p:nvPr/>
        </p:nvGrpSpPr>
        <p:grpSpPr>
          <a:xfrm>
            <a:off x="6954468" y="2789538"/>
            <a:ext cx="255247" cy="327458"/>
            <a:chOff x="6974158" y="2789537"/>
            <a:chExt cx="255247" cy="327458"/>
          </a:xfrm>
          <a:solidFill>
            <a:schemeClr val="tx1"/>
          </a:solidFill>
        </p:grpSpPr>
        <p:sp>
          <p:nvSpPr>
            <p:cNvPr id="8943" name="Google Shape;8943;p76"/>
            <p:cNvSpPr/>
            <p:nvPr/>
          </p:nvSpPr>
          <p:spPr>
            <a:xfrm>
              <a:off x="7066407" y="2897282"/>
              <a:ext cx="9876" cy="14798"/>
            </a:xfrm>
            <a:custGeom>
              <a:avLst/>
              <a:gdLst/>
              <a:ahLst/>
              <a:cxnLst/>
              <a:rect l="l" t="t" r="r" b="b"/>
              <a:pathLst>
                <a:path w="311" h="466" extrusionOk="0">
                  <a:moveTo>
                    <a:pt x="144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322"/>
                  </a:lnTo>
                  <a:cubicBezTo>
                    <a:pt x="1" y="405"/>
                    <a:pt x="72" y="465"/>
                    <a:pt x="144" y="465"/>
                  </a:cubicBezTo>
                  <a:cubicBezTo>
                    <a:pt x="227" y="465"/>
                    <a:pt x="299" y="394"/>
                    <a:pt x="299" y="322"/>
                  </a:cubicBezTo>
                  <a:lnTo>
                    <a:pt x="299" y="155"/>
                  </a:lnTo>
                  <a:cubicBezTo>
                    <a:pt x="310" y="60"/>
                    <a:pt x="239" y="1"/>
                    <a:pt x="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44" name="Google Shape;8944;p76"/>
            <p:cNvSpPr/>
            <p:nvPr/>
          </p:nvSpPr>
          <p:spPr>
            <a:xfrm>
              <a:off x="7127662" y="2897282"/>
              <a:ext cx="9495" cy="14798"/>
            </a:xfrm>
            <a:custGeom>
              <a:avLst/>
              <a:gdLst/>
              <a:ahLst/>
              <a:cxnLst/>
              <a:rect l="l" t="t" r="r" b="b"/>
              <a:pathLst>
                <a:path w="299" h="466" extrusionOk="0">
                  <a:moveTo>
                    <a:pt x="155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322"/>
                  </a:lnTo>
                  <a:cubicBezTo>
                    <a:pt x="1" y="405"/>
                    <a:pt x="84" y="465"/>
                    <a:pt x="155" y="465"/>
                  </a:cubicBezTo>
                  <a:cubicBezTo>
                    <a:pt x="227" y="465"/>
                    <a:pt x="298" y="394"/>
                    <a:pt x="298" y="322"/>
                  </a:cubicBezTo>
                  <a:lnTo>
                    <a:pt x="298" y="155"/>
                  </a:lnTo>
                  <a:cubicBezTo>
                    <a:pt x="298" y="60"/>
                    <a:pt x="239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45" name="Google Shape;8945;p76"/>
            <p:cNvSpPr/>
            <p:nvPr/>
          </p:nvSpPr>
          <p:spPr>
            <a:xfrm>
              <a:off x="7081935" y="2933292"/>
              <a:ext cx="40837" cy="14703"/>
            </a:xfrm>
            <a:custGeom>
              <a:avLst/>
              <a:gdLst/>
              <a:ahLst/>
              <a:cxnLst/>
              <a:rect l="l" t="t" r="r" b="b"/>
              <a:pathLst>
                <a:path w="1286" h="463" extrusionOk="0">
                  <a:moveTo>
                    <a:pt x="162" y="1"/>
                  </a:moveTo>
                  <a:cubicBezTo>
                    <a:pt x="125" y="1"/>
                    <a:pt x="89" y="16"/>
                    <a:pt x="60" y="45"/>
                  </a:cubicBezTo>
                  <a:cubicBezTo>
                    <a:pt x="0" y="105"/>
                    <a:pt x="0" y="200"/>
                    <a:pt x="60" y="260"/>
                  </a:cubicBezTo>
                  <a:cubicBezTo>
                    <a:pt x="191" y="391"/>
                    <a:pt x="417" y="462"/>
                    <a:pt x="655" y="462"/>
                  </a:cubicBezTo>
                  <a:cubicBezTo>
                    <a:pt x="893" y="462"/>
                    <a:pt x="1119" y="391"/>
                    <a:pt x="1250" y="260"/>
                  </a:cubicBezTo>
                  <a:cubicBezTo>
                    <a:pt x="1286" y="200"/>
                    <a:pt x="1286" y="105"/>
                    <a:pt x="1226" y="45"/>
                  </a:cubicBezTo>
                  <a:cubicBezTo>
                    <a:pt x="1197" y="16"/>
                    <a:pt x="1158" y="1"/>
                    <a:pt x="1119" y="1"/>
                  </a:cubicBezTo>
                  <a:cubicBezTo>
                    <a:pt x="1081" y="1"/>
                    <a:pt x="1042" y="16"/>
                    <a:pt x="1012" y="45"/>
                  </a:cubicBezTo>
                  <a:cubicBezTo>
                    <a:pt x="953" y="105"/>
                    <a:pt x="822" y="164"/>
                    <a:pt x="643" y="164"/>
                  </a:cubicBezTo>
                  <a:cubicBezTo>
                    <a:pt x="464" y="164"/>
                    <a:pt x="310" y="105"/>
                    <a:pt x="274" y="45"/>
                  </a:cubicBezTo>
                  <a:cubicBezTo>
                    <a:pt x="238" y="16"/>
                    <a:pt x="199" y="1"/>
                    <a:pt x="1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46" name="Google Shape;8946;p76"/>
            <p:cNvSpPr/>
            <p:nvPr/>
          </p:nvSpPr>
          <p:spPr>
            <a:xfrm>
              <a:off x="6974158" y="2789537"/>
              <a:ext cx="255247" cy="327458"/>
            </a:xfrm>
            <a:custGeom>
              <a:avLst/>
              <a:gdLst/>
              <a:ahLst/>
              <a:cxnLst/>
              <a:rect l="l" t="t" r="r" b="b"/>
              <a:pathLst>
                <a:path w="8038" h="10312" extrusionOk="0">
                  <a:moveTo>
                    <a:pt x="6228" y="2167"/>
                  </a:moveTo>
                  <a:lnTo>
                    <a:pt x="6132" y="3239"/>
                  </a:lnTo>
                  <a:lnTo>
                    <a:pt x="6121" y="3239"/>
                  </a:lnTo>
                  <a:cubicBezTo>
                    <a:pt x="6025" y="3239"/>
                    <a:pt x="5942" y="3156"/>
                    <a:pt x="5942" y="3060"/>
                  </a:cubicBezTo>
                  <a:lnTo>
                    <a:pt x="5942" y="2227"/>
                  </a:lnTo>
                  <a:cubicBezTo>
                    <a:pt x="6049" y="2227"/>
                    <a:pt x="6132" y="2191"/>
                    <a:pt x="6228" y="2167"/>
                  </a:cubicBezTo>
                  <a:close/>
                  <a:moveTo>
                    <a:pt x="5787" y="322"/>
                  </a:moveTo>
                  <a:cubicBezTo>
                    <a:pt x="6240" y="322"/>
                    <a:pt x="6609" y="691"/>
                    <a:pt x="6609" y="1131"/>
                  </a:cubicBezTo>
                  <a:cubicBezTo>
                    <a:pt x="6609" y="1584"/>
                    <a:pt x="6240" y="1953"/>
                    <a:pt x="5787" y="1953"/>
                  </a:cubicBezTo>
                  <a:cubicBezTo>
                    <a:pt x="5490" y="1953"/>
                    <a:pt x="5228" y="1786"/>
                    <a:pt x="5073" y="1536"/>
                  </a:cubicBezTo>
                  <a:cubicBezTo>
                    <a:pt x="5048" y="1487"/>
                    <a:pt x="4996" y="1455"/>
                    <a:pt x="4942" y="1455"/>
                  </a:cubicBezTo>
                  <a:cubicBezTo>
                    <a:pt x="4918" y="1455"/>
                    <a:pt x="4893" y="1462"/>
                    <a:pt x="4870" y="1477"/>
                  </a:cubicBezTo>
                  <a:cubicBezTo>
                    <a:pt x="4799" y="1524"/>
                    <a:pt x="4763" y="1608"/>
                    <a:pt x="4811" y="1691"/>
                  </a:cubicBezTo>
                  <a:cubicBezTo>
                    <a:pt x="4823" y="1703"/>
                    <a:pt x="4823" y="1715"/>
                    <a:pt x="4835" y="1727"/>
                  </a:cubicBezTo>
                  <a:cubicBezTo>
                    <a:pt x="4775" y="1763"/>
                    <a:pt x="4716" y="1786"/>
                    <a:pt x="4656" y="1786"/>
                  </a:cubicBezTo>
                  <a:cubicBezTo>
                    <a:pt x="4477" y="1786"/>
                    <a:pt x="4335" y="1643"/>
                    <a:pt x="4335" y="1465"/>
                  </a:cubicBezTo>
                  <a:cubicBezTo>
                    <a:pt x="4335" y="1370"/>
                    <a:pt x="4263" y="1310"/>
                    <a:pt x="4180" y="1310"/>
                  </a:cubicBezTo>
                  <a:cubicBezTo>
                    <a:pt x="4108" y="1310"/>
                    <a:pt x="4037" y="1393"/>
                    <a:pt x="4037" y="1465"/>
                  </a:cubicBezTo>
                  <a:cubicBezTo>
                    <a:pt x="4037" y="1810"/>
                    <a:pt x="4323" y="2108"/>
                    <a:pt x="4680" y="2108"/>
                  </a:cubicBezTo>
                  <a:cubicBezTo>
                    <a:pt x="4811" y="2108"/>
                    <a:pt x="4942" y="2060"/>
                    <a:pt x="5061" y="1965"/>
                  </a:cubicBezTo>
                  <a:cubicBezTo>
                    <a:pt x="5228" y="2120"/>
                    <a:pt x="5442" y="2227"/>
                    <a:pt x="5668" y="2251"/>
                  </a:cubicBezTo>
                  <a:lnTo>
                    <a:pt x="5668" y="3072"/>
                  </a:lnTo>
                  <a:cubicBezTo>
                    <a:pt x="5668" y="3334"/>
                    <a:pt x="5882" y="3548"/>
                    <a:pt x="6144" y="3548"/>
                  </a:cubicBezTo>
                  <a:lnTo>
                    <a:pt x="6382" y="3548"/>
                  </a:lnTo>
                  <a:cubicBezTo>
                    <a:pt x="6454" y="3548"/>
                    <a:pt x="6513" y="3572"/>
                    <a:pt x="6573" y="3632"/>
                  </a:cubicBezTo>
                  <a:cubicBezTo>
                    <a:pt x="6621" y="3691"/>
                    <a:pt x="6656" y="3751"/>
                    <a:pt x="6633" y="3834"/>
                  </a:cubicBezTo>
                  <a:cubicBezTo>
                    <a:pt x="6621" y="3953"/>
                    <a:pt x="6502" y="4049"/>
                    <a:pt x="6371" y="4049"/>
                  </a:cubicBezTo>
                  <a:lnTo>
                    <a:pt x="6299" y="4049"/>
                  </a:lnTo>
                  <a:lnTo>
                    <a:pt x="6299" y="4037"/>
                  </a:lnTo>
                  <a:cubicBezTo>
                    <a:pt x="6299" y="3953"/>
                    <a:pt x="6216" y="3894"/>
                    <a:pt x="6144" y="3894"/>
                  </a:cubicBezTo>
                  <a:cubicBezTo>
                    <a:pt x="6061" y="3894"/>
                    <a:pt x="6001" y="3965"/>
                    <a:pt x="6001" y="4037"/>
                  </a:cubicBezTo>
                  <a:cubicBezTo>
                    <a:pt x="6001" y="5108"/>
                    <a:pt x="5120" y="5977"/>
                    <a:pt x="4049" y="5977"/>
                  </a:cubicBezTo>
                  <a:cubicBezTo>
                    <a:pt x="2953" y="5977"/>
                    <a:pt x="2084" y="5096"/>
                    <a:pt x="2084" y="4025"/>
                  </a:cubicBezTo>
                  <a:cubicBezTo>
                    <a:pt x="2084" y="3929"/>
                    <a:pt x="2013" y="3870"/>
                    <a:pt x="1941" y="3870"/>
                  </a:cubicBezTo>
                  <a:cubicBezTo>
                    <a:pt x="1858" y="3870"/>
                    <a:pt x="1787" y="3953"/>
                    <a:pt x="1787" y="4025"/>
                  </a:cubicBezTo>
                  <a:lnTo>
                    <a:pt x="1787" y="4037"/>
                  </a:lnTo>
                  <a:lnTo>
                    <a:pt x="1703" y="4037"/>
                  </a:lnTo>
                  <a:cubicBezTo>
                    <a:pt x="1620" y="4037"/>
                    <a:pt x="1560" y="4013"/>
                    <a:pt x="1501" y="3953"/>
                  </a:cubicBezTo>
                  <a:cubicBezTo>
                    <a:pt x="1465" y="3894"/>
                    <a:pt x="1429" y="3834"/>
                    <a:pt x="1441" y="3751"/>
                  </a:cubicBezTo>
                  <a:cubicBezTo>
                    <a:pt x="1465" y="3632"/>
                    <a:pt x="1584" y="3537"/>
                    <a:pt x="1715" y="3537"/>
                  </a:cubicBezTo>
                  <a:lnTo>
                    <a:pt x="1941" y="3537"/>
                  </a:lnTo>
                  <a:cubicBezTo>
                    <a:pt x="2203" y="3537"/>
                    <a:pt x="2418" y="3322"/>
                    <a:pt x="2418" y="3060"/>
                  </a:cubicBezTo>
                  <a:lnTo>
                    <a:pt x="2418" y="2358"/>
                  </a:lnTo>
                  <a:cubicBezTo>
                    <a:pt x="2418" y="2084"/>
                    <a:pt x="2632" y="1870"/>
                    <a:pt x="2906" y="1870"/>
                  </a:cubicBezTo>
                  <a:lnTo>
                    <a:pt x="3525" y="1870"/>
                  </a:lnTo>
                  <a:cubicBezTo>
                    <a:pt x="3620" y="1870"/>
                    <a:pt x="3680" y="1786"/>
                    <a:pt x="3680" y="1715"/>
                  </a:cubicBezTo>
                  <a:cubicBezTo>
                    <a:pt x="3680" y="1632"/>
                    <a:pt x="3608" y="1572"/>
                    <a:pt x="3525" y="1572"/>
                  </a:cubicBezTo>
                  <a:lnTo>
                    <a:pt x="2906" y="1572"/>
                  </a:lnTo>
                  <a:cubicBezTo>
                    <a:pt x="2477" y="1572"/>
                    <a:pt x="2120" y="1929"/>
                    <a:pt x="2120" y="2358"/>
                  </a:cubicBezTo>
                  <a:lnTo>
                    <a:pt x="2120" y="3060"/>
                  </a:lnTo>
                  <a:cubicBezTo>
                    <a:pt x="2120" y="3144"/>
                    <a:pt x="2037" y="3239"/>
                    <a:pt x="1941" y="3239"/>
                  </a:cubicBezTo>
                  <a:lnTo>
                    <a:pt x="1906" y="3239"/>
                  </a:lnTo>
                  <a:lnTo>
                    <a:pt x="1739" y="1572"/>
                  </a:lnTo>
                  <a:cubicBezTo>
                    <a:pt x="1715" y="1251"/>
                    <a:pt x="1822" y="929"/>
                    <a:pt x="2025" y="691"/>
                  </a:cubicBezTo>
                  <a:cubicBezTo>
                    <a:pt x="2239" y="453"/>
                    <a:pt x="2549" y="322"/>
                    <a:pt x="2870" y="322"/>
                  </a:cubicBezTo>
                  <a:close/>
                  <a:moveTo>
                    <a:pt x="5013" y="6013"/>
                  </a:moveTo>
                  <a:lnTo>
                    <a:pt x="5013" y="6537"/>
                  </a:lnTo>
                  <a:cubicBezTo>
                    <a:pt x="5013" y="6823"/>
                    <a:pt x="5204" y="7073"/>
                    <a:pt x="5478" y="7144"/>
                  </a:cubicBezTo>
                  <a:lnTo>
                    <a:pt x="5740" y="7227"/>
                  </a:lnTo>
                  <a:cubicBezTo>
                    <a:pt x="5668" y="7478"/>
                    <a:pt x="5537" y="7716"/>
                    <a:pt x="5370" y="7906"/>
                  </a:cubicBezTo>
                  <a:cubicBezTo>
                    <a:pt x="5311" y="7966"/>
                    <a:pt x="5323" y="8073"/>
                    <a:pt x="5382" y="8120"/>
                  </a:cubicBezTo>
                  <a:cubicBezTo>
                    <a:pt x="5418" y="8144"/>
                    <a:pt x="5442" y="8156"/>
                    <a:pt x="5490" y="8156"/>
                  </a:cubicBezTo>
                  <a:cubicBezTo>
                    <a:pt x="5537" y="8156"/>
                    <a:pt x="5585" y="8144"/>
                    <a:pt x="5609" y="8120"/>
                  </a:cubicBezTo>
                  <a:cubicBezTo>
                    <a:pt x="5823" y="7882"/>
                    <a:pt x="5966" y="7608"/>
                    <a:pt x="6061" y="7311"/>
                  </a:cubicBezTo>
                  <a:lnTo>
                    <a:pt x="6382" y="7418"/>
                  </a:lnTo>
                  <a:cubicBezTo>
                    <a:pt x="6204" y="7906"/>
                    <a:pt x="5930" y="8335"/>
                    <a:pt x="5525" y="8668"/>
                  </a:cubicBezTo>
                  <a:cubicBezTo>
                    <a:pt x="5085" y="9013"/>
                    <a:pt x="4573" y="9204"/>
                    <a:pt x="4001" y="9204"/>
                  </a:cubicBezTo>
                  <a:cubicBezTo>
                    <a:pt x="3442" y="9204"/>
                    <a:pt x="2918" y="9025"/>
                    <a:pt x="2489" y="8668"/>
                  </a:cubicBezTo>
                  <a:cubicBezTo>
                    <a:pt x="2096" y="8359"/>
                    <a:pt x="1810" y="7918"/>
                    <a:pt x="1668" y="7442"/>
                  </a:cubicBezTo>
                  <a:lnTo>
                    <a:pt x="2001" y="7347"/>
                  </a:lnTo>
                  <a:cubicBezTo>
                    <a:pt x="2108" y="7739"/>
                    <a:pt x="2358" y="8097"/>
                    <a:pt x="2680" y="8370"/>
                  </a:cubicBezTo>
                  <a:cubicBezTo>
                    <a:pt x="3049" y="8668"/>
                    <a:pt x="3513" y="8847"/>
                    <a:pt x="4001" y="8847"/>
                  </a:cubicBezTo>
                  <a:cubicBezTo>
                    <a:pt x="4382" y="8847"/>
                    <a:pt x="4739" y="8751"/>
                    <a:pt x="5049" y="8561"/>
                  </a:cubicBezTo>
                  <a:cubicBezTo>
                    <a:pt x="5120" y="8513"/>
                    <a:pt x="5132" y="8430"/>
                    <a:pt x="5109" y="8359"/>
                  </a:cubicBezTo>
                  <a:cubicBezTo>
                    <a:pt x="5077" y="8304"/>
                    <a:pt x="5031" y="8280"/>
                    <a:pt x="4979" y="8280"/>
                  </a:cubicBezTo>
                  <a:cubicBezTo>
                    <a:pt x="4952" y="8280"/>
                    <a:pt x="4923" y="8287"/>
                    <a:pt x="4894" y="8299"/>
                  </a:cubicBezTo>
                  <a:cubicBezTo>
                    <a:pt x="4632" y="8442"/>
                    <a:pt x="4311" y="8537"/>
                    <a:pt x="4001" y="8537"/>
                  </a:cubicBezTo>
                  <a:cubicBezTo>
                    <a:pt x="3215" y="8537"/>
                    <a:pt x="2513" y="8001"/>
                    <a:pt x="2299" y="7239"/>
                  </a:cubicBezTo>
                  <a:lnTo>
                    <a:pt x="2596" y="7144"/>
                  </a:lnTo>
                  <a:cubicBezTo>
                    <a:pt x="2858" y="7073"/>
                    <a:pt x="3049" y="6823"/>
                    <a:pt x="3049" y="6537"/>
                  </a:cubicBezTo>
                  <a:lnTo>
                    <a:pt x="3049" y="6013"/>
                  </a:lnTo>
                  <a:cubicBezTo>
                    <a:pt x="3346" y="6168"/>
                    <a:pt x="3680" y="6239"/>
                    <a:pt x="4037" y="6239"/>
                  </a:cubicBezTo>
                  <a:cubicBezTo>
                    <a:pt x="4394" y="6239"/>
                    <a:pt x="4716" y="6168"/>
                    <a:pt x="5013" y="6013"/>
                  </a:cubicBezTo>
                  <a:close/>
                  <a:moveTo>
                    <a:pt x="2870" y="0"/>
                  </a:moveTo>
                  <a:cubicBezTo>
                    <a:pt x="2477" y="0"/>
                    <a:pt x="2084" y="179"/>
                    <a:pt x="1799" y="477"/>
                  </a:cubicBezTo>
                  <a:cubicBezTo>
                    <a:pt x="1537" y="774"/>
                    <a:pt x="1406" y="1179"/>
                    <a:pt x="1429" y="1596"/>
                  </a:cubicBezTo>
                  <a:lnTo>
                    <a:pt x="1596" y="3251"/>
                  </a:lnTo>
                  <a:cubicBezTo>
                    <a:pt x="1358" y="3298"/>
                    <a:pt x="1144" y="3489"/>
                    <a:pt x="1132" y="3739"/>
                  </a:cubicBezTo>
                  <a:cubicBezTo>
                    <a:pt x="1120" y="3894"/>
                    <a:pt x="1168" y="4049"/>
                    <a:pt x="1263" y="4168"/>
                  </a:cubicBezTo>
                  <a:cubicBezTo>
                    <a:pt x="1370" y="4287"/>
                    <a:pt x="1525" y="4346"/>
                    <a:pt x="1680" y="4346"/>
                  </a:cubicBezTo>
                  <a:lnTo>
                    <a:pt x="1799" y="4346"/>
                  </a:lnTo>
                  <a:cubicBezTo>
                    <a:pt x="1894" y="4989"/>
                    <a:pt x="2251" y="5525"/>
                    <a:pt x="2739" y="5882"/>
                  </a:cubicBezTo>
                  <a:lnTo>
                    <a:pt x="2739" y="6585"/>
                  </a:lnTo>
                  <a:cubicBezTo>
                    <a:pt x="2739" y="6727"/>
                    <a:pt x="2632" y="6870"/>
                    <a:pt x="2501" y="6894"/>
                  </a:cubicBezTo>
                  <a:lnTo>
                    <a:pt x="810" y="7406"/>
                  </a:lnTo>
                  <a:cubicBezTo>
                    <a:pt x="322" y="7537"/>
                    <a:pt x="1" y="7978"/>
                    <a:pt x="1" y="8478"/>
                  </a:cubicBezTo>
                  <a:lnTo>
                    <a:pt x="1" y="10168"/>
                  </a:lnTo>
                  <a:cubicBezTo>
                    <a:pt x="1" y="10252"/>
                    <a:pt x="72" y="10311"/>
                    <a:pt x="144" y="10311"/>
                  </a:cubicBezTo>
                  <a:cubicBezTo>
                    <a:pt x="227" y="10311"/>
                    <a:pt x="298" y="10240"/>
                    <a:pt x="298" y="10168"/>
                  </a:cubicBezTo>
                  <a:lnTo>
                    <a:pt x="298" y="8466"/>
                  </a:lnTo>
                  <a:cubicBezTo>
                    <a:pt x="298" y="8109"/>
                    <a:pt x="537" y="7787"/>
                    <a:pt x="882" y="7680"/>
                  </a:cubicBezTo>
                  <a:lnTo>
                    <a:pt x="1370" y="7537"/>
                  </a:lnTo>
                  <a:cubicBezTo>
                    <a:pt x="1513" y="8073"/>
                    <a:pt x="1846" y="8549"/>
                    <a:pt x="2275" y="8906"/>
                  </a:cubicBezTo>
                  <a:cubicBezTo>
                    <a:pt x="2751" y="9287"/>
                    <a:pt x="3358" y="9502"/>
                    <a:pt x="3989" y="9502"/>
                  </a:cubicBezTo>
                  <a:cubicBezTo>
                    <a:pt x="4608" y="9502"/>
                    <a:pt x="5204" y="9287"/>
                    <a:pt x="5704" y="8906"/>
                  </a:cubicBezTo>
                  <a:cubicBezTo>
                    <a:pt x="6144" y="8549"/>
                    <a:pt x="6454" y="8073"/>
                    <a:pt x="6621" y="7537"/>
                  </a:cubicBezTo>
                  <a:lnTo>
                    <a:pt x="7144" y="7680"/>
                  </a:lnTo>
                  <a:cubicBezTo>
                    <a:pt x="7490" y="7787"/>
                    <a:pt x="7728" y="8097"/>
                    <a:pt x="7728" y="8466"/>
                  </a:cubicBezTo>
                  <a:lnTo>
                    <a:pt x="7728" y="10168"/>
                  </a:lnTo>
                  <a:cubicBezTo>
                    <a:pt x="7728" y="10252"/>
                    <a:pt x="7799" y="10311"/>
                    <a:pt x="7871" y="10311"/>
                  </a:cubicBezTo>
                  <a:cubicBezTo>
                    <a:pt x="7966" y="10311"/>
                    <a:pt x="8026" y="10240"/>
                    <a:pt x="8026" y="10168"/>
                  </a:cubicBezTo>
                  <a:lnTo>
                    <a:pt x="8026" y="8466"/>
                  </a:lnTo>
                  <a:cubicBezTo>
                    <a:pt x="8037" y="7966"/>
                    <a:pt x="7716" y="7525"/>
                    <a:pt x="7240" y="7382"/>
                  </a:cubicBezTo>
                  <a:lnTo>
                    <a:pt x="5537" y="6882"/>
                  </a:lnTo>
                  <a:cubicBezTo>
                    <a:pt x="5406" y="6835"/>
                    <a:pt x="5299" y="6704"/>
                    <a:pt x="5299" y="6573"/>
                  </a:cubicBezTo>
                  <a:lnTo>
                    <a:pt x="5299" y="5870"/>
                  </a:lnTo>
                  <a:cubicBezTo>
                    <a:pt x="5811" y="5525"/>
                    <a:pt x="6168" y="4977"/>
                    <a:pt x="6240" y="4334"/>
                  </a:cubicBezTo>
                  <a:lnTo>
                    <a:pt x="6323" y="4334"/>
                  </a:lnTo>
                  <a:cubicBezTo>
                    <a:pt x="6621" y="4334"/>
                    <a:pt x="6871" y="4108"/>
                    <a:pt x="6906" y="3846"/>
                  </a:cubicBezTo>
                  <a:cubicBezTo>
                    <a:pt x="6918" y="3691"/>
                    <a:pt x="6871" y="3525"/>
                    <a:pt x="6775" y="3417"/>
                  </a:cubicBezTo>
                  <a:cubicBezTo>
                    <a:pt x="6680" y="3322"/>
                    <a:pt x="6561" y="3251"/>
                    <a:pt x="6442" y="3239"/>
                  </a:cubicBezTo>
                  <a:lnTo>
                    <a:pt x="6549" y="1941"/>
                  </a:lnTo>
                  <a:cubicBezTo>
                    <a:pt x="6775" y="1727"/>
                    <a:pt x="6906" y="1453"/>
                    <a:pt x="6906" y="1120"/>
                  </a:cubicBezTo>
                  <a:cubicBezTo>
                    <a:pt x="6906" y="512"/>
                    <a:pt x="6394" y="0"/>
                    <a:pt x="5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47" name="Google Shape;8947;p76"/>
            <p:cNvSpPr/>
            <p:nvPr/>
          </p:nvSpPr>
          <p:spPr>
            <a:xfrm>
              <a:off x="7061135" y="2881785"/>
              <a:ext cx="20069" cy="9495"/>
            </a:xfrm>
            <a:custGeom>
              <a:avLst/>
              <a:gdLst/>
              <a:ahLst/>
              <a:cxnLst/>
              <a:rect l="l" t="t" r="r" b="b"/>
              <a:pathLst>
                <a:path w="632" h="299" extrusionOk="0">
                  <a:moveTo>
                    <a:pt x="155" y="1"/>
                  </a:moveTo>
                  <a:cubicBezTo>
                    <a:pt x="60" y="1"/>
                    <a:pt x="0" y="72"/>
                    <a:pt x="0" y="155"/>
                  </a:cubicBezTo>
                  <a:cubicBezTo>
                    <a:pt x="0" y="227"/>
                    <a:pt x="72" y="298"/>
                    <a:pt x="155" y="298"/>
                  </a:cubicBezTo>
                  <a:lnTo>
                    <a:pt x="476" y="298"/>
                  </a:lnTo>
                  <a:cubicBezTo>
                    <a:pt x="560" y="298"/>
                    <a:pt x="631" y="227"/>
                    <a:pt x="631" y="155"/>
                  </a:cubicBezTo>
                  <a:cubicBezTo>
                    <a:pt x="631" y="72"/>
                    <a:pt x="572" y="1"/>
                    <a:pt x="4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48" name="Google Shape;8948;p76"/>
            <p:cNvSpPr/>
            <p:nvPr/>
          </p:nvSpPr>
          <p:spPr>
            <a:xfrm>
              <a:off x="7122740" y="2881785"/>
              <a:ext cx="19688" cy="9495"/>
            </a:xfrm>
            <a:custGeom>
              <a:avLst/>
              <a:gdLst/>
              <a:ahLst/>
              <a:cxnLst/>
              <a:rect l="l" t="t" r="r" b="b"/>
              <a:pathLst>
                <a:path w="620" h="299" extrusionOk="0">
                  <a:moveTo>
                    <a:pt x="144" y="1"/>
                  </a:moveTo>
                  <a:cubicBezTo>
                    <a:pt x="60" y="1"/>
                    <a:pt x="1" y="72"/>
                    <a:pt x="1" y="155"/>
                  </a:cubicBezTo>
                  <a:cubicBezTo>
                    <a:pt x="1" y="227"/>
                    <a:pt x="72" y="298"/>
                    <a:pt x="144" y="298"/>
                  </a:cubicBezTo>
                  <a:lnTo>
                    <a:pt x="477" y="298"/>
                  </a:lnTo>
                  <a:cubicBezTo>
                    <a:pt x="560" y="298"/>
                    <a:pt x="620" y="227"/>
                    <a:pt x="620" y="155"/>
                  </a:cubicBezTo>
                  <a:cubicBezTo>
                    <a:pt x="620" y="72"/>
                    <a:pt x="560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49" name="Google Shape;8949;p76"/>
          <p:cNvGrpSpPr/>
          <p:nvPr/>
        </p:nvGrpSpPr>
        <p:grpSpPr>
          <a:xfrm>
            <a:off x="7511006" y="2790300"/>
            <a:ext cx="244291" cy="326314"/>
            <a:chOff x="7530697" y="2790299"/>
            <a:chExt cx="244291" cy="326314"/>
          </a:xfrm>
          <a:solidFill>
            <a:schemeClr val="tx1"/>
          </a:solidFill>
        </p:grpSpPr>
        <p:sp>
          <p:nvSpPr>
            <p:cNvPr id="8950" name="Google Shape;8950;p76"/>
            <p:cNvSpPr/>
            <p:nvPr/>
          </p:nvSpPr>
          <p:spPr>
            <a:xfrm>
              <a:off x="7616911" y="2907507"/>
              <a:ext cx="9463" cy="14385"/>
            </a:xfrm>
            <a:custGeom>
              <a:avLst/>
              <a:gdLst/>
              <a:ahLst/>
              <a:cxnLst/>
              <a:rect l="l" t="t" r="r" b="b"/>
              <a:pathLst>
                <a:path w="298" h="453" extrusionOk="0">
                  <a:moveTo>
                    <a:pt x="155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310"/>
                  </a:lnTo>
                  <a:cubicBezTo>
                    <a:pt x="0" y="393"/>
                    <a:pt x="72" y="453"/>
                    <a:pt x="155" y="453"/>
                  </a:cubicBezTo>
                  <a:cubicBezTo>
                    <a:pt x="227" y="453"/>
                    <a:pt x="298" y="381"/>
                    <a:pt x="298" y="310"/>
                  </a:cubicBezTo>
                  <a:lnTo>
                    <a:pt x="298" y="143"/>
                  </a:lnTo>
                  <a:cubicBezTo>
                    <a:pt x="298" y="72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51" name="Google Shape;8951;p76"/>
            <p:cNvSpPr/>
            <p:nvPr/>
          </p:nvSpPr>
          <p:spPr>
            <a:xfrm>
              <a:off x="7678548" y="2907507"/>
              <a:ext cx="9463" cy="14385"/>
            </a:xfrm>
            <a:custGeom>
              <a:avLst/>
              <a:gdLst/>
              <a:ahLst/>
              <a:cxnLst/>
              <a:rect l="l" t="t" r="r" b="b"/>
              <a:pathLst>
                <a:path w="298" h="453" extrusionOk="0">
                  <a:moveTo>
                    <a:pt x="143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310"/>
                  </a:lnTo>
                  <a:cubicBezTo>
                    <a:pt x="0" y="393"/>
                    <a:pt x="72" y="453"/>
                    <a:pt x="143" y="453"/>
                  </a:cubicBezTo>
                  <a:cubicBezTo>
                    <a:pt x="214" y="453"/>
                    <a:pt x="298" y="381"/>
                    <a:pt x="298" y="310"/>
                  </a:cubicBezTo>
                  <a:lnTo>
                    <a:pt x="298" y="143"/>
                  </a:lnTo>
                  <a:cubicBezTo>
                    <a:pt x="298" y="72"/>
                    <a:pt x="238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52" name="Google Shape;8952;p76"/>
            <p:cNvSpPr/>
            <p:nvPr/>
          </p:nvSpPr>
          <p:spPr>
            <a:xfrm>
              <a:off x="7632408" y="2943136"/>
              <a:ext cx="40869" cy="14671"/>
            </a:xfrm>
            <a:custGeom>
              <a:avLst/>
              <a:gdLst/>
              <a:ahLst/>
              <a:cxnLst/>
              <a:rect l="l" t="t" r="r" b="b"/>
              <a:pathLst>
                <a:path w="1287" h="462" extrusionOk="0">
                  <a:moveTo>
                    <a:pt x="167" y="0"/>
                  </a:moveTo>
                  <a:cubicBezTo>
                    <a:pt x="129" y="0"/>
                    <a:pt x="90" y="15"/>
                    <a:pt x="60" y="45"/>
                  </a:cubicBezTo>
                  <a:cubicBezTo>
                    <a:pt x="1" y="104"/>
                    <a:pt x="1" y="200"/>
                    <a:pt x="60" y="259"/>
                  </a:cubicBezTo>
                  <a:cubicBezTo>
                    <a:pt x="203" y="390"/>
                    <a:pt x="417" y="462"/>
                    <a:pt x="655" y="462"/>
                  </a:cubicBezTo>
                  <a:cubicBezTo>
                    <a:pt x="893" y="462"/>
                    <a:pt x="1120" y="390"/>
                    <a:pt x="1251" y="259"/>
                  </a:cubicBezTo>
                  <a:cubicBezTo>
                    <a:pt x="1286" y="212"/>
                    <a:pt x="1286" y="104"/>
                    <a:pt x="1227" y="45"/>
                  </a:cubicBezTo>
                  <a:cubicBezTo>
                    <a:pt x="1197" y="15"/>
                    <a:pt x="1158" y="0"/>
                    <a:pt x="1120" y="0"/>
                  </a:cubicBezTo>
                  <a:cubicBezTo>
                    <a:pt x="1081" y="0"/>
                    <a:pt x="1042" y="15"/>
                    <a:pt x="1013" y="45"/>
                  </a:cubicBezTo>
                  <a:cubicBezTo>
                    <a:pt x="953" y="104"/>
                    <a:pt x="822" y="164"/>
                    <a:pt x="643" y="164"/>
                  </a:cubicBezTo>
                  <a:cubicBezTo>
                    <a:pt x="465" y="164"/>
                    <a:pt x="322" y="104"/>
                    <a:pt x="274" y="45"/>
                  </a:cubicBezTo>
                  <a:cubicBezTo>
                    <a:pt x="245" y="15"/>
                    <a:pt x="20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53" name="Google Shape;8953;p76"/>
            <p:cNvSpPr/>
            <p:nvPr/>
          </p:nvSpPr>
          <p:spPr>
            <a:xfrm>
              <a:off x="7530697" y="2790299"/>
              <a:ext cx="244291" cy="326314"/>
            </a:xfrm>
            <a:custGeom>
              <a:avLst/>
              <a:gdLst/>
              <a:ahLst/>
              <a:cxnLst/>
              <a:rect l="l" t="t" r="r" b="b"/>
              <a:pathLst>
                <a:path w="7693" h="10276" extrusionOk="0">
                  <a:moveTo>
                    <a:pt x="3846" y="298"/>
                  </a:moveTo>
                  <a:cubicBezTo>
                    <a:pt x="5275" y="298"/>
                    <a:pt x="6442" y="1453"/>
                    <a:pt x="6442" y="2882"/>
                  </a:cubicBezTo>
                  <a:lnTo>
                    <a:pt x="6442" y="4013"/>
                  </a:lnTo>
                  <a:cubicBezTo>
                    <a:pt x="6442" y="4846"/>
                    <a:pt x="6633" y="5489"/>
                    <a:pt x="6799" y="5870"/>
                  </a:cubicBezTo>
                  <a:cubicBezTo>
                    <a:pt x="6811" y="5918"/>
                    <a:pt x="6811" y="5965"/>
                    <a:pt x="6799" y="6001"/>
                  </a:cubicBezTo>
                  <a:cubicBezTo>
                    <a:pt x="6775" y="6049"/>
                    <a:pt x="6752" y="6084"/>
                    <a:pt x="6704" y="6096"/>
                  </a:cubicBezTo>
                  <a:cubicBezTo>
                    <a:pt x="6359" y="6227"/>
                    <a:pt x="5692" y="6489"/>
                    <a:pt x="4978" y="6632"/>
                  </a:cubicBezTo>
                  <a:lnTo>
                    <a:pt x="4978" y="6132"/>
                  </a:lnTo>
                  <a:cubicBezTo>
                    <a:pt x="5644" y="5739"/>
                    <a:pt x="6109" y="5013"/>
                    <a:pt x="6109" y="4179"/>
                  </a:cubicBezTo>
                  <a:lnTo>
                    <a:pt x="6109" y="3536"/>
                  </a:lnTo>
                  <a:cubicBezTo>
                    <a:pt x="6109" y="3108"/>
                    <a:pt x="5751" y="2751"/>
                    <a:pt x="5323" y="2751"/>
                  </a:cubicBezTo>
                  <a:lnTo>
                    <a:pt x="5073" y="2751"/>
                  </a:lnTo>
                  <a:lnTo>
                    <a:pt x="4311" y="1989"/>
                  </a:lnTo>
                  <a:cubicBezTo>
                    <a:pt x="4282" y="1960"/>
                    <a:pt x="4249" y="1944"/>
                    <a:pt x="4214" y="1944"/>
                  </a:cubicBezTo>
                  <a:cubicBezTo>
                    <a:pt x="4191" y="1944"/>
                    <a:pt x="4168" y="1951"/>
                    <a:pt x="4144" y="1965"/>
                  </a:cubicBezTo>
                  <a:cubicBezTo>
                    <a:pt x="4085" y="1989"/>
                    <a:pt x="4061" y="2036"/>
                    <a:pt x="4061" y="2096"/>
                  </a:cubicBezTo>
                  <a:lnTo>
                    <a:pt x="4061" y="2751"/>
                  </a:lnTo>
                  <a:lnTo>
                    <a:pt x="3239" y="2751"/>
                  </a:lnTo>
                  <a:cubicBezTo>
                    <a:pt x="3144" y="2751"/>
                    <a:pt x="3084" y="2822"/>
                    <a:pt x="3084" y="2893"/>
                  </a:cubicBezTo>
                  <a:cubicBezTo>
                    <a:pt x="3084" y="2965"/>
                    <a:pt x="3168" y="3048"/>
                    <a:pt x="3239" y="3048"/>
                  </a:cubicBezTo>
                  <a:lnTo>
                    <a:pt x="4204" y="3048"/>
                  </a:lnTo>
                  <a:cubicBezTo>
                    <a:pt x="4299" y="3048"/>
                    <a:pt x="4358" y="2965"/>
                    <a:pt x="4358" y="2893"/>
                  </a:cubicBezTo>
                  <a:lnTo>
                    <a:pt x="4358" y="2453"/>
                  </a:lnTo>
                  <a:lnTo>
                    <a:pt x="4906" y="3001"/>
                  </a:lnTo>
                  <a:cubicBezTo>
                    <a:pt x="4930" y="3024"/>
                    <a:pt x="4966" y="3048"/>
                    <a:pt x="5013" y="3048"/>
                  </a:cubicBezTo>
                  <a:lnTo>
                    <a:pt x="5335" y="3048"/>
                  </a:lnTo>
                  <a:cubicBezTo>
                    <a:pt x="5609" y="3048"/>
                    <a:pt x="5823" y="3263"/>
                    <a:pt x="5823" y="3536"/>
                  </a:cubicBezTo>
                  <a:lnTo>
                    <a:pt x="5823" y="4179"/>
                  </a:lnTo>
                  <a:cubicBezTo>
                    <a:pt x="5823" y="5251"/>
                    <a:pt x="4954" y="6132"/>
                    <a:pt x="3882" y="6132"/>
                  </a:cubicBezTo>
                  <a:cubicBezTo>
                    <a:pt x="2811" y="6132"/>
                    <a:pt x="1930" y="5251"/>
                    <a:pt x="1930" y="4179"/>
                  </a:cubicBezTo>
                  <a:lnTo>
                    <a:pt x="1930" y="3536"/>
                  </a:lnTo>
                  <a:cubicBezTo>
                    <a:pt x="1930" y="3263"/>
                    <a:pt x="2156" y="3048"/>
                    <a:pt x="2418" y="3048"/>
                  </a:cubicBezTo>
                  <a:lnTo>
                    <a:pt x="2584" y="3048"/>
                  </a:lnTo>
                  <a:cubicBezTo>
                    <a:pt x="2668" y="3048"/>
                    <a:pt x="2727" y="2965"/>
                    <a:pt x="2727" y="2893"/>
                  </a:cubicBezTo>
                  <a:cubicBezTo>
                    <a:pt x="2727" y="2822"/>
                    <a:pt x="2656" y="2751"/>
                    <a:pt x="2584" y="2751"/>
                  </a:cubicBezTo>
                  <a:lnTo>
                    <a:pt x="2418" y="2751"/>
                  </a:lnTo>
                  <a:cubicBezTo>
                    <a:pt x="1989" y="2751"/>
                    <a:pt x="1632" y="3108"/>
                    <a:pt x="1632" y="3536"/>
                  </a:cubicBezTo>
                  <a:lnTo>
                    <a:pt x="1632" y="4179"/>
                  </a:lnTo>
                  <a:cubicBezTo>
                    <a:pt x="1632" y="5013"/>
                    <a:pt x="2096" y="5739"/>
                    <a:pt x="2763" y="6132"/>
                  </a:cubicBezTo>
                  <a:lnTo>
                    <a:pt x="2763" y="6632"/>
                  </a:lnTo>
                  <a:cubicBezTo>
                    <a:pt x="2001" y="6465"/>
                    <a:pt x="1334" y="6227"/>
                    <a:pt x="989" y="6096"/>
                  </a:cubicBezTo>
                  <a:cubicBezTo>
                    <a:pt x="941" y="6084"/>
                    <a:pt x="918" y="6049"/>
                    <a:pt x="906" y="6001"/>
                  </a:cubicBezTo>
                  <a:cubicBezTo>
                    <a:pt x="882" y="5965"/>
                    <a:pt x="882" y="5918"/>
                    <a:pt x="906" y="5870"/>
                  </a:cubicBezTo>
                  <a:cubicBezTo>
                    <a:pt x="1060" y="5489"/>
                    <a:pt x="1263" y="4846"/>
                    <a:pt x="1263" y="4013"/>
                  </a:cubicBezTo>
                  <a:lnTo>
                    <a:pt x="1263" y="2882"/>
                  </a:lnTo>
                  <a:cubicBezTo>
                    <a:pt x="1263" y="1453"/>
                    <a:pt x="2418" y="298"/>
                    <a:pt x="3846" y="298"/>
                  </a:cubicBezTo>
                  <a:close/>
                  <a:moveTo>
                    <a:pt x="4632" y="6275"/>
                  </a:moveTo>
                  <a:lnTo>
                    <a:pt x="4632" y="6787"/>
                  </a:lnTo>
                  <a:cubicBezTo>
                    <a:pt x="4632" y="7025"/>
                    <a:pt x="4739" y="7239"/>
                    <a:pt x="4918" y="7394"/>
                  </a:cubicBezTo>
                  <a:cubicBezTo>
                    <a:pt x="4894" y="7442"/>
                    <a:pt x="4858" y="7477"/>
                    <a:pt x="4835" y="7513"/>
                  </a:cubicBezTo>
                  <a:cubicBezTo>
                    <a:pt x="4787" y="7573"/>
                    <a:pt x="4787" y="7680"/>
                    <a:pt x="4858" y="7715"/>
                  </a:cubicBezTo>
                  <a:cubicBezTo>
                    <a:pt x="4894" y="7739"/>
                    <a:pt x="4918" y="7751"/>
                    <a:pt x="4954" y="7751"/>
                  </a:cubicBezTo>
                  <a:cubicBezTo>
                    <a:pt x="4989" y="7751"/>
                    <a:pt x="5037" y="7739"/>
                    <a:pt x="5073" y="7692"/>
                  </a:cubicBezTo>
                  <a:cubicBezTo>
                    <a:pt x="5109" y="7632"/>
                    <a:pt x="5156" y="7584"/>
                    <a:pt x="5192" y="7525"/>
                  </a:cubicBezTo>
                  <a:lnTo>
                    <a:pt x="5525" y="7644"/>
                  </a:lnTo>
                  <a:cubicBezTo>
                    <a:pt x="4918" y="8573"/>
                    <a:pt x="4299" y="8894"/>
                    <a:pt x="3882" y="9001"/>
                  </a:cubicBezTo>
                  <a:cubicBezTo>
                    <a:pt x="3864" y="9007"/>
                    <a:pt x="3849" y="9010"/>
                    <a:pt x="3835" y="9010"/>
                  </a:cubicBezTo>
                  <a:cubicBezTo>
                    <a:pt x="3820" y="9010"/>
                    <a:pt x="3805" y="9007"/>
                    <a:pt x="3787" y="9001"/>
                  </a:cubicBezTo>
                  <a:cubicBezTo>
                    <a:pt x="3370" y="8882"/>
                    <a:pt x="2751" y="8549"/>
                    <a:pt x="2120" y="7644"/>
                  </a:cubicBezTo>
                  <a:lnTo>
                    <a:pt x="2465" y="7525"/>
                  </a:lnTo>
                  <a:cubicBezTo>
                    <a:pt x="2763" y="7942"/>
                    <a:pt x="3204" y="8442"/>
                    <a:pt x="3787" y="8644"/>
                  </a:cubicBezTo>
                  <a:cubicBezTo>
                    <a:pt x="3799" y="8644"/>
                    <a:pt x="3823" y="8656"/>
                    <a:pt x="3835" y="8656"/>
                  </a:cubicBezTo>
                  <a:cubicBezTo>
                    <a:pt x="3846" y="8656"/>
                    <a:pt x="3858" y="8656"/>
                    <a:pt x="3882" y="8644"/>
                  </a:cubicBezTo>
                  <a:cubicBezTo>
                    <a:pt x="4144" y="8549"/>
                    <a:pt x="4418" y="8382"/>
                    <a:pt x="4668" y="8132"/>
                  </a:cubicBezTo>
                  <a:cubicBezTo>
                    <a:pt x="4728" y="8073"/>
                    <a:pt x="4728" y="7989"/>
                    <a:pt x="4668" y="7930"/>
                  </a:cubicBezTo>
                  <a:cubicBezTo>
                    <a:pt x="4638" y="7900"/>
                    <a:pt x="4600" y="7885"/>
                    <a:pt x="4561" y="7885"/>
                  </a:cubicBezTo>
                  <a:cubicBezTo>
                    <a:pt x="4522" y="7885"/>
                    <a:pt x="4483" y="7900"/>
                    <a:pt x="4454" y="7930"/>
                  </a:cubicBezTo>
                  <a:cubicBezTo>
                    <a:pt x="4251" y="8120"/>
                    <a:pt x="4025" y="8275"/>
                    <a:pt x="3823" y="8346"/>
                  </a:cubicBezTo>
                  <a:cubicBezTo>
                    <a:pt x="3358" y="8168"/>
                    <a:pt x="2965" y="7751"/>
                    <a:pt x="2715" y="7394"/>
                  </a:cubicBezTo>
                  <a:cubicBezTo>
                    <a:pt x="2894" y="7239"/>
                    <a:pt x="3001" y="7025"/>
                    <a:pt x="3001" y="6787"/>
                  </a:cubicBezTo>
                  <a:lnTo>
                    <a:pt x="3001" y="6275"/>
                  </a:lnTo>
                  <a:cubicBezTo>
                    <a:pt x="3251" y="6382"/>
                    <a:pt x="3525" y="6430"/>
                    <a:pt x="3823" y="6430"/>
                  </a:cubicBezTo>
                  <a:cubicBezTo>
                    <a:pt x="4120" y="6430"/>
                    <a:pt x="4382" y="6370"/>
                    <a:pt x="4632" y="6275"/>
                  </a:cubicBezTo>
                  <a:close/>
                  <a:moveTo>
                    <a:pt x="3846" y="0"/>
                  </a:moveTo>
                  <a:cubicBezTo>
                    <a:pt x="2251" y="0"/>
                    <a:pt x="953" y="1286"/>
                    <a:pt x="953" y="2882"/>
                  </a:cubicBezTo>
                  <a:lnTo>
                    <a:pt x="953" y="4013"/>
                  </a:lnTo>
                  <a:cubicBezTo>
                    <a:pt x="953" y="4846"/>
                    <a:pt x="751" y="5453"/>
                    <a:pt x="632" y="5775"/>
                  </a:cubicBezTo>
                  <a:cubicBezTo>
                    <a:pt x="584" y="5894"/>
                    <a:pt x="584" y="6013"/>
                    <a:pt x="632" y="6132"/>
                  </a:cubicBezTo>
                  <a:cubicBezTo>
                    <a:pt x="679" y="6251"/>
                    <a:pt x="775" y="6334"/>
                    <a:pt x="894" y="6382"/>
                  </a:cubicBezTo>
                  <a:cubicBezTo>
                    <a:pt x="1251" y="6525"/>
                    <a:pt x="1965" y="6787"/>
                    <a:pt x="2715" y="6930"/>
                  </a:cubicBezTo>
                  <a:cubicBezTo>
                    <a:pt x="2668" y="7084"/>
                    <a:pt x="2549" y="7180"/>
                    <a:pt x="2418" y="7239"/>
                  </a:cubicBezTo>
                  <a:lnTo>
                    <a:pt x="751" y="7823"/>
                  </a:lnTo>
                  <a:cubicBezTo>
                    <a:pt x="298" y="7989"/>
                    <a:pt x="1" y="8406"/>
                    <a:pt x="1" y="8882"/>
                  </a:cubicBezTo>
                  <a:lnTo>
                    <a:pt x="1" y="10132"/>
                  </a:lnTo>
                  <a:cubicBezTo>
                    <a:pt x="1" y="10216"/>
                    <a:pt x="84" y="10275"/>
                    <a:pt x="156" y="10275"/>
                  </a:cubicBezTo>
                  <a:cubicBezTo>
                    <a:pt x="227" y="10275"/>
                    <a:pt x="298" y="10204"/>
                    <a:pt x="298" y="10132"/>
                  </a:cubicBezTo>
                  <a:lnTo>
                    <a:pt x="298" y="8882"/>
                  </a:lnTo>
                  <a:cubicBezTo>
                    <a:pt x="298" y="8775"/>
                    <a:pt x="322" y="8692"/>
                    <a:pt x="358" y="8597"/>
                  </a:cubicBezTo>
                  <a:lnTo>
                    <a:pt x="1120" y="9251"/>
                  </a:lnTo>
                  <a:cubicBezTo>
                    <a:pt x="1227" y="9347"/>
                    <a:pt x="1299" y="9478"/>
                    <a:pt x="1299" y="9620"/>
                  </a:cubicBezTo>
                  <a:lnTo>
                    <a:pt x="1299" y="10132"/>
                  </a:lnTo>
                  <a:cubicBezTo>
                    <a:pt x="1299" y="10216"/>
                    <a:pt x="1370" y="10275"/>
                    <a:pt x="1453" y="10275"/>
                  </a:cubicBezTo>
                  <a:cubicBezTo>
                    <a:pt x="1525" y="10275"/>
                    <a:pt x="1596" y="10204"/>
                    <a:pt x="1596" y="10132"/>
                  </a:cubicBezTo>
                  <a:lnTo>
                    <a:pt x="1596" y="9609"/>
                  </a:lnTo>
                  <a:cubicBezTo>
                    <a:pt x="1596" y="9370"/>
                    <a:pt x="1489" y="9168"/>
                    <a:pt x="1310" y="9001"/>
                  </a:cubicBezTo>
                  <a:lnTo>
                    <a:pt x="513" y="8311"/>
                  </a:lnTo>
                  <a:cubicBezTo>
                    <a:pt x="596" y="8216"/>
                    <a:pt x="715" y="8132"/>
                    <a:pt x="834" y="8085"/>
                  </a:cubicBezTo>
                  <a:lnTo>
                    <a:pt x="1846" y="7739"/>
                  </a:lnTo>
                  <a:cubicBezTo>
                    <a:pt x="2537" y="8775"/>
                    <a:pt x="3251" y="9144"/>
                    <a:pt x="3727" y="9275"/>
                  </a:cubicBezTo>
                  <a:cubicBezTo>
                    <a:pt x="3775" y="9299"/>
                    <a:pt x="3799" y="9299"/>
                    <a:pt x="3846" y="9299"/>
                  </a:cubicBezTo>
                  <a:cubicBezTo>
                    <a:pt x="3894" y="9299"/>
                    <a:pt x="3930" y="9299"/>
                    <a:pt x="3966" y="9275"/>
                  </a:cubicBezTo>
                  <a:cubicBezTo>
                    <a:pt x="4442" y="9144"/>
                    <a:pt x="5156" y="8775"/>
                    <a:pt x="5835" y="7739"/>
                  </a:cubicBezTo>
                  <a:lnTo>
                    <a:pt x="6847" y="8085"/>
                  </a:lnTo>
                  <a:cubicBezTo>
                    <a:pt x="6990" y="8132"/>
                    <a:pt x="7085" y="8216"/>
                    <a:pt x="7180" y="8311"/>
                  </a:cubicBezTo>
                  <a:lnTo>
                    <a:pt x="6371" y="9001"/>
                  </a:lnTo>
                  <a:cubicBezTo>
                    <a:pt x="6192" y="9144"/>
                    <a:pt x="6097" y="9370"/>
                    <a:pt x="6097" y="9609"/>
                  </a:cubicBezTo>
                  <a:lnTo>
                    <a:pt x="6097" y="10120"/>
                  </a:lnTo>
                  <a:cubicBezTo>
                    <a:pt x="6097" y="10204"/>
                    <a:pt x="6168" y="10263"/>
                    <a:pt x="6240" y="10263"/>
                  </a:cubicBezTo>
                  <a:cubicBezTo>
                    <a:pt x="6311" y="10263"/>
                    <a:pt x="6394" y="10192"/>
                    <a:pt x="6394" y="10120"/>
                  </a:cubicBezTo>
                  <a:lnTo>
                    <a:pt x="6394" y="9609"/>
                  </a:lnTo>
                  <a:cubicBezTo>
                    <a:pt x="6394" y="9466"/>
                    <a:pt x="6454" y="9323"/>
                    <a:pt x="6573" y="9239"/>
                  </a:cubicBezTo>
                  <a:lnTo>
                    <a:pt x="7323" y="8585"/>
                  </a:lnTo>
                  <a:cubicBezTo>
                    <a:pt x="7359" y="8668"/>
                    <a:pt x="7383" y="8775"/>
                    <a:pt x="7383" y="8870"/>
                  </a:cubicBezTo>
                  <a:lnTo>
                    <a:pt x="7383" y="10120"/>
                  </a:lnTo>
                  <a:cubicBezTo>
                    <a:pt x="7383" y="10204"/>
                    <a:pt x="7466" y="10263"/>
                    <a:pt x="7537" y="10263"/>
                  </a:cubicBezTo>
                  <a:cubicBezTo>
                    <a:pt x="7609" y="10263"/>
                    <a:pt x="7680" y="10192"/>
                    <a:pt x="7680" y="10120"/>
                  </a:cubicBezTo>
                  <a:lnTo>
                    <a:pt x="7680" y="8870"/>
                  </a:lnTo>
                  <a:cubicBezTo>
                    <a:pt x="7692" y="8406"/>
                    <a:pt x="7395" y="7977"/>
                    <a:pt x="6942" y="7823"/>
                  </a:cubicBezTo>
                  <a:lnTo>
                    <a:pt x="5275" y="7239"/>
                  </a:lnTo>
                  <a:cubicBezTo>
                    <a:pt x="5132" y="7203"/>
                    <a:pt x="5025" y="7084"/>
                    <a:pt x="4978" y="6930"/>
                  </a:cubicBezTo>
                  <a:cubicBezTo>
                    <a:pt x="5740" y="6787"/>
                    <a:pt x="6442" y="6513"/>
                    <a:pt x="6799" y="6382"/>
                  </a:cubicBezTo>
                  <a:cubicBezTo>
                    <a:pt x="6918" y="6334"/>
                    <a:pt x="7002" y="6251"/>
                    <a:pt x="7061" y="6132"/>
                  </a:cubicBezTo>
                  <a:cubicBezTo>
                    <a:pt x="7109" y="6013"/>
                    <a:pt x="7109" y="5894"/>
                    <a:pt x="7061" y="5775"/>
                  </a:cubicBezTo>
                  <a:cubicBezTo>
                    <a:pt x="6942" y="5477"/>
                    <a:pt x="6740" y="4846"/>
                    <a:pt x="6740" y="4013"/>
                  </a:cubicBezTo>
                  <a:lnTo>
                    <a:pt x="6740" y="2882"/>
                  </a:lnTo>
                  <a:cubicBezTo>
                    <a:pt x="6740" y="1286"/>
                    <a:pt x="5442" y="0"/>
                    <a:pt x="3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54" name="Google Shape;8954;p76"/>
            <p:cNvSpPr/>
            <p:nvPr/>
          </p:nvSpPr>
          <p:spPr>
            <a:xfrm>
              <a:off x="7611608" y="2891630"/>
              <a:ext cx="20069" cy="9463"/>
            </a:xfrm>
            <a:custGeom>
              <a:avLst/>
              <a:gdLst/>
              <a:ahLst/>
              <a:cxnLst/>
              <a:rect l="l" t="t" r="r" b="b"/>
              <a:pathLst>
                <a:path w="632" h="298" extrusionOk="0">
                  <a:moveTo>
                    <a:pt x="155" y="0"/>
                  </a:moveTo>
                  <a:cubicBezTo>
                    <a:pt x="60" y="0"/>
                    <a:pt x="1" y="83"/>
                    <a:pt x="1" y="155"/>
                  </a:cubicBezTo>
                  <a:cubicBezTo>
                    <a:pt x="1" y="226"/>
                    <a:pt x="84" y="298"/>
                    <a:pt x="155" y="298"/>
                  </a:cubicBezTo>
                  <a:lnTo>
                    <a:pt x="477" y="298"/>
                  </a:lnTo>
                  <a:cubicBezTo>
                    <a:pt x="572" y="298"/>
                    <a:pt x="632" y="226"/>
                    <a:pt x="632" y="155"/>
                  </a:cubicBezTo>
                  <a:cubicBezTo>
                    <a:pt x="632" y="83"/>
                    <a:pt x="572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55" name="Google Shape;8955;p76"/>
            <p:cNvSpPr/>
            <p:nvPr/>
          </p:nvSpPr>
          <p:spPr>
            <a:xfrm>
              <a:off x="7673245" y="2891630"/>
              <a:ext cx="19688" cy="9463"/>
            </a:xfrm>
            <a:custGeom>
              <a:avLst/>
              <a:gdLst/>
              <a:ahLst/>
              <a:cxnLst/>
              <a:rect l="l" t="t" r="r" b="b"/>
              <a:pathLst>
                <a:path w="620" h="298" extrusionOk="0">
                  <a:moveTo>
                    <a:pt x="143" y="0"/>
                  </a:moveTo>
                  <a:cubicBezTo>
                    <a:pt x="60" y="0"/>
                    <a:pt x="0" y="83"/>
                    <a:pt x="0" y="155"/>
                  </a:cubicBezTo>
                  <a:cubicBezTo>
                    <a:pt x="0" y="226"/>
                    <a:pt x="72" y="298"/>
                    <a:pt x="143" y="298"/>
                  </a:cubicBezTo>
                  <a:lnTo>
                    <a:pt x="477" y="298"/>
                  </a:lnTo>
                  <a:cubicBezTo>
                    <a:pt x="560" y="298"/>
                    <a:pt x="620" y="226"/>
                    <a:pt x="620" y="155"/>
                  </a:cubicBezTo>
                  <a:cubicBezTo>
                    <a:pt x="620" y="83"/>
                    <a:pt x="548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56" name="Google Shape;8956;p76"/>
          <p:cNvGrpSpPr/>
          <p:nvPr/>
        </p:nvGrpSpPr>
        <p:grpSpPr>
          <a:xfrm>
            <a:off x="7968499" y="2832249"/>
            <a:ext cx="332348" cy="283985"/>
            <a:chOff x="7988191" y="2832248"/>
            <a:chExt cx="332348" cy="283985"/>
          </a:xfrm>
          <a:solidFill>
            <a:schemeClr val="tx1"/>
          </a:solidFill>
        </p:grpSpPr>
        <p:sp>
          <p:nvSpPr>
            <p:cNvPr id="8957" name="Google Shape;8957;p76"/>
            <p:cNvSpPr/>
            <p:nvPr/>
          </p:nvSpPr>
          <p:spPr>
            <a:xfrm>
              <a:off x="8046398" y="2894646"/>
              <a:ext cx="40869" cy="45759"/>
            </a:xfrm>
            <a:custGeom>
              <a:avLst/>
              <a:gdLst/>
              <a:ahLst/>
              <a:cxnLst/>
              <a:rect l="l" t="t" r="r" b="b"/>
              <a:pathLst>
                <a:path w="1287" h="1441" extrusionOk="0">
                  <a:moveTo>
                    <a:pt x="644" y="0"/>
                  </a:moveTo>
                  <a:cubicBezTo>
                    <a:pt x="287" y="0"/>
                    <a:pt x="1" y="286"/>
                    <a:pt x="1" y="643"/>
                  </a:cubicBezTo>
                  <a:lnTo>
                    <a:pt x="1" y="798"/>
                  </a:lnTo>
                  <a:cubicBezTo>
                    <a:pt x="1" y="1155"/>
                    <a:pt x="287" y="1441"/>
                    <a:pt x="644" y="1441"/>
                  </a:cubicBezTo>
                  <a:cubicBezTo>
                    <a:pt x="1001" y="1441"/>
                    <a:pt x="1287" y="1155"/>
                    <a:pt x="1287" y="798"/>
                  </a:cubicBezTo>
                  <a:lnTo>
                    <a:pt x="1287" y="643"/>
                  </a:lnTo>
                  <a:cubicBezTo>
                    <a:pt x="1287" y="548"/>
                    <a:pt x="1215" y="488"/>
                    <a:pt x="1132" y="488"/>
                  </a:cubicBezTo>
                  <a:cubicBezTo>
                    <a:pt x="1049" y="488"/>
                    <a:pt x="989" y="560"/>
                    <a:pt x="989" y="643"/>
                  </a:cubicBezTo>
                  <a:lnTo>
                    <a:pt x="989" y="798"/>
                  </a:lnTo>
                  <a:cubicBezTo>
                    <a:pt x="989" y="977"/>
                    <a:pt x="834" y="1143"/>
                    <a:pt x="644" y="1143"/>
                  </a:cubicBezTo>
                  <a:cubicBezTo>
                    <a:pt x="453" y="1143"/>
                    <a:pt x="299" y="1000"/>
                    <a:pt x="299" y="798"/>
                  </a:cubicBezTo>
                  <a:lnTo>
                    <a:pt x="299" y="643"/>
                  </a:lnTo>
                  <a:cubicBezTo>
                    <a:pt x="299" y="465"/>
                    <a:pt x="453" y="298"/>
                    <a:pt x="644" y="298"/>
                  </a:cubicBezTo>
                  <a:cubicBezTo>
                    <a:pt x="739" y="298"/>
                    <a:pt x="799" y="227"/>
                    <a:pt x="799" y="143"/>
                  </a:cubicBezTo>
                  <a:cubicBezTo>
                    <a:pt x="799" y="60"/>
                    <a:pt x="715" y="0"/>
                    <a:pt x="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58" name="Google Shape;8958;p76"/>
            <p:cNvSpPr/>
            <p:nvPr/>
          </p:nvSpPr>
          <p:spPr>
            <a:xfrm>
              <a:off x="7988191" y="2832248"/>
              <a:ext cx="332348" cy="283985"/>
            </a:xfrm>
            <a:custGeom>
              <a:avLst/>
              <a:gdLst/>
              <a:ahLst/>
              <a:cxnLst/>
              <a:rect l="l" t="t" r="r" b="b"/>
              <a:pathLst>
                <a:path w="10466" h="8943" extrusionOk="0">
                  <a:moveTo>
                    <a:pt x="929" y="2942"/>
                  </a:moveTo>
                  <a:lnTo>
                    <a:pt x="929" y="2942"/>
                  </a:lnTo>
                  <a:cubicBezTo>
                    <a:pt x="905" y="3037"/>
                    <a:pt x="881" y="3144"/>
                    <a:pt x="869" y="3227"/>
                  </a:cubicBezTo>
                  <a:cubicBezTo>
                    <a:pt x="858" y="3299"/>
                    <a:pt x="858" y="3358"/>
                    <a:pt x="858" y="3418"/>
                  </a:cubicBezTo>
                  <a:lnTo>
                    <a:pt x="488" y="3120"/>
                  </a:lnTo>
                  <a:lnTo>
                    <a:pt x="929" y="2942"/>
                  </a:lnTo>
                  <a:close/>
                  <a:moveTo>
                    <a:pt x="4156" y="310"/>
                  </a:moveTo>
                  <a:lnTo>
                    <a:pt x="3894" y="668"/>
                  </a:lnTo>
                  <a:cubicBezTo>
                    <a:pt x="3858" y="715"/>
                    <a:pt x="3846" y="763"/>
                    <a:pt x="3858" y="822"/>
                  </a:cubicBezTo>
                  <a:cubicBezTo>
                    <a:pt x="3882" y="882"/>
                    <a:pt x="3917" y="906"/>
                    <a:pt x="3965" y="918"/>
                  </a:cubicBezTo>
                  <a:cubicBezTo>
                    <a:pt x="4608" y="1072"/>
                    <a:pt x="5168" y="1489"/>
                    <a:pt x="5549" y="2084"/>
                  </a:cubicBezTo>
                  <a:cubicBezTo>
                    <a:pt x="5965" y="2751"/>
                    <a:pt x="6418" y="3287"/>
                    <a:pt x="6894" y="3656"/>
                  </a:cubicBezTo>
                  <a:cubicBezTo>
                    <a:pt x="7287" y="3977"/>
                    <a:pt x="7692" y="4168"/>
                    <a:pt x="8085" y="4275"/>
                  </a:cubicBezTo>
                  <a:cubicBezTo>
                    <a:pt x="8288" y="4321"/>
                    <a:pt x="8455" y="4339"/>
                    <a:pt x="8603" y="4339"/>
                  </a:cubicBezTo>
                  <a:cubicBezTo>
                    <a:pt x="8646" y="4339"/>
                    <a:pt x="8687" y="4337"/>
                    <a:pt x="8728" y="4335"/>
                  </a:cubicBezTo>
                  <a:lnTo>
                    <a:pt x="8728" y="4335"/>
                  </a:lnTo>
                  <a:cubicBezTo>
                    <a:pt x="8168" y="4847"/>
                    <a:pt x="7585" y="5204"/>
                    <a:pt x="7037" y="5406"/>
                  </a:cubicBezTo>
                  <a:cubicBezTo>
                    <a:pt x="6732" y="5508"/>
                    <a:pt x="6437" y="5559"/>
                    <a:pt x="6158" y="5559"/>
                  </a:cubicBezTo>
                  <a:cubicBezTo>
                    <a:pt x="5914" y="5559"/>
                    <a:pt x="5682" y="5520"/>
                    <a:pt x="5465" y="5442"/>
                  </a:cubicBezTo>
                  <a:cubicBezTo>
                    <a:pt x="5203" y="5359"/>
                    <a:pt x="4965" y="5204"/>
                    <a:pt x="4775" y="5001"/>
                  </a:cubicBezTo>
                  <a:lnTo>
                    <a:pt x="4775" y="5001"/>
                  </a:lnTo>
                  <a:cubicBezTo>
                    <a:pt x="5001" y="5120"/>
                    <a:pt x="5275" y="5204"/>
                    <a:pt x="5596" y="5228"/>
                  </a:cubicBezTo>
                  <a:cubicBezTo>
                    <a:pt x="5680" y="5228"/>
                    <a:pt x="5751" y="5240"/>
                    <a:pt x="5822" y="5240"/>
                  </a:cubicBezTo>
                  <a:cubicBezTo>
                    <a:pt x="6096" y="5240"/>
                    <a:pt x="6382" y="5204"/>
                    <a:pt x="6644" y="5132"/>
                  </a:cubicBezTo>
                  <a:cubicBezTo>
                    <a:pt x="6715" y="5120"/>
                    <a:pt x="6775" y="5025"/>
                    <a:pt x="6751" y="4954"/>
                  </a:cubicBezTo>
                  <a:cubicBezTo>
                    <a:pt x="6741" y="4893"/>
                    <a:pt x="6671" y="4841"/>
                    <a:pt x="6607" y="4841"/>
                  </a:cubicBezTo>
                  <a:cubicBezTo>
                    <a:pt x="6595" y="4841"/>
                    <a:pt x="6583" y="4843"/>
                    <a:pt x="6573" y="4847"/>
                  </a:cubicBezTo>
                  <a:cubicBezTo>
                    <a:pt x="6317" y="4912"/>
                    <a:pt x="6067" y="4943"/>
                    <a:pt x="5831" y="4943"/>
                  </a:cubicBezTo>
                  <a:cubicBezTo>
                    <a:pt x="5418" y="4943"/>
                    <a:pt x="5052" y="4846"/>
                    <a:pt x="4787" y="4656"/>
                  </a:cubicBezTo>
                  <a:cubicBezTo>
                    <a:pt x="4477" y="4430"/>
                    <a:pt x="4310" y="4097"/>
                    <a:pt x="4263" y="3632"/>
                  </a:cubicBezTo>
                  <a:cubicBezTo>
                    <a:pt x="4310" y="3156"/>
                    <a:pt x="4572" y="2751"/>
                    <a:pt x="5025" y="2501"/>
                  </a:cubicBezTo>
                  <a:cubicBezTo>
                    <a:pt x="5096" y="2453"/>
                    <a:pt x="5120" y="2370"/>
                    <a:pt x="5084" y="2287"/>
                  </a:cubicBezTo>
                  <a:cubicBezTo>
                    <a:pt x="5051" y="2237"/>
                    <a:pt x="4996" y="2211"/>
                    <a:pt x="4941" y="2211"/>
                  </a:cubicBezTo>
                  <a:cubicBezTo>
                    <a:pt x="4916" y="2211"/>
                    <a:pt x="4892" y="2216"/>
                    <a:pt x="4870" y="2227"/>
                  </a:cubicBezTo>
                  <a:cubicBezTo>
                    <a:pt x="4227" y="2584"/>
                    <a:pt x="3906" y="3227"/>
                    <a:pt x="3965" y="3942"/>
                  </a:cubicBezTo>
                  <a:cubicBezTo>
                    <a:pt x="4037" y="4751"/>
                    <a:pt x="4596" y="5442"/>
                    <a:pt x="5382" y="5728"/>
                  </a:cubicBezTo>
                  <a:cubicBezTo>
                    <a:pt x="5631" y="5816"/>
                    <a:pt x="5895" y="5861"/>
                    <a:pt x="6170" y="5861"/>
                  </a:cubicBezTo>
                  <a:cubicBezTo>
                    <a:pt x="6487" y="5861"/>
                    <a:pt x="6818" y="5801"/>
                    <a:pt x="7156" y="5680"/>
                  </a:cubicBezTo>
                  <a:cubicBezTo>
                    <a:pt x="7596" y="5537"/>
                    <a:pt x="8061" y="5263"/>
                    <a:pt x="8525" y="4906"/>
                  </a:cubicBezTo>
                  <a:lnTo>
                    <a:pt x="8549" y="4906"/>
                  </a:lnTo>
                  <a:cubicBezTo>
                    <a:pt x="8694" y="4930"/>
                    <a:pt x="8833" y="4940"/>
                    <a:pt x="8965" y="4940"/>
                  </a:cubicBezTo>
                  <a:cubicBezTo>
                    <a:pt x="9431" y="4940"/>
                    <a:pt x="9813" y="4812"/>
                    <a:pt x="10073" y="4692"/>
                  </a:cubicBezTo>
                  <a:lnTo>
                    <a:pt x="10073" y="4692"/>
                  </a:lnTo>
                  <a:cubicBezTo>
                    <a:pt x="9430" y="6454"/>
                    <a:pt x="7608" y="7668"/>
                    <a:pt x="5572" y="7668"/>
                  </a:cubicBezTo>
                  <a:cubicBezTo>
                    <a:pt x="4179" y="7668"/>
                    <a:pt x="2894" y="7145"/>
                    <a:pt x="2072" y="6216"/>
                  </a:cubicBezTo>
                  <a:cubicBezTo>
                    <a:pt x="1358" y="5430"/>
                    <a:pt x="1060" y="4406"/>
                    <a:pt x="1179" y="3275"/>
                  </a:cubicBezTo>
                  <a:cubicBezTo>
                    <a:pt x="1286" y="2584"/>
                    <a:pt x="1524" y="2013"/>
                    <a:pt x="1881" y="1537"/>
                  </a:cubicBezTo>
                  <a:cubicBezTo>
                    <a:pt x="2167" y="1156"/>
                    <a:pt x="2536" y="858"/>
                    <a:pt x="2989" y="656"/>
                  </a:cubicBezTo>
                  <a:cubicBezTo>
                    <a:pt x="3429" y="441"/>
                    <a:pt x="3882" y="358"/>
                    <a:pt x="4156" y="310"/>
                  </a:cubicBezTo>
                  <a:close/>
                  <a:moveTo>
                    <a:pt x="5644" y="7954"/>
                  </a:moveTo>
                  <a:lnTo>
                    <a:pt x="5322" y="8645"/>
                  </a:lnTo>
                  <a:lnTo>
                    <a:pt x="5013" y="8645"/>
                  </a:lnTo>
                  <a:lnTo>
                    <a:pt x="5346" y="7954"/>
                  </a:lnTo>
                  <a:close/>
                  <a:moveTo>
                    <a:pt x="4422" y="1"/>
                  </a:moveTo>
                  <a:cubicBezTo>
                    <a:pt x="4268" y="1"/>
                    <a:pt x="3580" y="20"/>
                    <a:pt x="2834" y="382"/>
                  </a:cubicBezTo>
                  <a:cubicBezTo>
                    <a:pt x="2346" y="620"/>
                    <a:pt x="1929" y="941"/>
                    <a:pt x="1608" y="1358"/>
                  </a:cubicBezTo>
                  <a:cubicBezTo>
                    <a:pt x="1334" y="1703"/>
                    <a:pt x="1119" y="2108"/>
                    <a:pt x="989" y="2584"/>
                  </a:cubicBezTo>
                  <a:lnTo>
                    <a:pt x="96" y="2965"/>
                  </a:lnTo>
                  <a:cubicBezTo>
                    <a:pt x="48" y="2977"/>
                    <a:pt x="0" y="3025"/>
                    <a:pt x="0" y="3085"/>
                  </a:cubicBezTo>
                  <a:cubicBezTo>
                    <a:pt x="0" y="3144"/>
                    <a:pt x="24" y="3180"/>
                    <a:pt x="60" y="3215"/>
                  </a:cubicBezTo>
                  <a:lnTo>
                    <a:pt x="810" y="3811"/>
                  </a:lnTo>
                  <a:cubicBezTo>
                    <a:pt x="822" y="4811"/>
                    <a:pt x="1155" y="5704"/>
                    <a:pt x="1810" y="6430"/>
                  </a:cubicBezTo>
                  <a:cubicBezTo>
                    <a:pt x="2584" y="7287"/>
                    <a:pt x="3715" y="7823"/>
                    <a:pt x="4977" y="7942"/>
                  </a:cubicBezTo>
                  <a:lnTo>
                    <a:pt x="4620" y="8645"/>
                  </a:lnTo>
                  <a:lnTo>
                    <a:pt x="3739" y="8645"/>
                  </a:lnTo>
                  <a:cubicBezTo>
                    <a:pt x="3656" y="8645"/>
                    <a:pt x="3596" y="8716"/>
                    <a:pt x="3596" y="8799"/>
                  </a:cubicBezTo>
                  <a:cubicBezTo>
                    <a:pt x="3596" y="8871"/>
                    <a:pt x="3667" y="8942"/>
                    <a:pt x="3739" y="8942"/>
                  </a:cubicBezTo>
                  <a:lnTo>
                    <a:pt x="6013" y="8942"/>
                  </a:lnTo>
                  <a:cubicBezTo>
                    <a:pt x="6108" y="8942"/>
                    <a:pt x="6168" y="8871"/>
                    <a:pt x="6168" y="8799"/>
                  </a:cubicBezTo>
                  <a:cubicBezTo>
                    <a:pt x="6168" y="8716"/>
                    <a:pt x="6096" y="8645"/>
                    <a:pt x="6013" y="8645"/>
                  </a:cubicBezTo>
                  <a:lnTo>
                    <a:pt x="5620" y="8645"/>
                  </a:lnTo>
                  <a:lnTo>
                    <a:pt x="5953" y="7954"/>
                  </a:lnTo>
                  <a:cubicBezTo>
                    <a:pt x="6942" y="7883"/>
                    <a:pt x="7882" y="7537"/>
                    <a:pt x="8656" y="6966"/>
                  </a:cubicBezTo>
                  <a:cubicBezTo>
                    <a:pt x="9525" y="6323"/>
                    <a:pt x="10156" y="5418"/>
                    <a:pt x="10406" y="4430"/>
                  </a:cubicBezTo>
                  <a:cubicBezTo>
                    <a:pt x="10466" y="4370"/>
                    <a:pt x="10442" y="4299"/>
                    <a:pt x="10383" y="4275"/>
                  </a:cubicBezTo>
                  <a:cubicBezTo>
                    <a:pt x="10355" y="4259"/>
                    <a:pt x="10327" y="4250"/>
                    <a:pt x="10300" y="4250"/>
                  </a:cubicBezTo>
                  <a:cubicBezTo>
                    <a:pt x="10268" y="4250"/>
                    <a:pt x="10236" y="4262"/>
                    <a:pt x="10204" y="4287"/>
                  </a:cubicBezTo>
                  <a:cubicBezTo>
                    <a:pt x="10204" y="4287"/>
                    <a:pt x="9700" y="4670"/>
                    <a:pt x="8935" y="4670"/>
                  </a:cubicBezTo>
                  <a:cubicBezTo>
                    <a:pt x="8902" y="4670"/>
                    <a:pt x="8868" y="4670"/>
                    <a:pt x="8835" y="4668"/>
                  </a:cubicBezTo>
                  <a:cubicBezTo>
                    <a:pt x="8990" y="4525"/>
                    <a:pt x="9156" y="4370"/>
                    <a:pt x="9323" y="4192"/>
                  </a:cubicBezTo>
                  <a:cubicBezTo>
                    <a:pt x="9371" y="4132"/>
                    <a:pt x="9382" y="4061"/>
                    <a:pt x="9335" y="4001"/>
                  </a:cubicBezTo>
                  <a:cubicBezTo>
                    <a:pt x="9302" y="3961"/>
                    <a:pt x="9259" y="3942"/>
                    <a:pt x="9211" y="3942"/>
                  </a:cubicBezTo>
                  <a:cubicBezTo>
                    <a:pt x="9190" y="3942"/>
                    <a:pt x="9167" y="3946"/>
                    <a:pt x="9144" y="3954"/>
                  </a:cubicBezTo>
                  <a:cubicBezTo>
                    <a:pt x="9144" y="3954"/>
                    <a:pt x="8950" y="4045"/>
                    <a:pt x="8613" y="4045"/>
                  </a:cubicBezTo>
                  <a:cubicBezTo>
                    <a:pt x="8479" y="4045"/>
                    <a:pt x="8321" y="4030"/>
                    <a:pt x="8144" y="3989"/>
                  </a:cubicBezTo>
                  <a:cubicBezTo>
                    <a:pt x="7108" y="3739"/>
                    <a:pt x="6287" y="2739"/>
                    <a:pt x="5775" y="1930"/>
                  </a:cubicBezTo>
                  <a:cubicBezTo>
                    <a:pt x="5406" y="1334"/>
                    <a:pt x="4870" y="906"/>
                    <a:pt x="4227" y="703"/>
                  </a:cubicBezTo>
                  <a:lnTo>
                    <a:pt x="4572" y="251"/>
                  </a:lnTo>
                  <a:cubicBezTo>
                    <a:pt x="4608" y="203"/>
                    <a:pt x="4620" y="144"/>
                    <a:pt x="4584" y="84"/>
                  </a:cubicBezTo>
                  <a:cubicBezTo>
                    <a:pt x="4560" y="48"/>
                    <a:pt x="4513" y="1"/>
                    <a:pt x="4453" y="1"/>
                  </a:cubicBezTo>
                  <a:cubicBezTo>
                    <a:pt x="4451" y="1"/>
                    <a:pt x="4440" y="1"/>
                    <a:pt x="44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59" name="Google Shape;8959;p76"/>
            <p:cNvSpPr/>
            <p:nvPr/>
          </p:nvSpPr>
          <p:spPr>
            <a:xfrm>
              <a:off x="8212381" y="2974320"/>
              <a:ext cx="18577" cy="14861"/>
            </a:xfrm>
            <a:custGeom>
              <a:avLst/>
              <a:gdLst/>
              <a:ahLst/>
              <a:cxnLst/>
              <a:rect l="l" t="t" r="r" b="b"/>
              <a:pathLst>
                <a:path w="585" h="468" extrusionOk="0">
                  <a:moveTo>
                    <a:pt x="406" y="0"/>
                  </a:moveTo>
                  <a:cubicBezTo>
                    <a:pt x="371" y="0"/>
                    <a:pt x="337" y="12"/>
                    <a:pt x="310" y="39"/>
                  </a:cubicBezTo>
                  <a:cubicBezTo>
                    <a:pt x="275" y="75"/>
                    <a:pt x="191" y="123"/>
                    <a:pt x="108" y="170"/>
                  </a:cubicBezTo>
                  <a:cubicBezTo>
                    <a:pt x="25" y="206"/>
                    <a:pt x="1" y="301"/>
                    <a:pt x="48" y="373"/>
                  </a:cubicBezTo>
                  <a:cubicBezTo>
                    <a:pt x="72" y="432"/>
                    <a:pt x="120" y="468"/>
                    <a:pt x="179" y="468"/>
                  </a:cubicBezTo>
                  <a:cubicBezTo>
                    <a:pt x="215" y="468"/>
                    <a:pt x="227" y="468"/>
                    <a:pt x="251" y="444"/>
                  </a:cubicBezTo>
                  <a:cubicBezTo>
                    <a:pt x="370" y="385"/>
                    <a:pt x="465" y="325"/>
                    <a:pt x="536" y="265"/>
                  </a:cubicBezTo>
                  <a:cubicBezTo>
                    <a:pt x="572" y="218"/>
                    <a:pt x="584" y="111"/>
                    <a:pt x="525" y="51"/>
                  </a:cubicBezTo>
                  <a:cubicBezTo>
                    <a:pt x="492" y="18"/>
                    <a:pt x="448" y="0"/>
                    <a:pt x="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960" name="Google Shape;8960;p76"/>
          <p:cNvSpPr/>
          <p:nvPr/>
        </p:nvSpPr>
        <p:spPr>
          <a:xfrm>
            <a:off x="2478727" y="3245127"/>
            <a:ext cx="365627" cy="292273"/>
          </a:xfrm>
          <a:custGeom>
            <a:avLst/>
            <a:gdLst/>
            <a:ahLst/>
            <a:cxnLst/>
            <a:rect l="l" t="t" r="r" b="b"/>
            <a:pathLst>
              <a:path w="11514" h="9204" extrusionOk="0">
                <a:moveTo>
                  <a:pt x="3727" y="0"/>
                </a:moveTo>
                <a:cubicBezTo>
                  <a:pt x="3156" y="0"/>
                  <a:pt x="2668" y="346"/>
                  <a:pt x="2477" y="870"/>
                </a:cubicBezTo>
                <a:lnTo>
                  <a:pt x="2382" y="870"/>
                </a:lnTo>
                <a:cubicBezTo>
                  <a:pt x="2144" y="870"/>
                  <a:pt x="1906" y="965"/>
                  <a:pt x="1751" y="1143"/>
                </a:cubicBezTo>
                <a:cubicBezTo>
                  <a:pt x="1703" y="1143"/>
                  <a:pt x="1656" y="1131"/>
                  <a:pt x="1608" y="1131"/>
                </a:cubicBezTo>
                <a:cubicBezTo>
                  <a:pt x="1036" y="1131"/>
                  <a:pt x="560" y="1608"/>
                  <a:pt x="560" y="2191"/>
                </a:cubicBezTo>
                <a:cubicBezTo>
                  <a:pt x="560" y="2775"/>
                  <a:pt x="1036" y="3251"/>
                  <a:pt x="1608" y="3251"/>
                </a:cubicBezTo>
                <a:lnTo>
                  <a:pt x="3001" y="3251"/>
                </a:lnTo>
                <a:cubicBezTo>
                  <a:pt x="3096" y="3251"/>
                  <a:pt x="3191" y="3156"/>
                  <a:pt x="3191" y="3048"/>
                </a:cubicBezTo>
                <a:cubicBezTo>
                  <a:pt x="3191" y="2953"/>
                  <a:pt x="3096" y="2858"/>
                  <a:pt x="3001" y="2858"/>
                </a:cubicBezTo>
                <a:lnTo>
                  <a:pt x="1608" y="2858"/>
                </a:lnTo>
                <a:cubicBezTo>
                  <a:pt x="1239" y="2858"/>
                  <a:pt x="941" y="2560"/>
                  <a:pt x="941" y="2191"/>
                </a:cubicBezTo>
                <a:cubicBezTo>
                  <a:pt x="941" y="1822"/>
                  <a:pt x="1239" y="1524"/>
                  <a:pt x="1608" y="1524"/>
                </a:cubicBezTo>
                <a:cubicBezTo>
                  <a:pt x="1667" y="1524"/>
                  <a:pt x="1727" y="1524"/>
                  <a:pt x="1775" y="1536"/>
                </a:cubicBezTo>
                <a:cubicBezTo>
                  <a:pt x="1788" y="1538"/>
                  <a:pt x="1802" y="1539"/>
                  <a:pt x="1816" y="1539"/>
                </a:cubicBezTo>
                <a:cubicBezTo>
                  <a:pt x="1885" y="1539"/>
                  <a:pt x="1949" y="1514"/>
                  <a:pt x="1989" y="1465"/>
                </a:cubicBezTo>
                <a:cubicBezTo>
                  <a:pt x="2072" y="1322"/>
                  <a:pt x="2227" y="1251"/>
                  <a:pt x="2394" y="1251"/>
                </a:cubicBezTo>
                <a:cubicBezTo>
                  <a:pt x="2453" y="1251"/>
                  <a:pt x="2489" y="1262"/>
                  <a:pt x="2548" y="1286"/>
                </a:cubicBezTo>
                <a:cubicBezTo>
                  <a:pt x="2566" y="1291"/>
                  <a:pt x="2585" y="1293"/>
                  <a:pt x="2604" y="1293"/>
                </a:cubicBezTo>
                <a:cubicBezTo>
                  <a:pt x="2638" y="1293"/>
                  <a:pt x="2673" y="1285"/>
                  <a:pt x="2703" y="1262"/>
                </a:cubicBezTo>
                <a:cubicBezTo>
                  <a:pt x="2751" y="1239"/>
                  <a:pt x="2775" y="1191"/>
                  <a:pt x="2787" y="1143"/>
                </a:cubicBezTo>
                <a:cubicBezTo>
                  <a:pt x="2894" y="715"/>
                  <a:pt x="3263" y="405"/>
                  <a:pt x="3715" y="405"/>
                </a:cubicBezTo>
                <a:cubicBezTo>
                  <a:pt x="4239" y="405"/>
                  <a:pt x="4668" y="834"/>
                  <a:pt x="4668" y="1358"/>
                </a:cubicBezTo>
                <a:lnTo>
                  <a:pt x="4668" y="1382"/>
                </a:lnTo>
                <a:lnTo>
                  <a:pt x="4668" y="1405"/>
                </a:lnTo>
                <a:cubicBezTo>
                  <a:pt x="4668" y="1465"/>
                  <a:pt x="4692" y="1524"/>
                  <a:pt x="4739" y="1560"/>
                </a:cubicBezTo>
                <a:cubicBezTo>
                  <a:pt x="4771" y="1592"/>
                  <a:pt x="4813" y="1602"/>
                  <a:pt x="4856" y="1602"/>
                </a:cubicBezTo>
                <a:cubicBezTo>
                  <a:pt x="4877" y="1602"/>
                  <a:pt x="4898" y="1600"/>
                  <a:pt x="4918" y="1596"/>
                </a:cubicBezTo>
                <a:cubicBezTo>
                  <a:pt x="4977" y="1584"/>
                  <a:pt x="5049" y="1560"/>
                  <a:pt x="5108" y="1560"/>
                </a:cubicBezTo>
                <a:cubicBezTo>
                  <a:pt x="5311" y="1560"/>
                  <a:pt x="5489" y="1655"/>
                  <a:pt x="5620" y="1786"/>
                </a:cubicBezTo>
                <a:cubicBezTo>
                  <a:pt x="5620" y="1786"/>
                  <a:pt x="5608" y="1786"/>
                  <a:pt x="5608" y="1798"/>
                </a:cubicBezTo>
                <a:cubicBezTo>
                  <a:pt x="5585" y="1798"/>
                  <a:pt x="5573" y="1822"/>
                  <a:pt x="5573" y="1822"/>
                </a:cubicBezTo>
                <a:cubicBezTo>
                  <a:pt x="5561" y="1834"/>
                  <a:pt x="5525" y="1834"/>
                  <a:pt x="5513" y="1846"/>
                </a:cubicBezTo>
                <a:cubicBezTo>
                  <a:pt x="5477" y="1858"/>
                  <a:pt x="5466" y="1858"/>
                  <a:pt x="5454" y="1882"/>
                </a:cubicBezTo>
                <a:cubicBezTo>
                  <a:pt x="5442" y="1882"/>
                  <a:pt x="5442" y="1882"/>
                  <a:pt x="5430" y="1893"/>
                </a:cubicBezTo>
                <a:cubicBezTo>
                  <a:pt x="5239" y="1989"/>
                  <a:pt x="5085" y="2084"/>
                  <a:pt x="4930" y="2203"/>
                </a:cubicBezTo>
                <a:cubicBezTo>
                  <a:pt x="4727" y="2370"/>
                  <a:pt x="4549" y="2584"/>
                  <a:pt x="4394" y="2786"/>
                </a:cubicBezTo>
                <a:cubicBezTo>
                  <a:pt x="4394" y="2798"/>
                  <a:pt x="4382" y="2798"/>
                  <a:pt x="4382" y="2822"/>
                </a:cubicBezTo>
                <a:cubicBezTo>
                  <a:pt x="4370" y="2834"/>
                  <a:pt x="4346" y="2858"/>
                  <a:pt x="4346" y="2882"/>
                </a:cubicBezTo>
                <a:cubicBezTo>
                  <a:pt x="4346" y="2882"/>
                  <a:pt x="4346" y="2894"/>
                  <a:pt x="4334" y="2894"/>
                </a:cubicBezTo>
                <a:lnTo>
                  <a:pt x="3584" y="2894"/>
                </a:lnTo>
                <a:cubicBezTo>
                  <a:pt x="3477" y="2894"/>
                  <a:pt x="3382" y="2977"/>
                  <a:pt x="3382" y="3084"/>
                </a:cubicBezTo>
                <a:cubicBezTo>
                  <a:pt x="3382" y="3191"/>
                  <a:pt x="3477" y="3275"/>
                  <a:pt x="3584" y="3275"/>
                </a:cubicBezTo>
                <a:lnTo>
                  <a:pt x="4096" y="3275"/>
                </a:lnTo>
                <a:cubicBezTo>
                  <a:pt x="4072" y="3334"/>
                  <a:pt x="4061" y="3406"/>
                  <a:pt x="4025" y="3465"/>
                </a:cubicBezTo>
                <a:cubicBezTo>
                  <a:pt x="3918" y="3453"/>
                  <a:pt x="3822" y="3441"/>
                  <a:pt x="3691" y="3441"/>
                </a:cubicBezTo>
                <a:cubicBezTo>
                  <a:pt x="3203" y="3441"/>
                  <a:pt x="2727" y="3668"/>
                  <a:pt x="2418" y="4049"/>
                </a:cubicBezTo>
                <a:cubicBezTo>
                  <a:pt x="2298" y="4025"/>
                  <a:pt x="2167" y="4025"/>
                  <a:pt x="2025" y="4025"/>
                </a:cubicBezTo>
                <a:cubicBezTo>
                  <a:pt x="917" y="4025"/>
                  <a:pt x="1" y="4930"/>
                  <a:pt x="1" y="6049"/>
                </a:cubicBezTo>
                <a:cubicBezTo>
                  <a:pt x="1" y="7156"/>
                  <a:pt x="917" y="8073"/>
                  <a:pt x="2025" y="8073"/>
                </a:cubicBezTo>
                <a:lnTo>
                  <a:pt x="3858" y="8073"/>
                </a:lnTo>
                <a:cubicBezTo>
                  <a:pt x="3953" y="8704"/>
                  <a:pt x="4501" y="9204"/>
                  <a:pt x="5168" y="9204"/>
                </a:cubicBezTo>
                <a:lnTo>
                  <a:pt x="8549" y="9204"/>
                </a:lnTo>
                <a:cubicBezTo>
                  <a:pt x="8656" y="9204"/>
                  <a:pt x="8740" y="9109"/>
                  <a:pt x="8740" y="9002"/>
                </a:cubicBezTo>
                <a:cubicBezTo>
                  <a:pt x="8740" y="8906"/>
                  <a:pt x="8656" y="8811"/>
                  <a:pt x="8549" y="8811"/>
                </a:cubicBezTo>
                <a:lnTo>
                  <a:pt x="5168" y="8811"/>
                </a:lnTo>
                <a:cubicBezTo>
                  <a:pt x="4644" y="8811"/>
                  <a:pt x="4227" y="8394"/>
                  <a:pt x="4227" y="7882"/>
                </a:cubicBezTo>
                <a:lnTo>
                  <a:pt x="4227" y="7859"/>
                </a:lnTo>
                <a:lnTo>
                  <a:pt x="4227" y="7835"/>
                </a:lnTo>
                <a:lnTo>
                  <a:pt x="4227" y="7811"/>
                </a:lnTo>
                <a:lnTo>
                  <a:pt x="4227" y="7775"/>
                </a:lnTo>
                <a:cubicBezTo>
                  <a:pt x="4287" y="7311"/>
                  <a:pt x="4680" y="6942"/>
                  <a:pt x="5168" y="6942"/>
                </a:cubicBezTo>
                <a:cubicBezTo>
                  <a:pt x="5263" y="6942"/>
                  <a:pt x="5358" y="6954"/>
                  <a:pt x="5454" y="6977"/>
                </a:cubicBezTo>
                <a:cubicBezTo>
                  <a:pt x="5471" y="6984"/>
                  <a:pt x="5488" y="6987"/>
                  <a:pt x="5506" y="6987"/>
                </a:cubicBezTo>
                <a:cubicBezTo>
                  <a:pt x="5548" y="6987"/>
                  <a:pt x="5590" y="6970"/>
                  <a:pt x="5632" y="6954"/>
                </a:cubicBezTo>
                <a:cubicBezTo>
                  <a:pt x="5680" y="6906"/>
                  <a:pt x="5704" y="6846"/>
                  <a:pt x="5704" y="6787"/>
                </a:cubicBezTo>
                <a:lnTo>
                  <a:pt x="5704" y="6775"/>
                </a:lnTo>
                <a:lnTo>
                  <a:pt x="5704" y="6739"/>
                </a:lnTo>
                <a:cubicBezTo>
                  <a:pt x="5704" y="6013"/>
                  <a:pt x="6299" y="5418"/>
                  <a:pt x="7025" y="5418"/>
                </a:cubicBezTo>
                <a:cubicBezTo>
                  <a:pt x="7644" y="5418"/>
                  <a:pt x="8192" y="5846"/>
                  <a:pt x="8323" y="6442"/>
                </a:cubicBezTo>
                <a:cubicBezTo>
                  <a:pt x="8335" y="6501"/>
                  <a:pt x="8371" y="6549"/>
                  <a:pt x="8418" y="6561"/>
                </a:cubicBezTo>
                <a:cubicBezTo>
                  <a:pt x="8441" y="6583"/>
                  <a:pt x="8473" y="6592"/>
                  <a:pt x="8506" y="6592"/>
                </a:cubicBezTo>
                <a:cubicBezTo>
                  <a:pt x="8525" y="6592"/>
                  <a:pt x="8544" y="6589"/>
                  <a:pt x="8561" y="6585"/>
                </a:cubicBezTo>
                <a:cubicBezTo>
                  <a:pt x="8633" y="6549"/>
                  <a:pt x="8716" y="6549"/>
                  <a:pt x="8787" y="6549"/>
                </a:cubicBezTo>
                <a:cubicBezTo>
                  <a:pt x="9025" y="6549"/>
                  <a:pt x="9252" y="6668"/>
                  <a:pt x="9383" y="6858"/>
                </a:cubicBezTo>
                <a:cubicBezTo>
                  <a:pt x="9422" y="6907"/>
                  <a:pt x="9485" y="6948"/>
                  <a:pt x="9546" y="6948"/>
                </a:cubicBezTo>
                <a:cubicBezTo>
                  <a:pt x="9559" y="6948"/>
                  <a:pt x="9572" y="6946"/>
                  <a:pt x="9585" y="6942"/>
                </a:cubicBezTo>
                <a:cubicBezTo>
                  <a:pt x="9668" y="6918"/>
                  <a:pt x="9752" y="6906"/>
                  <a:pt x="9823" y="6906"/>
                </a:cubicBezTo>
                <a:lnTo>
                  <a:pt x="9978" y="6906"/>
                </a:lnTo>
                <a:cubicBezTo>
                  <a:pt x="10216" y="6954"/>
                  <a:pt x="10442" y="7085"/>
                  <a:pt x="10573" y="7275"/>
                </a:cubicBezTo>
                <a:cubicBezTo>
                  <a:pt x="10692" y="7442"/>
                  <a:pt x="10764" y="7632"/>
                  <a:pt x="10764" y="7847"/>
                </a:cubicBezTo>
                <a:cubicBezTo>
                  <a:pt x="10764" y="8370"/>
                  <a:pt x="10335" y="8799"/>
                  <a:pt x="9811" y="8799"/>
                </a:cubicBezTo>
                <a:lnTo>
                  <a:pt x="9156" y="8799"/>
                </a:lnTo>
                <a:cubicBezTo>
                  <a:pt x="9049" y="8799"/>
                  <a:pt x="8966" y="8882"/>
                  <a:pt x="8966" y="8990"/>
                </a:cubicBezTo>
                <a:cubicBezTo>
                  <a:pt x="8966" y="9097"/>
                  <a:pt x="9061" y="9180"/>
                  <a:pt x="9156" y="9180"/>
                </a:cubicBezTo>
                <a:lnTo>
                  <a:pt x="9811" y="9180"/>
                </a:lnTo>
                <a:cubicBezTo>
                  <a:pt x="10561" y="9180"/>
                  <a:pt x="11157" y="8585"/>
                  <a:pt x="11157" y="7847"/>
                </a:cubicBezTo>
                <a:cubicBezTo>
                  <a:pt x="11157" y="7632"/>
                  <a:pt x="11109" y="7454"/>
                  <a:pt x="11038" y="7275"/>
                </a:cubicBezTo>
                <a:cubicBezTo>
                  <a:pt x="11347" y="6882"/>
                  <a:pt x="11514" y="6454"/>
                  <a:pt x="11514" y="6001"/>
                </a:cubicBezTo>
                <a:cubicBezTo>
                  <a:pt x="11514" y="4906"/>
                  <a:pt x="10621" y="4013"/>
                  <a:pt x="9514" y="4013"/>
                </a:cubicBezTo>
                <a:cubicBezTo>
                  <a:pt x="9395" y="4013"/>
                  <a:pt x="9276" y="4025"/>
                  <a:pt x="9156" y="4037"/>
                </a:cubicBezTo>
                <a:cubicBezTo>
                  <a:pt x="9133" y="3668"/>
                  <a:pt x="9037" y="3310"/>
                  <a:pt x="8859" y="2977"/>
                </a:cubicBezTo>
                <a:cubicBezTo>
                  <a:pt x="8834" y="2919"/>
                  <a:pt x="8770" y="2879"/>
                  <a:pt x="8697" y="2879"/>
                </a:cubicBezTo>
                <a:cubicBezTo>
                  <a:pt x="8664" y="2879"/>
                  <a:pt x="8630" y="2887"/>
                  <a:pt x="8597" y="2906"/>
                </a:cubicBezTo>
                <a:cubicBezTo>
                  <a:pt x="8502" y="2953"/>
                  <a:pt x="8466" y="3072"/>
                  <a:pt x="8525" y="3179"/>
                </a:cubicBezTo>
                <a:cubicBezTo>
                  <a:pt x="8680" y="3489"/>
                  <a:pt x="8775" y="3858"/>
                  <a:pt x="8775" y="4215"/>
                </a:cubicBezTo>
                <a:lnTo>
                  <a:pt x="8775" y="4275"/>
                </a:lnTo>
                <a:lnTo>
                  <a:pt x="8775" y="4287"/>
                </a:lnTo>
                <a:cubicBezTo>
                  <a:pt x="8775" y="4346"/>
                  <a:pt x="8799" y="4406"/>
                  <a:pt x="8847" y="4453"/>
                </a:cubicBezTo>
                <a:cubicBezTo>
                  <a:pt x="8879" y="4485"/>
                  <a:pt x="8921" y="4496"/>
                  <a:pt x="8963" y="4496"/>
                </a:cubicBezTo>
                <a:cubicBezTo>
                  <a:pt x="8984" y="4496"/>
                  <a:pt x="9006" y="4493"/>
                  <a:pt x="9025" y="4489"/>
                </a:cubicBezTo>
                <a:cubicBezTo>
                  <a:pt x="9180" y="4441"/>
                  <a:pt x="9335" y="4406"/>
                  <a:pt x="9502" y="4406"/>
                </a:cubicBezTo>
                <a:cubicBezTo>
                  <a:pt x="10395" y="4406"/>
                  <a:pt x="11109" y="5144"/>
                  <a:pt x="11109" y="6013"/>
                </a:cubicBezTo>
                <a:cubicBezTo>
                  <a:pt x="11109" y="6346"/>
                  <a:pt x="11026" y="6644"/>
                  <a:pt x="10847" y="6906"/>
                </a:cubicBezTo>
                <a:lnTo>
                  <a:pt x="10823" y="6894"/>
                </a:lnTo>
                <a:lnTo>
                  <a:pt x="10800" y="6858"/>
                </a:lnTo>
                <a:lnTo>
                  <a:pt x="10788" y="6846"/>
                </a:lnTo>
                <a:lnTo>
                  <a:pt x="10752" y="6823"/>
                </a:lnTo>
                <a:cubicBezTo>
                  <a:pt x="10514" y="6608"/>
                  <a:pt x="10204" y="6489"/>
                  <a:pt x="9871" y="6489"/>
                </a:cubicBezTo>
                <a:cubicBezTo>
                  <a:pt x="9799" y="6489"/>
                  <a:pt x="9740" y="6489"/>
                  <a:pt x="9668" y="6501"/>
                </a:cubicBezTo>
                <a:cubicBezTo>
                  <a:pt x="9454" y="6263"/>
                  <a:pt x="9156" y="6132"/>
                  <a:pt x="8835" y="6132"/>
                </a:cubicBezTo>
                <a:cubicBezTo>
                  <a:pt x="8787" y="6132"/>
                  <a:pt x="8728" y="6132"/>
                  <a:pt x="8680" y="6144"/>
                </a:cubicBezTo>
                <a:cubicBezTo>
                  <a:pt x="8585" y="5846"/>
                  <a:pt x="8383" y="5584"/>
                  <a:pt x="8144" y="5370"/>
                </a:cubicBezTo>
                <a:cubicBezTo>
                  <a:pt x="7847" y="5120"/>
                  <a:pt x="7466" y="4989"/>
                  <a:pt x="7073" y="4989"/>
                </a:cubicBezTo>
                <a:cubicBezTo>
                  <a:pt x="6204" y="4989"/>
                  <a:pt x="5466" y="5656"/>
                  <a:pt x="5382" y="6525"/>
                </a:cubicBezTo>
                <a:cubicBezTo>
                  <a:pt x="5335" y="6525"/>
                  <a:pt x="5275" y="6501"/>
                  <a:pt x="5227" y="6501"/>
                </a:cubicBezTo>
                <a:lnTo>
                  <a:pt x="4977" y="6501"/>
                </a:lnTo>
                <a:cubicBezTo>
                  <a:pt x="4965" y="6501"/>
                  <a:pt x="4942" y="6501"/>
                  <a:pt x="4930" y="6525"/>
                </a:cubicBezTo>
                <a:lnTo>
                  <a:pt x="4918" y="6525"/>
                </a:lnTo>
                <a:cubicBezTo>
                  <a:pt x="4906" y="6525"/>
                  <a:pt x="4882" y="6525"/>
                  <a:pt x="4870" y="6537"/>
                </a:cubicBezTo>
                <a:lnTo>
                  <a:pt x="4858" y="6537"/>
                </a:lnTo>
                <a:cubicBezTo>
                  <a:pt x="4846" y="6537"/>
                  <a:pt x="4823" y="6549"/>
                  <a:pt x="4811" y="6549"/>
                </a:cubicBezTo>
                <a:cubicBezTo>
                  <a:pt x="4406" y="6680"/>
                  <a:pt x="4084" y="7013"/>
                  <a:pt x="3965" y="7430"/>
                </a:cubicBezTo>
                <a:cubicBezTo>
                  <a:pt x="3965" y="7442"/>
                  <a:pt x="3953" y="7454"/>
                  <a:pt x="3953" y="7489"/>
                </a:cubicBezTo>
                <a:cubicBezTo>
                  <a:pt x="3930" y="7537"/>
                  <a:pt x="3930" y="7561"/>
                  <a:pt x="3918" y="7608"/>
                </a:cubicBezTo>
                <a:lnTo>
                  <a:pt x="2084" y="7608"/>
                </a:lnTo>
                <a:cubicBezTo>
                  <a:pt x="1191" y="7608"/>
                  <a:pt x="453" y="6882"/>
                  <a:pt x="453" y="5965"/>
                </a:cubicBezTo>
                <a:cubicBezTo>
                  <a:pt x="453" y="5072"/>
                  <a:pt x="1179" y="4334"/>
                  <a:pt x="2084" y="4334"/>
                </a:cubicBezTo>
                <a:cubicBezTo>
                  <a:pt x="2227" y="4334"/>
                  <a:pt x="2370" y="4346"/>
                  <a:pt x="2501" y="4394"/>
                </a:cubicBezTo>
                <a:cubicBezTo>
                  <a:pt x="2515" y="4396"/>
                  <a:pt x="2529" y="4397"/>
                  <a:pt x="2542" y="4397"/>
                </a:cubicBezTo>
                <a:cubicBezTo>
                  <a:pt x="2611" y="4397"/>
                  <a:pt x="2675" y="4372"/>
                  <a:pt x="2715" y="4322"/>
                </a:cubicBezTo>
                <a:cubicBezTo>
                  <a:pt x="2953" y="3977"/>
                  <a:pt x="3334" y="3763"/>
                  <a:pt x="3751" y="3763"/>
                </a:cubicBezTo>
                <a:cubicBezTo>
                  <a:pt x="3894" y="3763"/>
                  <a:pt x="4025" y="3787"/>
                  <a:pt x="4156" y="3822"/>
                </a:cubicBezTo>
                <a:cubicBezTo>
                  <a:pt x="4177" y="3833"/>
                  <a:pt x="4201" y="3839"/>
                  <a:pt x="4225" y="3839"/>
                </a:cubicBezTo>
                <a:cubicBezTo>
                  <a:pt x="4255" y="3839"/>
                  <a:pt x="4284" y="3830"/>
                  <a:pt x="4311" y="3810"/>
                </a:cubicBezTo>
                <a:cubicBezTo>
                  <a:pt x="4346" y="3787"/>
                  <a:pt x="4382" y="3739"/>
                  <a:pt x="4394" y="3691"/>
                </a:cubicBezTo>
                <a:cubicBezTo>
                  <a:pt x="4442" y="3501"/>
                  <a:pt x="4513" y="3322"/>
                  <a:pt x="4608" y="3144"/>
                </a:cubicBezTo>
                <a:cubicBezTo>
                  <a:pt x="4608" y="3144"/>
                  <a:pt x="4620" y="3132"/>
                  <a:pt x="4620" y="3108"/>
                </a:cubicBezTo>
                <a:cubicBezTo>
                  <a:pt x="4906" y="2596"/>
                  <a:pt x="5394" y="2191"/>
                  <a:pt x="5977" y="2024"/>
                </a:cubicBezTo>
                <a:lnTo>
                  <a:pt x="5989" y="2024"/>
                </a:lnTo>
                <a:cubicBezTo>
                  <a:pt x="6180" y="1977"/>
                  <a:pt x="6370" y="1953"/>
                  <a:pt x="6573" y="1953"/>
                </a:cubicBezTo>
                <a:cubicBezTo>
                  <a:pt x="7192" y="1953"/>
                  <a:pt x="7775" y="2203"/>
                  <a:pt x="8204" y="2667"/>
                </a:cubicBezTo>
                <a:cubicBezTo>
                  <a:pt x="8243" y="2706"/>
                  <a:pt x="8295" y="2727"/>
                  <a:pt x="8349" y="2727"/>
                </a:cubicBezTo>
                <a:cubicBezTo>
                  <a:pt x="8394" y="2727"/>
                  <a:pt x="8440" y="2712"/>
                  <a:pt x="8478" y="2679"/>
                </a:cubicBezTo>
                <a:cubicBezTo>
                  <a:pt x="8549" y="2608"/>
                  <a:pt x="8561" y="2489"/>
                  <a:pt x="8490" y="2417"/>
                </a:cubicBezTo>
                <a:cubicBezTo>
                  <a:pt x="8002" y="1893"/>
                  <a:pt x="7299" y="1584"/>
                  <a:pt x="6573" y="1584"/>
                </a:cubicBezTo>
                <a:cubicBezTo>
                  <a:pt x="6370" y="1584"/>
                  <a:pt x="6192" y="1596"/>
                  <a:pt x="6013" y="1643"/>
                </a:cubicBezTo>
                <a:cubicBezTo>
                  <a:pt x="5823" y="1322"/>
                  <a:pt x="5501" y="1143"/>
                  <a:pt x="5120" y="1143"/>
                </a:cubicBezTo>
                <a:lnTo>
                  <a:pt x="5049" y="1143"/>
                </a:lnTo>
                <a:cubicBezTo>
                  <a:pt x="4965" y="489"/>
                  <a:pt x="4394" y="0"/>
                  <a:pt x="372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endParaRPr>
              <a:cs typeface="B Nazanin" panose="00000700000000000000" pitchFamily="2" charset="-78"/>
            </a:endParaRPr>
          </a:p>
        </p:txBody>
      </p:sp>
      <p:grpSp>
        <p:nvGrpSpPr>
          <p:cNvPr id="8961" name="Google Shape;8961;p76"/>
          <p:cNvGrpSpPr/>
          <p:nvPr/>
        </p:nvGrpSpPr>
        <p:grpSpPr>
          <a:xfrm>
            <a:off x="3568749" y="3258369"/>
            <a:ext cx="364484" cy="262423"/>
            <a:chOff x="3588440" y="3258368"/>
            <a:chExt cx="364484" cy="262423"/>
          </a:xfrm>
          <a:solidFill>
            <a:schemeClr val="tx1"/>
          </a:solidFill>
        </p:grpSpPr>
        <p:sp>
          <p:nvSpPr>
            <p:cNvPr id="8962" name="Google Shape;8962;p76"/>
            <p:cNvSpPr/>
            <p:nvPr/>
          </p:nvSpPr>
          <p:spPr>
            <a:xfrm>
              <a:off x="3588440" y="3258368"/>
              <a:ext cx="364484" cy="262423"/>
            </a:xfrm>
            <a:custGeom>
              <a:avLst/>
              <a:gdLst/>
              <a:ahLst/>
              <a:cxnLst/>
              <a:rect l="l" t="t" r="r" b="b"/>
              <a:pathLst>
                <a:path w="11478" h="8264" extrusionOk="0">
                  <a:moveTo>
                    <a:pt x="1965" y="345"/>
                  </a:moveTo>
                  <a:cubicBezTo>
                    <a:pt x="2024" y="345"/>
                    <a:pt x="2072" y="393"/>
                    <a:pt x="2072" y="453"/>
                  </a:cubicBezTo>
                  <a:lnTo>
                    <a:pt x="2072" y="810"/>
                  </a:lnTo>
                  <a:lnTo>
                    <a:pt x="1346" y="810"/>
                  </a:lnTo>
                  <a:lnTo>
                    <a:pt x="1346" y="453"/>
                  </a:lnTo>
                  <a:cubicBezTo>
                    <a:pt x="1346" y="393"/>
                    <a:pt x="1381" y="345"/>
                    <a:pt x="1441" y="345"/>
                  </a:cubicBezTo>
                  <a:close/>
                  <a:moveTo>
                    <a:pt x="10311" y="1191"/>
                  </a:moveTo>
                  <a:cubicBezTo>
                    <a:pt x="10371" y="1191"/>
                    <a:pt x="10418" y="1238"/>
                    <a:pt x="10418" y="1298"/>
                  </a:cubicBezTo>
                  <a:lnTo>
                    <a:pt x="10418" y="1631"/>
                  </a:lnTo>
                  <a:lnTo>
                    <a:pt x="9037" y="1631"/>
                  </a:lnTo>
                  <a:lnTo>
                    <a:pt x="9037" y="1298"/>
                  </a:lnTo>
                  <a:cubicBezTo>
                    <a:pt x="9037" y="1238"/>
                    <a:pt x="9085" y="1191"/>
                    <a:pt x="9144" y="1191"/>
                  </a:cubicBezTo>
                  <a:close/>
                  <a:moveTo>
                    <a:pt x="1453" y="0"/>
                  </a:moveTo>
                  <a:cubicBezTo>
                    <a:pt x="1215" y="0"/>
                    <a:pt x="1012" y="203"/>
                    <a:pt x="1012" y="453"/>
                  </a:cubicBezTo>
                  <a:lnTo>
                    <a:pt x="1012" y="810"/>
                  </a:lnTo>
                  <a:lnTo>
                    <a:pt x="858" y="810"/>
                  </a:lnTo>
                  <a:cubicBezTo>
                    <a:pt x="667" y="810"/>
                    <a:pt x="477" y="881"/>
                    <a:pt x="322" y="1000"/>
                  </a:cubicBezTo>
                  <a:cubicBezTo>
                    <a:pt x="250" y="1060"/>
                    <a:pt x="238" y="1167"/>
                    <a:pt x="298" y="1238"/>
                  </a:cubicBezTo>
                  <a:cubicBezTo>
                    <a:pt x="334" y="1282"/>
                    <a:pt x="388" y="1308"/>
                    <a:pt x="441" y="1308"/>
                  </a:cubicBezTo>
                  <a:cubicBezTo>
                    <a:pt x="475" y="1308"/>
                    <a:pt x="508" y="1297"/>
                    <a:pt x="536" y="1274"/>
                  </a:cubicBezTo>
                  <a:cubicBezTo>
                    <a:pt x="663" y="1170"/>
                    <a:pt x="790" y="1154"/>
                    <a:pt x="914" y="1154"/>
                  </a:cubicBezTo>
                  <a:cubicBezTo>
                    <a:pt x="966" y="1154"/>
                    <a:pt x="1018" y="1157"/>
                    <a:pt x="1070" y="1157"/>
                  </a:cubicBezTo>
                  <a:cubicBezTo>
                    <a:pt x="1090" y="1157"/>
                    <a:pt x="1111" y="1156"/>
                    <a:pt x="1131" y="1155"/>
                  </a:cubicBezTo>
                  <a:lnTo>
                    <a:pt x="2560" y="1155"/>
                  </a:lnTo>
                  <a:cubicBezTo>
                    <a:pt x="2846" y="1155"/>
                    <a:pt x="3060" y="1369"/>
                    <a:pt x="3060" y="1655"/>
                  </a:cubicBezTo>
                  <a:lnTo>
                    <a:pt x="3060" y="2310"/>
                  </a:lnTo>
                  <a:cubicBezTo>
                    <a:pt x="3060" y="2405"/>
                    <a:pt x="3144" y="2477"/>
                    <a:pt x="3227" y="2477"/>
                  </a:cubicBezTo>
                  <a:cubicBezTo>
                    <a:pt x="3322" y="2477"/>
                    <a:pt x="3394" y="2405"/>
                    <a:pt x="3394" y="2310"/>
                  </a:cubicBezTo>
                  <a:lnTo>
                    <a:pt x="3394" y="1965"/>
                  </a:lnTo>
                  <a:lnTo>
                    <a:pt x="10656" y="1965"/>
                  </a:lnTo>
                  <a:cubicBezTo>
                    <a:pt x="10918" y="1988"/>
                    <a:pt x="11133" y="2203"/>
                    <a:pt x="11133" y="2477"/>
                  </a:cubicBezTo>
                  <a:lnTo>
                    <a:pt x="11133" y="2679"/>
                  </a:lnTo>
                  <a:lnTo>
                    <a:pt x="10835" y="2679"/>
                  </a:lnTo>
                  <a:cubicBezTo>
                    <a:pt x="10740" y="2679"/>
                    <a:pt x="10668" y="2762"/>
                    <a:pt x="10668" y="2846"/>
                  </a:cubicBezTo>
                  <a:cubicBezTo>
                    <a:pt x="10668" y="2941"/>
                    <a:pt x="10740" y="3012"/>
                    <a:pt x="10835" y="3012"/>
                  </a:cubicBezTo>
                  <a:lnTo>
                    <a:pt x="11133" y="3012"/>
                  </a:lnTo>
                  <a:lnTo>
                    <a:pt x="11133" y="7072"/>
                  </a:lnTo>
                  <a:lnTo>
                    <a:pt x="10347" y="7072"/>
                  </a:lnTo>
                  <a:cubicBezTo>
                    <a:pt x="10085" y="7072"/>
                    <a:pt x="9882" y="6870"/>
                    <a:pt x="9882" y="6608"/>
                  </a:cubicBezTo>
                  <a:lnTo>
                    <a:pt x="9882" y="3489"/>
                  </a:lnTo>
                  <a:cubicBezTo>
                    <a:pt x="9882" y="3274"/>
                    <a:pt x="10013" y="3096"/>
                    <a:pt x="10216" y="3036"/>
                  </a:cubicBezTo>
                  <a:cubicBezTo>
                    <a:pt x="10299" y="3012"/>
                    <a:pt x="10347" y="2917"/>
                    <a:pt x="10323" y="2834"/>
                  </a:cubicBezTo>
                  <a:cubicBezTo>
                    <a:pt x="10302" y="2750"/>
                    <a:pt x="10235" y="2713"/>
                    <a:pt x="10155" y="2713"/>
                  </a:cubicBezTo>
                  <a:cubicBezTo>
                    <a:pt x="10144" y="2713"/>
                    <a:pt x="10132" y="2713"/>
                    <a:pt x="10121" y="2715"/>
                  </a:cubicBezTo>
                  <a:cubicBezTo>
                    <a:pt x="9787" y="2822"/>
                    <a:pt x="9561" y="3131"/>
                    <a:pt x="9561" y="3489"/>
                  </a:cubicBezTo>
                  <a:lnTo>
                    <a:pt x="9561" y="6608"/>
                  </a:lnTo>
                  <a:cubicBezTo>
                    <a:pt x="9561" y="7061"/>
                    <a:pt x="9918" y="7418"/>
                    <a:pt x="10359" y="7418"/>
                  </a:cubicBezTo>
                  <a:lnTo>
                    <a:pt x="11145" y="7418"/>
                  </a:lnTo>
                  <a:cubicBezTo>
                    <a:pt x="11145" y="7703"/>
                    <a:pt x="10918" y="7918"/>
                    <a:pt x="10644" y="7918"/>
                  </a:cubicBezTo>
                  <a:lnTo>
                    <a:pt x="3239" y="7918"/>
                  </a:lnTo>
                  <a:cubicBezTo>
                    <a:pt x="3322" y="7823"/>
                    <a:pt x="3382" y="7715"/>
                    <a:pt x="3394" y="7584"/>
                  </a:cubicBezTo>
                  <a:cubicBezTo>
                    <a:pt x="3405" y="7489"/>
                    <a:pt x="3346" y="7406"/>
                    <a:pt x="3263" y="7370"/>
                  </a:cubicBezTo>
                  <a:cubicBezTo>
                    <a:pt x="3254" y="7369"/>
                    <a:pt x="3246" y="7369"/>
                    <a:pt x="3238" y="7369"/>
                  </a:cubicBezTo>
                  <a:cubicBezTo>
                    <a:pt x="3153" y="7369"/>
                    <a:pt x="3081" y="7425"/>
                    <a:pt x="3048" y="7501"/>
                  </a:cubicBezTo>
                  <a:cubicBezTo>
                    <a:pt x="3013" y="7739"/>
                    <a:pt x="2798" y="7906"/>
                    <a:pt x="2548" y="7906"/>
                  </a:cubicBezTo>
                  <a:lnTo>
                    <a:pt x="762" y="7906"/>
                  </a:lnTo>
                  <a:cubicBezTo>
                    <a:pt x="500" y="7882"/>
                    <a:pt x="322" y="7656"/>
                    <a:pt x="322" y="7406"/>
                  </a:cubicBezTo>
                  <a:lnTo>
                    <a:pt x="322" y="2619"/>
                  </a:lnTo>
                  <a:lnTo>
                    <a:pt x="322" y="1727"/>
                  </a:lnTo>
                  <a:cubicBezTo>
                    <a:pt x="322" y="1643"/>
                    <a:pt x="250" y="1572"/>
                    <a:pt x="167" y="1572"/>
                  </a:cubicBezTo>
                  <a:cubicBezTo>
                    <a:pt x="72" y="1572"/>
                    <a:pt x="0" y="1643"/>
                    <a:pt x="0" y="1727"/>
                  </a:cubicBezTo>
                  <a:lnTo>
                    <a:pt x="0" y="7418"/>
                  </a:lnTo>
                  <a:cubicBezTo>
                    <a:pt x="0" y="7834"/>
                    <a:pt x="310" y="8192"/>
                    <a:pt x="703" y="8251"/>
                  </a:cubicBezTo>
                  <a:cubicBezTo>
                    <a:pt x="715" y="8251"/>
                    <a:pt x="738" y="8251"/>
                    <a:pt x="762" y="8263"/>
                  </a:cubicBezTo>
                  <a:lnTo>
                    <a:pt x="10633" y="8263"/>
                  </a:lnTo>
                  <a:cubicBezTo>
                    <a:pt x="11109" y="8263"/>
                    <a:pt x="11478" y="7882"/>
                    <a:pt x="11478" y="7418"/>
                  </a:cubicBezTo>
                  <a:lnTo>
                    <a:pt x="11478" y="2477"/>
                  </a:lnTo>
                  <a:cubicBezTo>
                    <a:pt x="11478" y="2060"/>
                    <a:pt x="11168" y="1703"/>
                    <a:pt x="10764" y="1643"/>
                  </a:cubicBezTo>
                  <a:lnTo>
                    <a:pt x="10764" y="1298"/>
                  </a:lnTo>
                  <a:cubicBezTo>
                    <a:pt x="10764" y="1060"/>
                    <a:pt x="10573" y="857"/>
                    <a:pt x="10311" y="857"/>
                  </a:cubicBezTo>
                  <a:lnTo>
                    <a:pt x="9144" y="857"/>
                  </a:lnTo>
                  <a:cubicBezTo>
                    <a:pt x="8906" y="857"/>
                    <a:pt x="8692" y="1048"/>
                    <a:pt x="8692" y="1298"/>
                  </a:cubicBezTo>
                  <a:lnTo>
                    <a:pt x="8692" y="1631"/>
                  </a:lnTo>
                  <a:lnTo>
                    <a:pt x="8216" y="1631"/>
                  </a:lnTo>
                  <a:lnTo>
                    <a:pt x="7858" y="857"/>
                  </a:lnTo>
                  <a:cubicBezTo>
                    <a:pt x="7727" y="584"/>
                    <a:pt x="7454" y="405"/>
                    <a:pt x="7156" y="405"/>
                  </a:cubicBezTo>
                  <a:lnTo>
                    <a:pt x="5775" y="405"/>
                  </a:lnTo>
                  <a:cubicBezTo>
                    <a:pt x="5525" y="405"/>
                    <a:pt x="5287" y="524"/>
                    <a:pt x="5132" y="738"/>
                  </a:cubicBezTo>
                  <a:cubicBezTo>
                    <a:pt x="5072" y="810"/>
                    <a:pt x="5108" y="917"/>
                    <a:pt x="5179" y="976"/>
                  </a:cubicBezTo>
                  <a:cubicBezTo>
                    <a:pt x="5205" y="997"/>
                    <a:pt x="5234" y="1006"/>
                    <a:pt x="5264" y="1006"/>
                  </a:cubicBezTo>
                  <a:cubicBezTo>
                    <a:pt x="5320" y="1006"/>
                    <a:pt x="5379" y="975"/>
                    <a:pt x="5418" y="929"/>
                  </a:cubicBezTo>
                  <a:cubicBezTo>
                    <a:pt x="5489" y="810"/>
                    <a:pt x="5632" y="750"/>
                    <a:pt x="5775" y="750"/>
                  </a:cubicBezTo>
                  <a:lnTo>
                    <a:pt x="7156" y="750"/>
                  </a:lnTo>
                  <a:cubicBezTo>
                    <a:pt x="7323" y="750"/>
                    <a:pt x="7489" y="857"/>
                    <a:pt x="7561" y="1000"/>
                  </a:cubicBezTo>
                  <a:lnTo>
                    <a:pt x="7858" y="1631"/>
                  </a:lnTo>
                  <a:lnTo>
                    <a:pt x="5096" y="1631"/>
                  </a:lnTo>
                  <a:lnTo>
                    <a:pt x="5156" y="1512"/>
                  </a:lnTo>
                  <a:cubicBezTo>
                    <a:pt x="5191" y="1417"/>
                    <a:pt x="5156" y="1310"/>
                    <a:pt x="5060" y="1286"/>
                  </a:cubicBezTo>
                  <a:cubicBezTo>
                    <a:pt x="5034" y="1273"/>
                    <a:pt x="5008" y="1267"/>
                    <a:pt x="4984" y="1267"/>
                  </a:cubicBezTo>
                  <a:cubicBezTo>
                    <a:pt x="4918" y="1267"/>
                    <a:pt x="4860" y="1309"/>
                    <a:pt x="4834" y="1369"/>
                  </a:cubicBezTo>
                  <a:lnTo>
                    <a:pt x="4715" y="1631"/>
                  </a:lnTo>
                  <a:lnTo>
                    <a:pt x="3417" y="1631"/>
                  </a:lnTo>
                  <a:cubicBezTo>
                    <a:pt x="3405" y="1179"/>
                    <a:pt x="3036" y="810"/>
                    <a:pt x="2572" y="810"/>
                  </a:cubicBezTo>
                  <a:lnTo>
                    <a:pt x="2429" y="810"/>
                  </a:lnTo>
                  <a:lnTo>
                    <a:pt x="2429" y="453"/>
                  </a:lnTo>
                  <a:cubicBezTo>
                    <a:pt x="2429" y="214"/>
                    <a:pt x="2227" y="0"/>
                    <a:pt x="1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63" name="Google Shape;8963;p76"/>
            <p:cNvSpPr/>
            <p:nvPr/>
          </p:nvSpPr>
          <p:spPr>
            <a:xfrm>
              <a:off x="3685992" y="3347949"/>
              <a:ext cx="10606" cy="133498"/>
            </a:xfrm>
            <a:custGeom>
              <a:avLst/>
              <a:gdLst/>
              <a:ahLst/>
              <a:cxnLst/>
              <a:rect l="l" t="t" r="r" b="b"/>
              <a:pathLst>
                <a:path w="334" h="4204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4049"/>
                  </a:lnTo>
                  <a:cubicBezTo>
                    <a:pt x="0" y="4132"/>
                    <a:pt x="72" y="4204"/>
                    <a:pt x="155" y="4204"/>
                  </a:cubicBezTo>
                  <a:cubicBezTo>
                    <a:pt x="250" y="4204"/>
                    <a:pt x="322" y="4132"/>
                    <a:pt x="322" y="4049"/>
                  </a:cubicBezTo>
                  <a:lnTo>
                    <a:pt x="322" y="156"/>
                  </a:lnTo>
                  <a:cubicBezTo>
                    <a:pt x="333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64" name="Google Shape;8964;p76"/>
            <p:cNvSpPr/>
            <p:nvPr/>
          </p:nvSpPr>
          <p:spPr>
            <a:xfrm>
              <a:off x="3862549" y="3329785"/>
              <a:ext cx="40107" cy="30675"/>
            </a:xfrm>
            <a:custGeom>
              <a:avLst/>
              <a:gdLst/>
              <a:ahLst/>
              <a:cxnLst/>
              <a:rect l="l" t="t" r="r" b="b"/>
              <a:pathLst>
                <a:path w="1263" h="966" extrusionOk="0">
                  <a:moveTo>
                    <a:pt x="760" y="0"/>
                  </a:moveTo>
                  <a:cubicBezTo>
                    <a:pt x="704" y="0"/>
                    <a:pt x="646" y="27"/>
                    <a:pt x="608" y="73"/>
                  </a:cubicBezTo>
                  <a:cubicBezTo>
                    <a:pt x="548" y="144"/>
                    <a:pt x="584" y="251"/>
                    <a:pt x="655" y="311"/>
                  </a:cubicBezTo>
                  <a:cubicBezTo>
                    <a:pt x="786" y="406"/>
                    <a:pt x="715" y="621"/>
                    <a:pt x="548" y="621"/>
                  </a:cubicBezTo>
                  <a:cubicBezTo>
                    <a:pt x="441" y="621"/>
                    <a:pt x="357" y="537"/>
                    <a:pt x="381" y="418"/>
                  </a:cubicBezTo>
                  <a:cubicBezTo>
                    <a:pt x="405" y="323"/>
                    <a:pt x="346" y="240"/>
                    <a:pt x="250" y="228"/>
                  </a:cubicBezTo>
                  <a:cubicBezTo>
                    <a:pt x="243" y="227"/>
                    <a:pt x="236" y="226"/>
                    <a:pt x="229" y="226"/>
                  </a:cubicBezTo>
                  <a:cubicBezTo>
                    <a:pt x="151" y="226"/>
                    <a:pt x="71" y="282"/>
                    <a:pt x="60" y="359"/>
                  </a:cubicBezTo>
                  <a:cubicBezTo>
                    <a:pt x="0" y="692"/>
                    <a:pt x="238" y="966"/>
                    <a:pt x="560" y="966"/>
                  </a:cubicBezTo>
                  <a:cubicBezTo>
                    <a:pt x="1060" y="954"/>
                    <a:pt x="1262" y="323"/>
                    <a:pt x="846" y="25"/>
                  </a:cubicBezTo>
                  <a:cubicBezTo>
                    <a:pt x="820" y="8"/>
                    <a:pt x="791" y="0"/>
                    <a:pt x="7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65" name="Google Shape;8965;p76"/>
            <p:cNvSpPr/>
            <p:nvPr/>
          </p:nvSpPr>
          <p:spPr>
            <a:xfrm>
              <a:off x="3703743" y="3323942"/>
              <a:ext cx="183417" cy="182083"/>
            </a:xfrm>
            <a:custGeom>
              <a:avLst/>
              <a:gdLst/>
              <a:ahLst/>
              <a:cxnLst/>
              <a:rect l="l" t="t" r="r" b="b"/>
              <a:pathLst>
                <a:path w="5776" h="5734" extrusionOk="0">
                  <a:moveTo>
                    <a:pt x="2879" y="1"/>
                  </a:moveTo>
                  <a:cubicBezTo>
                    <a:pt x="2275" y="1"/>
                    <a:pt x="1659" y="191"/>
                    <a:pt x="1120" y="614"/>
                  </a:cubicBezTo>
                  <a:cubicBezTo>
                    <a:pt x="1048" y="674"/>
                    <a:pt x="1025" y="781"/>
                    <a:pt x="1084" y="852"/>
                  </a:cubicBezTo>
                  <a:cubicBezTo>
                    <a:pt x="1119" y="901"/>
                    <a:pt x="1170" y="925"/>
                    <a:pt x="1220" y="925"/>
                  </a:cubicBezTo>
                  <a:cubicBezTo>
                    <a:pt x="1257" y="925"/>
                    <a:pt x="1292" y="913"/>
                    <a:pt x="1322" y="888"/>
                  </a:cubicBezTo>
                  <a:cubicBezTo>
                    <a:pt x="1801" y="509"/>
                    <a:pt x="2346" y="339"/>
                    <a:pt x="2879" y="339"/>
                  </a:cubicBezTo>
                  <a:cubicBezTo>
                    <a:pt x="4191" y="339"/>
                    <a:pt x="5430" y="1370"/>
                    <a:pt x="5430" y="2876"/>
                  </a:cubicBezTo>
                  <a:cubicBezTo>
                    <a:pt x="5430" y="3472"/>
                    <a:pt x="5228" y="4055"/>
                    <a:pt x="4835" y="4507"/>
                  </a:cubicBezTo>
                  <a:cubicBezTo>
                    <a:pt x="4346" y="5079"/>
                    <a:pt x="3644" y="5412"/>
                    <a:pt x="2894" y="5412"/>
                  </a:cubicBezTo>
                  <a:cubicBezTo>
                    <a:pt x="1489" y="5412"/>
                    <a:pt x="346" y="4269"/>
                    <a:pt x="346" y="2864"/>
                  </a:cubicBezTo>
                  <a:cubicBezTo>
                    <a:pt x="346" y="2305"/>
                    <a:pt x="525" y="1769"/>
                    <a:pt x="870" y="1316"/>
                  </a:cubicBezTo>
                  <a:cubicBezTo>
                    <a:pt x="929" y="1245"/>
                    <a:pt x="906" y="1138"/>
                    <a:pt x="834" y="1078"/>
                  </a:cubicBezTo>
                  <a:cubicBezTo>
                    <a:pt x="804" y="1054"/>
                    <a:pt x="768" y="1041"/>
                    <a:pt x="732" y="1041"/>
                  </a:cubicBezTo>
                  <a:cubicBezTo>
                    <a:pt x="682" y="1041"/>
                    <a:pt x="631" y="1065"/>
                    <a:pt x="596" y="1114"/>
                  </a:cubicBezTo>
                  <a:cubicBezTo>
                    <a:pt x="203" y="1614"/>
                    <a:pt x="1" y="2221"/>
                    <a:pt x="1" y="2852"/>
                  </a:cubicBezTo>
                  <a:cubicBezTo>
                    <a:pt x="1" y="4448"/>
                    <a:pt x="1298" y="5734"/>
                    <a:pt x="2882" y="5734"/>
                  </a:cubicBezTo>
                  <a:cubicBezTo>
                    <a:pt x="3751" y="5734"/>
                    <a:pt x="4549" y="5365"/>
                    <a:pt x="5108" y="4698"/>
                  </a:cubicBezTo>
                  <a:cubicBezTo>
                    <a:pt x="5537" y="4174"/>
                    <a:pt x="5775" y="3519"/>
                    <a:pt x="5775" y="2852"/>
                  </a:cubicBezTo>
                  <a:cubicBezTo>
                    <a:pt x="5775" y="1158"/>
                    <a:pt x="4365" y="1"/>
                    <a:pt x="28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66" name="Google Shape;8966;p76"/>
            <p:cNvSpPr/>
            <p:nvPr/>
          </p:nvSpPr>
          <p:spPr>
            <a:xfrm>
              <a:off x="3733624" y="3358174"/>
              <a:ext cx="138039" cy="114667"/>
            </a:xfrm>
            <a:custGeom>
              <a:avLst/>
              <a:gdLst/>
              <a:ahLst/>
              <a:cxnLst/>
              <a:rect l="l" t="t" r="r" b="b"/>
              <a:pathLst>
                <a:path w="4347" h="3611" extrusionOk="0">
                  <a:moveTo>
                    <a:pt x="1965" y="0"/>
                  </a:moveTo>
                  <a:cubicBezTo>
                    <a:pt x="846" y="0"/>
                    <a:pt x="0" y="1000"/>
                    <a:pt x="179" y="2096"/>
                  </a:cubicBezTo>
                  <a:cubicBezTo>
                    <a:pt x="190" y="2183"/>
                    <a:pt x="270" y="2240"/>
                    <a:pt x="348" y="2240"/>
                  </a:cubicBezTo>
                  <a:cubicBezTo>
                    <a:pt x="355" y="2240"/>
                    <a:pt x="362" y="2240"/>
                    <a:pt x="369" y="2239"/>
                  </a:cubicBezTo>
                  <a:cubicBezTo>
                    <a:pt x="465" y="2215"/>
                    <a:pt x="524" y="2132"/>
                    <a:pt x="500" y="2036"/>
                  </a:cubicBezTo>
                  <a:cubicBezTo>
                    <a:pt x="347" y="1083"/>
                    <a:pt x="1112" y="331"/>
                    <a:pt x="1952" y="331"/>
                  </a:cubicBezTo>
                  <a:cubicBezTo>
                    <a:pt x="2288" y="331"/>
                    <a:pt x="2635" y="451"/>
                    <a:pt x="2941" y="727"/>
                  </a:cubicBezTo>
                  <a:cubicBezTo>
                    <a:pt x="3525" y="1262"/>
                    <a:pt x="3572" y="2191"/>
                    <a:pt x="3013" y="2798"/>
                  </a:cubicBezTo>
                  <a:cubicBezTo>
                    <a:pt x="2727" y="3116"/>
                    <a:pt x="2334" y="3271"/>
                    <a:pt x="1942" y="3271"/>
                  </a:cubicBezTo>
                  <a:cubicBezTo>
                    <a:pt x="1468" y="3271"/>
                    <a:pt x="995" y="3045"/>
                    <a:pt x="715" y="2608"/>
                  </a:cubicBezTo>
                  <a:cubicBezTo>
                    <a:pt x="684" y="2561"/>
                    <a:pt x="623" y="2530"/>
                    <a:pt x="564" y="2530"/>
                  </a:cubicBezTo>
                  <a:cubicBezTo>
                    <a:pt x="533" y="2530"/>
                    <a:pt x="502" y="2539"/>
                    <a:pt x="477" y="2560"/>
                  </a:cubicBezTo>
                  <a:cubicBezTo>
                    <a:pt x="393" y="2608"/>
                    <a:pt x="369" y="2727"/>
                    <a:pt x="429" y="2798"/>
                  </a:cubicBezTo>
                  <a:cubicBezTo>
                    <a:pt x="780" y="3337"/>
                    <a:pt x="1353" y="3611"/>
                    <a:pt x="1934" y="3611"/>
                  </a:cubicBezTo>
                  <a:cubicBezTo>
                    <a:pt x="2418" y="3611"/>
                    <a:pt x="2906" y="3421"/>
                    <a:pt x="3274" y="3036"/>
                  </a:cubicBezTo>
                  <a:cubicBezTo>
                    <a:pt x="4346" y="1882"/>
                    <a:pt x="3525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67" name="Google Shape;8967;p76"/>
            <p:cNvSpPr/>
            <p:nvPr/>
          </p:nvSpPr>
          <p:spPr>
            <a:xfrm>
              <a:off x="3777478" y="3386087"/>
              <a:ext cx="51062" cy="43282"/>
            </a:xfrm>
            <a:custGeom>
              <a:avLst/>
              <a:gdLst/>
              <a:ahLst/>
              <a:cxnLst/>
              <a:rect l="l" t="t" r="r" b="b"/>
              <a:pathLst>
                <a:path w="1608" h="1363" extrusionOk="0">
                  <a:moveTo>
                    <a:pt x="772" y="1"/>
                  </a:moveTo>
                  <a:cubicBezTo>
                    <a:pt x="765" y="1"/>
                    <a:pt x="758" y="1"/>
                    <a:pt x="750" y="2"/>
                  </a:cubicBezTo>
                  <a:cubicBezTo>
                    <a:pt x="215" y="110"/>
                    <a:pt x="0" y="776"/>
                    <a:pt x="393" y="1157"/>
                  </a:cubicBezTo>
                  <a:cubicBezTo>
                    <a:pt x="524" y="1294"/>
                    <a:pt x="697" y="1363"/>
                    <a:pt x="871" y="1363"/>
                  </a:cubicBezTo>
                  <a:cubicBezTo>
                    <a:pt x="1045" y="1363"/>
                    <a:pt x="1221" y="1294"/>
                    <a:pt x="1358" y="1157"/>
                  </a:cubicBezTo>
                  <a:cubicBezTo>
                    <a:pt x="1560" y="919"/>
                    <a:pt x="1608" y="610"/>
                    <a:pt x="1489" y="360"/>
                  </a:cubicBezTo>
                  <a:cubicBezTo>
                    <a:pt x="1457" y="296"/>
                    <a:pt x="1404" y="264"/>
                    <a:pt x="1348" y="264"/>
                  </a:cubicBezTo>
                  <a:cubicBezTo>
                    <a:pt x="1319" y="264"/>
                    <a:pt x="1290" y="272"/>
                    <a:pt x="1262" y="288"/>
                  </a:cubicBezTo>
                  <a:cubicBezTo>
                    <a:pt x="1179" y="324"/>
                    <a:pt x="1143" y="431"/>
                    <a:pt x="1191" y="502"/>
                  </a:cubicBezTo>
                  <a:cubicBezTo>
                    <a:pt x="1251" y="633"/>
                    <a:pt x="1239" y="788"/>
                    <a:pt x="1120" y="907"/>
                  </a:cubicBezTo>
                  <a:cubicBezTo>
                    <a:pt x="1054" y="973"/>
                    <a:pt x="965" y="1006"/>
                    <a:pt x="875" y="1006"/>
                  </a:cubicBezTo>
                  <a:cubicBezTo>
                    <a:pt x="786" y="1006"/>
                    <a:pt x="697" y="973"/>
                    <a:pt x="631" y="907"/>
                  </a:cubicBezTo>
                  <a:cubicBezTo>
                    <a:pt x="429" y="717"/>
                    <a:pt x="536" y="372"/>
                    <a:pt x="810" y="324"/>
                  </a:cubicBezTo>
                  <a:cubicBezTo>
                    <a:pt x="893" y="312"/>
                    <a:pt x="953" y="229"/>
                    <a:pt x="941" y="133"/>
                  </a:cubicBezTo>
                  <a:cubicBezTo>
                    <a:pt x="930" y="57"/>
                    <a:pt x="850" y="1"/>
                    <a:pt x="7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968" name="Google Shape;8968;p76"/>
          <p:cNvSpPr/>
          <p:nvPr/>
        </p:nvSpPr>
        <p:spPr>
          <a:xfrm>
            <a:off x="5243634" y="3229853"/>
            <a:ext cx="323298" cy="320789"/>
          </a:xfrm>
          <a:custGeom>
            <a:avLst/>
            <a:gdLst/>
            <a:ahLst/>
            <a:cxnLst/>
            <a:rect l="l" t="t" r="r" b="b"/>
            <a:pathLst>
              <a:path w="10181" h="10102" extrusionOk="0">
                <a:moveTo>
                  <a:pt x="2632" y="410"/>
                </a:moveTo>
                <a:lnTo>
                  <a:pt x="4085" y="2863"/>
                </a:lnTo>
                <a:lnTo>
                  <a:pt x="3311" y="3327"/>
                </a:lnTo>
                <a:lnTo>
                  <a:pt x="1858" y="874"/>
                </a:lnTo>
                <a:lnTo>
                  <a:pt x="2632" y="410"/>
                </a:lnTo>
                <a:close/>
                <a:moveTo>
                  <a:pt x="2715" y="0"/>
                </a:moveTo>
                <a:cubicBezTo>
                  <a:pt x="2684" y="0"/>
                  <a:pt x="2655" y="12"/>
                  <a:pt x="2620" y="29"/>
                </a:cubicBezTo>
                <a:lnTo>
                  <a:pt x="1537" y="660"/>
                </a:lnTo>
                <a:cubicBezTo>
                  <a:pt x="1442" y="708"/>
                  <a:pt x="1418" y="827"/>
                  <a:pt x="1477" y="922"/>
                </a:cubicBezTo>
                <a:lnTo>
                  <a:pt x="1573" y="1101"/>
                </a:lnTo>
                <a:lnTo>
                  <a:pt x="1132" y="1339"/>
                </a:lnTo>
                <a:cubicBezTo>
                  <a:pt x="668" y="1577"/>
                  <a:pt x="322" y="1993"/>
                  <a:pt x="168" y="2482"/>
                </a:cubicBezTo>
                <a:cubicBezTo>
                  <a:pt x="1" y="2982"/>
                  <a:pt x="49" y="3506"/>
                  <a:pt x="263" y="3982"/>
                </a:cubicBezTo>
                <a:cubicBezTo>
                  <a:pt x="489" y="4446"/>
                  <a:pt x="1180" y="5220"/>
                  <a:pt x="1692" y="5803"/>
                </a:cubicBezTo>
                <a:cubicBezTo>
                  <a:pt x="1727" y="5839"/>
                  <a:pt x="1787" y="5863"/>
                  <a:pt x="1835" y="5863"/>
                </a:cubicBezTo>
                <a:cubicBezTo>
                  <a:pt x="1870" y="5863"/>
                  <a:pt x="1918" y="5839"/>
                  <a:pt x="1954" y="5815"/>
                </a:cubicBezTo>
                <a:cubicBezTo>
                  <a:pt x="2025" y="5744"/>
                  <a:pt x="2025" y="5637"/>
                  <a:pt x="1965" y="5565"/>
                </a:cubicBezTo>
                <a:cubicBezTo>
                  <a:pt x="1251" y="4768"/>
                  <a:pt x="763" y="4149"/>
                  <a:pt x="596" y="3815"/>
                </a:cubicBezTo>
                <a:cubicBezTo>
                  <a:pt x="203" y="3029"/>
                  <a:pt x="525" y="2065"/>
                  <a:pt x="1299" y="1648"/>
                </a:cubicBezTo>
                <a:lnTo>
                  <a:pt x="1751" y="1410"/>
                </a:lnTo>
                <a:lnTo>
                  <a:pt x="2763" y="3125"/>
                </a:lnTo>
                <a:cubicBezTo>
                  <a:pt x="2668" y="3160"/>
                  <a:pt x="2573" y="3220"/>
                  <a:pt x="2501" y="3303"/>
                </a:cubicBezTo>
                <a:cubicBezTo>
                  <a:pt x="2096" y="3660"/>
                  <a:pt x="2037" y="4232"/>
                  <a:pt x="2346" y="4672"/>
                </a:cubicBezTo>
                <a:cubicBezTo>
                  <a:pt x="2513" y="4887"/>
                  <a:pt x="5299" y="7685"/>
                  <a:pt x="5525" y="7839"/>
                </a:cubicBezTo>
                <a:cubicBezTo>
                  <a:pt x="5704" y="7970"/>
                  <a:pt x="5906" y="8030"/>
                  <a:pt x="6133" y="8030"/>
                </a:cubicBezTo>
                <a:cubicBezTo>
                  <a:pt x="6418" y="8030"/>
                  <a:pt x="6692" y="7911"/>
                  <a:pt x="6907" y="7673"/>
                </a:cubicBezTo>
                <a:cubicBezTo>
                  <a:pt x="6978" y="7601"/>
                  <a:pt x="7038" y="7494"/>
                  <a:pt x="7085" y="7387"/>
                </a:cubicBezTo>
                <a:lnTo>
                  <a:pt x="8800" y="8399"/>
                </a:lnTo>
                <a:lnTo>
                  <a:pt x="8562" y="8863"/>
                </a:lnTo>
                <a:cubicBezTo>
                  <a:pt x="8267" y="9418"/>
                  <a:pt x="7695" y="9741"/>
                  <a:pt x="7107" y="9741"/>
                </a:cubicBezTo>
                <a:cubicBezTo>
                  <a:pt x="6862" y="9741"/>
                  <a:pt x="6614" y="9685"/>
                  <a:pt x="6383" y="9566"/>
                </a:cubicBezTo>
                <a:cubicBezTo>
                  <a:pt x="5764" y="9256"/>
                  <a:pt x="4097" y="7768"/>
                  <a:pt x="2513" y="6113"/>
                </a:cubicBezTo>
                <a:cubicBezTo>
                  <a:pt x="2477" y="6077"/>
                  <a:pt x="2433" y="6059"/>
                  <a:pt x="2388" y="6059"/>
                </a:cubicBezTo>
                <a:cubicBezTo>
                  <a:pt x="2344" y="6059"/>
                  <a:pt x="2299" y="6077"/>
                  <a:pt x="2263" y="6113"/>
                </a:cubicBezTo>
                <a:cubicBezTo>
                  <a:pt x="2192" y="6184"/>
                  <a:pt x="2192" y="6292"/>
                  <a:pt x="2263" y="6363"/>
                </a:cubicBezTo>
                <a:cubicBezTo>
                  <a:pt x="3656" y="7839"/>
                  <a:pt x="5466" y="9518"/>
                  <a:pt x="6240" y="9887"/>
                </a:cubicBezTo>
                <a:cubicBezTo>
                  <a:pt x="6514" y="10030"/>
                  <a:pt x="6811" y="10102"/>
                  <a:pt x="7109" y="10102"/>
                </a:cubicBezTo>
                <a:cubicBezTo>
                  <a:pt x="7323" y="10102"/>
                  <a:pt x="7526" y="10066"/>
                  <a:pt x="7740" y="9994"/>
                </a:cubicBezTo>
                <a:cubicBezTo>
                  <a:pt x="8240" y="9828"/>
                  <a:pt x="8645" y="9494"/>
                  <a:pt x="8883" y="9030"/>
                </a:cubicBezTo>
                <a:lnTo>
                  <a:pt x="9121" y="8578"/>
                </a:lnTo>
                <a:lnTo>
                  <a:pt x="9300" y="8685"/>
                </a:lnTo>
                <a:cubicBezTo>
                  <a:pt x="9335" y="8697"/>
                  <a:pt x="9359" y="8721"/>
                  <a:pt x="9395" y="8721"/>
                </a:cubicBezTo>
                <a:cubicBezTo>
                  <a:pt x="9455" y="8721"/>
                  <a:pt x="9514" y="8685"/>
                  <a:pt x="9538" y="8625"/>
                </a:cubicBezTo>
                <a:lnTo>
                  <a:pt x="10181" y="7542"/>
                </a:lnTo>
                <a:cubicBezTo>
                  <a:pt x="10169" y="7494"/>
                  <a:pt x="10169" y="7447"/>
                  <a:pt x="10169" y="7411"/>
                </a:cubicBezTo>
                <a:cubicBezTo>
                  <a:pt x="10157" y="7363"/>
                  <a:pt x="10121" y="7316"/>
                  <a:pt x="10074" y="7304"/>
                </a:cubicBezTo>
                <a:lnTo>
                  <a:pt x="8871" y="6589"/>
                </a:lnTo>
                <a:cubicBezTo>
                  <a:pt x="8845" y="6574"/>
                  <a:pt x="8816" y="6568"/>
                  <a:pt x="8788" y="6568"/>
                </a:cubicBezTo>
                <a:cubicBezTo>
                  <a:pt x="8725" y="6568"/>
                  <a:pt x="8662" y="6600"/>
                  <a:pt x="8621" y="6649"/>
                </a:cubicBezTo>
                <a:cubicBezTo>
                  <a:pt x="8573" y="6732"/>
                  <a:pt x="8609" y="6839"/>
                  <a:pt x="8681" y="6899"/>
                </a:cubicBezTo>
                <a:lnTo>
                  <a:pt x="9740" y="7530"/>
                </a:lnTo>
                <a:lnTo>
                  <a:pt x="9276" y="8304"/>
                </a:lnTo>
                <a:lnTo>
                  <a:pt x="6823" y="6851"/>
                </a:lnTo>
                <a:lnTo>
                  <a:pt x="7276" y="6077"/>
                </a:lnTo>
                <a:lnTo>
                  <a:pt x="8038" y="6530"/>
                </a:lnTo>
                <a:cubicBezTo>
                  <a:pt x="8064" y="6545"/>
                  <a:pt x="8092" y="6551"/>
                  <a:pt x="8121" y="6551"/>
                </a:cubicBezTo>
                <a:cubicBezTo>
                  <a:pt x="8184" y="6551"/>
                  <a:pt x="8247" y="6519"/>
                  <a:pt x="8288" y="6470"/>
                </a:cubicBezTo>
                <a:cubicBezTo>
                  <a:pt x="8335" y="6375"/>
                  <a:pt x="8312" y="6280"/>
                  <a:pt x="8228" y="6220"/>
                </a:cubicBezTo>
                <a:lnTo>
                  <a:pt x="7311" y="5684"/>
                </a:lnTo>
                <a:cubicBezTo>
                  <a:pt x="7281" y="5662"/>
                  <a:pt x="7251" y="5653"/>
                  <a:pt x="7221" y="5653"/>
                </a:cubicBezTo>
                <a:cubicBezTo>
                  <a:pt x="7203" y="5653"/>
                  <a:pt x="7186" y="5656"/>
                  <a:pt x="7169" y="5661"/>
                </a:cubicBezTo>
                <a:cubicBezTo>
                  <a:pt x="7133" y="5684"/>
                  <a:pt x="7085" y="5708"/>
                  <a:pt x="7073" y="5756"/>
                </a:cubicBezTo>
                <a:lnTo>
                  <a:pt x="6430" y="6839"/>
                </a:lnTo>
                <a:cubicBezTo>
                  <a:pt x="6383" y="6935"/>
                  <a:pt x="6418" y="7030"/>
                  <a:pt x="6490" y="7089"/>
                </a:cubicBezTo>
                <a:lnTo>
                  <a:pt x="6728" y="7244"/>
                </a:lnTo>
                <a:lnTo>
                  <a:pt x="6716" y="7268"/>
                </a:lnTo>
                <a:cubicBezTo>
                  <a:pt x="6680" y="7351"/>
                  <a:pt x="6633" y="7411"/>
                  <a:pt x="6597" y="7470"/>
                </a:cubicBezTo>
                <a:cubicBezTo>
                  <a:pt x="6466" y="7615"/>
                  <a:pt x="6284" y="7692"/>
                  <a:pt x="6098" y="7692"/>
                </a:cubicBezTo>
                <a:cubicBezTo>
                  <a:pt x="5962" y="7692"/>
                  <a:pt x="5825" y="7651"/>
                  <a:pt x="5704" y="7566"/>
                </a:cubicBezTo>
                <a:cubicBezTo>
                  <a:pt x="5514" y="7423"/>
                  <a:pt x="2751" y="4672"/>
                  <a:pt x="2608" y="4470"/>
                </a:cubicBezTo>
                <a:cubicBezTo>
                  <a:pt x="2394" y="4196"/>
                  <a:pt x="2442" y="3815"/>
                  <a:pt x="2716" y="3577"/>
                </a:cubicBezTo>
                <a:cubicBezTo>
                  <a:pt x="2775" y="3541"/>
                  <a:pt x="2835" y="3494"/>
                  <a:pt x="2906" y="3458"/>
                </a:cubicBezTo>
                <a:lnTo>
                  <a:pt x="2930" y="3446"/>
                </a:lnTo>
                <a:lnTo>
                  <a:pt x="3085" y="3684"/>
                </a:lnTo>
                <a:cubicBezTo>
                  <a:pt x="3108" y="3744"/>
                  <a:pt x="3168" y="3779"/>
                  <a:pt x="3228" y="3779"/>
                </a:cubicBezTo>
                <a:cubicBezTo>
                  <a:pt x="3263" y="3779"/>
                  <a:pt x="3287" y="3756"/>
                  <a:pt x="3323" y="3744"/>
                </a:cubicBezTo>
                <a:lnTo>
                  <a:pt x="4406" y="3101"/>
                </a:lnTo>
                <a:cubicBezTo>
                  <a:pt x="4454" y="3077"/>
                  <a:pt x="4478" y="3041"/>
                  <a:pt x="4490" y="3006"/>
                </a:cubicBezTo>
                <a:cubicBezTo>
                  <a:pt x="4513" y="2958"/>
                  <a:pt x="4490" y="2910"/>
                  <a:pt x="4478" y="2863"/>
                </a:cubicBezTo>
                <a:lnTo>
                  <a:pt x="2858" y="100"/>
                </a:lnTo>
                <a:cubicBezTo>
                  <a:pt x="2823" y="53"/>
                  <a:pt x="2799" y="29"/>
                  <a:pt x="2751" y="5"/>
                </a:cubicBezTo>
                <a:cubicBezTo>
                  <a:pt x="2739" y="2"/>
                  <a:pt x="2727" y="0"/>
                  <a:pt x="271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endParaRPr>
              <a:cs typeface="B Nazanin" panose="00000700000000000000" pitchFamily="2" charset="-78"/>
            </a:endParaRPr>
          </a:p>
        </p:txBody>
      </p:sp>
      <p:grpSp>
        <p:nvGrpSpPr>
          <p:cNvPr id="8969" name="Google Shape;8969;p76"/>
          <p:cNvGrpSpPr/>
          <p:nvPr/>
        </p:nvGrpSpPr>
        <p:grpSpPr>
          <a:xfrm>
            <a:off x="5746126" y="3227724"/>
            <a:ext cx="364865" cy="324822"/>
            <a:chOff x="5765817" y="3227724"/>
            <a:chExt cx="364865" cy="324822"/>
          </a:xfrm>
          <a:solidFill>
            <a:schemeClr val="tx1"/>
          </a:solidFill>
        </p:grpSpPr>
        <p:sp>
          <p:nvSpPr>
            <p:cNvPr id="8970" name="Google Shape;8970;p76"/>
            <p:cNvSpPr/>
            <p:nvPr/>
          </p:nvSpPr>
          <p:spPr>
            <a:xfrm>
              <a:off x="5765817" y="3227724"/>
              <a:ext cx="364865" cy="324822"/>
            </a:xfrm>
            <a:custGeom>
              <a:avLst/>
              <a:gdLst/>
              <a:ahLst/>
              <a:cxnLst/>
              <a:rect l="l" t="t" r="r" b="b"/>
              <a:pathLst>
                <a:path w="11490" h="10229" extrusionOk="0">
                  <a:moveTo>
                    <a:pt x="8287" y="370"/>
                  </a:moveTo>
                  <a:cubicBezTo>
                    <a:pt x="9871" y="370"/>
                    <a:pt x="11157" y="1656"/>
                    <a:pt x="11157" y="3251"/>
                  </a:cubicBezTo>
                  <a:cubicBezTo>
                    <a:pt x="11133" y="4037"/>
                    <a:pt x="10847" y="4870"/>
                    <a:pt x="10299" y="5751"/>
                  </a:cubicBezTo>
                  <a:cubicBezTo>
                    <a:pt x="9847" y="6442"/>
                    <a:pt x="9216" y="7156"/>
                    <a:pt x="8418" y="7871"/>
                  </a:cubicBezTo>
                  <a:cubicBezTo>
                    <a:pt x="7263" y="8918"/>
                    <a:pt x="6084" y="9645"/>
                    <a:pt x="5763" y="9835"/>
                  </a:cubicBezTo>
                  <a:cubicBezTo>
                    <a:pt x="5430" y="9645"/>
                    <a:pt x="4251" y="8930"/>
                    <a:pt x="3096" y="7895"/>
                  </a:cubicBezTo>
                  <a:cubicBezTo>
                    <a:pt x="2310" y="7180"/>
                    <a:pt x="1667" y="6466"/>
                    <a:pt x="1215" y="5763"/>
                  </a:cubicBezTo>
                  <a:cubicBezTo>
                    <a:pt x="667" y="4894"/>
                    <a:pt x="381" y="4049"/>
                    <a:pt x="381" y="3251"/>
                  </a:cubicBezTo>
                  <a:cubicBezTo>
                    <a:pt x="381" y="1668"/>
                    <a:pt x="1667" y="370"/>
                    <a:pt x="3263" y="370"/>
                  </a:cubicBezTo>
                  <a:cubicBezTo>
                    <a:pt x="4191" y="370"/>
                    <a:pt x="5084" y="834"/>
                    <a:pt x="5620" y="1608"/>
                  </a:cubicBezTo>
                  <a:cubicBezTo>
                    <a:pt x="5656" y="1656"/>
                    <a:pt x="5715" y="1679"/>
                    <a:pt x="5775" y="1679"/>
                  </a:cubicBezTo>
                  <a:cubicBezTo>
                    <a:pt x="5834" y="1679"/>
                    <a:pt x="5894" y="1656"/>
                    <a:pt x="5918" y="1608"/>
                  </a:cubicBezTo>
                  <a:cubicBezTo>
                    <a:pt x="6454" y="834"/>
                    <a:pt x="7335" y="370"/>
                    <a:pt x="8287" y="370"/>
                  </a:cubicBezTo>
                  <a:close/>
                  <a:moveTo>
                    <a:pt x="3227" y="1"/>
                  </a:moveTo>
                  <a:cubicBezTo>
                    <a:pt x="1441" y="1"/>
                    <a:pt x="0" y="1441"/>
                    <a:pt x="0" y="3227"/>
                  </a:cubicBezTo>
                  <a:cubicBezTo>
                    <a:pt x="0" y="4108"/>
                    <a:pt x="298" y="5013"/>
                    <a:pt x="893" y="5942"/>
                  </a:cubicBezTo>
                  <a:cubicBezTo>
                    <a:pt x="1370" y="6668"/>
                    <a:pt x="2001" y="7418"/>
                    <a:pt x="2822" y="8145"/>
                  </a:cubicBezTo>
                  <a:cubicBezTo>
                    <a:pt x="4203" y="9383"/>
                    <a:pt x="5620" y="10181"/>
                    <a:pt x="5632" y="10192"/>
                  </a:cubicBezTo>
                  <a:cubicBezTo>
                    <a:pt x="5668" y="10216"/>
                    <a:pt x="5692" y="10228"/>
                    <a:pt x="5727" y="10228"/>
                  </a:cubicBezTo>
                  <a:cubicBezTo>
                    <a:pt x="5751" y="10228"/>
                    <a:pt x="5787" y="10216"/>
                    <a:pt x="5811" y="10192"/>
                  </a:cubicBezTo>
                  <a:cubicBezTo>
                    <a:pt x="5834" y="10181"/>
                    <a:pt x="7239" y="9395"/>
                    <a:pt x="8632" y="8145"/>
                  </a:cubicBezTo>
                  <a:cubicBezTo>
                    <a:pt x="9442" y="7418"/>
                    <a:pt x="10097" y="6668"/>
                    <a:pt x="10561" y="5942"/>
                  </a:cubicBezTo>
                  <a:cubicBezTo>
                    <a:pt x="11157" y="5013"/>
                    <a:pt x="11454" y="4108"/>
                    <a:pt x="11454" y="3227"/>
                  </a:cubicBezTo>
                  <a:cubicBezTo>
                    <a:pt x="11490" y="1441"/>
                    <a:pt x="10049" y="1"/>
                    <a:pt x="8263" y="1"/>
                  </a:cubicBezTo>
                  <a:cubicBezTo>
                    <a:pt x="7275" y="1"/>
                    <a:pt x="6358" y="453"/>
                    <a:pt x="5739" y="1203"/>
                  </a:cubicBezTo>
                  <a:cubicBezTo>
                    <a:pt x="5132" y="453"/>
                    <a:pt x="4203" y="1"/>
                    <a:pt x="3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71" name="Google Shape;8971;p76"/>
            <p:cNvSpPr/>
            <p:nvPr/>
          </p:nvSpPr>
          <p:spPr>
            <a:xfrm>
              <a:off x="6022144" y="3250429"/>
              <a:ext cx="85484" cy="84341"/>
            </a:xfrm>
            <a:custGeom>
              <a:avLst/>
              <a:gdLst/>
              <a:ahLst/>
              <a:cxnLst/>
              <a:rect l="l" t="t" r="r" b="b"/>
              <a:pathLst>
                <a:path w="2692" h="2656" extrusionOk="0">
                  <a:moveTo>
                    <a:pt x="191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86"/>
                    <a:pt x="84" y="357"/>
                    <a:pt x="191" y="357"/>
                  </a:cubicBezTo>
                  <a:cubicBezTo>
                    <a:pt x="1346" y="357"/>
                    <a:pt x="2311" y="1310"/>
                    <a:pt x="2334" y="2477"/>
                  </a:cubicBezTo>
                  <a:cubicBezTo>
                    <a:pt x="2334" y="2572"/>
                    <a:pt x="2406" y="2655"/>
                    <a:pt x="2513" y="2655"/>
                  </a:cubicBezTo>
                  <a:cubicBezTo>
                    <a:pt x="2608" y="2655"/>
                    <a:pt x="2692" y="2560"/>
                    <a:pt x="2692" y="2477"/>
                  </a:cubicBezTo>
                  <a:cubicBezTo>
                    <a:pt x="2668" y="1107"/>
                    <a:pt x="1561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72" name="Google Shape;8972;p76"/>
            <p:cNvSpPr/>
            <p:nvPr/>
          </p:nvSpPr>
          <p:spPr>
            <a:xfrm>
              <a:off x="5862987" y="3250429"/>
              <a:ext cx="73386" cy="43504"/>
            </a:xfrm>
            <a:custGeom>
              <a:avLst/>
              <a:gdLst/>
              <a:ahLst/>
              <a:cxnLst/>
              <a:rect l="l" t="t" r="r" b="b"/>
              <a:pathLst>
                <a:path w="2311" h="137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72" y="357"/>
                    <a:pt x="179" y="357"/>
                  </a:cubicBezTo>
                  <a:cubicBezTo>
                    <a:pt x="881" y="357"/>
                    <a:pt x="1548" y="703"/>
                    <a:pt x="1953" y="1298"/>
                  </a:cubicBezTo>
                  <a:cubicBezTo>
                    <a:pt x="1989" y="1334"/>
                    <a:pt x="2036" y="1369"/>
                    <a:pt x="2108" y="1369"/>
                  </a:cubicBezTo>
                  <a:cubicBezTo>
                    <a:pt x="2131" y="1369"/>
                    <a:pt x="2179" y="1357"/>
                    <a:pt x="2203" y="1334"/>
                  </a:cubicBezTo>
                  <a:cubicBezTo>
                    <a:pt x="2286" y="1286"/>
                    <a:pt x="2310" y="1179"/>
                    <a:pt x="2251" y="1084"/>
                  </a:cubicBezTo>
                  <a:cubicBezTo>
                    <a:pt x="1786" y="405"/>
                    <a:pt x="101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73" name="Google Shape;8973;p76"/>
          <p:cNvGrpSpPr/>
          <p:nvPr/>
        </p:nvGrpSpPr>
        <p:grpSpPr>
          <a:xfrm>
            <a:off x="6208892" y="3237665"/>
            <a:ext cx="446539" cy="303895"/>
            <a:chOff x="6228583" y="3237664"/>
            <a:chExt cx="446539" cy="303895"/>
          </a:xfrm>
          <a:solidFill>
            <a:schemeClr val="tx1"/>
          </a:solidFill>
        </p:grpSpPr>
        <p:sp>
          <p:nvSpPr>
            <p:cNvPr id="8974" name="Google Shape;8974;p76"/>
            <p:cNvSpPr/>
            <p:nvPr/>
          </p:nvSpPr>
          <p:spPr>
            <a:xfrm>
              <a:off x="6357508" y="3277453"/>
              <a:ext cx="26865" cy="25912"/>
            </a:xfrm>
            <a:custGeom>
              <a:avLst/>
              <a:gdLst/>
              <a:ahLst/>
              <a:cxnLst/>
              <a:rect l="l" t="t" r="r" b="b"/>
              <a:pathLst>
                <a:path w="846" h="816" extrusionOk="0">
                  <a:moveTo>
                    <a:pt x="632" y="0"/>
                  </a:moveTo>
                  <a:cubicBezTo>
                    <a:pt x="578" y="0"/>
                    <a:pt x="525" y="18"/>
                    <a:pt x="489" y="54"/>
                  </a:cubicBezTo>
                  <a:lnTo>
                    <a:pt x="72" y="471"/>
                  </a:lnTo>
                  <a:cubicBezTo>
                    <a:pt x="1" y="542"/>
                    <a:pt x="1" y="685"/>
                    <a:pt x="72" y="756"/>
                  </a:cubicBezTo>
                  <a:cubicBezTo>
                    <a:pt x="120" y="804"/>
                    <a:pt x="167" y="816"/>
                    <a:pt x="227" y="816"/>
                  </a:cubicBezTo>
                  <a:cubicBezTo>
                    <a:pt x="263" y="816"/>
                    <a:pt x="322" y="804"/>
                    <a:pt x="370" y="756"/>
                  </a:cubicBezTo>
                  <a:lnTo>
                    <a:pt x="786" y="340"/>
                  </a:lnTo>
                  <a:cubicBezTo>
                    <a:pt x="846" y="268"/>
                    <a:pt x="846" y="149"/>
                    <a:pt x="775" y="54"/>
                  </a:cubicBezTo>
                  <a:cubicBezTo>
                    <a:pt x="739" y="18"/>
                    <a:pt x="685" y="0"/>
                    <a:pt x="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75" name="Google Shape;8975;p76"/>
            <p:cNvSpPr/>
            <p:nvPr/>
          </p:nvSpPr>
          <p:spPr>
            <a:xfrm>
              <a:off x="6276596" y="3358746"/>
              <a:ext cx="26896" cy="25912"/>
            </a:xfrm>
            <a:custGeom>
              <a:avLst/>
              <a:gdLst/>
              <a:ahLst/>
              <a:cxnLst/>
              <a:rect l="l" t="t" r="r" b="b"/>
              <a:pathLst>
                <a:path w="847" h="816" extrusionOk="0">
                  <a:moveTo>
                    <a:pt x="632" y="0"/>
                  </a:moveTo>
                  <a:cubicBezTo>
                    <a:pt x="578" y="0"/>
                    <a:pt x="525" y="18"/>
                    <a:pt x="489" y="54"/>
                  </a:cubicBezTo>
                  <a:lnTo>
                    <a:pt x="72" y="471"/>
                  </a:lnTo>
                  <a:cubicBezTo>
                    <a:pt x="1" y="554"/>
                    <a:pt x="1" y="685"/>
                    <a:pt x="72" y="756"/>
                  </a:cubicBezTo>
                  <a:cubicBezTo>
                    <a:pt x="120" y="804"/>
                    <a:pt x="167" y="816"/>
                    <a:pt x="227" y="816"/>
                  </a:cubicBezTo>
                  <a:cubicBezTo>
                    <a:pt x="286" y="816"/>
                    <a:pt x="334" y="804"/>
                    <a:pt x="370" y="756"/>
                  </a:cubicBezTo>
                  <a:lnTo>
                    <a:pt x="787" y="340"/>
                  </a:lnTo>
                  <a:cubicBezTo>
                    <a:pt x="846" y="256"/>
                    <a:pt x="846" y="137"/>
                    <a:pt x="775" y="54"/>
                  </a:cubicBezTo>
                  <a:cubicBezTo>
                    <a:pt x="739" y="18"/>
                    <a:pt x="685" y="0"/>
                    <a:pt x="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76" name="Google Shape;8976;p76"/>
            <p:cNvSpPr/>
            <p:nvPr/>
          </p:nvSpPr>
          <p:spPr>
            <a:xfrm>
              <a:off x="6357508" y="3358365"/>
              <a:ext cx="26865" cy="25912"/>
            </a:xfrm>
            <a:custGeom>
              <a:avLst/>
              <a:gdLst/>
              <a:ahLst/>
              <a:cxnLst/>
              <a:rect l="l" t="t" r="r" b="b"/>
              <a:pathLst>
                <a:path w="846" h="816" extrusionOk="0">
                  <a:moveTo>
                    <a:pt x="215" y="0"/>
                  </a:moveTo>
                  <a:cubicBezTo>
                    <a:pt x="161" y="0"/>
                    <a:pt x="108" y="18"/>
                    <a:pt x="72" y="54"/>
                  </a:cubicBezTo>
                  <a:cubicBezTo>
                    <a:pt x="1" y="125"/>
                    <a:pt x="1" y="268"/>
                    <a:pt x="72" y="340"/>
                  </a:cubicBezTo>
                  <a:lnTo>
                    <a:pt x="489" y="756"/>
                  </a:lnTo>
                  <a:cubicBezTo>
                    <a:pt x="536" y="792"/>
                    <a:pt x="584" y="816"/>
                    <a:pt x="644" y="816"/>
                  </a:cubicBezTo>
                  <a:cubicBezTo>
                    <a:pt x="703" y="816"/>
                    <a:pt x="739" y="792"/>
                    <a:pt x="786" y="756"/>
                  </a:cubicBezTo>
                  <a:cubicBezTo>
                    <a:pt x="846" y="685"/>
                    <a:pt x="846" y="566"/>
                    <a:pt x="775" y="471"/>
                  </a:cubicBezTo>
                  <a:lnTo>
                    <a:pt x="358" y="54"/>
                  </a:lnTo>
                  <a:cubicBezTo>
                    <a:pt x="322" y="18"/>
                    <a:pt x="269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77" name="Google Shape;8977;p76"/>
            <p:cNvSpPr/>
            <p:nvPr/>
          </p:nvSpPr>
          <p:spPr>
            <a:xfrm>
              <a:off x="6276596" y="3277453"/>
              <a:ext cx="26896" cy="25912"/>
            </a:xfrm>
            <a:custGeom>
              <a:avLst/>
              <a:gdLst/>
              <a:ahLst/>
              <a:cxnLst/>
              <a:rect l="l" t="t" r="r" b="b"/>
              <a:pathLst>
                <a:path w="847" h="816" extrusionOk="0">
                  <a:moveTo>
                    <a:pt x="219" y="0"/>
                  </a:moveTo>
                  <a:cubicBezTo>
                    <a:pt x="167" y="0"/>
                    <a:pt x="114" y="18"/>
                    <a:pt x="72" y="54"/>
                  </a:cubicBezTo>
                  <a:cubicBezTo>
                    <a:pt x="1" y="137"/>
                    <a:pt x="1" y="268"/>
                    <a:pt x="72" y="340"/>
                  </a:cubicBezTo>
                  <a:lnTo>
                    <a:pt x="489" y="756"/>
                  </a:lnTo>
                  <a:cubicBezTo>
                    <a:pt x="536" y="804"/>
                    <a:pt x="584" y="816"/>
                    <a:pt x="644" y="816"/>
                  </a:cubicBezTo>
                  <a:cubicBezTo>
                    <a:pt x="679" y="816"/>
                    <a:pt x="751" y="804"/>
                    <a:pt x="787" y="756"/>
                  </a:cubicBezTo>
                  <a:cubicBezTo>
                    <a:pt x="846" y="685"/>
                    <a:pt x="846" y="554"/>
                    <a:pt x="775" y="471"/>
                  </a:cubicBezTo>
                  <a:lnTo>
                    <a:pt x="358" y="54"/>
                  </a:lnTo>
                  <a:cubicBezTo>
                    <a:pt x="322" y="18"/>
                    <a:pt x="272" y="0"/>
                    <a:pt x="2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78" name="Google Shape;8978;p76"/>
            <p:cNvSpPr/>
            <p:nvPr/>
          </p:nvSpPr>
          <p:spPr>
            <a:xfrm>
              <a:off x="6526508" y="3290314"/>
              <a:ext cx="21593" cy="19879"/>
            </a:xfrm>
            <a:custGeom>
              <a:avLst/>
              <a:gdLst/>
              <a:ahLst/>
              <a:cxnLst/>
              <a:rect l="l" t="t" r="r" b="b"/>
              <a:pathLst>
                <a:path w="680" h="626" extrusionOk="0">
                  <a:moveTo>
                    <a:pt x="446" y="0"/>
                  </a:moveTo>
                  <a:cubicBezTo>
                    <a:pt x="394" y="0"/>
                    <a:pt x="340" y="18"/>
                    <a:pt x="298" y="54"/>
                  </a:cubicBezTo>
                  <a:lnTo>
                    <a:pt x="84" y="280"/>
                  </a:lnTo>
                  <a:cubicBezTo>
                    <a:pt x="1" y="351"/>
                    <a:pt x="1" y="482"/>
                    <a:pt x="84" y="566"/>
                  </a:cubicBezTo>
                  <a:cubicBezTo>
                    <a:pt x="120" y="601"/>
                    <a:pt x="167" y="625"/>
                    <a:pt x="227" y="625"/>
                  </a:cubicBezTo>
                  <a:cubicBezTo>
                    <a:pt x="275" y="625"/>
                    <a:pt x="334" y="601"/>
                    <a:pt x="382" y="566"/>
                  </a:cubicBezTo>
                  <a:lnTo>
                    <a:pt x="596" y="340"/>
                  </a:lnTo>
                  <a:cubicBezTo>
                    <a:pt x="679" y="268"/>
                    <a:pt x="679" y="125"/>
                    <a:pt x="584" y="54"/>
                  </a:cubicBezTo>
                  <a:cubicBezTo>
                    <a:pt x="548" y="18"/>
                    <a:pt x="498" y="0"/>
                    <a:pt x="4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79" name="Google Shape;8979;p76"/>
            <p:cNvSpPr/>
            <p:nvPr/>
          </p:nvSpPr>
          <p:spPr>
            <a:xfrm>
              <a:off x="6465253" y="3352299"/>
              <a:ext cx="20831" cy="19498"/>
            </a:xfrm>
            <a:custGeom>
              <a:avLst/>
              <a:gdLst/>
              <a:ahLst/>
              <a:cxnLst/>
              <a:rect l="l" t="t" r="r" b="b"/>
              <a:pathLst>
                <a:path w="656" h="614" extrusionOk="0">
                  <a:moveTo>
                    <a:pt x="437" y="1"/>
                  </a:moveTo>
                  <a:cubicBezTo>
                    <a:pt x="385" y="1"/>
                    <a:pt x="334" y="19"/>
                    <a:pt x="299" y="54"/>
                  </a:cubicBezTo>
                  <a:lnTo>
                    <a:pt x="72" y="281"/>
                  </a:lnTo>
                  <a:cubicBezTo>
                    <a:pt x="1" y="352"/>
                    <a:pt x="1" y="483"/>
                    <a:pt x="72" y="554"/>
                  </a:cubicBezTo>
                  <a:cubicBezTo>
                    <a:pt x="120" y="602"/>
                    <a:pt x="168" y="614"/>
                    <a:pt x="227" y="614"/>
                  </a:cubicBezTo>
                  <a:cubicBezTo>
                    <a:pt x="263" y="614"/>
                    <a:pt x="322" y="602"/>
                    <a:pt x="370" y="554"/>
                  </a:cubicBezTo>
                  <a:lnTo>
                    <a:pt x="596" y="340"/>
                  </a:lnTo>
                  <a:cubicBezTo>
                    <a:pt x="656" y="257"/>
                    <a:pt x="656" y="126"/>
                    <a:pt x="584" y="54"/>
                  </a:cubicBezTo>
                  <a:cubicBezTo>
                    <a:pt x="543" y="19"/>
                    <a:pt x="489" y="1"/>
                    <a:pt x="4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0" name="Google Shape;8980;p76"/>
            <p:cNvSpPr/>
            <p:nvPr/>
          </p:nvSpPr>
          <p:spPr>
            <a:xfrm>
              <a:off x="6526508" y="3352299"/>
              <a:ext cx="21593" cy="19498"/>
            </a:xfrm>
            <a:custGeom>
              <a:avLst/>
              <a:gdLst/>
              <a:ahLst/>
              <a:cxnLst/>
              <a:rect l="l" t="t" r="r" b="b"/>
              <a:pathLst>
                <a:path w="680" h="614" extrusionOk="0">
                  <a:moveTo>
                    <a:pt x="221" y="1"/>
                  </a:moveTo>
                  <a:cubicBezTo>
                    <a:pt x="170" y="1"/>
                    <a:pt x="120" y="19"/>
                    <a:pt x="84" y="54"/>
                  </a:cubicBezTo>
                  <a:cubicBezTo>
                    <a:pt x="1" y="126"/>
                    <a:pt x="1" y="257"/>
                    <a:pt x="84" y="340"/>
                  </a:cubicBezTo>
                  <a:lnTo>
                    <a:pt x="298" y="554"/>
                  </a:lnTo>
                  <a:cubicBezTo>
                    <a:pt x="346" y="602"/>
                    <a:pt x="394" y="614"/>
                    <a:pt x="453" y="614"/>
                  </a:cubicBezTo>
                  <a:cubicBezTo>
                    <a:pt x="501" y="614"/>
                    <a:pt x="560" y="602"/>
                    <a:pt x="596" y="554"/>
                  </a:cubicBezTo>
                  <a:cubicBezTo>
                    <a:pt x="679" y="483"/>
                    <a:pt x="679" y="352"/>
                    <a:pt x="584" y="281"/>
                  </a:cubicBezTo>
                  <a:lnTo>
                    <a:pt x="358" y="54"/>
                  </a:lnTo>
                  <a:cubicBezTo>
                    <a:pt x="322" y="19"/>
                    <a:pt x="272" y="1"/>
                    <a:pt x="2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1" name="Google Shape;8981;p76"/>
            <p:cNvSpPr/>
            <p:nvPr/>
          </p:nvSpPr>
          <p:spPr>
            <a:xfrm>
              <a:off x="6465253" y="3290314"/>
              <a:ext cx="20831" cy="19879"/>
            </a:xfrm>
            <a:custGeom>
              <a:avLst/>
              <a:gdLst/>
              <a:ahLst/>
              <a:cxnLst/>
              <a:rect l="l" t="t" r="r" b="b"/>
              <a:pathLst>
                <a:path w="656" h="626" extrusionOk="0">
                  <a:moveTo>
                    <a:pt x="215" y="0"/>
                  </a:moveTo>
                  <a:cubicBezTo>
                    <a:pt x="162" y="0"/>
                    <a:pt x="108" y="18"/>
                    <a:pt x="72" y="54"/>
                  </a:cubicBezTo>
                  <a:cubicBezTo>
                    <a:pt x="1" y="125"/>
                    <a:pt x="1" y="268"/>
                    <a:pt x="72" y="340"/>
                  </a:cubicBezTo>
                  <a:lnTo>
                    <a:pt x="299" y="566"/>
                  </a:lnTo>
                  <a:cubicBezTo>
                    <a:pt x="346" y="601"/>
                    <a:pt x="382" y="625"/>
                    <a:pt x="441" y="625"/>
                  </a:cubicBezTo>
                  <a:cubicBezTo>
                    <a:pt x="489" y="625"/>
                    <a:pt x="549" y="601"/>
                    <a:pt x="596" y="566"/>
                  </a:cubicBezTo>
                  <a:cubicBezTo>
                    <a:pt x="656" y="482"/>
                    <a:pt x="656" y="351"/>
                    <a:pt x="584" y="280"/>
                  </a:cubicBezTo>
                  <a:lnTo>
                    <a:pt x="358" y="54"/>
                  </a:lnTo>
                  <a:cubicBezTo>
                    <a:pt x="322" y="18"/>
                    <a:pt x="269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2" name="Google Shape;8982;p76"/>
            <p:cNvSpPr/>
            <p:nvPr/>
          </p:nvSpPr>
          <p:spPr>
            <a:xfrm>
              <a:off x="6304573" y="3437180"/>
              <a:ext cx="119145" cy="13274"/>
            </a:xfrm>
            <a:custGeom>
              <a:avLst/>
              <a:gdLst/>
              <a:ahLst/>
              <a:cxnLst/>
              <a:rect l="l" t="t" r="r" b="b"/>
              <a:pathLst>
                <a:path w="3752" h="418" extrusionOk="0">
                  <a:moveTo>
                    <a:pt x="203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84" y="417"/>
                    <a:pt x="203" y="417"/>
                  </a:cubicBezTo>
                  <a:lnTo>
                    <a:pt x="3537" y="417"/>
                  </a:lnTo>
                  <a:cubicBezTo>
                    <a:pt x="3644" y="417"/>
                    <a:pt x="3751" y="322"/>
                    <a:pt x="3751" y="203"/>
                  </a:cubicBezTo>
                  <a:cubicBezTo>
                    <a:pt x="3751" y="84"/>
                    <a:pt x="3644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3" name="Google Shape;8983;p76"/>
            <p:cNvSpPr/>
            <p:nvPr/>
          </p:nvSpPr>
          <p:spPr>
            <a:xfrm>
              <a:off x="6304573" y="3500341"/>
              <a:ext cx="25372" cy="13242"/>
            </a:xfrm>
            <a:custGeom>
              <a:avLst/>
              <a:gdLst/>
              <a:ahLst/>
              <a:cxnLst/>
              <a:rect l="l" t="t" r="r" b="b"/>
              <a:pathLst>
                <a:path w="799" h="417" extrusionOk="0">
                  <a:moveTo>
                    <a:pt x="203" y="0"/>
                  </a:moveTo>
                  <a:cubicBezTo>
                    <a:pt x="108" y="0"/>
                    <a:pt x="1" y="95"/>
                    <a:pt x="1" y="214"/>
                  </a:cubicBezTo>
                  <a:cubicBezTo>
                    <a:pt x="1" y="333"/>
                    <a:pt x="84" y="417"/>
                    <a:pt x="203" y="417"/>
                  </a:cubicBezTo>
                  <a:lnTo>
                    <a:pt x="596" y="417"/>
                  </a:lnTo>
                  <a:cubicBezTo>
                    <a:pt x="703" y="417"/>
                    <a:pt x="798" y="333"/>
                    <a:pt x="798" y="214"/>
                  </a:cubicBezTo>
                  <a:cubicBezTo>
                    <a:pt x="798" y="95"/>
                    <a:pt x="715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4" name="Google Shape;8984;p76"/>
            <p:cNvSpPr/>
            <p:nvPr/>
          </p:nvSpPr>
          <p:spPr>
            <a:xfrm>
              <a:off x="6346934" y="3500341"/>
              <a:ext cx="76784" cy="13242"/>
            </a:xfrm>
            <a:custGeom>
              <a:avLst/>
              <a:gdLst/>
              <a:ahLst/>
              <a:cxnLst/>
              <a:rect l="l" t="t" r="r" b="b"/>
              <a:pathLst>
                <a:path w="2418" h="417" extrusionOk="0">
                  <a:moveTo>
                    <a:pt x="215" y="0"/>
                  </a:moveTo>
                  <a:cubicBezTo>
                    <a:pt x="107" y="0"/>
                    <a:pt x="0" y="95"/>
                    <a:pt x="0" y="214"/>
                  </a:cubicBezTo>
                  <a:cubicBezTo>
                    <a:pt x="0" y="333"/>
                    <a:pt x="96" y="417"/>
                    <a:pt x="215" y="417"/>
                  </a:cubicBezTo>
                  <a:lnTo>
                    <a:pt x="2203" y="417"/>
                  </a:lnTo>
                  <a:cubicBezTo>
                    <a:pt x="2310" y="417"/>
                    <a:pt x="2417" y="333"/>
                    <a:pt x="2417" y="214"/>
                  </a:cubicBezTo>
                  <a:cubicBezTo>
                    <a:pt x="2417" y="95"/>
                    <a:pt x="2310" y="0"/>
                    <a:pt x="2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5" name="Google Shape;8985;p76"/>
            <p:cNvSpPr/>
            <p:nvPr/>
          </p:nvSpPr>
          <p:spPr>
            <a:xfrm>
              <a:off x="6304573" y="3468935"/>
              <a:ext cx="119145" cy="12893"/>
            </a:xfrm>
            <a:custGeom>
              <a:avLst/>
              <a:gdLst/>
              <a:ahLst/>
              <a:cxnLst/>
              <a:rect l="l" t="t" r="r" b="b"/>
              <a:pathLst>
                <a:path w="3752" h="406" extrusionOk="0">
                  <a:moveTo>
                    <a:pt x="203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84" y="406"/>
                    <a:pt x="203" y="406"/>
                  </a:cubicBezTo>
                  <a:lnTo>
                    <a:pt x="3537" y="406"/>
                  </a:lnTo>
                  <a:cubicBezTo>
                    <a:pt x="3644" y="406"/>
                    <a:pt x="3751" y="322"/>
                    <a:pt x="3751" y="203"/>
                  </a:cubicBezTo>
                  <a:cubicBezTo>
                    <a:pt x="3751" y="84"/>
                    <a:pt x="3644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6" name="Google Shape;8986;p76"/>
            <p:cNvSpPr/>
            <p:nvPr/>
          </p:nvSpPr>
          <p:spPr>
            <a:xfrm>
              <a:off x="6228583" y="3237664"/>
              <a:ext cx="357688" cy="186338"/>
            </a:xfrm>
            <a:custGeom>
              <a:avLst/>
              <a:gdLst/>
              <a:ahLst/>
              <a:cxnLst/>
              <a:rect l="l" t="t" r="r" b="b"/>
              <a:pathLst>
                <a:path w="11264" h="5868" extrusionOk="0">
                  <a:moveTo>
                    <a:pt x="8752" y="1045"/>
                  </a:moveTo>
                  <a:cubicBezTo>
                    <a:pt x="9240" y="1045"/>
                    <a:pt x="9716" y="1224"/>
                    <a:pt x="10085" y="1593"/>
                  </a:cubicBezTo>
                  <a:cubicBezTo>
                    <a:pt x="10811" y="2331"/>
                    <a:pt x="10811" y="3545"/>
                    <a:pt x="10085" y="4272"/>
                  </a:cubicBezTo>
                  <a:cubicBezTo>
                    <a:pt x="9716" y="4641"/>
                    <a:pt x="9234" y="4825"/>
                    <a:pt x="8750" y="4825"/>
                  </a:cubicBezTo>
                  <a:cubicBezTo>
                    <a:pt x="8267" y="4825"/>
                    <a:pt x="7781" y="4641"/>
                    <a:pt x="7406" y="4272"/>
                  </a:cubicBezTo>
                  <a:cubicBezTo>
                    <a:pt x="6668" y="3522"/>
                    <a:pt x="6668" y="2331"/>
                    <a:pt x="7406" y="1593"/>
                  </a:cubicBezTo>
                  <a:cubicBezTo>
                    <a:pt x="7775" y="1224"/>
                    <a:pt x="8252" y="1045"/>
                    <a:pt x="8752" y="1045"/>
                  </a:cubicBezTo>
                  <a:close/>
                  <a:moveTo>
                    <a:pt x="3215" y="402"/>
                  </a:moveTo>
                  <a:cubicBezTo>
                    <a:pt x="3870" y="402"/>
                    <a:pt x="4501" y="652"/>
                    <a:pt x="5001" y="1140"/>
                  </a:cubicBezTo>
                  <a:cubicBezTo>
                    <a:pt x="5978" y="2140"/>
                    <a:pt x="5978" y="3736"/>
                    <a:pt x="5001" y="4712"/>
                  </a:cubicBezTo>
                  <a:cubicBezTo>
                    <a:pt x="4507" y="5206"/>
                    <a:pt x="3858" y="5453"/>
                    <a:pt x="3211" y="5453"/>
                  </a:cubicBezTo>
                  <a:cubicBezTo>
                    <a:pt x="2563" y="5453"/>
                    <a:pt x="1918" y="5206"/>
                    <a:pt x="1429" y="4712"/>
                  </a:cubicBezTo>
                  <a:cubicBezTo>
                    <a:pt x="441" y="3736"/>
                    <a:pt x="441" y="2128"/>
                    <a:pt x="1429" y="1140"/>
                  </a:cubicBezTo>
                  <a:cubicBezTo>
                    <a:pt x="1918" y="652"/>
                    <a:pt x="2560" y="402"/>
                    <a:pt x="3215" y="402"/>
                  </a:cubicBezTo>
                  <a:close/>
                  <a:moveTo>
                    <a:pt x="3209" y="0"/>
                  </a:moveTo>
                  <a:cubicBezTo>
                    <a:pt x="2462" y="0"/>
                    <a:pt x="1715" y="289"/>
                    <a:pt x="1144" y="866"/>
                  </a:cubicBezTo>
                  <a:cubicBezTo>
                    <a:pt x="1" y="2009"/>
                    <a:pt x="1" y="3855"/>
                    <a:pt x="1144" y="4998"/>
                  </a:cubicBezTo>
                  <a:cubicBezTo>
                    <a:pt x="1703" y="5569"/>
                    <a:pt x="2465" y="5867"/>
                    <a:pt x="3215" y="5867"/>
                  </a:cubicBezTo>
                  <a:cubicBezTo>
                    <a:pt x="3953" y="5867"/>
                    <a:pt x="4715" y="5581"/>
                    <a:pt x="5275" y="4998"/>
                  </a:cubicBezTo>
                  <a:cubicBezTo>
                    <a:pt x="5680" y="4593"/>
                    <a:pt x="5930" y="4117"/>
                    <a:pt x="6049" y="3617"/>
                  </a:cubicBezTo>
                  <a:lnTo>
                    <a:pt x="6561" y="3617"/>
                  </a:lnTo>
                  <a:cubicBezTo>
                    <a:pt x="6668" y="3962"/>
                    <a:pt x="6859" y="4284"/>
                    <a:pt x="7121" y="4557"/>
                  </a:cubicBezTo>
                  <a:cubicBezTo>
                    <a:pt x="7573" y="4998"/>
                    <a:pt x="8168" y="5224"/>
                    <a:pt x="8752" y="5224"/>
                  </a:cubicBezTo>
                  <a:cubicBezTo>
                    <a:pt x="9323" y="5224"/>
                    <a:pt x="9919" y="4998"/>
                    <a:pt x="10371" y="4557"/>
                  </a:cubicBezTo>
                  <a:cubicBezTo>
                    <a:pt x="11264" y="3664"/>
                    <a:pt x="11264" y="2200"/>
                    <a:pt x="10371" y="1307"/>
                  </a:cubicBezTo>
                  <a:cubicBezTo>
                    <a:pt x="9924" y="860"/>
                    <a:pt x="9335" y="637"/>
                    <a:pt x="8746" y="637"/>
                  </a:cubicBezTo>
                  <a:cubicBezTo>
                    <a:pt x="8156" y="637"/>
                    <a:pt x="7567" y="860"/>
                    <a:pt x="7121" y="1307"/>
                  </a:cubicBezTo>
                  <a:cubicBezTo>
                    <a:pt x="6609" y="1831"/>
                    <a:pt x="6394" y="2533"/>
                    <a:pt x="6466" y="3212"/>
                  </a:cubicBezTo>
                  <a:lnTo>
                    <a:pt x="6132" y="3212"/>
                  </a:lnTo>
                  <a:cubicBezTo>
                    <a:pt x="6204" y="2379"/>
                    <a:pt x="5930" y="1497"/>
                    <a:pt x="5275" y="866"/>
                  </a:cubicBezTo>
                  <a:cubicBezTo>
                    <a:pt x="4704" y="289"/>
                    <a:pt x="3956" y="0"/>
                    <a:pt x="32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7" name="Google Shape;8987;p76"/>
            <p:cNvSpPr/>
            <p:nvPr/>
          </p:nvSpPr>
          <p:spPr>
            <a:xfrm>
              <a:off x="6295141" y="3295775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19" y="394"/>
                  </a:moveTo>
                  <a:cubicBezTo>
                    <a:pt x="1512" y="394"/>
                    <a:pt x="1834" y="703"/>
                    <a:pt x="1834" y="1108"/>
                  </a:cubicBezTo>
                  <a:cubicBezTo>
                    <a:pt x="1810" y="1501"/>
                    <a:pt x="1500" y="1822"/>
                    <a:pt x="1119" y="1822"/>
                  </a:cubicBezTo>
                  <a:cubicBezTo>
                    <a:pt x="726" y="1822"/>
                    <a:pt x="405" y="1501"/>
                    <a:pt x="405" y="1108"/>
                  </a:cubicBezTo>
                  <a:cubicBezTo>
                    <a:pt x="405" y="715"/>
                    <a:pt x="714" y="394"/>
                    <a:pt x="1119" y="394"/>
                  </a:cubicBezTo>
                  <a:close/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27"/>
                    <a:pt x="500" y="2239"/>
                    <a:pt x="1119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489"/>
                    <a:pt x="1727" y="1"/>
                    <a:pt x="1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8" name="Google Shape;8988;p76"/>
            <p:cNvSpPr/>
            <p:nvPr/>
          </p:nvSpPr>
          <p:spPr>
            <a:xfrm>
              <a:off x="6482273" y="3306763"/>
              <a:ext cx="48045" cy="48045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3" y="405"/>
                  </a:moveTo>
                  <a:cubicBezTo>
                    <a:pt x="953" y="405"/>
                    <a:pt x="1120" y="560"/>
                    <a:pt x="1120" y="762"/>
                  </a:cubicBezTo>
                  <a:cubicBezTo>
                    <a:pt x="1120" y="965"/>
                    <a:pt x="953" y="1119"/>
                    <a:pt x="763" y="1119"/>
                  </a:cubicBezTo>
                  <a:cubicBezTo>
                    <a:pt x="560" y="1119"/>
                    <a:pt x="406" y="953"/>
                    <a:pt x="406" y="762"/>
                  </a:cubicBezTo>
                  <a:cubicBezTo>
                    <a:pt x="406" y="560"/>
                    <a:pt x="560" y="405"/>
                    <a:pt x="763" y="405"/>
                  </a:cubicBezTo>
                  <a:close/>
                  <a:moveTo>
                    <a:pt x="763" y="0"/>
                  </a:moveTo>
                  <a:cubicBezTo>
                    <a:pt x="346" y="0"/>
                    <a:pt x="1" y="345"/>
                    <a:pt x="1" y="762"/>
                  </a:cubicBezTo>
                  <a:cubicBezTo>
                    <a:pt x="1" y="1179"/>
                    <a:pt x="346" y="1512"/>
                    <a:pt x="763" y="1512"/>
                  </a:cubicBezTo>
                  <a:cubicBezTo>
                    <a:pt x="1179" y="1512"/>
                    <a:pt x="1513" y="1179"/>
                    <a:pt x="1513" y="762"/>
                  </a:cubicBezTo>
                  <a:cubicBezTo>
                    <a:pt x="1513" y="345"/>
                    <a:pt x="1179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9" name="Google Shape;8989;p76"/>
            <p:cNvSpPr/>
            <p:nvPr/>
          </p:nvSpPr>
          <p:spPr>
            <a:xfrm>
              <a:off x="6456584" y="3437180"/>
              <a:ext cx="76784" cy="76403"/>
            </a:xfrm>
            <a:custGeom>
              <a:avLst/>
              <a:gdLst/>
              <a:ahLst/>
              <a:cxnLst/>
              <a:rect l="l" t="t" r="r" b="b"/>
              <a:pathLst>
                <a:path w="2418" h="2406" extrusionOk="0">
                  <a:moveTo>
                    <a:pt x="2012" y="406"/>
                  </a:moveTo>
                  <a:lnTo>
                    <a:pt x="2012" y="1989"/>
                  </a:lnTo>
                  <a:lnTo>
                    <a:pt x="417" y="1989"/>
                  </a:lnTo>
                  <a:lnTo>
                    <a:pt x="417" y="406"/>
                  </a:lnTo>
                  <a:close/>
                  <a:moveTo>
                    <a:pt x="298" y="1"/>
                  </a:moveTo>
                  <a:cubicBezTo>
                    <a:pt x="143" y="1"/>
                    <a:pt x="0" y="132"/>
                    <a:pt x="0" y="298"/>
                  </a:cubicBezTo>
                  <a:lnTo>
                    <a:pt x="0" y="2108"/>
                  </a:lnTo>
                  <a:cubicBezTo>
                    <a:pt x="0" y="2275"/>
                    <a:pt x="143" y="2406"/>
                    <a:pt x="298" y="2406"/>
                  </a:cubicBezTo>
                  <a:lnTo>
                    <a:pt x="2119" y="2406"/>
                  </a:lnTo>
                  <a:cubicBezTo>
                    <a:pt x="2286" y="2406"/>
                    <a:pt x="2417" y="2275"/>
                    <a:pt x="2417" y="2108"/>
                  </a:cubicBezTo>
                  <a:lnTo>
                    <a:pt x="2417" y="298"/>
                  </a:lnTo>
                  <a:cubicBezTo>
                    <a:pt x="2417" y="120"/>
                    <a:pt x="2286" y="1"/>
                    <a:pt x="2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0" name="Google Shape;8990;p76"/>
            <p:cNvSpPr/>
            <p:nvPr/>
          </p:nvSpPr>
          <p:spPr>
            <a:xfrm>
              <a:off x="6268658" y="3367351"/>
              <a:ext cx="406464" cy="174208"/>
            </a:xfrm>
            <a:custGeom>
              <a:avLst/>
              <a:gdLst/>
              <a:ahLst/>
              <a:cxnLst/>
              <a:rect l="l" t="t" r="r" b="b"/>
              <a:pathLst>
                <a:path w="12800" h="5486" extrusionOk="0">
                  <a:moveTo>
                    <a:pt x="10419" y="1616"/>
                  </a:moveTo>
                  <a:lnTo>
                    <a:pt x="10419" y="3009"/>
                  </a:lnTo>
                  <a:lnTo>
                    <a:pt x="9573" y="3009"/>
                  </a:lnTo>
                  <a:lnTo>
                    <a:pt x="9573" y="1616"/>
                  </a:lnTo>
                  <a:close/>
                  <a:moveTo>
                    <a:pt x="12395" y="402"/>
                  </a:moveTo>
                  <a:lnTo>
                    <a:pt x="12395" y="414"/>
                  </a:lnTo>
                  <a:lnTo>
                    <a:pt x="12395" y="4224"/>
                  </a:lnTo>
                  <a:lnTo>
                    <a:pt x="12383" y="4236"/>
                  </a:lnTo>
                  <a:lnTo>
                    <a:pt x="10835" y="3807"/>
                  </a:lnTo>
                  <a:lnTo>
                    <a:pt x="10823" y="3795"/>
                  </a:lnTo>
                  <a:lnTo>
                    <a:pt x="10823" y="3224"/>
                  </a:lnTo>
                  <a:lnTo>
                    <a:pt x="10823" y="1414"/>
                  </a:lnTo>
                  <a:lnTo>
                    <a:pt x="10823" y="842"/>
                  </a:lnTo>
                  <a:cubicBezTo>
                    <a:pt x="10823" y="842"/>
                    <a:pt x="10823" y="831"/>
                    <a:pt x="10835" y="831"/>
                  </a:cubicBezTo>
                  <a:lnTo>
                    <a:pt x="12383" y="402"/>
                  </a:lnTo>
                  <a:close/>
                  <a:moveTo>
                    <a:pt x="12362" y="0"/>
                  </a:moveTo>
                  <a:cubicBezTo>
                    <a:pt x="12330" y="0"/>
                    <a:pt x="12297" y="3"/>
                    <a:pt x="12264" y="9"/>
                  </a:cubicBezTo>
                  <a:lnTo>
                    <a:pt x="10716" y="438"/>
                  </a:lnTo>
                  <a:cubicBezTo>
                    <a:pt x="10538" y="485"/>
                    <a:pt x="10407" y="664"/>
                    <a:pt x="10407" y="842"/>
                  </a:cubicBezTo>
                  <a:lnTo>
                    <a:pt x="10407" y="1212"/>
                  </a:lnTo>
                  <a:lnTo>
                    <a:pt x="9549" y="1212"/>
                  </a:lnTo>
                  <a:lnTo>
                    <a:pt x="9549" y="914"/>
                  </a:lnTo>
                  <a:cubicBezTo>
                    <a:pt x="9549" y="819"/>
                    <a:pt x="9466" y="711"/>
                    <a:pt x="9347" y="711"/>
                  </a:cubicBezTo>
                  <a:cubicBezTo>
                    <a:pt x="9228" y="711"/>
                    <a:pt x="9133" y="795"/>
                    <a:pt x="9133" y="914"/>
                  </a:cubicBezTo>
                  <a:lnTo>
                    <a:pt x="9133" y="1414"/>
                  </a:lnTo>
                  <a:lnTo>
                    <a:pt x="9133" y="3224"/>
                  </a:lnTo>
                  <a:lnTo>
                    <a:pt x="9133" y="4986"/>
                  </a:lnTo>
                  <a:cubicBezTo>
                    <a:pt x="9133" y="5045"/>
                    <a:pt x="9085" y="5081"/>
                    <a:pt x="9026" y="5081"/>
                  </a:cubicBezTo>
                  <a:lnTo>
                    <a:pt x="513" y="5081"/>
                  </a:lnTo>
                  <a:cubicBezTo>
                    <a:pt x="453" y="5081"/>
                    <a:pt x="417" y="5045"/>
                    <a:pt x="417" y="4986"/>
                  </a:cubicBezTo>
                  <a:lnTo>
                    <a:pt x="417" y="1854"/>
                  </a:lnTo>
                  <a:cubicBezTo>
                    <a:pt x="417" y="1747"/>
                    <a:pt x="322" y="1652"/>
                    <a:pt x="203" y="1652"/>
                  </a:cubicBezTo>
                  <a:cubicBezTo>
                    <a:pt x="84" y="1652"/>
                    <a:pt x="1" y="1735"/>
                    <a:pt x="1" y="1854"/>
                  </a:cubicBezTo>
                  <a:lnTo>
                    <a:pt x="1" y="4986"/>
                  </a:lnTo>
                  <a:cubicBezTo>
                    <a:pt x="1" y="5260"/>
                    <a:pt x="215" y="5486"/>
                    <a:pt x="501" y="5486"/>
                  </a:cubicBezTo>
                  <a:lnTo>
                    <a:pt x="9014" y="5486"/>
                  </a:lnTo>
                  <a:cubicBezTo>
                    <a:pt x="9299" y="5486"/>
                    <a:pt x="9526" y="5260"/>
                    <a:pt x="9526" y="4986"/>
                  </a:cubicBezTo>
                  <a:lnTo>
                    <a:pt x="9526" y="3414"/>
                  </a:lnTo>
                  <a:lnTo>
                    <a:pt x="10371" y="3414"/>
                  </a:lnTo>
                  <a:lnTo>
                    <a:pt x="10371" y="3795"/>
                  </a:lnTo>
                  <a:cubicBezTo>
                    <a:pt x="10371" y="3986"/>
                    <a:pt x="10502" y="4152"/>
                    <a:pt x="10681" y="4188"/>
                  </a:cubicBezTo>
                  <a:lnTo>
                    <a:pt x="12228" y="4629"/>
                  </a:lnTo>
                  <a:cubicBezTo>
                    <a:pt x="12264" y="4641"/>
                    <a:pt x="12300" y="4641"/>
                    <a:pt x="12347" y="4641"/>
                  </a:cubicBezTo>
                  <a:cubicBezTo>
                    <a:pt x="12443" y="4641"/>
                    <a:pt x="12526" y="4605"/>
                    <a:pt x="12597" y="4545"/>
                  </a:cubicBezTo>
                  <a:cubicBezTo>
                    <a:pt x="12705" y="4474"/>
                    <a:pt x="12764" y="4343"/>
                    <a:pt x="12764" y="4224"/>
                  </a:cubicBezTo>
                  <a:lnTo>
                    <a:pt x="12764" y="426"/>
                  </a:lnTo>
                  <a:cubicBezTo>
                    <a:pt x="12800" y="283"/>
                    <a:pt x="12740" y="164"/>
                    <a:pt x="12633" y="80"/>
                  </a:cubicBezTo>
                  <a:cubicBezTo>
                    <a:pt x="12553" y="27"/>
                    <a:pt x="12459" y="0"/>
                    <a:pt x="123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91" name="Google Shape;8991;p76"/>
          <p:cNvGrpSpPr/>
          <p:nvPr/>
        </p:nvGrpSpPr>
        <p:grpSpPr>
          <a:xfrm>
            <a:off x="846171" y="3207307"/>
            <a:ext cx="364484" cy="364897"/>
            <a:chOff x="865862" y="3207306"/>
            <a:chExt cx="364484" cy="364897"/>
          </a:xfrm>
          <a:solidFill>
            <a:schemeClr val="tx1"/>
          </a:solidFill>
        </p:grpSpPr>
        <p:sp>
          <p:nvSpPr>
            <p:cNvPr id="8992" name="Google Shape;8992;p76"/>
            <p:cNvSpPr/>
            <p:nvPr/>
          </p:nvSpPr>
          <p:spPr>
            <a:xfrm>
              <a:off x="928229" y="3269323"/>
              <a:ext cx="240131" cy="240100"/>
            </a:xfrm>
            <a:custGeom>
              <a:avLst/>
              <a:gdLst/>
              <a:ahLst/>
              <a:cxnLst/>
              <a:rect l="l" t="t" r="r" b="b"/>
              <a:pathLst>
                <a:path w="7562" h="7561" extrusionOk="0">
                  <a:moveTo>
                    <a:pt x="3775" y="0"/>
                  </a:moveTo>
                  <a:cubicBezTo>
                    <a:pt x="1692" y="0"/>
                    <a:pt x="1" y="1703"/>
                    <a:pt x="1" y="3787"/>
                  </a:cubicBezTo>
                  <a:cubicBezTo>
                    <a:pt x="1" y="5870"/>
                    <a:pt x="1692" y="7561"/>
                    <a:pt x="3775" y="7561"/>
                  </a:cubicBezTo>
                  <a:cubicBezTo>
                    <a:pt x="4454" y="7561"/>
                    <a:pt x="5121" y="7382"/>
                    <a:pt x="5704" y="7037"/>
                  </a:cubicBezTo>
                  <a:cubicBezTo>
                    <a:pt x="5787" y="6977"/>
                    <a:pt x="5823" y="6858"/>
                    <a:pt x="5775" y="6775"/>
                  </a:cubicBezTo>
                  <a:cubicBezTo>
                    <a:pt x="5736" y="6720"/>
                    <a:pt x="5672" y="6691"/>
                    <a:pt x="5605" y="6691"/>
                  </a:cubicBezTo>
                  <a:cubicBezTo>
                    <a:pt x="5570" y="6691"/>
                    <a:pt x="5534" y="6699"/>
                    <a:pt x="5502" y="6716"/>
                  </a:cubicBezTo>
                  <a:cubicBezTo>
                    <a:pt x="4990" y="7025"/>
                    <a:pt x="4394" y="7192"/>
                    <a:pt x="3775" y="7192"/>
                  </a:cubicBezTo>
                  <a:cubicBezTo>
                    <a:pt x="1906" y="7192"/>
                    <a:pt x="382" y="5668"/>
                    <a:pt x="382" y="3798"/>
                  </a:cubicBezTo>
                  <a:cubicBezTo>
                    <a:pt x="382" y="1917"/>
                    <a:pt x="1906" y="405"/>
                    <a:pt x="3775" y="405"/>
                  </a:cubicBezTo>
                  <a:cubicBezTo>
                    <a:pt x="5656" y="405"/>
                    <a:pt x="7168" y="1917"/>
                    <a:pt x="7168" y="3798"/>
                  </a:cubicBezTo>
                  <a:cubicBezTo>
                    <a:pt x="7168" y="4775"/>
                    <a:pt x="6740" y="5715"/>
                    <a:pt x="6002" y="6358"/>
                  </a:cubicBezTo>
                  <a:cubicBezTo>
                    <a:pt x="5918" y="6430"/>
                    <a:pt x="5906" y="6549"/>
                    <a:pt x="5978" y="6620"/>
                  </a:cubicBezTo>
                  <a:cubicBezTo>
                    <a:pt x="6024" y="6667"/>
                    <a:pt x="6082" y="6691"/>
                    <a:pt x="6136" y="6691"/>
                  </a:cubicBezTo>
                  <a:cubicBezTo>
                    <a:pt x="6179" y="6691"/>
                    <a:pt x="6220" y="6676"/>
                    <a:pt x="6252" y="6644"/>
                  </a:cubicBezTo>
                  <a:cubicBezTo>
                    <a:pt x="7085" y="5930"/>
                    <a:pt x="7561" y="4882"/>
                    <a:pt x="7561" y="3787"/>
                  </a:cubicBezTo>
                  <a:cubicBezTo>
                    <a:pt x="7561" y="1703"/>
                    <a:pt x="5859" y="0"/>
                    <a:pt x="3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3" name="Google Shape;8993;p76"/>
            <p:cNvSpPr/>
            <p:nvPr/>
          </p:nvSpPr>
          <p:spPr>
            <a:xfrm>
              <a:off x="956205" y="3297681"/>
              <a:ext cx="184179" cy="184147"/>
            </a:xfrm>
            <a:custGeom>
              <a:avLst/>
              <a:gdLst/>
              <a:ahLst/>
              <a:cxnLst/>
              <a:rect l="l" t="t" r="r" b="b"/>
              <a:pathLst>
                <a:path w="5800" h="5799" extrusionOk="0">
                  <a:moveTo>
                    <a:pt x="2894" y="0"/>
                  </a:moveTo>
                  <a:cubicBezTo>
                    <a:pt x="1311" y="0"/>
                    <a:pt x="1" y="1298"/>
                    <a:pt x="1" y="2905"/>
                  </a:cubicBezTo>
                  <a:cubicBezTo>
                    <a:pt x="1" y="4501"/>
                    <a:pt x="1287" y="5799"/>
                    <a:pt x="2894" y="5799"/>
                  </a:cubicBezTo>
                  <a:cubicBezTo>
                    <a:pt x="4502" y="5799"/>
                    <a:pt x="5799" y="4513"/>
                    <a:pt x="5799" y="2905"/>
                  </a:cubicBezTo>
                  <a:cubicBezTo>
                    <a:pt x="5799" y="2322"/>
                    <a:pt x="5621" y="1751"/>
                    <a:pt x="5311" y="1286"/>
                  </a:cubicBezTo>
                  <a:cubicBezTo>
                    <a:pt x="5276" y="1229"/>
                    <a:pt x="5219" y="1202"/>
                    <a:pt x="5159" y="1202"/>
                  </a:cubicBezTo>
                  <a:cubicBezTo>
                    <a:pt x="5118" y="1202"/>
                    <a:pt x="5076" y="1215"/>
                    <a:pt x="5037" y="1239"/>
                  </a:cubicBezTo>
                  <a:cubicBezTo>
                    <a:pt x="4954" y="1298"/>
                    <a:pt x="4942" y="1417"/>
                    <a:pt x="5002" y="1501"/>
                  </a:cubicBezTo>
                  <a:cubicBezTo>
                    <a:pt x="5275" y="1917"/>
                    <a:pt x="5430" y="2417"/>
                    <a:pt x="5430" y="2905"/>
                  </a:cubicBezTo>
                  <a:cubicBezTo>
                    <a:pt x="5430" y="4287"/>
                    <a:pt x="4299" y="5418"/>
                    <a:pt x="2918" y="5418"/>
                  </a:cubicBezTo>
                  <a:cubicBezTo>
                    <a:pt x="1525" y="5418"/>
                    <a:pt x="394" y="4287"/>
                    <a:pt x="394" y="2905"/>
                  </a:cubicBezTo>
                  <a:cubicBezTo>
                    <a:pt x="394" y="1524"/>
                    <a:pt x="1513" y="393"/>
                    <a:pt x="2894" y="393"/>
                  </a:cubicBezTo>
                  <a:cubicBezTo>
                    <a:pt x="3525" y="393"/>
                    <a:pt x="4132" y="631"/>
                    <a:pt x="4597" y="1036"/>
                  </a:cubicBezTo>
                  <a:cubicBezTo>
                    <a:pt x="4628" y="1073"/>
                    <a:pt x="4669" y="1089"/>
                    <a:pt x="4712" y="1089"/>
                  </a:cubicBezTo>
                  <a:cubicBezTo>
                    <a:pt x="4764" y="1089"/>
                    <a:pt x="4819" y="1064"/>
                    <a:pt x="4859" y="1024"/>
                  </a:cubicBezTo>
                  <a:cubicBezTo>
                    <a:pt x="4942" y="953"/>
                    <a:pt x="4918" y="834"/>
                    <a:pt x="4847" y="762"/>
                  </a:cubicBezTo>
                  <a:cubicBezTo>
                    <a:pt x="4311" y="274"/>
                    <a:pt x="3609" y="0"/>
                    <a:pt x="28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4" name="Google Shape;8994;p76"/>
            <p:cNvSpPr/>
            <p:nvPr/>
          </p:nvSpPr>
          <p:spPr>
            <a:xfrm>
              <a:off x="1042039" y="3207306"/>
              <a:ext cx="12511" cy="47664"/>
            </a:xfrm>
            <a:custGeom>
              <a:avLst/>
              <a:gdLst/>
              <a:ahLst/>
              <a:cxnLst/>
              <a:rect l="l" t="t" r="r" b="b"/>
              <a:pathLst>
                <a:path w="394" h="1501" extrusionOk="0">
                  <a:moveTo>
                    <a:pt x="191" y="1"/>
                  </a:moveTo>
                  <a:cubicBezTo>
                    <a:pt x="96" y="1"/>
                    <a:pt x="1" y="96"/>
                    <a:pt x="1" y="203"/>
                  </a:cubicBezTo>
                  <a:lnTo>
                    <a:pt x="1" y="1310"/>
                  </a:lnTo>
                  <a:cubicBezTo>
                    <a:pt x="1" y="1430"/>
                    <a:pt x="96" y="1501"/>
                    <a:pt x="191" y="1501"/>
                  </a:cubicBezTo>
                  <a:cubicBezTo>
                    <a:pt x="298" y="1501"/>
                    <a:pt x="394" y="1418"/>
                    <a:pt x="394" y="1310"/>
                  </a:cubicBezTo>
                  <a:lnTo>
                    <a:pt x="394" y="203"/>
                  </a:lnTo>
                  <a:cubicBezTo>
                    <a:pt x="394" y="96"/>
                    <a:pt x="298" y="1"/>
                    <a:pt x="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5" name="Google Shape;8995;p76"/>
            <p:cNvSpPr/>
            <p:nvPr/>
          </p:nvSpPr>
          <p:spPr>
            <a:xfrm>
              <a:off x="1042039" y="3524538"/>
              <a:ext cx="12511" cy="47664"/>
            </a:xfrm>
            <a:custGeom>
              <a:avLst/>
              <a:gdLst/>
              <a:ahLst/>
              <a:cxnLst/>
              <a:rect l="l" t="t" r="r" b="b"/>
              <a:pathLst>
                <a:path w="394" h="1501" extrusionOk="0">
                  <a:moveTo>
                    <a:pt x="191" y="0"/>
                  </a:moveTo>
                  <a:cubicBezTo>
                    <a:pt x="96" y="0"/>
                    <a:pt x="1" y="95"/>
                    <a:pt x="1" y="191"/>
                  </a:cubicBezTo>
                  <a:lnTo>
                    <a:pt x="1" y="1310"/>
                  </a:lnTo>
                  <a:cubicBezTo>
                    <a:pt x="1" y="1417"/>
                    <a:pt x="84" y="1500"/>
                    <a:pt x="191" y="1500"/>
                  </a:cubicBezTo>
                  <a:cubicBezTo>
                    <a:pt x="298" y="1500"/>
                    <a:pt x="394" y="1417"/>
                    <a:pt x="394" y="1310"/>
                  </a:cubicBezTo>
                  <a:lnTo>
                    <a:pt x="394" y="191"/>
                  </a:lnTo>
                  <a:cubicBezTo>
                    <a:pt x="394" y="95"/>
                    <a:pt x="2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6" name="Google Shape;8996;p76"/>
            <p:cNvSpPr/>
            <p:nvPr/>
          </p:nvSpPr>
          <p:spPr>
            <a:xfrm>
              <a:off x="953188" y="3230836"/>
              <a:ext cx="31406" cy="43441"/>
            </a:xfrm>
            <a:custGeom>
              <a:avLst/>
              <a:gdLst/>
              <a:ahLst/>
              <a:cxnLst/>
              <a:rect l="l" t="t" r="r" b="b"/>
              <a:pathLst>
                <a:path w="989" h="1368" extrusionOk="0">
                  <a:moveTo>
                    <a:pt x="217" y="0"/>
                  </a:moveTo>
                  <a:cubicBezTo>
                    <a:pt x="185" y="0"/>
                    <a:pt x="153" y="7"/>
                    <a:pt x="120" y="22"/>
                  </a:cubicBezTo>
                  <a:cubicBezTo>
                    <a:pt x="36" y="81"/>
                    <a:pt x="1" y="188"/>
                    <a:pt x="48" y="296"/>
                  </a:cubicBezTo>
                  <a:lnTo>
                    <a:pt x="608" y="1272"/>
                  </a:lnTo>
                  <a:cubicBezTo>
                    <a:pt x="644" y="1331"/>
                    <a:pt x="715" y="1367"/>
                    <a:pt x="775" y="1367"/>
                  </a:cubicBezTo>
                  <a:cubicBezTo>
                    <a:pt x="798" y="1367"/>
                    <a:pt x="834" y="1343"/>
                    <a:pt x="870" y="1331"/>
                  </a:cubicBezTo>
                  <a:cubicBezTo>
                    <a:pt x="953" y="1272"/>
                    <a:pt x="989" y="1165"/>
                    <a:pt x="941" y="1070"/>
                  </a:cubicBezTo>
                  <a:lnTo>
                    <a:pt x="394" y="93"/>
                  </a:lnTo>
                  <a:cubicBezTo>
                    <a:pt x="352" y="35"/>
                    <a:pt x="288" y="0"/>
                    <a:pt x="2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7" name="Google Shape;8997;p76"/>
            <p:cNvSpPr/>
            <p:nvPr/>
          </p:nvSpPr>
          <p:spPr>
            <a:xfrm>
              <a:off x="1111614" y="3505485"/>
              <a:ext cx="30644" cy="42520"/>
            </a:xfrm>
            <a:custGeom>
              <a:avLst/>
              <a:gdLst/>
              <a:ahLst/>
              <a:cxnLst/>
              <a:rect l="l" t="t" r="r" b="b"/>
              <a:pathLst>
                <a:path w="965" h="1339" extrusionOk="0">
                  <a:moveTo>
                    <a:pt x="210" y="1"/>
                  </a:moveTo>
                  <a:cubicBezTo>
                    <a:pt x="181" y="1"/>
                    <a:pt x="151" y="6"/>
                    <a:pt x="119" y="17"/>
                  </a:cubicBezTo>
                  <a:cubicBezTo>
                    <a:pt x="24" y="76"/>
                    <a:pt x="0" y="183"/>
                    <a:pt x="48" y="291"/>
                  </a:cubicBezTo>
                  <a:lnTo>
                    <a:pt x="596" y="1255"/>
                  </a:lnTo>
                  <a:cubicBezTo>
                    <a:pt x="620" y="1314"/>
                    <a:pt x="691" y="1338"/>
                    <a:pt x="751" y="1338"/>
                  </a:cubicBezTo>
                  <a:cubicBezTo>
                    <a:pt x="786" y="1338"/>
                    <a:pt x="810" y="1326"/>
                    <a:pt x="846" y="1314"/>
                  </a:cubicBezTo>
                  <a:cubicBezTo>
                    <a:pt x="929" y="1255"/>
                    <a:pt x="965" y="1148"/>
                    <a:pt x="917" y="1041"/>
                  </a:cubicBezTo>
                  <a:lnTo>
                    <a:pt x="381" y="100"/>
                  </a:lnTo>
                  <a:cubicBezTo>
                    <a:pt x="339" y="33"/>
                    <a:pt x="279" y="1"/>
                    <a:pt x="2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8" name="Google Shape;8998;p76"/>
            <p:cNvSpPr/>
            <p:nvPr/>
          </p:nvSpPr>
          <p:spPr>
            <a:xfrm>
              <a:off x="888916" y="3295998"/>
              <a:ext cx="44648" cy="29691"/>
            </a:xfrm>
            <a:custGeom>
              <a:avLst/>
              <a:gdLst/>
              <a:ahLst/>
              <a:cxnLst/>
              <a:rect l="l" t="t" r="r" b="b"/>
              <a:pathLst>
                <a:path w="1406" h="935" extrusionOk="0">
                  <a:moveTo>
                    <a:pt x="203" y="0"/>
                  </a:moveTo>
                  <a:cubicBezTo>
                    <a:pt x="136" y="0"/>
                    <a:pt x="64" y="37"/>
                    <a:pt x="24" y="101"/>
                  </a:cubicBezTo>
                  <a:cubicBezTo>
                    <a:pt x="1" y="184"/>
                    <a:pt x="36" y="303"/>
                    <a:pt x="120" y="351"/>
                  </a:cubicBezTo>
                  <a:lnTo>
                    <a:pt x="1084" y="899"/>
                  </a:lnTo>
                  <a:cubicBezTo>
                    <a:pt x="1120" y="923"/>
                    <a:pt x="1144" y="934"/>
                    <a:pt x="1179" y="934"/>
                  </a:cubicBezTo>
                  <a:cubicBezTo>
                    <a:pt x="1239" y="934"/>
                    <a:pt x="1310" y="899"/>
                    <a:pt x="1334" y="839"/>
                  </a:cubicBezTo>
                  <a:cubicBezTo>
                    <a:pt x="1406" y="756"/>
                    <a:pt x="1358" y="637"/>
                    <a:pt x="1263" y="577"/>
                  </a:cubicBezTo>
                  <a:lnTo>
                    <a:pt x="298" y="30"/>
                  </a:lnTo>
                  <a:cubicBezTo>
                    <a:pt x="271" y="10"/>
                    <a:pt x="237" y="0"/>
                    <a:pt x="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9" name="Google Shape;8999;p76"/>
            <p:cNvSpPr/>
            <p:nvPr/>
          </p:nvSpPr>
          <p:spPr>
            <a:xfrm>
              <a:off x="1162644" y="3454106"/>
              <a:ext cx="45029" cy="30390"/>
            </a:xfrm>
            <a:custGeom>
              <a:avLst/>
              <a:gdLst/>
              <a:ahLst/>
              <a:cxnLst/>
              <a:rect l="l" t="t" r="r" b="b"/>
              <a:pathLst>
                <a:path w="1418" h="957" extrusionOk="0">
                  <a:moveTo>
                    <a:pt x="237" y="1"/>
                  </a:moveTo>
                  <a:cubicBezTo>
                    <a:pt x="171" y="1"/>
                    <a:pt x="101" y="41"/>
                    <a:pt x="60" y="99"/>
                  </a:cubicBezTo>
                  <a:cubicBezTo>
                    <a:pt x="1" y="194"/>
                    <a:pt x="48" y="313"/>
                    <a:pt x="132" y="373"/>
                  </a:cubicBezTo>
                  <a:lnTo>
                    <a:pt x="1096" y="920"/>
                  </a:lnTo>
                  <a:cubicBezTo>
                    <a:pt x="1132" y="932"/>
                    <a:pt x="1156" y="956"/>
                    <a:pt x="1191" y="956"/>
                  </a:cubicBezTo>
                  <a:cubicBezTo>
                    <a:pt x="1251" y="956"/>
                    <a:pt x="1322" y="920"/>
                    <a:pt x="1346" y="861"/>
                  </a:cubicBezTo>
                  <a:cubicBezTo>
                    <a:pt x="1418" y="766"/>
                    <a:pt x="1382" y="646"/>
                    <a:pt x="1299" y="575"/>
                  </a:cubicBezTo>
                  <a:lnTo>
                    <a:pt x="322" y="27"/>
                  </a:lnTo>
                  <a:cubicBezTo>
                    <a:pt x="296" y="9"/>
                    <a:pt x="267" y="1"/>
                    <a:pt x="2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00" name="Google Shape;9000;p76"/>
            <p:cNvSpPr/>
            <p:nvPr/>
          </p:nvSpPr>
          <p:spPr>
            <a:xfrm>
              <a:off x="865862" y="3383864"/>
              <a:ext cx="47664" cy="12130"/>
            </a:xfrm>
            <a:custGeom>
              <a:avLst/>
              <a:gdLst/>
              <a:ahLst/>
              <a:cxnLst/>
              <a:rect l="l" t="t" r="r" b="b"/>
              <a:pathLst>
                <a:path w="1501" h="382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cubicBezTo>
                    <a:pt x="0" y="287"/>
                    <a:pt x="84" y="382"/>
                    <a:pt x="191" y="382"/>
                  </a:cubicBezTo>
                  <a:lnTo>
                    <a:pt x="1310" y="382"/>
                  </a:lnTo>
                  <a:cubicBezTo>
                    <a:pt x="1429" y="382"/>
                    <a:pt x="1501" y="299"/>
                    <a:pt x="1501" y="191"/>
                  </a:cubicBezTo>
                  <a:cubicBezTo>
                    <a:pt x="1501" y="84"/>
                    <a:pt x="1417" y="1"/>
                    <a:pt x="1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01" name="Google Shape;9001;p76"/>
            <p:cNvSpPr/>
            <p:nvPr/>
          </p:nvSpPr>
          <p:spPr>
            <a:xfrm>
              <a:off x="1182300" y="3383864"/>
              <a:ext cx="48045" cy="12130"/>
            </a:xfrm>
            <a:custGeom>
              <a:avLst/>
              <a:gdLst/>
              <a:ahLst/>
              <a:cxnLst/>
              <a:rect l="l" t="t" r="r" b="b"/>
              <a:pathLst>
                <a:path w="1513" h="382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cubicBezTo>
                    <a:pt x="1" y="287"/>
                    <a:pt x="96" y="382"/>
                    <a:pt x="203" y="382"/>
                  </a:cubicBezTo>
                  <a:lnTo>
                    <a:pt x="1311" y="382"/>
                  </a:lnTo>
                  <a:cubicBezTo>
                    <a:pt x="1418" y="382"/>
                    <a:pt x="1513" y="287"/>
                    <a:pt x="1513" y="191"/>
                  </a:cubicBezTo>
                  <a:cubicBezTo>
                    <a:pt x="1513" y="84"/>
                    <a:pt x="1430" y="1"/>
                    <a:pt x="1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02" name="Google Shape;9002;p76"/>
            <p:cNvSpPr/>
            <p:nvPr/>
          </p:nvSpPr>
          <p:spPr>
            <a:xfrm>
              <a:off x="888916" y="3454011"/>
              <a:ext cx="43885" cy="30104"/>
            </a:xfrm>
            <a:custGeom>
              <a:avLst/>
              <a:gdLst/>
              <a:ahLst/>
              <a:cxnLst/>
              <a:rect l="l" t="t" r="r" b="b"/>
              <a:pathLst>
                <a:path w="1382" h="948" extrusionOk="0">
                  <a:moveTo>
                    <a:pt x="1186" y="1"/>
                  </a:moveTo>
                  <a:cubicBezTo>
                    <a:pt x="1152" y="1"/>
                    <a:pt x="1117" y="10"/>
                    <a:pt x="1084" y="30"/>
                  </a:cubicBezTo>
                  <a:lnTo>
                    <a:pt x="120" y="590"/>
                  </a:lnTo>
                  <a:cubicBezTo>
                    <a:pt x="36" y="649"/>
                    <a:pt x="1" y="745"/>
                    <a:pt x="48" y="852"/>
                  </a:cubicBezTo>
                  <a:cubicBezTo>
                    <a:pt x="72" y="911"/>
                    <a:pt x="144" y="947"/>
                    <a:pt x="215" y="947"/>
                  </a:cubicBezTo>
                  <a:cubicBezTo>
                    <a:pt x="239" y="947"/>
                    <a:pt x="274" y="923"/>
                    <a:pt x="298" y="911"/>
                  </a:cubicBezTo>
                  <a:lnTo>
                    <a:pt x="1263" y="364"/>
                  </a:lnTo>
                  <a:cubicBezTo>
                    <a:pt x="1358" y="304"/>
                    <a:pt x="1382" y="197"/>
                    <a:pt x="1334" y="90"/>
                  </a:cubicBezTo>
                  <a:cubicBezTo>
                    <a:pt x="1311" y="35"/>
                    <a:pt x="1251" y="1"/>
                    <a:pt x="1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03" name="Google Shape;9003;p76"/>
            <p:cNvSpPr/>
            <p:nvPr/>
          </p:nvSpPr>
          <p:spPr>
            <a:xfrm>
              <a:off x="1163025" y="3295648"/>
              <a:ext cx="44648" cy="30040"/>
            </a:xfrm>
            <a:custGeom>
              <a:avLst/>
              <a:gdLst/>
              <a:ahLst/>
              <a:cxnLst/>
              <a:rect l="l" t="t" r="r" b="b"/>
              <a:pathLst>
                <a:path w="1406" h="946" extrusionOk="0">
                  <a:moveTo>
                    <a:pt x="1177" y="1"/>
                  </a:moveTo>
                  <a:cubicBezTo>
                    <a:pt x="1147" y="1"/>
                    <a:pt x="1115" y="6"/>
                    <a:pt x="1084" y="17"/>
                  </a:cubicBezTo>
                  <a:lnTo>
                    <a:pt x="120" y="576"/>
                  </a:lnTo>
                  <a:cubicBezTo>
                    <a:pt x="36" y="636"/>
                    <a:pt x="1" y="731"/>
                    <a:pt x="48" y="838"/>
                  </a:cubicBezTo>
                  <a:cubicBezTo>
                    <a:pt x="96" y="910"/>
                    <a:pt x="155" y="945"/>
                    <a:pt x="227" y="945"/>
                  </a:cubicBezTo>
                  <a:cubicBezTo>
                    <a:pt x="251" y="945"/>
                    <a:pt x="286" y="934"/>
                    <a:pt x="310" y="910"/>
                  </a:cubicBezTo>
                  <a:lnTo>
                    <a:pt x="1287" y="362"/>
                  </a:lnTo>
                  <a:cubicBezTo>
                    <a:pt x="1370" y="302"/>
                    <a:pt x="1406" y="195"/>
                    <a:pt x="1358" y="100"/>
                  </a:cubicBezTo>
                  <a:cubicBezTo>
                    <a:pt x="1316" y="33"/>
                    <a:pt x="1250" y="1"/>
                    <a:pt x="1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04" name="Google Shape;9004;p76"/>
            <p:cNvSpPr/>
            <p:nvPr/>
          </p:nvSpPr>
          <p:spPr>
            <a:xfrm>
              <a:off x="953188" y="3505835"/>
              <a:ext cx="31787" cy="43282"/>
            </a:xfrm>
            <a:custGeom>
              <a:avLst/>
              <a:gdLst/>
              <a:ahLst/>
              <a:cxnLst/>
              <a:rect l="l" t="t" r="r" b="b"/>
              <a:pathLst>
                <a:path w="1001" h="1363" extrusionOk="0">
                  <a:moveTo>
                    <a:pt x="782" y="0"/>
                  </a:moveTo>
                  <a:cubicBezTo>
                    <a:pt x="714" y="0"/>
                    <a:pt x="648" y="37"/>
                    <a:pt x="608" y="101"/>
                  </a:cubicBezTo>
                  <a:lnTo>
                    <a:pt x="60" y="1065"/>
                  </a:lnTo>
                  <a:cubicBezTo>
                    <a:pt x="1" y="1161"/>
                    <a:pt x="48" y="1280"/>
                    <a:pt x="132" y="1327"/>
                  </a:cubicBezTo>
                  <a:cubicBezTo>
                    <a:pt x="167" y="1351"/>
                    <a:pt x="191" y="1363"/>
                    <a:pt x="227" y="1363"/>
                  </a:cubicBezTo>
                  <a:cubicBezTo>
                    <a:pt x="286" y="1363"/>
                    <a:pt x="358" y="1327"/>
                    <a:pt x="394" y="1280"/>
                  </a:cubicBezTo>
                  <a:lnTo>
                    <a:pt x="941" y="303"/>
                  </a:lnTo>
                  <a:cubicBezTo>
                    <a:pt x="1001" y="184"/>
                    <a:pt x="965" y="65"/>
                    <a:pt x="882" y="30"/>
                  </a:cubicBezTo>
                  <a:cubicBezTo>
                    <a:pt x="850" y="10"/>
                    <a:pt x="816" y="0"/>
                    <a:pt x="7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05" name="Google Shape;9005;p76"/>
            <p:cNvSpPr/>
            <p:nvPr/>
          </p:nvSpPr>
          <p:spPr>
            <a:xfrm>
              <a:off x="1111614" y="3231726"/>
              <a:ext cx="31025" cy="42933"/>
            </a:xfrm>
            <a:custGeom>
              <a:avLst/>
              <a:gdLst/>
              <a:ahLst/>
              <a:cxnLst/>
              <a:rect l="l" t="t" r="r" b="b"/>
              <a:pathLst>
                <a:path w="977" h="1352" extrusionOk="0">
                  <a:moveTo>
                    <a:pt x="754" y="0"/>
                  </a:moveTo>
                  <a:cubicBezTo>
                    <a:pt x="688" y="0"/>
                    <a:pt x="620" y="37"/>
                    <a:pt x="572" y="101"/>
                  </a:cubicBezTo>
                  <a:lnTo>
                    <a:pt x="24" y="1065"/>
                  </a:lnTo>
                  <a:cubicBezTo>
                    <a:pt x="0" y="1137"/>
                    <a:pt x="24" y="1256"/>
                    <a:pt x="119" y="1315"/>
                  </a:cubicBezTo>
                  <a:cubicBezTo>
                    <a:pt x="143" y="1339"/>
                    <a:pt x="179" y="1351"/>
                    <a:pt x="203" y="1351"/>
                  </a:cubicBezTo>
                  <a:cubicBezTo>
                    <a:pt x="262" y="1351"/>
                    <a:pt x="346" y="1315"/>
                    <a:pt x="370" y="1256"/>
                  </a:cubicBezTo>
                  <a:lnTo>
                    <a:pt x="917" y="291"/>
                  </a:lnTo>
                  <a:cubicBezTo>
                    <a:pt x="977" y="208"/>
                    <a:pt x="941" y="89"/>
                    <a:pt x="846" y="29"/>
                  </a:cubicBezTo>
                  <a:cubicBezTo>
                    <a:pt x="818" y="10"/>
                    <a:pt x="786" y="0"/>
                    <a:pt x="7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06" name="Google Shape;9006;p76"/>
          <p:cNvGrpSpPr/>
          <p:nvPr/>
        </p:nvGrpSpPr>
        <p:grpSpPr>
          <a:xfrm>
            <a:off x="1384926" y="3226963"/>
            <a:ext cx="370168" cy="325965"/>
            <a:chOff x="1404617" y="3226962"/>
            <a:chExt cx="370168" cy="325965"/>
          </a:xfrm>
          <a:solidFill>
            <a:schemeClr val="tx1"/>
          </a:solidFill>
        </p:grpSpPr>
        <p:sp>
          <p:nvSpPr>
            <p:cNvPr id="9007" name="Google Shape;9007;p76"/>
            <p:cNvSpPr/>
            <p:nvPr/>
          </p:nvSpPr>
          <p:spPr>
            <a:xfrm>
              <a:off x="1535067" y="3226962"/>
              <a:ext cx="12130" cy="37090"/>
            </a:xfrm>
            <a:custGeom>
              <a:avLst/>
              <a:gdLst/>
              <a:ahLst/>
              <a:cxnLst/>
              <a:rect l="l" t="t" r="r" b="b"/>
              <a:pathLst>
                <a:path w="382" h="1168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lnTo>
                    <a:pt x="0" y="977"/>
                  </a:lnTo>
                  <a:cubicBezTo>
                    <a:pt x="0" y="1084"/>
                    <a:pt x="84" y="1168"/>
                    <a:pt x="191" y="1168"/>
                  </a:cubicBezTo>
                  <a:cubicBezTo>
                    <a:pt x="298" y="1168"/>
                    <a:pt x="381" y="1084"/>
                    <a:pt x="381" y="977"/>
                  </a:cubicBezTo>
                  <a:lnTo>
                    <a:pt x="381" y="191"/>
                  </a:lnTo>
                  <a:cubicBezTo>
                    <a:pt x="381" y="84"/>
                    <a:pt x="298" y="1"/>
                    <a:pt x="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08" name="Google Shape;9008;p76"/>
            <p:cNvSpPr/>
            <p:nvPr/>
          </p:nvSpPr>
          <p:spPr>
            <a:xfrm>
              <a:off x="1472287" y="3243221"/>
              <a:ext cx="25753" cy="34073"/>
            </a:xfrm>
            <a:custGeom>
              <a:avLst/>
              <a:gdLst/>
              <a:ahLst/>
              <a:cxnLst/>
              <a:rect l="l" t="t" r="r" b="b"/>
              <a:pathLst>
                <a:path w="811" h="1073" extrusionOk="0">
                  <a:moveTo>
                    <a:pt x="217" y="1"/>
                  </a:moveTo>
                  <a:cubicBezTo>
                    <a:pt x="185" y="1"/>
                    <a:pt x="152" y="9"/>
                    <a:pt x="120" y="25"/>
                  </a:cubicBezTo>
                  <a:cubicBezTo>
                    <a:pt x="25" y="72"/>
                    <a:pt x="1" y="179"/>
                    <a:pt x="37" y="287"/>
                  </a:cubicBezTo>
                  <a:lnTo>
                    <a:pt x="442" y="989"/>
                  </a:lnTo>
                  <a:cubicBezTo>
                    <a:pt x="477" y="1049"/>
                    <a:pt x="549" y="1072"/>
                    <a:pt x="608" y="1072"/>
                  </a:cubicBezTo>
                  <a:cubicBezTo>
                    <a:pt x="632" y="1072"/>
                    <a:pt x="668" y="1061"/>
                    <a:pt x="692" y="1049"/>
                  </a:cubicBezTo>
                  <a:cubicBezTo>
                    <a:pt x="787" y="989"/>
                    <a:pt x="811" y="882"/>
                    <a:pt x="775" y="775"/>
                  </a:cubicBezTo>
                  <a:lnTo>
                    <a:pt x="382" y="96"/>
                  </a:lnTo>
                  <a:cubicBezTo>
                    <a:pt x="342" y="33"/>
                    <a:pt x="281" y="1"/>
                    <a:pt x="2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09" name="Google Shape;9009;p76"/>
            <p:cNvSpPr/>
            <p:nvPr/>
          </p:nvSpPr>
          <p:spPr>
            <a:xfrm>
              <a:off x="1426179" y="3289266"/>
              <a:ext cx="35947" cy="24705"/>
            </a:xfrm>
            <a:custGeom>
              <a:avLst/>
              <a:gdLst/>
              <a:ahLst/>
              <a:cxnLst/>
              <a:rect l="l" t="t" r="r" b="b"/>
              <a:pathLst>
                <a:path w="1132" h="778" extrusionOk="0">
                  <a:moveTo>
                    <a:pt x="229" y="1"/>
                  </a:moveTo>
                  <a:cubicBezTo>
                    <a:pt x="159" y="1"/>
                    <a:pt x="89" y="41"/>
                    <a:pt x="48" y="99"/>
                  </a:cubicBezTo>
                  <a:cubicBezTo>
                    <a:pt x="0" y="194"/>
                    <a:pt x="36" y="301"/>
                    <a:pt x="143" y="361"/>
                  </a:cubicBezTo>
                  <a:lnTo>
                    <a:pt x="822" y="742"/>
                  </a:lnTo>
                  <a:cubicBezTo>
                    <a:pt x="858" y="754"/>
                    <a:pt x="881" y="777"/>
                    <a:pt x="917" y="777"/>
                  </a:cubicBezTo>
                  <a:cubicBezTo>
                    <a:pt x="977" y="777"/>
                    <a:pt x="1048" y="742"/>
                    <a:pt x="1072" y="682"/>
                  </a:cubicBezTo>
                  <a:cubicBezTo>
                    <a:pt x="1132" y="599"/>
                    <a:pt x="1096" y="480"/>
                    <a:pt x="1001" y="420"/>
                  </a:cubicBezTo>
                  <a:lnTo>
                    <a:pt x="322" y="27"/>
                  </a:lnTo>
                  <a:cubicBezTo>
                    <a:pt x="292" y="9"/>
                    <a:pt x="261" y="1"/>
                    <a:pt x="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10" name="Google Shape;9010;p76"/>
            <p:cNvSpPr/>
            <p:nvPr/>
          </p:nvSpPr>
          <p:spPr>
            <a:xfrm>
              <a:off x="1410682" y="3350997"/>
              <a:ext cx="37439" cy="12511"/>
            </a:xfrm>
            <a:custGeom>
              <a:avLst/>
              <a:gdLst/>
              <a:ahLst/>
              <a:cxnLst/>
              <a:rect l="l" t="t" r="r" b="b"/>
              <a:pathLst>
                <a:path w="1179" h="394" extrusionOk="0">
                  <a:moveTo>
                    <a:pt x="191" y="0"/>
                  </a:moveTo>
                  <a:cubicBezTo>
                    <a:pt x="96" y="0"/>
                    <a:pt x="0" y="95"/>
                    <a:pt x="0" y="203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988" y="393"/>
                  </a:lnTo>
                  <a:cubicBezTo>
                    <a:pt x="1084" y="393"/>
                    <a:pt x="1179" y="298"/>
                    <a:pt x="1179" y="203"/>
                  </a:cubicBezTo>
                  <a:cubicBezTo>
                    <a:pt x="1179" y="95"/>
                    <a:pt x="1084" y="0"/>
                    <a:pt x="9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11" name="Google Shape;9011;p76"/>
            <p:cNvSpPr/>
            <p:nvPr/>
          </p:nvSpPr>
          <p:spPr>
            <a:xfrm>
              <a:off x="1426179" y="3400980"/>
              <a:ext cx="35566" cy="24896"/>
            </a:xfrm>
            <a:custGeom>
              <a:avLst/>
              <a:gdLst/>
              <a:ahLst/>
              <a:cxnLst/>
              <a:rect l="l" t="t" r="r" b="b"/>
              <a:pathLst>
                <a:path w="1120" h="784" extrusionOk="0">
                  <a:moveTo>
                    <a:pt x="904" y="0"/>
                  </a:moveTo>
                  <a:cubicBezTo>
                    <a:pt x="874" y="0"/>
                    <a:pt x="843" y="7"/>
                    <a:pt x="810" y="22"/>
                  </a:cubicBezTo>
                  <a:lnTo>
                    <a:pt x="119" y="414"/>
                  </a:lnTo>
                  <a:cubicBezTo>
                    <a:pt x="36" y="486"/>
                    <a:pt x="0" y="593"/>
                    <a:pt x="60" y="688"/>
                  </a:cubicBezTo>
                  <a:cubicBezTo>
                    <a:pt x="96" y="748"/>
                    <a:pt x="167" y="784"/>
                    <a:pt x="227" y="784"/>
                  </a:cubicBezTo>
                  <a:cubicBezTo>
                    <a:pt x="262" y="784"/>
                    <a:pt x="286" y="760"/>
                    <a:pt x="322" y="748"/>
                  </a:cubicBezTo>
                  <a:lnTo>
                    <a:pt x="1001" y="367"/>
                  </a:lnTo>
                  <a:cubicBezTo>
                    <a:pt x="1096" y="307"/>
                    <a:pt x="1120" y="200"/>
                    <a:pt x="1072" y="93"/>
                  </a:cubicBezTo>
                  <a:cubicBezTo>
                    <a:pt x="1031" y="35"/>
                    <a:pt x="972" y="0"/>
                    <a:pt x="9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12" name="Google Shape;9012;p76"/>
            <p:cNvSpPr/>
            <p:nvPr/>
          </p:nvSpPr>
          <p:spPr>
            <a:xfrm>
              <a:off x="1620138" y="3289043"/>
              <a:ext cx="35566" cy="24928"/>
            </a:xfrm>
            <a:custGeom>
              <a:avLst/>
              <a:gdLst/>
              <a:ahLst/>
              <a:cxnLst/>
              <a:rect l="l" t="t" r="r" b="b"/>
              <a:pathLst>
                <a:path w="1120" h="785" extrusionOk="0">
                  <a:moveTo>
                    <a:pt x="895" y="1"/>
                  </a:moveTo>
                  <a:cubicBezTo>
                    <a:pt x="864" y="1"/>
                    <a:pt x="831" y="8"/>
                    <a:pt x="798" y="22"/>
                  </a:cubicBezTo>
                  <a:lnTo>
                    <a:pt x="119" y="403"/>
                  </a:lnTo>
                  <a:cubicBezTo>
                    <a:pt x="24" y="463"/>
                    <a:pt x="0" y="570"/>
                    <a:pt x="48" y="677"/>
                  </a:cubicBezTo>
                  <a:cubicBezTo>
                    <a:pt x="107" y="749"/>
                    <a:pt x="167" y="784"/>
                    <a:pt x="227" y="784"/>
                  </a:cubicBezTo>
                  <a:cubicBezTo>
                    <a:pt x="250" y="784"/>
                    <a:pt x="286" y="761"/>
                    <a:pt x="310" y="749"/>
                  </a:cubicBezTo>
                  <a:lnTo>
                    <a:pt x="1000" y="368"/>
                  </a:lnTo>
                  <a:cubicBezTo>
                    <a:pt x="1084" y="308"/>
                    <a:pt x="1120" y="201"/>
                    <a:pt x="1072" y="94"/>
                  </a:cubicBezTo>
                  <a:cubicBezTo>
                    <a:pt x="1031" y="36"/>
                    <a:pt x="966" y="1"/>
                    <a:pt x="8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13" name="Google Shape;9013;p76"/>
            <p:cNvSpPr/>
            <p:nvPr/>
          </p:nvSpPr>
          <p:spPr>
            <a:xfrm>
              <a:off x="1584224" y="3243507"/>
              <a:ext cx="26103" cy="33787"/>
            </a:xfrm>
            <a:custGeom>
              <a:avLst/>
              <a:gdLst/>
              <a:ahLst/>
              <a:cxnLst/>
              <a:rect l="l" t="t" r="r" b="b"/>
              <a:pathLst>
                <a:path w="822" h="1064" extrusionOk="0">
                  <a:moveTo>
                    <a:pt x="594" y="1"/>
                  </a:moveTo>
                  <a:cubicBezTo>
                    <a:pt x="527" y="1"/>
                    <a:pt x="458" y="41"/>
                    <a:pt x="417" y="99"/>
                  </a:cubicBezTo>
                  <a:lnTo>
                    <a:pt x="24" y="790"/>
                  </a:lnTo>
                  <a:cubicBezTo>
                    <a:pt x="0" y="873"/>
                    <a:pt x="24" y="992"/>
                    <a:pt x="119" y="1040"/>
                  </a:cubicBezTo>
                  <a:cubicBezTo>
                    <a:pt x="143" y="1052"/>
                    <a:pt x="179" y="1063"/>
                    <a:pt x="203" y="1063"/>
                  </a:cubicBezTo>
                  <a:cubicBezTo>
                    <a:pt x="262" y="1063"/>
                    <a:pt x="346" y="1040"/>
                    <a:pt x="369" y="980"/>
                  </a:cubicBezTo>
                  <a:lnTo>
                    <a:pt x="762" y="290"/>
                  </a:lnTo>
                  <a:cubicBezTo>
                    <a:pt x="822" y="206"/>
                    <a:pt x="774" y="87"/>
                    <a:pt x="679" y="28"/>
                  </a:cubicBezTo>
                  <a:cubicBezTo>
                    <a:pt x="653" y="9"/>
                    <a:pt x="624" y="1"/>
                    <a:pt x="5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14" name="Google Shape;9014;p76"/>
            <p:cNvSpPr/>
            <p:nvPr/>
          </p:nvSpPr>
          <p:spPr>
            <a:xfrm>
              <a:off x="1404617" y="3271197"/>
              <a:ext cx="285859" cy="281349"/>
            </a:xfrm>
            <a:custGeom>
              <a:avLst/>
              <a:gdLst/>
              <a:ahLst/>
              <a:cxnLst/>
              <a:rect l="l" t="t" r="r" b="b"/>
              <a:pathLst>
                <a:path w="9002" h="8860" extrusionOk="0">
                  <a:moveTo>
                    <a:pt x="4525" y="1013"/>
                  </a:moveTo>
                  <a:lnTo>
                    <a:pt x="4573" y="1025"/>
                  </a:lnTo>
                  <a:lnTo>
                    <a:pt x="4704" y="1025"/>
                  </a:lnTo>
                  <a:lnTo>
                    <a:pt x="4787" y="1061"/>
                  </a:lnTo>
                  <a:lnTo>
                    <a:pt x="4811" y="1061"/>
                  </a:lnTo>
                  <a:lnTo>
                    <a:pt x="4823" y="1072"/>
                  </a:lnTo>
                  <a:cubicBezTo>
                    <a:pt x="4835" y="1072"/>
                    <a:pt x="4835" y="1084"/>
                    <a:pt x="4847" y="1084"/>
                  </a:cubicBezTo>
                  <a:cubicBezTo>
                    <a:pt x="4847" y="1084"/>
                    <a:pt x="4870" y="1084"/>
                    <a:pt x="4870" y="1096"/>
                  </a:cubicBezTo>
                  <a:lnTo>
                    <a:pt x="4942" y="1132"/>
                  </a:lnTo>
                  <a:lnTo>
                    <a:pt x="4954" y="1132"/>
                  </a:lnTo>
                  <a:lnTo>
                    <a:pt x="4989" y="1144"/>
                  </a:lnTo>
                  <a:cubicBezTo>
                    <a:pt x="4989" y="1144"/>
                    <a:pt x="5001" y="1144"/>
                    <a:pt x="5001" y="1156"/>
                  </a:cubicBezTo>
                  <a:cubicBezTo>
                    <a:pt x="5001" y="1156"/>
                    <a:pt x="5013" y="1156"/>
                    <a:pt x="5013" y="1180"/>
                  </a:cubicBezTo>
                  <a:lnTo>
                    <a:pt x="5049" y="1192"/>
                  </a:lnTo>
                  <a:cubicBezTo>
                    <a:pt x="5049" y="1192"/>
                    <a:pt x="5061" y="1192"/>
                    <a:pt x="5061" y="1203"/>
                  </a:cubicBezTo>
                  <a:cubicBezTo>
                    <a:pt x="5061" y="1203"/>
                    <a:pt x="5073" y="1203"/>
                    <a:pt x="5073" y="1215"/>
                  </a:cubicBezTo>
                  <a:lnTo>
                    <a:pt x="5085" y="1239"/>
                  </a:lnTo>
                  <a:cubicBezTo>
                    <a:pt x="5085" y="1239"/>
                    <a:pt x="5109" y="1239"/>
                    <a:pt x="5109" y="1251"/>
                  </a:cubicBezTo>
                  <a:cubicBezTo>
                    <a:pt x="5109" y="1251"/>
                    <a:pt x="5120" y="1251"/>
                    <a:pt x="5120" y="1263"/>
                  </a:cubicBezTo>
                  <a:cubicBezTo>
                    <a:pt x="5120" y="1263"/>
                    <a:pt x="5132" y="1263"/>
                    <a:pt x="5132" y="1275"/>
                  </a:cubicBezTo>
                  <a:lnTo>
                    <a:pt x="5144" y="1299"/>
                  </a:lnTo>
                  <a:cubicBezTo>
                    <a:pt x="5144" y="1299"/>
                    <a:pt x="5168" y="1299"/>
                    <a:pt x="5168" y="1311"/>
                  </a:cubicBezTo>
                  <a:lnTo>
                    <a:pt x="5263" y="1394"/>
                  </a:lnTo>
                  <a:lnTo>
                    <a:pt x="5299" y="1430"/>
                  </a:lnTo>
                  <a:cubicBezTo>
                    <a:pt x="5382" y="1501"/>
                    <a:pt x="5466" y="1596"/>
                    <a:pt x="5537" y="1680"/>
                  </a:cubicBezTo>
                  <a:cubicBezTo>
                    <a:pt x="5561" y="1715"/>
                    <a:pt x="5585" y="1739"/>
                    <a:pt x="5597" y="1787"/>
                  </a:cubicBezTo>
                  <a:lnTo>
                    <a:pt x="5597" y="1799"/>
                  </a:lnTo>
                  <a:cubicBezTo>
                    <a:pt x="5609" y="1834"/>
                    <a:pt x="5644" y="1858"/>
                    <a:pt x="5656" y="1894"/>
                  </a:cubicBezTo>
                  <a:lnTo>
                    <a:pt x="5656" y="1906"/>
                  </a:lnTo>
                  <a:cubicBezTo>
                    <a:pt x="5668" y="1930"/>
                    <a:pt x="5680" y="1965"/>
                    <a:pt x="5704" y="2013"/>
                  </a:cubicBezTo>
                  <a:lnTo>
                    <a:pt x="5704" y="2025"/>
                  </a:lnTo>
                  <a:cubicBezTo>
                    <a:pt x="5716" y="2049"/>
                    <a:pt x="5728" y="2096"/>
                    <a:pt x="5740" y="2132"/>
                  </a:cubicBezTo>
                  <a:lnTo>
                    <a:pt x="5740" y="2144"/>
                  </a:lnTo>
                  <a:cubicBezTo>
                    <a:pt x="5763" y="2168"/>
                    <a:pt x="5775" y="2215"/>
                    <a:pt x="5775" y="2251"/>
                  </a:cubicBezTo>
                  <a:lnTo>
                    <a:pt x="5775" y="2263"/>
                  </a:lnTo>
                  <a:cubicBezTo>
                    <a:pt x="5787" y="2287"/>
                    <a:pt x="5787" y="2335"/>
                    <a:pt x="5799" y="2382"/>
                  </a:cubicBezTo>
                  <a:lnTo>
                    <a:pt x="5799" y="2394"/>
                  </a:lnTo>
                  <a:cubicBezTo>
                    <a:pt x="5799" y="2442"/>
                    <a:pt x="5823" y="2466"/>
                    <a:pt x="5823" y="2513"/>
                  </a:cubicBezTo>
                  <a:lnTo>
                    <a:pt x="5823" y="2525"/>
                  </a:lnTo>
                  <a:lnTo>
                    <a:pt x="5823" y="2549"/>
                  </a:lnTo>
                  <a:cubicBezTo>
                    <a:pt x="5728" y="2620"/>
                    <a:pt x="5466" y="2739"/>
                    <a:pt x="5240" y="2894"/>
                  </a:cubicBezTo>
                  <a:cubicBezTo>
                    <a:pt x="5216" y="2894"/>
                    <a:pt x="5216" y="2906"/>
                    <a:pt x="5216" y="2906"/>
                  </a:cubicBezTo>
                  <a:cubicBezTo>
                    <a:pt x="5192" y="2918"/>
                    <a:pt x="5180" y="2930"/>
                    <a:pt x="5144" y="2966"/>
                  </a:cubicBezTo>
                  <a:cubicBezTo>
                    <a:pt x="5120" y="2977"/>
                    <a:pt x="5085" y="3013"/>
                    <a:pt x="5061" y="3037"/>
                  </a:cubicBezTo>
                  <a:cubicBezTo>
                    <a:pt x="5025" y="3049"/>
                    <a:pt x="5013" y="3085"/>
                    <a:pt x="4978" y="3097"/>
                  </a:cubicBezTo>
                  <a:cubicBezTo>
                    <a:pt x="4620" y="3406"/>
                    <a:pt x="4347" y="3823"/>
                    <a:pt x="4204" y="4299"/>
                  </a:cubicBezTo>
                  <a:cubicBezTo>
                    <a:pt x="4180" y="4299"/>
                    <a:pt x="4144" y="4287"/>
                    <a:pt x="4132" y="4287"/>
                  </a:cubicBezTo>
                  <a:cubicBezTo>
                    <a:pt x="4061" y="4275"/>
                    <a:pt x="3966" y="4275"/>
                    <a:pt x="3894" y="4275"/>
                  </a:cubicBezTo>
                  <a:lnTo>
                    <a:pt x="3632" y="4275"/>
                  </a:lnTo>
                  <a:cubicBezTo>
                    <a:pt x="3608" y="4275"/>
                    <a:pt x="3596" y="4251"/>
                    <a:pt x="3585" y="4251"/>
                  </a:cubicBezTo>
                  <a:lnTo>
                    <a:pt x="3573" y="4251"/>
                  </a:lnTo>
                  <a:cubicBezTo>
                    <a:pt x="3549" y="4240"/>
                    <a:pt x="3537" y="4240"/>
                    <a:pt x="3525" y="4228"/>
                  </a:cubicBezTo>
                  <a:cubicBezTo>
                    <a:pt x="3513" y="4216"/>
                    <a:pt x="3489" y="4216"/>
                    <a:pt x="3465" y="4192"/>
                  </a:cubicBezTo>
                  <a:lnTo>
                    <a:pt x="3454" y="4180"/>
                  </a:lnTo>
                  <a:cubicBezTo>
                    <a:pt x="3430" y="4168"/>
                    <a:pt x="3418" y="4168"/>
                    <a:pt x="3406" y="4156"/>
                  </a:cubicBezTo>
                  <a:lnTo>
                    <a:pt x="3394" y="4156"/>
                  </a:lnTo>
                  <a:cubicBezTo>
                    <a:pt x="3370" y="4132"/>
                    <a:pt x="3358" y="4120"/>
                    <a:pt x="3346" y="4120"/>
                  </a:cubicBezTo>
                  <a:lnTo>
                    <a:pt x="3335" y="4109"/>
                  </a:lnTo>
                  <a:cubicBezTo>
                    <a:pt x="3311" y="4097"/>
                    <a:pt x="3299" y="4097"/>
                    <a:pt x="3287" y="4073"/>
                  </a:cubicBezTo>
                  <a:lnTo>
                    <a:pt x="3275" y="4073"/>
                  </a:lnTo>
                  <a:lnTo>
                    <a:pt x="3227" y="4037"/>
                  </a:lnTo>
                  <a:lnTo>
                    <a:pt x="3215" y="4013"/>
                  </a:lnTo>
                  <a:cubicBezTo>
                    <a:pt x="3192" y="4001"/>
                    <a:pt x="3180" y="3990"/>
                    <a:pt x="3168" y="3990"/>
                  </a:cubicBezTo>
                  <a:lnTo>
                    <a:pt x="3156" y="3990"/>
                  </a:lnTo>
                  <a:lnTo>
                    <a:pt x="3108" y="3942"/>
                  </a:lnTo>
                  <a:lnTo>
                    <a:pt x="3096" y="3930"/>
                  </a:lnTo>
                  <a:lnTo>
                    <a:pt x="3061" y="3894"/>
                  </a:lnTo>
                  <a:lnTo>
                    <a:pt x="3049" y="3882"/>
                  </a:lnTo>
                  <a:lnTo>
                    <a:pt x="3001" y="3835"/>
                  </a:lnTo>
                  <a:lnTo>
                    <a:pt x="2989" y="3823"/>
                  </a:lnTo>
                  <a:lnTo>
                    <a:pt x="2989" y="3811"/>
                  </a:lnTo>
                  <a:cubicBezTo>
                    <a:pt x="2870" y="3680"/>
                    <a:pt x="2775" y="3525"/>
                    <a:pt x="2715" y="3358"/>
                  </a:cubicBezTo>
                  <a:cubicBezTo>
                    <a:pt x="2715" y="3347"/>
                    <a:pt x="2703" y="3335"/>
                    <a:pt x="2703" y="3323"/>
                  </a:cubicBezTo>
                  <a:lnTo>
                    <a:pt x="2703" y="3299"/>
                  </a:lnTo>
                  <a:cubicBezTo>
                    <a:pt x="2703" y="3287"/>
                    <a:pt x="2692" y="3275"/>
                    <a:pt x="2692" y="3263"/>
                  </a:cubicBezTo>
                  <a:lnTo>
                    <a:pt x="2692" y="3239"/>
                  </a:lnTo>
                  <a:cubicBezTo>
                    <a:pt x="2692" y="3228"/>
                    <a:pt x="2680" y="3204"/>
                    <a:pt x="2680" y="3180"/>
                  </a:cubicBezTo>
                  <a:cubicBezTo>
                    <a:pt x="2656" y="3108"/>
                    <a:pt x="2644" y="3049"/>
                    <a:pt x="2632" y="2977"/>
                  </a:cubicBezTo>
                  <a:lnTo>
                    <a:pt x="2632" y="2930"/>
                  </a:lnTo>
                  <a:lnTo>
                    <a:pt x="2632" y="2882"/>
                  </a:lnTo>
                  <a:cubicBezTo>
                    <a:pt x="2632" y="2823"/>
                    <a:pt x="2620" y="2763"/>
                    <a:pt x="2620" y="2704"/>
                  </a:cubicBezTo>
                  <a:lnTo>
                    <a:pt x="2620" y="2644"/>
                  </a:lnTo>
                  <a:lnTo>
                    <a:pt x="2620" y="2632"/>
                  </a:lnTo>
                  <a:lnTo>
                    <a:pt x="2620" y="2573"/>
                  </a:lnTo>
                  <a:lnTo>
                    <a:pt x="2620" y="2513"/>
                  </a:lnTo>
                  <a:lnTo>
                    <a:pt x="2620" y="2501"/>
                  </a:lnTo>
                  <a:cubicBezTo>
                    <a:pt x="2620" y="2454"/>
                    <a:pt x="2632" y="2430"/>
                    <a:pt x="2632" y="2382"/>
                  </a:cubicBezTo>
                  <a:lnTo>
                    <a:pt x="2632" y="2370"/>
                  </a:lnTo>
                  <a:cubicBezTo>
                    <a:pt x="2632" y="2335"/>
                    <a:pt x="2644" y="2287"/>
                    <a:pt x="2656" y="2263"/>
                  </a:cubicBezTo>
                  <a:lnTo>
                    <a:pt x="2656" y="2251"/>
                  </a:lnTo>
                  <a:cubicBezTo>
                    <a:pt x="2680" y="2215"/>
                    <a:pt x="2680" y="2168"/>
                    <a:pt x="2692" y="2144"/>
                  </a:cubicBezTo>
                  <a:lnTo>
                    <a:pt x="2692" y="2132"/>
                  </a:lnTo>
                  <a:cubicBezTo>
                    <a:pt x="2703" y="2096"/>
                    <a:pt x="2715" y="2049"/>
                    <a:pt x="2739" y="2025"/>
                  </a:cubicBezTo>
                  <a:lnTo>
                    <a:pt x="2739" y="2013"/>
                  </a:lnTo>
                  <a:cubicBezTo>
                    <a:pt x="2751" y="1977"/>
                    <a:pt x="2763" y="1930"/>
                    <a:pt x="2775" y="1906"/>
                  </a:cubicBezTo>
                  <a:lnTo>
                    <a:pt x="2775" y="1894"/>
                  </a:lnTo>
                  <a:cubicBezTo>
                    <a:pt x="2799" y="1858"/>
                    <a:pt x="2811" y="1834"/>
                    <a:pt x="2834" y="1799"/>
                  </a:cubicBezTo>
                  <a:lnTo>
                    <a:pt x="2858" y="1787"/>
                  </a:lnTo>
                  <a:cubicBezTo>
                    <a:pt x="2870" y="1751"/>
                    <a:pt x="2894" y="1727"/>
                    <a:pt x="2918" y="1692"/>
                  </a:cubicBezTo>
                  <a:cubicBezTo>
                    <a:pt x="2989" y="1608"/>
                    <a:pt x="3061" y="1513"/>
                    <a:pt x="3156" y="1442"/>
                  </a:cubicBezTo>
                  <a:lnTo>
                    <a:pt x="3180" y="1418"/>
                  </a:lnTo>
                  <a:lnTo>
                    <a:pt x="3299" y="1311"/>
                  </a:lnTo>
                  <a:cubicBezTo>
                    <a:pt x="3299" y="1311"/>
                    <a:pt x="3311" y="1311"/>
                    <a:pt x="3311" y="1299"/>
                  </a:cubicBezTo>
                  <a:cubicBezTo>
                    <a:pt x="3311" y="1299"/>
                    <a:pt x="3335" y="1299"/>
                    <a:pt x="3335" y="1275"/>
                  </a:cubicBezTo>
                  <a:lnTo>
                    <a:pt x="3346" y="1263"/>
                  </a:lnTo>
                  <a:cubicBezTo>
                    <a:pt x="3346" y="1263"/>
                    <a:pt x="3358" y="1263"/>
                    <a:pt x="3358" y="1251"/>
                  </a:cubicBezTo>
                  <a:cubicBezTo>
                    <a:pt x="3358" y="1251"/>
                    <a:pt x="3370" y="1251"/>
                    <a:pt x="3370" y="1239"/>
                  </a:cubicBezTo>
                  <a:cubicBezTo>
                    <a:pt x="3370" y="1239"/>
                    <a:pt x="3394" y="1239"/>
                    <a:pt x="3394" y="1215"/>
                  </a:cubicBezTo>
                  <a:cubicBezTo>
                    <a:pt x="3394" y="1215"/>
                    <a:pt x="3406" y="1215"/>
                    <a:pt x="3406" y="1203"/>
                  </a:cubicBezTo>
                  <a:lnTo>
                    <a:pt x="3430" y="1192"/>
                  </a:lnTo>
                  <a:cubicBezTo>
                    <a:pt x="3430" y="1192"/>
                    <a:pt x="3454" y="1192"/>
                    <a:pt x="3454" y="1180"/>
                  </a:cubicBezTo>
                  <a:cubicBezTo>
                    <a:pt x="3454" y="1180"/>
                    <a:pt x="3465" y="1180"/>
                    <a:pt x="3465" y="1156"/>
                  </a:cubicBezTo>
                  <a:lnTo>
                    <a:pt x="3489" y="1144"/>
                  </a:lnTo>
                  <a:cubicBezTo>
                    <a:pt x="3489" y="1144"/>
                    <a:pt x="3513" y="1144"/>
                    <a:pt x="3513" y="1132"/>
                  </a:cubicBezTo>
                  <a:lnTo>
                    <a:pt x="3585" y="1096"/>
                  </a:lnTo>
                  <a:cubicBezTo>
                    <a:pt x="3585" y="1096"/>
                    <a:pt x="3596" y="1096"/>
                    <a:pt x="3596" y="1084"/>
                  </a:cubicBezTo>
                  <a:cubicBezTo>
                    <a:pt x="3608" y="1084"/>
                    <a:pt x="3608" y="1072"/>
                    <a:pt x="3632" y="1072"/>
                  </a:cubicBezTo>
                  <a:lnTo>
                    <a:pt x="3644" y="1061"/>
                  </a:lnTo>
                  <a:lnTo>
                    <a:pt x="3656" y="1061"/>
                  </a:lnTo>
                  <a:lnTo>
                    <a:pt x="3763" y="1025"/>
                  </a:lnTo>
                  <a:lnTo>
                    <a:pt x="3882" y="1025"/>
                  </a:lnTo>
                  <a:lnTo>
                    <a:pt x="3930" y="1013"/>
                  </a:lnTo>
                  <a:close/>
                  <a:moveTo>
                    <a:pt x="4347" y="418"/>
                  </a:moveTo>
                  <a:cubicBezTo>
                    <a:pt x="4847" y="418"/>
                    <a:pt x="5335" y="584"/>
                    <a:pt x="5740" y="882"/>
                  </a:cubicBezTo>
                  <a:cubicBezTo>
                    <a:pt x="6156" y="1192"/>
                    <a:pt x="6454" y="1620"/>
                    <a:pt x="6585" y="2108"/>
                  </a:cubicBezTo>
                  <a:cubicBezTo>
                    <a:pt x="6621" y="2227"/>
                    <a:pt x="6644" y="2370"/>
                    <a:pt x="6668" y="2489"/>
                  </a:cubicBezTo>
                  <a:lnTo>
                    <a:pt x="6442" y="2489"/>
                  </a:lnTo>
                  <a:cubicBezTo>
                    <a:pt x="6442" y="2442"/>
                    <a:pt x="6430" y="2394"/>
                    <a:pt x="6430" y="2346"/>
                  </a:cubicBezTo>
                  <a:lnTo>
                    <a:pt x="6430" y="2335"/>
                  </a:lnTo>
                  <a:cubicBezTo>
                    <a:pt x="6406" y="2287"/>
                    <a:pt x="6406" y="2251"/>
                    <a:pt x="6394" y="2204"/>
                  </a:cubicBezTo>
                  <a:lnTo>
                    <a:pt x="6394" y="2192"/>
                  </a:lnTo>
                  <a:lnTo>
                    <a:pt x="6347" y="2049"/>
                  </a:lnTo>
                  <a:lnTo>
                    <a:pt x="6347" y="2037"/>
                  </a:lnTo>
                  <a:lnTo>
                    <a:pt x="6311" y="1906"/>
                  </a:lnTo>
                  <a:lnTo>
                    <a:pt x="6311" y="1894"/>
                  </a:lnTo>
                  <a:cubicBezTo>
                    <a:pt x="6287" y="1846"/>
                    <a:pt x="6263" y="1799"/>
                    <a:pt x="6252" y="1775"/>
                  </a:cubicBezTo>
                  <a:lnTo>
                    <a:pt x="6228" y="1751"/>
                  </a:lnTo>
                  <a:cubicBezTo>
                    <a:pt x="6216" y="1715"/>
                    <a:pt x="6192" y="1680"/>
                    <a:pt x="6156" y="1632"/>
                  </a:cubicBezTo>
                  <a:lnTo>
                    <a:pt x="6144" y="1620"/>
                  </a:lnTo>
                  <a:cubicBezTo>
                    <a:pt x="6109" y="1573"/>
                    <a:pt x="6085" y="1549"/>
                    <a:pt x="6073" y="1501"/>
                  </a:cubicBezTo>
                  <a:cubicBezTo>
                    <a:pt x="5978" y="1382"/>
                    <a:pt x="5894" y="1275"/>
                    <a:pt x="5787" y="1192"/>
                  </a:cubicBezTo>
                  <a:lnTo>
                    <a:pt x="5775" y="1180"/>
                  </a:lnTo>
                  <a:lnTo>
                    <a:pt x="5751" y="1156"/>
                  </a:lnTo>
                  <a:lnTo>
                    <a:pt x="5740" y="1144"/>
                  </a:lnTo>
                  <a:lnTo>
                    <a:pt x="5680" y="1084"/>
                  </a:lnTo>
                  <a:lnTo>
                    <a:pt x="5668" y="1072"/>
                  </a:lnTo>
                  <a:lnTo>
                    <a:pt x="5621" y="1037"/>
                  </a:lnTo>
                  <a:lnTo>
                    <a:pt x="5609" y="1025"/>
                  </a:lnTo>
                  <a:lnTo>
                    <a:pt x="5597" y="1013"/>
                  </a:lnTo>
                  <a:lnTo>
                    <a:pt x="5573" y="1001"/>
                  </a:lnTo>
                  <a:lnTo>
                    <a:pt x="5561" y="977"/>
                  </a:lnTo>
                  <a:lnTo>
                    <a:pt x="5549" y="965"/>
                  </a:lnTo>
                  <a:lnTo>
                    <a:pt x="5537" y="953"/>
                  </a:lnTo>
                  <a:lnTo>
                    <a:pt x="5513" y="942"/>
                  </a:lnTo>
                  <a:cubicBezTo>
                    <a:pt x="5513" y="942"/>
                    <a:pt x="5501" y="918"/>
                    <a:pt x="5490" y="918"/>
                  </a:cubicBezTo>
                  <a:lnTo>
                    <a:pt x="5442" y="894"/>
                  </a:lnTo>
                  <a:cubicBezTo>
                    <a:pt x="5430" y="894"/>
                    <a:pt x="5430" y="882"/>
                    <a:pt x="5430" y="882"/>
                  </a:cubicBezTo>
                  <a:cubicBezTo>
                    <a:pt x="5430" y="882"/>
                    <a:pt x="5418" y="858"/>
                    <a:pt x="5394" y="858"/>
                  </a:cubicBezTo>
                  <a:lnTo>
                    <a:pt x="5359" y="834"/>
                  </a:lnTo>
                  <a:cubicBezTo>
                    <a:pt x="5359" y="834"/>
                    <a:pt x="5335" y="834"/>
                    <a:pt x="5335" y="822"/>
                  </a:cubicBezTo>
                  <a:lnTo>
                    <a:pt x="5299" y="787"/>
                  </a:lnTo>
                  <a:cubicBezTo>
                    <a:pt x="5299" y="787"/>
                    <a:pt x="5275" y="787"/>
                    <a:pt x="5275" y="775"/>
                  </a:cubicBezTo>
                  <a:lnTo>
                    <a:pt x="5251" y="763"/>
                  </a:lnTo>
                  <a:cubicBezTo>
                    <a:pt x="5251" y="763"/>
                    <a:pt x="5240" y="763"/>
                    <a:pt x="5216" y="739"/>
                  </a:cubicBezTo>
                  <a:cubicBezTo>
                    <a:pt x="5204" y="739"/>
                    <a:pt x="5192" y="727"/>
                    <a:pt x="5180" y="727"/>
                  </a:cubicBezTo>
                  <a:lnTo>
                    <a:pt x="5144" y="727"/>
                  </a:lnTo>
                  <a:cubicBezTo>
                    <a:pt x="5144" y="727"/>
                    <a:pt x="5132" y="727"/>
                    <a:pt x="5120" y="715"/>
                  </a:cubicBezTo>
                  <a:lnTo>
                    <a:pt x="5037" y="715"/>
                  </a:lnTo>
                  <a:lnTo>
                    <a:pt x="5013" y="703"/>
                  </a:lnTo>
                  <a:lnTo>
                    <a:pt x="5001" y="703"/>
                  </a:lnTo>
                  <a:cubicBezTo>
                    <a:pt x="4978" y="703"/>
                    <a:pt x="4978" y="703"/>
                    <a:pt x="4966" y="680"/>
                  </a:cubicBezTo>
                  <a:lnTo>
                    <a:pt x="3989" y="680"/>
                  </a:lnTo>
                  <a:lnTo>
                    <a:pt x="3942" y="703"/>
                  </a:lnTo>
                  <a:lnTo>
                    <a:pt x="3727" y="703"/>
                  </a:lnTo>
                  <a:cubicBezTo>
                    <a:pt x="3716" y="703"/>
                    <a:pt x="3716" y="703"/>
                    <a:pt x="3704" y="715"/>
                  </a:cubicBezTo>
                  <a:lnTo>
                    <a:pt x="3585" y="715"/>
                  </a:lnTo>
                  <a:cubicBezTo>
                    <a:pt x="3573" y="715"/>
                    <a:pt x="3573" y="715"/>
                    <a:pt x="3549" y="727"/>
                  </a:cubicBezTo>
                  <a:lnTo>
                    <a:pt x="3525" y="727"/>
                  </a:lnTo>
                  <a:cubicBezTo>
                    <a:pt x="3513" y="727"/>
                    <a:pt x="3489" y="751"/>
                    <a:pt x="3477" y="751"/>
                  </a:cubicBezTo>
                  <a:cubicBezTo>
                    <a:pt x="3465" y="751"/>
                    <a:pt x="3465" y="751"/>
                    <a:pt x="3454" y="763"/>
                  </a:cubicBezTo>
                  <a:lnTo>
                    <a:pt x="3418" y="775"/>
                  </a:lnTo>
                  <a:cubicBezTo>
                    <a:pt x="3418" y="775"/>
                    <a:pt x="3406" y="775"/>
                    <a:pt x="3406" y="787"/>
                  </a:cubicBezTo>
                  <a:lnTo>
                    <a:pt x="3370" y="811"/>
                  </a:lnTo>
                  <a:lnTo>
                    <a:pt x="3358" y="822"/>
                  </a:lnTo>
                  <a:cubicBezTo>
                    <a:pt x="3358" y="822"/>
                    <a:pt x="3346" y="822"/>
                    <a:pt x="3346" y="834"/>
                  </a:cubicBezTo>
                  <a:lnTo>
                    <a:pt x="3299" y="870"/>
                  </a:lnTo>
                  <a:lnTo>
                    <a:pt x="3287" y="882"/>
                  </a:lnTo>
                  <a:cubicBezTo>
                    <a:pt x="3275" y="882"/>
                    <a:pt x="3275" y="894"/>
                    <a:pt x="3251" y="894"/>
                  </a:cubicBezTo>
                  <a:lnTo>
                    <a:pt x="3215" y="930"/>
                  </a:lnTo>
                  <a:lnTo>
                    <a:pt x="3192" y="942"/>
                  </a:lnTo>
                  <a:lnTo>
                    <a:pt x="3180" y="953"/>
                  </a:lnTo>
                  <a:cubicBezTo>
                    <a:pt x="3180" y="953"/>
                    <a:pt x="3168" y="965"/>
                    <a:pt x="3156" y="965"/>
                  </a:cubicBezTo>
                  <a:lnTo>
                    <a:pt x="3132" y="989"/>
                  </a:lnTo>
                  <a:lnTo>
                    <a:pt x="3120" y="1001"/>
                  </a:lnTo>
                  <a:lnTo>
                    <a:pt x="3108" y="1013"/>
                  </a:lnTo>
                  <a:cubicBezTo>
                    <a:pt x="3096" y="1013"/>
                    <a:pt x="3096" y="1025"/>
                    <a:pt x="3096" y="1025"/>
                  </a:cubicBezTo>
                  <a:lnTo>
                    <a:pt x="3073" y="1049"/>
                  </a:lnTo>
                  <a:lnTo>
                    <a:pt x="3037" y="1072"/>
                  </a:lnTo>
                  <a:lnTo>
                    <a:pt x="3013" y="1084"/>
                  </a:lnTo>
                  <a:lnTo>
                    <a:pt x="2954" y="1144"/>
                  </a:lnTo>
                  <a:lnTo>
                    <a:pt x="2942" y="1168"/>
                  </a:lnTo>
                  <a:lnTo>
                    <a:pt x="2930" y="1180"/>
                  </a:lnTo>
                  <a:lnTo>
                    <a:pt x="2918" y="1192"/>
                  </a:lnTo>
                  <a:cubicBezTo>
                    <a:pt x="2811" y="1287"/>
                    <a:pt x="2715" y="1382"/>
                    <a:pt x="2632" y="1501"/>
                  </a:cubicBezTo>
                  <a:cubicBezTo>
                    <a:pt x="2596" y="1549"/>
                    <a:pt x="2573" y="1584"/>
                    <a:pt x="2561" y="1620"/>
                  </a:cubicBezTo>
                  <a:lnTo>
                    <a:pt x="2537" y="1644"/>
                  </a:lnTo>
                  <a:cubicBezTo>
                    <a:pt x="2513" y="1680"/>
                    <a:pt x="2501" y="1715"/>
                    <a:pt x="2465" y="1763"/>
                  </a:cubicBezTo>
                  <a:lnTo>
                    <a:pt x="2465" y="1775"/>
                  </a:lnTo>
                  <a:cubicBezTo>
                    <a:pt x="2453" y="1823"/>
                    <a:pt x="2418" y="1846"/>
                    <a:pt x="2406" y="1894"/>
                  </a:cubicBezTo>
                  <a:lnTo>
                    <a:pt x="2406" y="1906"/>
                  </a:lnTo>
                  <a:lnTo>
                    <a:pt x="2358" y="2037"/>
                  </a:lnTo>
                  <a:lnTo>
                    <a:pt x="2358" y="2061"/>
                  </a:lnTo>
                  <a:lnTo>
                    <a:pt x="2322" y="2192"/>
                  </a:lnTo>
                  <a:lnTo>
                    <a:pt x="2322" y="2204"/>
                  </a:lnTo>
                  <a:cubicBezTo>
                    <a:pt x="2299" y="2251"/>
                    <a:pt x="2287" y="2299"/>
                    <a:pt x="2287" y="2335"/>
                  </a:cubicBezTo>
                  <a:lnTo>
                    <a:pt x="2287" y="2358"/>
                  </a:lnTo>
                  <a:cubicBezTo>
                    <a:pt x="2275" y="2394"/>
                    <a:pt x="2275" y="2442"/>
                    <a:pt x="2275" y="2489"/>
                  </a:cubicBezTo>
                  <a:lnTo>
                    <a:pt x="2275" y="2501"/>
                  </a:lnTo>
                  <a:lnTo>
                    <a:pt x="2275" y="2573"/>
                  </a:lnTo>
                  <a:lnTo>
                    <a:pt x="2275" y="2656"/>
                  </a:lnTo>
                  <a:lnTo>
                    <a:pt x="2275" y="2668"/>
                  </a:lnTo>
                  <a:lnTo>
                    <a:pt x="2275" y="2739"/>
                  </a:lnTo>
                  <a:cubicBezTo>
                    <a:pt x="2275" y="2811"/>
                    <a:pt x="2275" y="2894"/>
                    <a:pt x="2287" y="2954"/>
                  </a:cubicBezTo>
                  <a:lnTo>
                    <a:pt x="2287" y="2989"/>
                  </a:lnTo>
                  <a:cubicBezTo>
                    <a:pt x="2287" y="3013"/>
                    <a:pt x="2287" y="3037"/>
                    <a:pt x="2299" y="3049"/>
                  </a:cubicBezTo>
                  <a:cubicBezTo>
                    <a:pt x="2322" y="3144"/>
                    <a:pt x="2334" y="3228"/>
                    <a:pt x="2358" y="3311"/>
                  </a:cubicBezTo>
                  <a:cubicBezTo>
                    <a:pt x="2358" y="3335"/>
                    <a:pt x="2382" y="3347"/>
                    <a:pt x="2394" y="3382"/>
                  </a:cubicBezTo>
                  <a:lnTo>
                    <a:pt x="2394" y="3394"/>
                  </a:lnTo>
                  <a:cubicBezTo>
                    <a:pt x="2394" y="3406"/>
                    <a:pt x="2406" y="3442"/>
                    <a:pt x="2406" y="3454"/>
                  </a:cubicBezTo>
                  <a:lnTo>
                    <a:pt x="2406" y="3466"/>
                  </a:lnTo>
                  <a:cubicBezTo>
                    <a:pt x="2418" y="3489"/>
                    <a:pt x="2418" y="3513"/>
                    <a:pt x="2442" y="3525"/>
                  </a:cubicBezTo>
                  <a:lnTo>
                    <a:pt x="2442" y="3549"/>
                  </a:lnTo>
                  <a:cubicBezTo>
                    <a:pt x="2513" y="3739"/>
                    <a:pt x="2632" y="3918"/>
                    <a:pt x="2763" y="4085"/>
                  </a:cubicBezTo>
                  <a:lnTo>
                    <a:pt x="2775" y="4097"/>
                  </a:lnTo>
                  <a:lnTo>
                    <a:pt x="2799" y="4109"/>
                  </a:lnTo>
                  <a:lnTo>
                    <a:pt x="2799" y="4120"/>
                  </a:lnTo>
                  <a:lnTo>
                    <a:pt x="2811" y="4144"/>
                  </a:lnTo>
                  <a:cubicBezTo>
                    <a:pt x="2823" y="4156"/>
                    <a:pt x="2834" y="4168"/>
                    <a:pt x="2858" y="4204"/>
                  </a:cubicBezTo>
                  <a:lnTo>
                    <a:pt x="2870" y="4216"/>
                  </a:lnTo>
                  <a:lnTo>
                    <a:pt x="2918" y="4263"/>
                  </a:lnTo>
                  <a:lnTo>
                    <a:pt x="2930" y="4275"/>
                  </a:lnTo>
                  <a:cubicBezTo>
                    <a:pt x="2942" y="4287"/>
                    <a:pt x="2954" y="4299"/>
                    <a:pt x="2989" y="4323"/>
                  </a:cubicBezTo>
                  <a:lnTo>
                    <a:pt x="3001" y="4335"/>
                  </a:lnTo>
                  <a:lnTo>
                    <a:pt x="3049" y="4382"/>
                  </a:lnTo>
                  <a:lnTo>
                    <a:pt x="3061" y="4394"/>
                  </a:lnTo>
                  <a:cubicBezTo>
                    <a:pt x="3073" y="4406"/>
                    <a:pt x="3108" y="4418"/>
                    <a:pt x="3120" y="4442"/>
                  </a:cubicBezTo>
                  <a:lnTo>
                    <a:pt x="3132" y="4442"/>
                  </a:lnTo>
                  <a:cubicBezTo>
                    <a:pt x="3156" y="4454"/>
                    <a:pt x="3168" y="4466"/>
                    <a:pt x="3192" y="4478"/>
                  </a:cubicBezTo>
                  <a:lnTo>
                    <a:pt x="3215" y="4501"/>
                  </a:lnTo>
                  <a:lnTo>
                    <a:pt x="3227" y="4501"/>
                  </a:lnTo>
                  <a:cubicBezTo>
                    <a:pt x="3215" y="4501"/>
                    <a:pt x="3215" y="4513"/>
                    <a:pt x="3192" y="4513"/>
                  </a:cubicBezTo>
                  <a:cubicBezTo>
                    <a:pt x="3156" y="4537"/>
                    <a:pt x="3096" y="4573"/>
                    <a:pt x="3049" y="4597"/>
                  </a:cubicBezTo>
                  <a:cubicBezTo>
                    <a:pt x="3037" y="4597"/>
                    <a:pt x="3037" y="4621"/>
                    <a:pt x="3013" y="4621"/>
                  </a:cubicBezTo>
                  <a:cubicBezTo>
                    <a:pt x="2977" y="4585"/>
                    <a:pt x="2942" y="4561"/>
                    <a:pt x="2894" y="4525"/>
                  </a:cubicBezTo>
                  <a:lnTo>
                    <a:pt x="2858" y="4478"/>
                  </a:lnTo>
                  <a:lnTo>
                    <a:pt x="2811" y="4442"/>
                  </a:lnTo>
                  <a:lnTo>
                    <a:pt x="2799" y="4418"/>
                  </a:lnTo>
                  <a:lnTo>
                    <a:pt x="2763" y="4394"/>
                  </a:lnTo>
                  <a:lnTo>
                    <a:pt x="2751" y="4382"/>
                  </a:lnTo>
                  <a:cubicBezTo>
                    <a:pt x="2620" y="4347"/>
                    <a:pt x="2608" y="4335"/>
                    <a:pt x="2608" y="4335"/>
                  </a:cubicBezTo>
                  <a:lnTo>
                    <a:pt x="2584" y="4311"/>
                  </a:lnTo>
                  <a:lnTo>
                    <a:pt x="2561" y="4287"/>
                  </a:lnTo>
                  <a:lnTo>
                    <a:pt x="2537" y="4275"/>
                  </a:lnTo>
                  <a:lnTo>
                    <a:pt x="2513" y="4240"/>
                  </a:lnTo>
                  <a:lnTo>
                    <a:pt x="2501" y="4228"/>
                  </a:lnTo>
                  <a:cubicBezTo>
                    <a:pt x="2501" y="4216"/>
                    <a:pt x="2477" y="4216"/>
                    <a:pt x="2477" y="4192"/>
                  </a:cubicBezTo>
                  <a:lnTo>
                    <a:pt x="2465" y="4180"/>
                  </a:lnTo>
                  <a:cubicBezTo>
                    <a:pt x="2465" y="4168"/>
                    <a:pt x="2453" y="4168"/>
                    <a:pt x="2453" y="4156"/>
                  </a:cubicBezTo>
                  <a:lnTo>
                    <a:pt x="2442" y="4132"/>
                  </a:lnTo>
                  <a:cubicBezTo>
                    <a:pt x="2442" y="4120"/>
                    <a:pt x="2418" y="4120"/>
                    <a:pt x="2418" y="4109"/>
                  </a:cubicBezTo>
                  <a:lnTo>
                    <a:pt x="2406" y="4097"/>
                  </a:lnTo>
                  <a:cubicBezTo>
                    <a:pt x="2406" y="4073"/>
                    <a:pt x="2394" y="4073"/>
                    <a:pt x="2394" y="4061"/>
                  </a:cubicBezTo>
                  <a:lnTo>
                    <a:pt x="2382" y="4049"/>
                  </a:lnTo>
                  <a:cubicBezTo>
                    <a:pt x="2358" y="4037"/>
                    <a:pt x="2358" y="4013"/>
                    <a:pt x="2346" y="4001"/>
                  </a:cubicBezTo>
                  <a:lnTo>
                    <a:pt x="2346" y="3990"/>
                  </a:lnTo>
                  <a:cubicBezTo>
                    <a:pt x="2334" y="3978"/>
                    <a:pt x="2334" y="3954"/>
                    <a:pt x="2322" y="3942"/>
                  </a:cubicBezTo>
                  <a:lnTo>
                    <a:pt x="2299" y="3930"/>
                  </a:lnTo>
                  <a:cubicBezTo>
                    <a:pt x="2299" y="3918"/>
                    <a:pt x="2287" y="3894"/>
                    <a:pt x="2287" y="3894"/>
                  </a:cubicBezTo>
                  <a:lnTo>
                    <a:pt x="2275" y="3882"/>
                  </a:lnTo>
                  <a:cubicBezTo>
                    <a:pt x="2275" y="3870"/>
                    <a:pt x="2263" y="3870"/>
                    <a:pt x="2263" y="3859"/>
                  </a:cubicBezTo>
                  <a:lnTo>
                    <a:pt x="2239" y="3835"/>
                  </a:lnTo>
                  <a:cubicBezTo>
                    <a:pt x="2239" y="3823"/>
                    <a:pt x="2227" y="3823"/>
                    <a:pt x="2227" y="3811"/>
                  </a:cubicBezTo>
                  <a:lnTo>
                    <a:pt x="2215" y="3775"/>
                  </a:lnTo>
                  <a:cubicBezTo>
                    <a:pt x="2215" y="3763"/>
                    <a:pt x="2203" y="3763"/>
                    <a:pt x="2203" y="3751"/>
                  </a:cubicBezTo>
                  <a:cubicBezTo>
                    <a:pt x="2203" y="3739"/>
                    <a:pt x="2203" y="3739"/>
                    <a:pt x="2180" y="3716"/>
                  </a:cubicBezTo>
                  <a:cubicBezTo>
                    <a:pt x="2180" y="3704"/>
                    <a:pt x="2168" y="3704"/>
                    <a:pt x="2168" y="3692"/>
                  </a:cubicBezTo>
                  <a:cubicBezTo>
                    <a:pt x="2168" y="3692"/>
                    <a:pt x="2168" y="3680"/>
                    <a:pt x="2156" y="3680"/>
                  </a:cubicBezTo>
                  <a:cubicBezTo>
                    <a:pt x="2156" y="3656"/>
                    <a:pt x="2144" y="3656"/>
                    <a:pt x="2144" y="3644"/>
                  </a:cubicBezTo>
                  <a:cubicBezTo>
                    <a:pt x="2144" y="3632"/>
                    <a:pt x="2144" y="3632"/>
                    <a:pt x="2120" y="3620"/>
                  </a:cubicBezTo>
                  <a:cubicBezTo>
                    <a:pt x="2120" y="3597"/>
                    <a:pt x="2108" y="3597"/>
                    <a:pt x="2108" y="3585"/>
                  </a:cubicBezTo>
                  <a:lnTo>
                    <a:pt x="2096" y="3561"/>
                  </a:lnTo>
                  <a:cubicBezTo>
                    <a:pt x="2096" y="3537"/>
                    <a:pt x="2084" y="3537"/>
                    <a:pt x="2084" y="3525"/>
                  </a:cubicBezTo>
                  <a:lnTo>
                    <a:pt x="2061" y="3501"/>
                  </a:lnTo>
                  <a:cubicBezTo>
                    <a:pt x="2061" y="3478"/>
                    <a:pt x="2049" y="3466"/>
                    <a:pt x="2049" y="3454"/>
                  </a:cubicBezTo>
                  <a:lnTo>
                    <a:pt x="2049" y="3442"/>
                  </a:lnTo>
                  <a:cubicBezTo>
                    <a:pt x="2049" y="3418"/>
                    <a:pt x="2037" y="3394"/>
                    <a:pt x="2037" y="3382"/>
                  </a:cubicBezTo>
                  <a:lnTo>
                    <a:pt x="2037" y="3358"/>
                  </a:lnTo>
                  <a:cubicBezTo>
                    <a:pt x="2037" y="3347"/>
                    <a:pt x="2025" y="3335"/>
                    <a:pt x="2025" y="3323"/>
                  </a:cubicBezTo>
                  <a:lnTo>
                    <a:pt x="2025" y="3287"/>
                  </a:lnTo>
                  <a:cubicBezTo>
                    <a:pt x="2025" y="3275"/>
                    <a:pt x="2025" y="3263"/>
                    <a:pt x="2001" y="3239"/>
                  </a:cubicBezTo>
                  <a:lnTo>
                    <a:pt x="2001" y="3216"/>
                  </a:lnTo>
                  <a:lnTo>
                    <a:pt x="2001" y="3180"/>
                  </a:lnTo>
                  <a:lnTo>
                    <a:pt x="2001" y="3156"/>
                  </a:lnTo>
                  <a:lnTo>
                    <a:pt x="2001" y="3120"/>
                  </a:lnTo>
                  <a:lnTo>
                    <a:pt x="2001" y="3097"/>
                  </a:lnTo>
                  <a:lnTo>
                    <a:pt x="2001" y="3061"/>
                  </a:lnTo>
                  <a:lnTo>
                    <a:pt x="2001" y="3037"/>
                  </a:lnTo>
                  <a:lnTo>
                    <a:pt x="2001" y="3001"/>
                  </a:lnTo>
                  <a:lnTo>
                    <a:pt x="2001" y="2977"/>
                  </a:lnTo>
                  <a:lnTo>
                    <a:pt x="2001" y="2942"/>
                  </a:lnTo>
                  <a:lnTo>
                    <a:pt x="2001" y="2930"/>
                  </a:lnTo>
                  <a:lnTo>
                    <a:pt x="2001" y="2906"/>
                  </a:lnTo>
                  <a:lnTo>
                    <a:pt x="2001" y="2870"/>
                  </a:lnTo>
                  <a:lnTo>
                    <a:pt x="2001" y="2823"/>
                  </a:lnTo>
                  <a:lnTo>
                    <a:pt x="2001" y="2811"/>
                  </a:lnTo>
                  <a:lnTo>
                    <a:pt x="2001" y="2751"/>
                  </a:lnTo>
                  <a:cubicBezTo>
                    <a:pt x="2001" y="2525"/>
                    <a:pt x="2037" y="2323"/>
                    <a:pt x="2096" y="2108"/>
                  </a:cubicBezTo>
                  <a:cubicBezTo>
                    <a:pt x="2227" y="1620"/>
                    <a:pt x="2537" y="1192"/>
                    <a:pt x="2942" y="882"/>
                  </a:cubicBezTo>
                  <a:cubicBezTo>
                    <a:pt x="3346" y="584"/>
                    <a:pt x="3835" y="418"/>
                    <a:pt x="4347" y="418"/>
                  </a:cubicBezTo>
                  <a:close/>
                  <a:moveTo>
                    <a:pt x="4251" y="1"/>
                  </a:moveTo>
                  <a:cubicBezTo>
                    <a:pt x="3656" y="1"/>
                    <a:pt x="3096" y="191"/>
                    <a:pt x="2620" y="537"/>
                  </a:cubicBezTo>
                  <a:cubicBezTo>
                    <a:pt x="2144" y="894"/>
                    <a:pt x="1787" y="1406"/>
                    <a:pt x="1620" y="1977"/>
                  </a:cubicBezTo>
                  <a:cubicBezTo>
                    <a:pt x="1549" y="2215"/>
                    <a:pt x="1513" y="2477"/>
                    <a:pt x="1513" y="2727"/>
                  </a:cubicBezTo>
                  <a:lnTo>
                    <a:pt x="1513" y="2799"/>
                  </a:lnTo>
                  <a:lnTo>
                    <a:pt x="1513" y="2811"/>
                  </a:lnTo>
                  <a:lnTo>
                    <a:pt x="1513" y="2835"/>
                  </a:lnTo>
                  <a:lnTo>
                    <a:pt x="1513" y="2870"/>
                  </a:lnTo>
                  <a:lnTo>
                    <a:pt x="1513" y="2906"/>
                  </a:lnTo>
                  <a:lnTo>
                    <a:pt x="1513" y="2954"/>
                  </a:lnTo>
                  <a:lnTo>
                    <a:pt x="1513" y="2977"/>
                  </a:lnTo>
                  <a:lnTo>
                    <a:pt x="1513" y="3025"/>
                  </a:lnTo>
                  <a:lnTo>
                    <a:pt x="1513" y="3049"/>
                  </a:lnTo>
                  <a:lnTo>
                    <a:pt x="1513" y="3097"/>
                  </a:lnTo>
                  <a:lnTo>
                    <a:pt x="1513" y="3132"/>
                  </a:lnTo>
                  <a:lnTo>
                    <a:pt x="1513" y="3168"/>
                  </a:lnTo>
                  <a:lnTo>
                    <a:pt x="1513" y="3204"/>
                  </a:lnTo>
                  <a:lnTo>
                    <a:pt x="1513" y="3251"/>
                  </a:lnTo>
                  <a:lnTo>
                    <a:pt x="1513" y="3275"/>
                  </a:lnTo>
                  <a:cubicBezTo>
                    <a:pt x="1513" y="3287"/>
                    <a:pt x="1513" y="3311"/>
                    <a:pt x="1537" y="3323"/>
                  </a:cubicBezTo>
                  <a:lnTo>
                    <a:pt x="1537" y="3335"/>
                  </a:lnTo>
                  <a:lnTo>
                    <a:pt x="1537" y="3347"/>
                  </a:lnTo>
                  <a:cubicBezTo>
                    <a:pt x="1537" y="3370"/>
                    <a:pt x="1537" y="3382"/>
                    <a:pt x="1549" y="3394"/>
                  </a:cubicBezTo>
                  <a:lnTo>
                    <a:pt x="1549" y="3430"/>
                  </a:lnTo>
                  <a:cubicBezTo>
                    <a:pt x="1549" y="3442"/>
                    <a:pt x="1560" y="3454"/>
                    <a:pt x="1560" y="3489"/>
                  </a:cubicBezTo>
                  <a:lnTo>
                    <a:pt x="1560" y="3501"/>
                  </a:lnTo>
                  <a:cubicBezTo>
                    <a:pt x="1560" y="3525"/>
                    <a:pt x="1572" y="3549"/>
                    <a:pt x="1572" y="3573"/>
                  </a:cubicBezTo>
                  <a:lnTo>
                    <a:pt x="1572" y="3585"/>
                  </a:lnTo>
                  <a:cubicBezTo>
                    <a:pt x="1572" y="3609"/>
                    <a:pt x="1596" y="3620"/>
                    <a:pt x="1596" y="3632"/>
                  </a:cubicBezTo>
                  <a:lnTo>
                    <a:pt x="1596" y="3644"/>
                  </a:lnTo>
                  <a:lnTo>
                    <a:pt x="1596" y="3668"/>
                  </a:lnTo>
                  <a:cubicBezTo>
                    <a:pt x="1596" y="3680"/>
                    <a:pt x="1608" y="3692"/>
                    <a:pt x="1608" y="3704"/>
                  </a:cubicBezTo>
                  <a:lnTo>
                    <a:pt x="1608" y="3728"/>
                  </a:lnTo>
                  <a:lnTo>
                    <a:pt x="1608" y="3739"/>
                  </a:lnTo>
                  <a:cubicBezTo>
                    <a:pt x="1608" y="3751"/>
                    <a:pt x="1620" y="3763"/>
                    <a:pt x="1620" y="3787"/>
                  </a:cubicBezTo>
                  <a:cubicBezTo>
                    <a:pt x="1620" y="3799"/>
                    <a:pt x="1632" y="3799"/>
                    <a:pt x="1632" y="3811"/>
                  </a:cubicBezTo>
                  <a:cubicBezTo>
                    <a:pt x="1632" y="3823"/>
                    <a:pt x="1656" y="3847"/>
                    <a:pt x="1656" y="3847"/>
                  </a:cubicBezTo>
                  <a:cubicBezTo>
                    <a:pt x="1656" y="3859"/>
                    <a:pt x="1656" y="3859"/>
                    <a:pt x="1668" y="3870"/>
                  </a:cubicBezTo>
                  <a:cubicBezTo>
                    <a:pt x="1668" y="3882"/>
                    <a:pt x="1680" y="3906"/>
                    <a:pt x="1680" y="3906"/>
                  </a:cubicBezTo>
                  <a:cubicBezTo>
                    <a:pt x="1680" y="3918"/>
                    <a:pt x="1691" y="3918"/>
                    <a:pt x="1691" y="3930"/>
                  </a:cubicBezTo>
                  <a:cubicBezTo>
                    <a:pt x="1691" y="3942"/>
                    <a:pt x="1715" y="3966"/>
                    <a:pt x="1715" y="3966"/>
                  </a:cubicBezTo>
                  <a:lnTo>
                    <a:pt x="1727" y="3990"/>
                  </a:lnTo>
                  <a:cubicBezTo>
                    <a:pt x="1727" y="4001"/>
                    <a:pt x="1739" y="4025"/>
                    <a:pt x="1739" y="4025"/>
                  </a:cubicBezTo>
                  <a:cubicBezTo>
                    <a:pt x="1739" y="4025"/>
                    <a:pt x="1739" y="4037"/>
                    <a:pt x="1751" y="4037"/>
                  </a:cubicBezTo>
                  <a:cubicBezTo>
                    <a:pt x="1751" y="4049"/>
                    <a:pt x="1775" y="4061"/>
                    <a:pt x="1775" y="4061"/>
                  </a:cubicBezTo>
                  <a:cubicBezTo>
                    <a:pt x="1775" y="4061"/>
                    <a:pt x="1775" y="4085"/>
                    <a:pt x="1787" y="4085"/>
                  </a:cubicBezTo>
                  <a:cubicBezTo>
                    <a:pt x="1799" y="4097"/>
                    <a:pt x="1799" y="4109"/>
                    <a:pt x="1811" y="4120"/>
                  </a:cubicBezTo>
                  <a:lnTo>
                    <a:pt x="1834" y="4144"/>
                  </a:lnTo>
                  <a:cubicBezTo>
                    <a:pt x="1846" y="4156"/>
                    <a:pt x="1858" y="4180"/>
                    <a:pt x="1858" y="4204"/>
                  </a:cubicBezTo>
                  <a:lnTo>
                    <a:pt x="1858" y="4216"/>
                  </a:lnTo>
                  <a:cubicBezTo>
                    <a:pt x="1870" y="4228"/>
                    <a:pt x="1870" y="4240"/>
                    <a:pt x="1894" y="4263"/>
                  </a:cubicBezTo>
                  <a:lnTo>
                    <a:pt x="1906" y="4287"/>
                  </a:lnTo>
                  <a:cubicBezTo>
                    <a:pt x="1918" y="4299"/>
                    <a:pt x="1918" y="4323"/>
                    <a:pt x="1930" y="4323"/>
                  </a:cubicBezTo>
                  <a:lnTo>
                    <a:pt x="1953" y="4335"/>
                  </a:lnTo>
                  <a:cubicBezTo>
                    <a:pt x="1965" y="4347"/>
                    <a:pt x="1965" y="4359"/>
                    <a:pt x="1977" y="4359"/>
                  </a:cubicBezTo>
                  <a:cubicBezTo>
                    <a:pt x="1977" y="4382"/>
                    <a:pt x="1989" y="4382"/>
                    <a:pt x="1989" y="4394"/>
                  </a:cubicBezTo>
                  <a:lnTo>
                    <a:pt x="2025" y="4418"/>
                  </a:lnTo>
                  <a:lnTo>
                    <a:pt x="2037" y="4442"/>
                  </a:lnTo>
                  <a:lnTo>
                    <a:pt x="2072" y="4466"/>
                  </a:lnTo>
                  <a:cubicBezTo>
                    <a:pt x="2072" y="4478"/>
                    <a:pt x="2084" y="4478"/>
                    <a:pt x="2084" y="4501"/>
                  </a:cubicBezTo>
                  <a:lnTo>
                    <a:pt x="2108" y="4525"/>
                  </a:lnTo>
                  <a:cubicBezTo>
                    <a:pt x="2108" y="4537"/>
                    <a:pt x="2132" y="4537"/>
                    <a:pt x="2132" y="4537"/>
                  </a:cubicBezTo>
                  <a:lnTo>
                    <a:pt x="2156" y="4573"/>
                  </a:lnTo>
                  <a:lnTo>
                    <a:pt x="2168" y="4585"/>
                  </a:lnTo>
                  <a:lnTo>
                    <a:pt x="2203" y="4621"/>
                  </a:lnTo>
                  <a:lnTo>
                    <a:pt x="2215" y="4632"/>
                  </a:lnTo>
                  <a:lnTo>
                    <a:pt x="2251" y="4656"/>
                  </a:lnTo>
                  <a:lnTo>
                    <a:pt x="2263" y="4680"/>
                  </a:lnTo>
                  <a:lnTo>
                    <a:pt x="2311" y="4716"/>
                  </a:lnTo>
                  <a:lnTo>
                    <a:pt x="2346" y="4763"/>
                  </a:lnTo>
                  <a:cubicBezTo>
                    <a:pt x="2382" y="4775"/>
                    <a:pt x="2406" y="4811"/>
                    <a:pt x="2430" y="4823"/>
                  </a:cubicBezTo>
                  <a:lnTo>
                    <a:pt x="2406" y="4835"/>
                  </a:lnTo>
                  <a:cubicBezTo>
                    <a:pt x="2287" y="4811"/>
                    <a:pt x="2156" y="4811"/>
                    <a:pt x="2025" y="4811"/>
                  </a:cubicBezTo>
                  <a:cubicBezTo>
                    <a:pt x="906" y="4811"/>
                    <a:pt x="1" y="5716"/>
                    <a:pt x="1" y="6835"/>
                  </a:cubicBezTo>
                  <a:cubicBezTo>
                    <a:pt x="1" y="7954"/>
                    <a:pt x="906" y="8859"/>
                    <a:pt x="2025" y="8859"/>
                  </a:cubicBezTo>
                  <a:lnTo>
                    <a:pt x="8633" y="8859"/>
                  </a:lnTo>
                  <a:cubicBezTo>
                    <a:pt x="8740" y="8859"/>
                    <a:pt x="8823" y="8764"/>
                    <a:pt x="8823" y="8669"/>
                  </a:cubicBezTo>
                  <a:cubicBezTo>
                    <a:pt x="9002" y="8573"/>
                    <a:pt x="8919" y="8490"/>
                    <a:pt x="8811" y="8490"/>
                  </a:cubicBezTo>
                  <a:lnTo>
                    <a:pt x="2203" y="8490"/>
                  </a:lnTo>
                  <a:cubicBezTo>
                    <a:pt x="1299" y="8490"/>
                    <a:pt x="560" y="7752"/>
                    <a:pt x="560" y="6847"/>
                  </a:cubicBezTo>
                  <a:cubicBezTo>
                    <a:pt x="560" y="5942"/>
                    <a:pt x="1299" y="5216"/>
                    <a:pt x="2203" y="5216"/>
                  </a:cubicBezTo>
                  <a:cubicBezTo>
                    <a:pt x="2334" y="5216"/>
                    <a:pt x="2489" y="5228"/>
                    <a:pt x="2620" y="5275"/>
                  </a:cubicBezTo>
                  <a:cubicBezTo>
                    <a:pt x="2629" y="5277"/>
                    <a:pt x="2639" y="5278"/>
                    <a:pt x="2649" y="5278"/>
                  </a:cubicBezTo>
                  <a:cubicBezTo>
                    <a:pt x="2715" y="5278"/>
                    <a:pt x="2791" y="5244"/>
                    <a:pt x="2823" y="5192"/>
                  </a:cubicBezTo>
                  <a:cubicBezTo>
                    <a:pt x="2882" y="5109"/>
                    <a:pt x="2954" y="5037"/>
                    <a:pt x="3037" y="4978"/>
                  </a:cubicBezTo>
                  <a:cubicBezTo>
                    <a:pt x="3049" y="4954"/>
                    <a:pt x="3061" y="4942"/>
                    <a:pt x="3096" y="4930"/>
                  </a:cubicBezTo>
                  <a:lnTo>
                    <a:pt x="3108" y="4930"/>
                  </a:lnTo>
                  <a:cubicBezTo>
                    <a:pt x="3120" y="4918"/>
                    <a:pt x="3132" y="4894"/>
                    <a:pt x="3168" y="4882"/>
                  </a:cubicBezTo>
                  <a:cubicBezTo>
                    <a:pt x="3215" y="4859"/>
                    <a:pt x="3251" y="4823"/>
                    <a:pt x="3299" y="4811"/>
                  </a:cubicBezTo>
                  <a:cubicBezTo>
                    <a:pt x="3311" y="4799"/>
                    <a:pt x="3346" y="4799"/>
                    <a:pt x="3358" y="4775"/>
                  </a:cubicBezTo>
                  <a:cubicBezTo>
                    <a:pt x="3406" y="4763"/>
                    <a:pt x="3454" y="4740"/>
                    <a:pt x="3489" y="4716"/>
                  </a:cubicBezTo>
                  <a:cubicBezTo>
                    <a:pt x="3513" y="4716"/>
                    <a:pt x="3537" y="4704"/>
                    <a:pt x="3549" y="4704"/>
                  </a:cubicBezTo>
                  <a:lnTo>
                    <a:pt x="3573" y="4704"/>
                  </a:lnTo>
                  <a:cubicBezTo>
                    <a:pt x="3585" y="4704"/>
                    <a:pt x="3608" y="4692"/>
                    <a:pt x="3632" y="4692"/>
                  </a:cubicBezTo>
                  <a:lnTo>
                    <a:pt x="3930" y="4692"/>
                  </a:lnTo>
                  <a:cubicBezTo>
                    <a:pt x="3989" y="4692"/>
                    <a:pt x="4025" y="4704"/>
                    <a:pt x="4085" y="4704"/>
                  </a:cubicBezTo>
                  <a:cubicBezTo>
                    <a:pt x="4120" y="4704"/>
                    <a:pt x="4132" y="4716"/>
                    <a:pt x="4168" y="4716"/>
                  </a:cubicBezTo>
                  <a:lnTo>
                    <a:pt x="4180" y="4716"/>
                  </a:lnTo>
                  <a:cubicBezTo>
                    <a:pt x="4204" y="4716"/>
                    <a:pt x="4227" y="4740"/>
                    <a:pt x="4251" y="4740"/>
                  </a:cubicBezTo>
                  <a:lnTo>
                    <a:pt x="4394" y="4740"/>
                  </a:lnTo>
                  <a:cubicBezTo>
                    <a:pt x="4394" y="4740"/>
                    <a:pt x="4406" y="4740"/>
                    <a:pt x="4406" y="4716"/>
                  </a:cubicBezTo>
                  <a:lnTo>
                    <a:pt x="4454" y="4680"/>
                  </a:lnTo>
                  <a:cubicBezTo>
                    <a:pt x="4478" y="4644"/>
                    <a:pt x="4489" y="4621"/>
                    <a:pt x="4489" y="4585"/>
                  </a:cubicBezTo>
                  <a:cubicBezTo>
                    <a:pt x="4489" y="4561"/>
                    <a:pt x="4513" y="4525"/>
                    <a:pt x="4513" y="4513"/>
                  </a:cubicBezTo>
                  <a:cubicBezTo>
                    <a:pt x="4513" y="4501"/>
                    <a:pt x="4525" y="4478"/>
                    <a:pt x="4525" y="4466"/>
                  </a:cubicBezTo>
                  <a:cubicBezTo>
                    <a:pt x="4525" y="4454"/>
                    <a:pt x="4525" y="4442"/>
                    <a:pt x="4537" y="4418"/>
                  </a:cubicBezTo>
                  <a:cubicBezTo>
                    <a:pt x="4537" y="4406"/>
                    <a:pt x="4549" y="4382"/>
                    <a:pt x="4549" y="4359"/>
                  </a:cubicBezTo>
                  <a:lnTo>
                    <a:pt x="4549" y="4347"/>
                  </a:lnTo>
                  <a:cubicBezTo>
                    <a:pt x="4811" y="3609"/>
                    <a:pt x="5442" y="3049"/>
                    <a:pt x="6216" y="2894"/>
                  </a:cubicBezTo>
                  <a:lnTo>
                    <a:pt x="6240" y="2894"/>
                  </a:lnTo>
                  <a:cubicBezTo>
                    <a:pt x="6371" y="2858"/>
                    <a:pt x="6513" y="2847"/>
                    <a:pt x="6668" y="2847"/>
                  </a:cubicBezTo>
                  <a:lnTo>
                    <a:pt x="6799" y="2847"/>
                  </a:lnTo>
                  <a:cubicBezTo>
                    <a:pt x="7228" y="2870"/>
                    <a:pt x="7633" y="3013"/>
                    <a:pt x="7978" y="3263"/>
                  </a:cubicBezTo>
                  <a:cubicBezTo>
                    <a:pt x="8012" y="3287"/>
                    <a:pt x="8051" y="3300"/>
                    <a:pt x="8090" y="3300"/>
                  </a:cubicBezTo>
                  <a:cubicBezTo>
                    <a:pt x="8148" y="3300"/>
                    <a:pt x="8204" y="3272"/>
                    <a:pt x="8240" y="3216"/>
                  </a:cubicBezTo>
                  <a:cubicBezTo>
                    <a:pt x="8299" y="3132"/>
                    <a:pt x="8288" y="3013"/>
                    <a:pt x="8204" y="2954"/>
                  </a:cubicBezTo>
                  <a:cubicBezTo>
                    <a:pt x="7847" y="2680"/>
                    <a:pt x="7430" y="2513"/>
                    <a:pt x="6978" y="2477"/>
                  </a:cubicBezTo>
                  <a:cubicBezTo>
                    <a:pt x="6966" y="2311"/>
                    <a:pt x="6930" y="2132"/>
                    <a:pt x="6894" y="1977"/>
                  </a:cubicBezTo>
                  <a:cubicBezTo>
                    <a:pt x="6728" y="1418"/>
                    <a:pt x="6371" y="894"/>
                    <a:pt x="5894" y="537"/>
                  </a:cubicBezTo>
                  <a:cubicBezTo>
                    <a:pt x="5418" y="180"/>
                    <a:pt x="4847" y="1"/>
                    <a:pt x="4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15" name="Google Shape;9015;p76"/>
            <p:cNvSpPr/>
            <p:nvPr/>
          </p:nvSpPr>
          <p:spPr>
            <a:xfrm>
              <a:off x="1670026" y="3377672"/>
              <a:ext cx="104760" cy="175256"/>
            </a:xfrm>
            <a:custGeom>
              <a:avLst/>
              <a:gdLst/>
              <a:ahLst/>
              <a:cxnLst/>
              <a:rect l="l" t="t" r="r" b="b"/>
              <a:pathLst>
                <a:path w="3299" h="5519" extrusionOk="0">
                  <a:moveTo>
                    <a:pt x="210" y="0"/>
                  </a:moveTo>
                  <a:cubicBezTo>
                    <a:pt x="169" y="0"/>
                    <a:pt x="128" y="15"/>
                    <a:pt x="96" y="41"/>
                  </a:cubicBezTo>
                  <a:cubicBezTo>
                    <a:pt x="1" y="113"/>
                    <a:pt x="1" y="232"/>
                    <a:pt x="60" y="303"/>
                  </a:cubicBezTo>
                  <a:cubicBezTo>
                    <a:pt x="394" y="708"/>
                    <a:pt x="572" y="1196"/>
                    <a:pt x="572" y="1720"/>
                  </a:cubicBezTo>
                  <a:lnTo>
                    <a:pt x="572" y="1780"/>
                  </a:lnTo>
                  <a:lnTo>
                    <a:pt x="572" y="1791"/>
                  </a:lnTo>
                  <a:cubicBezTo>
                    <a:pt x="572" y="1851"/>
                    <a:pt x="596" y="1910"/>
                    <a:pt x="644" y="1958"/>
                  </a:cubicBezTo>
                  <a:cubicBezTo>
                    <a:pt x="676" y="1990"/>
                    <a:pt x="718" y="2000"/>
                    <a:pt x="760" y="2000"/>
                  </a:cubicBezTo>
                  <a:cubicBezTo>
                    <a:pt x="781" y="2000"/>
                    <a:pt x="803" y="1998"/>
                    <a:pt x="822" y="1994"/>
                  </a:cubicBezTo>
                  <a:cubicBezTo>
                    <a:pt x="977" y="1946"/>
                    <a:pt x="1132" y="1922"/>
                    <a:pt x="1299" y="1922"/>
                  </a:cubicBezTo>
                  <a:cubicBezTo>
                    <a:pt x="2192" y="1922"/>
                    <a:pt x="2906" y="2649"/>
                    <a:pt x="2906" y="3530"/>
                  </a:cubicBezTo>
                  <a:cubicBezTo>
                    <a:pt x="2906" y="4423"/>
                    <a:pt x="2180" y="5125"/>
                    <a:pt x="1299" y="5125"/>
                  </a:cubicBezTo>
                  <a:lnTo>
                    <a:pt x="1168" y="5125"/>
                  </a:lnTo>
                  <a:cubicBezTo>
                    <a:pt x="1061" y="5125"/>
                    <a:pt x="977" y="5220"/>
                    <a:pt x="977" y="5328"/>
                  </a:cubicBezTo>
                  <a:cubicBezTo>
                    <a:pt x="977" y="5423"/>
                    <a:pt x="1061" y="5518"/>
                    <a:pt x="1168" y="5518"/>
                  </a:cubicBezTo>
                  <a:lnTo>
                    <a:pt x="1299" y="5518"/>
                  </a:lnTo>
                  <a:cubicBezTo>
                    <a:pt x="2394" y="5518"/>
                    <a:pt x="3287" y="4625"/>
                    <a:pt x="3287" y="3518"/>
                  </a:cubicBezTo>
                  <a:cubicBezTo>
                    <a:pt x="3299" y="2422"/>
                    <a:pt x="2406" y="1529"/>
                    <a:pt x="1299" y="1529"/>
                  </a:cubicBezTo>
                  <a:cubicBezTo>
                    <a:pt x="1180" y="1529"/>
                    <a:pt x="1061" y="1541"/>
                    <a:pt x="942" y="1565"/>
                  </a:cubicBezTo>
                  <a:cubicBezTo>
                    <a:pt x="918" y="1029"/>
                    <a:pt x="703" y="494"/>
                    <a:pt x="358" y="77"/>
                  </a:cubicBezTo>
                  <a:cubicBezTo>
                    <a:pt x="318" y="24"/>
                    <a:pt x="263" y="0"/>
                    <a:pt x="2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16" name="Google Shape;9016;p76"/>
          <p:cNvGrpSpPr/>
          <p:nvPr/>
        </p:nvGrpSpPr>
        <p:grpSpPr>
          <a:xfrm>
            <a:off x="1933712" y="3216095"/>
            <a:ext cx="366389" cy="354481"/>
            <a:chOff x="1954741" y="3212419"/>
            <a:chExt cx="366389" cy="354481"/>
          </a:xfrm>
          <a:solidFill>
            <a:schemeClr val="tx1"/>
          </a:solidFill>
        </p:grpSpPr>
        <p:sp>
          <p:nvSpPr>
            <p:cNvPr id="9017" name="Google Shape;9017;p76"/>
            <p:cNvSpPr/>
            <p:nvPr/>
          </p:nvSpPr>
          <p:spPr>
            <a:xfrm>
              <a:off x="1964204" y="3212419"/>
              <a:ext cx="356926" cy="354481"/>
            </a:xfrm>
            <a:custGeom>
              <a:avLst/>
              <a:gdLst/>
              <a:ahLst/>
              <a:cxnLst/>
              <a:rect l="l" t="t" r="r" b="b"/>
              <a:pathLst>
                <a:path w="11240" h="11163" extrusionOk="0">
                  <a:moveTo>
                    <a:pt x="3618" y="1"/>
                  </a:moveTo>
                  <a:cubicBezTo>
                    <a:pt x="3546" y="1"/>
                    <a:pt x="3474" y="18"/>
                    <a:pt x="3405" y="54"/>
                  </a:cubicBezTo>
                  <a:cubicBezTo>
                    <a:pt x="2405" y="507"/>
                    <a:pt x="1560" y="1245"/>
                    <a:pt x="953" y="2161"/>
                  </a:cubicBezTo>
                  <a:cubicBezTo>
                    <a:pt x="321" y="3114"/>
                    <a:pt x="0" y="4221"/>
                    <a:pt x="0" y="5352"/>
                  </a:cubicBezTo>
                  <a:cubicBezTo>
                    <a:pt x="0" y="8567"/>
                    <a:pt x="2619" y="11163"/>
                    <a:pt x="5822" y="11163"/>
                  </a:cubicBezTo>
                  <a:cubicBezTo>
                    <a:pt x="6953" y="11163"/>
                    <a:pt x="8061" y="10841"/>
                    <a:pt x="9001" y="10222"/>
                  </a:cubicBezTo>
                  <a:cubicBezTo>
                    <a:pt x="9930" y="9603"/>
                    <a:pt x="10656" y="8758"/>
                    <a:pt x="11120" y="7757"/>
                  </a:cubicBezTo>
                  <a:cubicBezTo>
                    <a:pt x="11240" y="7567"/>
                    <a:pt x="11180" y="7317"/>
                    <a:pt x="11001" y="7186"/>
                  </a:cubicBezTo>
                  <a:cubicBezTo>
                    <a:pt x="10912" y="7109"/>
                    <a:pt x="10802" y="7070"/>
                    <a:pt x="10692" y="7070"/>
                  </a:cubicBezTo>
                  <a:cubicBezTo>
                    <a:pt x="10582" y="7070"/>
                    <a:pt x="10472" y="7109"/>
                    <a:pt x="10382" y="7186"/>
                  </a:cubicBezTo>
                  <a:cubicBezTo>
                    <a:pt x="9585" y="7793"/>
                    <a:pt x="8632" y="8115"/>
                    <a:pt x="7632" y="8115"/>
                  </a:cubicBezTo>
                  <a:cubicBezTo>
                    <a:pt x="7370" y="8115"/>
                    <a:pt x="7084" y="8091"/>
                    <a:pt x="6810" y="8043"/>
                  </a:cubicBezTo>
                  <a:cubicBezTo>
                    <a:pt x="6802" y="8042"/>
                    <a:pt x="6794" y="8042"/>
                    <a:pt x="6786" y="8042"/>
                  </a:cubicBezTo>
                  <a:cubicBezTo>
                    <a:pt x="6698" y="8042"/>
                    <a:pt x="6607" y="8101"/>
                    <a:pt x="6596" y="8210"/>
                  </a:cubicBezTo>
                  <a:cubicBezTo>
                    <a:pt x="6572" y="8317"/>
                    <a:pt x="6632" y="8412"/>
                    <a:pt x="6751" y="8436"/>
                  </a:cubicBezTo>
                  <a:cubicBezTo>
                    <a:pt x="7049" y="8484"/>
                    <a:pt x="7346" y="8508"/>
                    <a:pt x="7632" y="8508"/>
                  </a:cubicBezTo>
                  <a:cubicBezTo>
                    <a:pt x="8715" y="8508"/>
                    <a:pt x="9763" y="8150"/>
                    <a:pt x="10620" y="7495"/>
                  </a:cubicBezTo>
                  <a:cubicBezTo>
                    <a:pt x="10644" y="7478"/>
                    <a:pt x="10668" y="7469"/>
                    <a:pt x="10689" y="7469"/>
                  </a:cubicBezTo>
                  <a:cubicBezTo>
                    <a:pt x="10710" y="7469"/>
                    <a:pt x="10728" y="7478"/>
                    <a:pt x="10739" y="7495"/>
                  </a:cubicBezTo>
                  <a:cubicBezTo>
                    <a:pt x="10775" y="7519"/>
                    <a:pt x="10787" y="7567"/>
                    <a:pt x="10775" y="7615"/>
                  </a:cubicBezTo>
                  <a:cubicBezTo>
                    <a:pt x="10347" y="8543"/>
                    <a:pt x="9668" y="9341"/>
                    <a:pt x="8811" y="9901"/>
                  </a:cubicBezTo>
                  <a:cubicBezTo>
                    <a:pt x="7930" y="10484"/>
                    <a:pt x="6906" y="10782"/>
                    <a:pt x="5834" y="10782"/>
                  </a:cubicBezTo>
                  <a:cubicBezTo>
                    <a:pt x="2846" y="10782"/>
                    <a:pt x="405" y="8341"/>
                    <a:pt x="405" y="5352"/>
                  </a:cubicBezTo>
                  <a:cubicBezTo>
                    <a:pt x="405" y="4293"/>
                    <a:pt x="714" y="3269"/>
                    <a:pt x="1274" y="2376"/>
                  </a:cubicBezTo>
                  <a:cubicBezTo>
                    <a:pt x="1845" y="1507"/>
                    <a:pt x="2631" y="828"/>
                    <a:pt x="3572" y="411"/>
                  </a:cubicBezTo>
                  <a:cubicBezTo>
                    <a:pt x="3592" y="401"/>
                    <a:pt x="3609" y="396"/>
                    <a:pt x="3626" y="396"/>
                  </a:cubicBezTo>
                  <a:cubicBezTo>
                    <a:pt x="3649" y="396"/>
                    <a:pt x="3670" y="407"/>
                    <a:pt x="3691" y="435"/>
                  </a:cubicBezTo>
                  <a:cubicBezTo>
                    <a:pt x="3715" y="471"/>
                    <a:pt x="3715" y="530"/>
                    <a:pt x="3691" y="554"/>
                  </a:cubicBezTo>
                  <a:cubicBezTo>
                    <a:pt x="3036" y="1423"/>
                    <a:pt x="2679" y="2459"/>
                    <a:pt x="2679" y="3543"/>
                  </a:cubicBezTo>
                  <a:cubicBezTo>
                    <a:pt x="2679" y="4602"/>
                    <a:pt x="3000" y="5614"/>
                    <a:pt x="3631" y="6460"/>
                  </a:cubicBezTo>
                  <a:cubicBezTo>
                    <a:pt x="4239" y="7293"/>
                    <a:pt x="5084" y="7912"/>
                    <a:pt x="6060" y="8234"/>
                  </a:cubicBezTo>
                  <a:cubicBezTo>
                    <a:pt x="6081" y="8242"/>
                    <a:pt x="6103" y="8245"/>
                    <a:pt x="6124" y="8245"/>
                  </a:cubicBezTo>
                  <a:cubicBezTo>
                    <a:pt x="6200" y="8245"/>
                    <a:pt x="6273" y="8198"/>
                    <a:pt x="6310" y="8115"/>
                  </a:cubicBezTo>
                  <a:cubicBezTo>
                    <a:pt x="6334" y="8007"/>
                    <a:pt x="6287" y="7912"/>
                    <a:pt x="6191" y="7865"/>
                  </a:cubicBezTo>
                  <a:cubicBezTo>
                    <a:pt x="4322" y="7257"/>
                    <a:pt x="3060" y="5507"/>
                    <a:pt x="3060" y="3543"/>
                  </a:cubicBezTo>
                  <a:cubicBezTo>
                    <a:pt x="3060" y="2531"/>
                    <a:pt x="3393" y="1578"/>
                    <a:pt x="4001" y="792"/>
                  </a:cubicBezTo>
                  <a:cubicBezTo>
                    <a:pt x="4131" y="614"/>
                    <a:pt x="4131" y="364"/>
                    <a:pt x="4001" y="185"/>
                  </a:cubicBezTo>
                  <a:cubicBezTo>
                    <a:pt x="3898" y="67"/>
                    <a:pt x="3759" y="1"/>
                    <a:pt x="36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18" name="Google Shape;9018;p76"/>
            <p:cNvSpPr/>
            <p:nvPr/>
          </p:nvSpPr>
          <p:spPr>
            <a:xfrm>
              <a:off x="2127520" y="3279898"/>
              <a:ext cx="77546" cy="77546"/>
            </a:xfrm>
            <a:custGeom>
              <a:avLst/>
              <a:gdLst/>
              <a:ahLst/>
              <a:cxnLst/>
              <a:rect l="l" t="t" r="r" b="b"/>
              <a:pathLst>
                <a:path w="2442" h="2442" extrusionOk="0">
                  <a:moveTo>
                    <a:pt x="1239" y="846"/>
                  </a:moveTo>
                  <a:cubicBezTo>
                    <a:pt x="1334" y="989"/>
                    <a:pt x="1465" y="1108"/>
                    <a:pt x="1608" y="1215"/>
                  </a:cubicBezTo>
                  <a:cubicBezTo>
                    <a:pt x="1465" y="1310"/>
                    <a:pt x="1346" y="1441"/>
                    <a:pt x="1239" y="1584"/>
                  </a:cubicBezTo>
                  <a:cubicBezTo>
                    <a:pt x="1155" y="1441"/>
                    <a:pt x="1013" y="1322"/>
                    <a:pt x="870" y="1215"/>
                  </a:cubicBezTo>
                  <a:cubicBezTo>
                    <a:pt x="1013" y="1108"/>
                    <a:pt x="1155" y="989"/>
                    <a:pt x="1239" y="846"/>
                  </a:cubicBezTo>
                  <a:close/>
                  <a:moveTo>
                    <a:pt x="1227" y="1"/>
                  </a:moveTo>
                  <a:cubicBezTo>
                    <a:pt x="1120" y="1"/>
                    <a:pt x="1036" y="84"/>
                    <a:pt x="1036" y="191"/>
                  </a:cubicBezTo>
                  <a:cubicBezTo>
                    <a:pt x="1036" y="656"/>
                    <a:pt x="655" y="1025"/>
                    <a:pt x="203" y="1025"/>
                  </a:cubicBezTo>
                  <a:cubicBezTo>
                    <a:pt x="96" y="1025"/>
                    <a:pt x="1" y="1108"/>
                    <a:pt x="1" y="1215"/>
                  </a:cubicBezTo>
                  <a:cubicBezTo>
                    <a:pt x="1" y="1322"/>
                    <a:pt x="96" y="1406"/>
                    <a:pt x="203" y="1406"/>
                  </a:cubicBezTo>
                  <a:cubicBezTo>
                    <a:pt x="655" y="1406"/>
                    <a:pt x="1036" y="1787"/>
                    <a:pt x="1036" y="2239"/>
                  </a:cubicBezTo>
                  <a:cubicBezTo>
                    <a:pt x="1036" y="2346"/>
                    <a:pt x="1120" y="2442"/>
                    <a:pt x="1227" y="2442"/>
                  </a:cubicBezTo>
                  <a:cubicBezTo>
                    <a:pt x="1334" y="2442"/>
                    <a:pt x="1417" y="2346"/>
                    <a:pt x="1417" y="2239"/>
                  </a:cubicBezTo>
                  <a:cubicBezTo>
                    <a:pt x="1417" y="1787"/>
                    <a:pt x="1786" y="1406"/>
                    <a:pt x="2251" y="1406"/>
                  </a:cubicBezTo>
                  <a:cubicBezTo>
                    <a:pt x="2358" y="1406"/>
                    <a:pt x="2441" y="1322"/>
                    <a:pt x="2441" y="1215"/>
                  </a:cubicBezTo>
                  <a:cubicBezTo>
                    <a:pt x="2441" y="1108"/>
                    <a:pt x="2358" y="1025"/>
                    <a:pt x="2251" y="1025"/>
                  </a:cubicBezTo>
                  <a:cubicBezTo>
                    <a:pt x="1786" y="1025"/>
                    <a:pt x="1417" y="656"/>
                    <a:pt x="1417" y="191"/>
                  </a:cubicBezTo>
                  <a:cubicBezTo>
                    <a:pt x="1417" y="84"/>
                    <a:pt x="1334" y="1"/>
                    <a:pt x="1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19" name="Google Shape;9019;p76"/>
            <p:cNvSpPr/>
            <p:nvPr/>
          </p:nvSpPr>
          <p:spPr>
            <a:xfrm>
              <a:off x="2202747" y="3365732"/>
              <a:ext cx="38995" cy="38963"/>
            </a:xfrm>
            <a:custGeom>
              <a:avLst/>
              <a:gdLst/>
              <a:ahLst/>
              <a:cxnLst/>
              <a:rect l="l" t="t" r="r" b="b"/>
              <a:pathLst>
                <a:path w="1228" h="1227" extrusionOk="0">
                  <a:moveTo>
                    <a:pt x="608" y="405"/>
                  </a:moveTo>
                  <a:cubicBezTo>
                    <a:pt x="727" y="405"/>
                    <a:pt x="834" y="512"/>
                    <a:pt x="834" y="632"/>
                  </a:cubicBezTo>
                  <a:cubicBezTo>
                    <a:pt x="834" y="739"/>
                    <a:pt x="727" y="846"/>
                    <a:pt x="608" y="846"/>
                  </a:cubicBezTo>
                  <a:cubicBezTo>
                    <a:pt x="489" y="846"/>
                    <a:pt x="394" y="739"/>
                    <a:pt x="394" y="632"/>
                  </a:cubicBezTo>
                  <a:cubicBezTo>
                    <a:pt x="394" y="489"/>
                    <a:pt x="489" y="405"/>
                    <a:pt x="608" y="405"/>
                  </a:cubicBezTo>
                  <a:close/>
                  <a:moveTo>
                    <a:pt x="608" y="0"/>
                  </a:moveTo>
                  <a:cubicBezTo>
                    <a:pt x="275" y="0"/>
                    <a:pt x="1" y="262"/>
                    <a:pt x="1" y="608"/>
                  </a:cubicBezTo>
                  <a:cubicBezTo>
                    <a:pt x="1" y="953"/>
                    <a:pt x="275" y="1227"/>
                    <a:pt x="608" y="1227"/>
                  </a:cubicBezTo>
                  <a:cubicBezTo>
                    <a:pt x="953" y="1227"/>
                    <a:pt x="1227" y="953"/>
                    <a:pt x="1227" y="608"/>
                  </a:cubicBezTo>
                  <a:cubicBezTo>
                    <a:pt x="1227" y="274"/>
                    <a:pt x="953" y="0"/>
                    <a:pt x="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20" name="Google Shape;9020;p76"/>
            <p:cNvSpPr/>
            <p:nvPr/>
          </p:nvSpPr>
          <p:spPr>
            <a:xfrm>
              <a:off x="1964553" y="3518473"/>
              <a:ext cx="38995" cy="38614"/>
            </a:xfrm>
            <a:custGeom>
              <a:avLst/>
              <a:gdLst/>
              <a:ahLst/>
              <a:cxnLst/>
              <a:rect l="l" t="t" r="r" b="b"/>
              <a:pathLst>
                <a:path w="1228" h="1216" extrusionOk="0">
                  <a:moveTo>
                    <a:pt x="608" y="382"/>
                  </a:moveTo>
                  <a:cubicBezTo>
                    <a:pt x="727" y="382"/>
                    <a:pt x="834" y="489"/>
                    <a:pt x="834" y="608"/>
                  </a:cubicBezTo>
                  <a:cubicBezTo>
                    <a:pt x="822" y="727"/>
                    <a:pt x="727" y="834"/>
                    <a:pt x="608" y="834"/>
                  </a:cubicBezTo>
                  <a:cubicBezTo>
                    <a:pt x="489" y="834"/>
                    <a:pt x="394" y="727"/>
                    <a:pt x="394" y="608"/>
                  </a:cubicBezTo>
                  <a:cubicBezTo>
                    <a:pt x="394" y="489"/>
                    <a:pt x="489" y="382"/>
                    <a:pt x="608" y="382"/>
                  </a:cubicBezTo>
                  <a:close/>
                  <a:moveTo>
                    <a:pt x="608" y="1"/>
                  </a:moveTo>
                  <a:cubicBezTo>
                    <a:pt x="275" y="1"/>
                    <a:pt x="1" y="263"/>
                    <a:pt x="1" y="608"/>
                  </a:cubicBezTo>
                  <a:cubicBezTo>
                    <a:pt x="1" y="953"/>
                    <a:pt x="275" y="1215"/>
                    <a:pt x="608" y="1215"/>
                  </a:cubicBezTo>
                  <a:cubicBezTo>
                    <a:pt x="953" y="1215"/>
                    <a:pt x="1227" y="953"/>
                    <a:pt x="1227" y="608"/>
                  </a:cubicBezTo>
                  <a:cubicBezTo>
                    <a:pt x="1227" y="263"/>
                    <a:pt x="942" y="1"/>
                    <a:pt x="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21" name="Google Shape;9021;p76"/>
            <p:cNvSpPr/>
            <p:nvPr/>
          </p:nvSpPr>
          <p:spPr>
            <a:xfrm>
              <a:off x="2158894" y="3385007"/>
              <a:ext cx="15909" cy="16290"/>
            </a:xfrm>
            <a:custGeom>
              <a:avLst/>
              <a:gdLst/>
              <a:ahLst/>
              <a:cxnLst/>
              <a:rect l="l" t="t" r="r" b="b"/>
              <a:pathLst>
                <a:path w="501" h="513" extrusionOk="0">
                  <a:moveTo>
                    <a:pt x="251" y="1"/>
                  </a:moveTo>
                  <a:cubicBezTo>
                    <a:pt x="108" y="1"/>
                    <a:pt x="1" y="120"/>
                    <a:pt x="1" y="263"/>
                  </a:cubicBezTo>
                  <a:cubicBezTo>
                    <a:pt x="1" y="394"/>
                    <a:pt x="108" y="513"/>
                    <a:pt x="251" y="513"/>
                  </a:cubicBezTo>
                  <a:cubicBezTo>
                    <a:pt x="394" y="513"/>
                    <a:pt x="501" y="394"/>
                    <a:pt x="501" y="263"/>
                  </a:cubicBezTo>
                  <a:cubicBezTo>
                    <a:pt x="501" y="120"/>
                    <a:pt x="394" y="1"/>
                    <a:pt x="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22" name="Google Shape;9022;p76"/>
            <p:cNvSpPr/>
            <p:nvPr/>
          </p:nvSpPr>
          <p:spPr>
            <a:xfrm>
              <a:off x="1954741" y="3478779"/>
              <a:ext cx="15909" cy="15909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0" y="0"/>
                  </a:moveTo>
                  <a:cubicBezTo>
                    <a:pt x="108" y="0"/>
                    <a:pt x="0" y="108"/>
                    <a:pt x="0" y="250"/>
                  </a:cubicBezTo>
                  <a:cubicBezTo>
                    <a:pt x="0" y="393"/>
                    <a:pt x="108" y="501"/>
                    <a:pt x="250" y="501"/>
                  </a:cubicBezTo>
                  <a:cubicBezTo>
                    <a:pt x="393" y="501"/>
                    <a:pt x="500" y="393"/>
                    <a:pt x="500" y="250"/>
                  </a:cubicBezTo>
                  <a:cubicBezTo>
                    <a:pt x="500" y="108"/>
                    <a:pt x="393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23" name="Google Shape;9023;p76"/>
            <p:cNvSpPr/>
            <p:nvPr/>
          </p:nvSpPr>
          <p:spPr>
            <a:xfrm>
              <a:off x="2208813" y="3264020"/>
              <a:ext cx="16290" cy="16290"/>
            </a:xfrm>
            <a:custGeom>
              <a:avLst/>
              <a:gdLst/>
              <a:ahLst/>
              <a:cxnLst/>
              <a:rect l="l" t="t" r="r" b="b"/>
              <a:pathLst>
                <a:path w="513" h="513" extrusionOk="0">
                  <a:moveTo>
                    <a:pt x="250" y="1"/>
                  </a:moveTo>
                  <a:cubicBezTo>
                    <a:pt x="119" y="1"/>
                    <a:pt x="0" y="120"/>
                    <a:pt x="0" y="263"/>
                  </a:cubicBezTo>
                  <a:cubicBezTo>
                    <a:pt x="0" y="394"/>
                    <a:pt x="119" y="513"/>
                    <a:pt x="250" y="513"/>
                  </a:cubicBezTo>
                  <a:cubicBezTo>
                    <a:pt x="393" y="513"/>
                    <a:pt x="512" y="394"/>
                    <a:pt x="512" y="263"/>
                  </a:cubicBezTo>
                  <a:cubicBezTo>
                    <a:pt x="512" y="120"/>
                    <a:pt x="393" y="1"/>
                    <a:pt x="2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24" name="Google Shape;9024;p76"/>
          <p:cNvGrpSpPr/>
          <p:nvPr/>
        </p:nvGrpSpPr>
        <p:grpSpPr>
          <a:xfrm>
            <a:off x="3023548" y="3215627"/>
            <a:ext cx="366008" cy="348670"/>
            <a:chOff x="3043239" y="3215626"/>
            <a:chExt cx="366008" cy="348670"/>
          </a:xfrm>
          <a:solidFill>
            <a:schemeClr val="tx1"/>
          </a:solidFill>
        </p:grpSpPr>
        <p:sp>
          <p:nvSpPr>
            <p:cNvPr id="9025" name="Google Shape;9025;p76"/>
            <p:cNvSpPr/>
            <p:nvPr/>
          </p:nvSpPr>
          <p:spPr>
            <a:xfrm>
              <a:off x="3106749" y="3273198"/>
              <a:ext cx="302498" cy="291098"/>
            </a:xfrm>
            <a:custGeom>
              <a:avLst/>
              <a:gdLst/>
              <a:ahLst/>
              <a:cxnLst/>
              <a:rect l="l" t="t" r="r" b="b"/>
              <a:pathLst>
                <a:path w="9526" h="9167" extrusionOk="0">
                  <a:moveTo>
                    <a:pt x="4711" y="1"/>
                  </a:moveTo>
                  <a:cubicBezTo>
                    <a:pt x="4689" y="1"/>
                    <a:pt x="4667" y="4"/>
                    <a:pt x="4644" y="9"/>
                  </a:cubicBezTo>
                  <a:cubicBezTo>
                    <a:pt x="4561" y="45"/>
                    <a:pt x="4525" y="140"/>
                    <a:pt x="4561" y="236"/>
                  </a:cubicBezTo>
                  <a:lnTo>
                    <a:pt x="5287" y="1950"/>
                  </a:lnTo>
                  <a:cubicBezTo>
                    <a:pt x="5311" y="2010"/>
                    <a:pt x="5359" y="2033"/>
                    <a:pt x="5418" y="2057"/>
                  </a:cubicBezTo>
                  <a:lnTo>
                    <a:pt x="9026" y="2379"/>
                  </a:lnTo>
                  <a:cubicBezTo>
                    <a:pt x="9097" y="2379"/>
                    <a:pt x="9109" y="2438"/>
                    <a:pt x="9121" y="2474"/>
                  </a:cubicBezTo>
                  <a:cubicBezTo>
                    <a:pt x="9121" y="2498"/>
                    <a:pt x="9145" y="2545"/>
                    <a:pt x="9097" y="2605"/>
                  </a:cubicBezTo>
                  <a:lnTo>
                    <a:pt x="6406" y="4974"/>
                  </a:lnTo>
                  <a:cubicBezTo>
                    <a:pt x="6359" y="5010"/>
                    <a:pt x="6347" y="5070"/>
                    <a:pt x="6347" y="5129"/>
                  </a:cubicBezTo>
                  <a:lnTo>
                    <a:pt x="7133" y="8665"/>
                  </a:lnTo>
                  <a:cubicBezTo>
                    <a:pt x="7144" y="8737"/>
                    <a:pt x="7109" y="8760"/>
                    <a:pt x="7085" y="8784"/>
                  </a:cubicBezTo>
                  <a:cubicBezTo>
                    <a:pt x="7078" y="8791"/>
                    <a:pt x="7053" y="8803"/>
                    <a:pt x="7021" y="8803"/>
                  </a:cubicBezTo>
                  <a:cubicBezTo>
                    <a:pt x="7001" y="8803"/>
                    <a:pt x="6977" y="8798"/>
                    <a:pt x="6954" y="8784"/>
                  </a:cubicBezTo>
                  <a:lnTo>
                    <a:pt x="3846" y="6939"/>
                  </a:lnTo>
                  <a:cubicBezTo>
                    <a:pt x="3817" y="6921"/>
                    <a:pt x="3787" y="6912"/>
                    <a:pt x="3757" y="6912"/>
                  </a:cubicBezTo>
                  <a:cubicBezTo>
                    <a:pt x="3727" y="6912"/>
                    <a:pt x="3698" y="6921"/>
                    <a:pt x="3668" y="6939"/>
                  </a:cubicBezTo>
                  <a:lnTo>
                    <a:pt x="560" y="8784"/>
                  </a:lnTo>
                  <a:cubicBezTo>
                    <a:pt x="535" y="8794"/>
                    <a:pt x="510" y="8798"/>
                    <a:pt x="487" y="8798"/>
                  </a:cubicBezTo>
                  <a:cubicBezTo>
                    <a:pt x="457" y="8798"/>
                    <a:pt x="431" y="8791"/>
                    <a:pt x="417" y="8784"/>
                  </a:cubicBezTo>
                  <a:cubicBezTo>
                    <a:pt x="406" y="8760"/>
                    <a:pt x="358" y="8725"/>
                    <a:pt x="382" y="8665"/>
                  </a:cubicBezTo>
                  <a:lnTo>
                    <a:pt x="798" y="6832"/>
                  </a:lnTo>
                  <a:cubicBezTo>
                    <a:pt x="810" y="6736"/>
                    <a:pt x="763" y="6653"/>
                    <a:pt x="656" y="6641"/>
                  </a:cubicBezTo>
                  <a:cubicBezTo>
                    <a:pt x="641" y="6637"/>
                    <a:pt x="627" y="6635"/>
                    <a:pt x="613" y="6635"/>
                  </a:cubicBezTo>
                  <a:cubicBezTo>
                    <a:pt x="542" y="6635"/>
                    <a:pt x="475" y="6683"/>
                    <a:pt x="465" y="6772"/>
                  </a:cubicBezTo>
                  <a:lnTo>
                    <a:pt x="48" y="8606"/>
                  </a:lnTo>
                  <a:cubicBezTo>
                    <a:pt x="1" y="8784"/>
                    <a:pt x="84" y="8963"/>
                    <a:pt x="227" y="9082"/>
                  </a:cubicBezTo>
                  <a:cubicBezTo>
                    <a:pt x="314" y="9135"/>
                    <a:pt x="412" y="9166"/>
                    <a:pt x="511" y="9166"/>
                  </a:cubicBezTo>
                  <a:cubicBezTo>
                    <a:pt x="588" y="9166"/>
                    <a:pt x="666" y="9147"/>
                    <a:pt x="739" y="9106"/>
                  </a:cubicBezTo>
                  <a:lnTo>
                    <a:pt x="3751" y="7308"/>
                  </a:lnTo>
                  <a:lnTo>
                    <a:pt x="6775" y="9106"/>
                  </a:lnTo>
                  <a:cubicBezTo>
                    <a:pt x="6847" y="9153"/>
                    <a:pt x="6930" y="9165"/>
                    <a:pt x="7013" y="9165"/>
                  </a:cubicBezTo>
                  <a:cubicBezTo>
                    <a:pt x="7109" y="9165"/>
                    <a:pt x="7204" y="9141"/>
                    <a:pt x="7287" y="9082"/>
                  </a:cubicBezTo>
                  <a:cubicBezTo>
                    <a:pt x="7430" y="8975"/>
                    <a:pt x="7502" y="8796"/>
                    <a:pt x="7466" y="8606"/>
                  </a:cubicBezTo>
                  <a:lnTo>
                    <a:pt x="6692" y="5165"/>
                  </a:lnTo>
                  <a:lnTo>
                    <a:pt x="9335" y="2843"/>
                  </a:lnTo>
                  <a:cubicBezTo>
                    <a:pt x="9490" y="2700"/>
                    <a:pt x="9526" y="2533"/>
                    <a:pt x="9466" y="2355"/>
                  </a:cubicBezTo>
                  <a:cubicBezTo>
                    <a:pt x="9407" y="2164"/>
                    <a:pt x="9264" y="2057"/>
                    <a:pt x="9085" y="2033"/>
                  </a:cubicBezTo>
                  <a:lnTo>
                    <a:pt x="5573" y="1712"/>
                  </a:lnTo>
                  <a:lnTo>
                    <a:pt x="4870" y="105"/>
                  </a:lnTo>
                  <a:cubicBezTo>
                    <a:pt x="4843" y="32"/>
                    <a:pt x="4781" y="1"/>
                    <a:pt x="47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26" name="Google Shape;9026;p76"/>
            <p:cNvSpPr/>
            <p:nvPr/>
          </p:nvSpPr>
          <p:spPr>
            <a:xfrm>
              <a:off x="3043239" y="3215626"/>
              <a:ext cx="209869" cy="255628"/>
            </a:xfrm>
            <a:custGeom>
              <a:avLst/>
              <a:gdLst/>
              <a:ahLst/>
              <a:cxnLst/>
              <a:rect l="l" t="t" r="r" b="b"/>
              <a:pathLst>
                <a:path w="6609" h="8050" extrusionOk="0">
                  <a:moveTo>
                    <a:pt x="5775" y="1"/>
                  </a:moveTo>
                  <a:cubicBezTo>
                    <a:pt x="5596" y="1"/>
                    <a:pt x="5430" y="96"/>
                    <a:pt x="5358" y="275"/>
                  </a:cubicBezTo>
                  <a:lnTo>
                    <a:pt x="3953" y="3513"/>
                  </a:lnTo>
                  <a:lnTo>
                    <a:pt x="441" y="3835"/>
                  </a:lnTo>
                  <a:cubicBezTo>
                    <a:pt x="262" y="3846"/>
                    <a:pt x="96" y="3965"/>
                    <a:pt x="60" y="4144"/>
                  </a:cubicBezTo>
                  <a:cubicBezTo>
                    <a:pt x="0" y="4323"/>
                    <a:pt x="60" y="4501"/>
                    <a:pt x="191" y="4644"/>
                  </a:cubicBezTo>
                  <a:lnTo>
                    <a:pt x="2834" y="6966"/>
                  </a:lnTo>
                  <a:lnTo>
                    <a:pt x="2632" y="7859"/>
                  </a:lnTo>
                  <a:cubicBezTo>
                    <a:pt x="2608" y="7942"/>
                    <a:pt x="2656" y="8037"/>
                    <a:pt x="2763" y="8049"/>
                  </a:cubicBezTo>
                  <a:lnTo>
                    <a:pt x="2798" y="8049"/>
                  </a:lnTo>
                  <a:cubicBezTo>
                    <a:pt x="2870" y="8049"/>
                    <a:pt x="2941" y="7990"/>
                    <a:pt x="2953" y="7918"/>
                  </a:cubicBezTo>
                  <a:lnTo>
                    <a:pt x="3179" y="6918"/>
                  </a:lnTo>
                  <a:cubicBezTo>
                    <a:pt x="3191" y="6859"/>
                    <a:pt x="3179" y="6799"/>
                    <a:pt x="3120" y="6752"/>
                  </a:cubicBezTo>
                  <a:lnTo>
                    <a:pt x="417" y="4406"/>
                  </a:lnTo>
                  <a:cubicBezTo>
                    <a:pt x="358" y="4358"/>
                    <a:pt x="370" y="4299"/>
                    <a:pt x="381" y="4263"/>
                  </a:cubicBezTo>
                  <a:cubicBezTo>
                    <a:pt x="381" y="4239"/>
                    <a:pt x="417" y="4192"/>
                    <a:pt x="489" y="4180"/>
                  </a:cubicBezTo>
                  <a:lnTo>
                    <a:pt x="4084" y="3846"/>
                  </a:lnTo>
                  <a:cubicBezTo>
                    <a:pt x="4144" y="3846"/>
                    <a:pt x="4203" y="3811"/>
                    <a:pt x="4227" y="3739"/>
                  </a:cubicBezTo>
                  <a:lnTo>
                    <a:pt x="5656" y="429"/>
                  </a:lnTo>
                  <a:cubicBezTo>
                    <a:pt x="5680" y="370"/>
                    <a:pt x="5739" y="346"/>
                    <a:pt x="5751" y="346"/>
                  </a:cubicBezTo>
                  <a:cubicBezTo>
                    <a:pt x="5787" y="346"/>
                    <a:pt x="5846" y="346"/>
                    <a:pt x="5858" y="429"/>
                  </a:cubicBezTo>
                  <a:lnTo>
                    <a:pt x="6251" y="1334"/>
                  </a:lnTo>
                  <a:cubicBezTo>
                    <a:pt x="6269" y="1407"/>
                    <a:pt x="6336" y="1438"/>
                    <a:pt x="6404" y="1438"/>
                  </a:cubicBezTo>
                  <a:cubicBezTo>
                    <a:pt x="6425" y="1438"/>
                    <a:pt x="6446" y="1435"/>
                    <a:pt x="6466" y="1429"/>
                  </a:cubicBezTo>
                  <a:cubicBezTo>
                    <a:pt x="6573" y="1382"/>
                    <a:pt x="6608" y="1275"/>
                    <a:pt x="6573" y="1191"/>
                  </a:cubicBezTo>
                  <a:lnTo>
                    <a:pt x="6192" y="275"/>
                  </a:lnTo>
                  <a:cubicBezTo>
                    <a:pt x="6108" y="108"/>
                    <a:pt x="5954" y="1"/>
                    <a:pt x="57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27" name="Google Shape;9027;p76"/>
          <p:cNvGrpSpPr/>
          <p:nvPr/>
        </p:nvGrpSpPr>
        <p:grpSpPr>
          <a:xfrm>
            <a:off x="4198642" y="3184982"/>
            <a:ext cx="209107" cy="383442"/>
            <a:chOff x="4218333" y="3184982"/>
            <a:chExt cx="209107" cy="383442"/>
          </a:xfrm>
          <a:solidFill>
            <a:schemeClr val="tx1"/>
          </a:solidFill>
        </p:grpSpPr>
        <p:sp>
          <p:nvSpPr>
            <p:cNvPr id="9028" name="Google Shape;9028;p76"/>
            <p:cNvSpPr/>
            <p:nvPr/>
          </p:nvSpPr>
          <p:spPr>
            <a:xfrm>
              <a:off x="4218333" y="3184982"/>
              <a:ext cx="207963" cy="117652"/>
            </a:xfrm>
            <a:custGeom>
              <a:avLst/>
              <a:gdLst/>
              <a:ahLst/>
              <a:cxnLst/>
              <a:rect l="l" t="t" r="r" b="b"/>
              <a:pathLst>
                <a:path w="6549" h="3705" extrusionOk="0">
                  <a:moveTo>
                    <a:pt x="3270" y="1"/>
                  </a:moveTo>
                  <a:cubicBezTo>
                    <a:pt x="3116" y="1"/>
                    <a:pt x="3003" y="73"/>
                    <a:pt x="3024" y="216"/>
                  </a:cubicBezTo>
                  <a:cubicBezTo>
                    <a:pt x="3035" y="314"/>
                    <a:pt x="3116" y="372"/>
                    <a:pt x="3212" y="372"/>
                  </a:cubicBezTo>
                  <a:cubicBezTo>
                    <a:pt x="3221" y="372"/>
                    <a:pt x="3230" y="371"/>
                    <a:pt x="3239" y="370"/>
                  </a:cubicBezTo>
                  <a:cubicBezTo>
                    <a:pt x="3257" y="367"/>
                    <a:pt x="3275" y="365"/>
                    <a:pt x="3293" y="365"/>
                  </a:cubicBezTo>
                  <a:cubicBezTo>
                    <a:pt x="3448" y="365"/>
                    <a:pt x="3572" y="497"/>
                    <a:pt x="3572" y="668"/>
                  </a:cubicBezTo>
                  <a:lnTo>
                    <a:pt x="3572" y="763"/>
                  </a:lnTo>
                  <a:lnTo>
                    <a:pt x="2977" y="763"/>
                  </a:lnTo>
                  <a:lnTo>
                    <a:pt x="2977" y="704"/>
                  </a:lnTo>
                  <a:cubicBezTo>
                    <a:pt x="2977" y="609"/>
                    <a:pt x="2905" y="525"/>
                    <a:pt x="2798" y="525"/>
                  </a:cubicBezTo>
                  <a:cubicBezTo>
                    <a:pt x="2691" y="525"/>
                    <a:pt x="2619" y="609"/>
                    <a:pt x="2619" y="704"/>
                  </a:cubicBezTo>
                  <a:lnTo>
                    <a:pt x="2619" y="763"/>
                  </a:lnTo>
                  <a:lnTo>
                    <a:pt x="1524" y="763"/>
                  </a:lnTo>
                  <a:cubicBezTo>
                    <a:pt x="1417" y="763"/>
                    <a:pt x="1345" y="847"/>
                    <a:pt x="1345" y="942"/>
                  </a:cubicBezTo>
                  <a:cubicBezTo>
                    <a:pt x="1345" y="1049"/>
                    <a:pt x="1417" y="1120"/>
                    <a:pt x="1524" y="1120"/>
                  </a:cubicBezTo>
                  <a:lnTo>
                    <a:pt x="6072" y="1120"/>
                  </a:lnTo>
                  <a:cubicBezTo>
                    <a:pt x="6132" y="1120"/>
                    <a:pt x="6191" y="1180"/>
                    <a:pt x="6191" y="1240"/>
                  </a:cubicBezTo>
                  <a:lnTo>
                    <a:pt x="6191" y="1644"/>
                  </a:lnTo>
                  <a:cubicBezTo>
                    <a:pt x="6191" y="1704"/>
                    <a:pt x="6132" y="1763"/>
                    <a:pt x="6072" y="1763"/>
                  </a:cubicBezTo>
                  <a:lnTo>
                    <a:pt x="476" y="1763"/>
                  </a:lnTo>
                  <a:cubicBezTo>
                    <a:pt x="417" y="1763"/>
                    <a:pt x="357" y="1704"/>
                    <a:pt x="357" y="1644"/>
                  </a:cubicBezTo>
                  <a:lnTo>
                    <a:pt x="357" y="1240"/>
                  </a:lnTo>
                  <a:cubicBezTo>
                    <a:pt x="357" y="1180"/>
                    <a:pt x="417" y="1120"/>
                    <a:pt x="476" y="1120"/>
                  </a:cubicBezTo>
                  <a:lnTo>
                    <a:pt x="810" y="1120"/>
                  </a:lnTo>
                  <a:cubicBezTo>
                    <a:pt x="917" y="1120"/>
                    <a:pt x="988" y="1049"/>
                    <a:pt x="988" y="942"/>
                  </a:cubicBezTo>
                  <a:cubicBezTo>
                    <a:pt x="988" y="847"/>
                    <a:pt x="917" y="763"/>
                    <a:pt x="810" y="763"/>
                  </a:cubicBezTo>
                  <a:lnTo>
                    <a:pt x="476" y="763"/>
                  </a:lnTo>
                  <a:cubicBezTo>
                    <a:pt x="214" y="763"/>
                    <a:pt x="0" y="978"/>
                    <a:pt x="0" y="1240"/>
                  </a:cubicBezTo>
                  <a:lnTo>
                    <a:pt x="0" y="1644"/>
                  </a:lnTo>
                  <a:cubicBezTo>
                    <a:pt x="0" y="1918"/>
                    <a:pt x="214" y="2121"/>
                    <a:pt x="476" y="2121"/>
                  </a:cubicBezTo>
                  <a:lnTo>
                    <a:pt x="607" y="2121"/>
                  </a:lnTo>
                  <a:lnTo>
                    <a:pt x="607" y="3526"/>
                  </a:lnTo>
                  <a:cubicBezTo>
                    <a:pt x="607" y="3621"/>
                    <a:pt x="691" y="3704"/>
                    <a:pt x="798" y="3704"/>
                  </a:cubicBezTo>
                  <a:cubicBezTo>
                    <a:pt x="893" y="3704"/>
                    <a:pt x="976" y="3621"/>
                    <a:pt x="976" y="3526"/>
                  </a:cubicBezTo>
                  <a:lnTo>
                    <a:pt x="976" y="2121"/>
                  </a:lnTo>
                  <a:lnTo>
                    <a:pt x="5584" y="2121"/>
                  </a:lnTo>
                  <a:lnTo>
                    <a:pt x="5584" y="2573"/>
                  </a:lnTo>
                  <a:cubicBezTo>
                    <a:pt x="5584" y="2668"/>
                    <a:pt x="5656" y="2752"/>
                    <a:pt x="5763" y="2752"/>
                  </a:cubicBezTo>
                  <a:cubicBezTo>
                    <a:pt x="5870" y="2752"/>
                    <a:pt x="5941" y="2668"/>
                    <a:pt x="5941" y="2573"/>
                  </a:cubicBezTo>
                  <a:lnTo>
                    <a:pt x="5941" y="2121"/>
                  </a:lnTo>
                  <a:lnTo>
                    <a:pt x="6072" y="2121"/>
                  </a:lnTo>
                  <a:cubicBezTo>
                    <a:pt x="6346" y="2121"/>
                    <a:pt x="6549" y="1918"/>
                    <a:pt x="6549" y="1644"/>
                  </a:cubicBezTo>
                  <a:lnTo>
                    <a:pt x="6549" y="1240"/>
                  </a:lnTo>
                  <a:cubicBezTo>
                    <a:pt x="6549" y="978"/>
                    <a:pt x="6346" y="763"/>
                    <a:pt x="6072" y="763"/>
                  </a:cubicBezTo>
                  <a:lnTo>
                    <a:pt x="3929" y="763"/>
                  </a:lnTo>
                  <a:lnTo>
                    <a:pt x="3929" y="668"/>
                  </a:lnTo>
                  <a:cubicBezTo>
                    <a:pt x="3929" y="221"/>
                    <a:pt x="3539" y="1"/>
                    <a:pt x="32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29" name="Google Shape;9029;p76"/>
            <p:cNvSpPr/>
            <p:nvPr/>
          </p:nvSpPr>
          <p:spPr>
            <a:xfrm>
              <a:off x="4218333" y="3282946"/>
              <a:ext cx="209107" cy="285477"/>
            </a:xfrm>
            <a:custGeom>
              <a:avLst/>
              <a:gdLst/>
              <a:ahLst/>
              <a:cxnLst/>
              <a:rect l="l" t="t" r="r" b="b"/>
              <a:pathLst>
                <a:path w="6585" h="8990" extrusionOk="0">
                  <a:moveTo>
                    <a:pt x="3215" y="5120"/>
                  </a:moveTo>
                  <a:cubicBezTo>
                    <a:pt x="2965" y="5655"/>
                    <a:pt x="2107" y="7477"/>
                    <a:pt x="1643" y="8442"/>
                  </a:cubicBezTo>
                  <a:cubicBezTo>
                    <a:pt x="1596" y="8537"/>
                    <a:pt x="1512" y="8572"/>
                    <a:pt x="1417" y="8572"/>
                  </a:cubicBezTo>
                  <a:cubicBezTo>
                    <a:pt x="1369" y="8572"/>
                    <a:pt x="1345" y="8561"/>
                    <a:pt x="1310" y="8549"/>
                  </a:cubicBezTo>
                  <a:cubicBezTo>
                    <a:pt x="1191" y="8489"/>
                    <a:pt x="1131" y="8334"/>
                    <a:pt x="1191" y="8215"/>
                  </a:cubicBezTo>
                  <a:lnTo>
                    <a:pt x="2667" y="5120"/>
                  </a:lnTo>
                  <a:close/>
                  <a:moveTo>
                    <a:pt x="3870" y="5120"/>
                  </a:moveTo>
                  <a:lnTo>
                    <a:pt x="5346" y="8215"/>
                  </a:lnTo>
                  <a:cubicBezTo>
                    <a:pt x="5406" y="8334"/>
                    <a:pt x="5358" y="8489"/>
                    <a:pt x="5227" y="8549"/>
                  </a:cubicBezTo>
                  <a:cubicBezTo>
                    <a:pt x="5203" y="8561"/>
                    <a:pt x="5155" y="8572"/>
                    <a:pt x="5120" y="8572"/>
                  </a:cubicBezTo>
                  <a:cubicBezTo>
                    <a:pt x="5036" y="8572"/>
                    <a:pt x="4941" y="8513"/>
                    <a:pt x="4905" y="8442"/>
                  </a:cubicBezTo>
                  <a:lnTo>
                    <a:pt x="3870" y="6287"/>
                  </a:lnTo>
                  <a:cubicBezTo>
                    <a:pt x="3870" y="6287"/>
                    <a:pt x="3489" y="5465"/>
                    <a:pt x="3477" y="5417"/>
                  </a:cubicBezTo>
                  <a:cubicBezTo>
                    <a:pt x="3572" y="5203"/>
                    <a:pt x="3608" y="5144"/>
                    <a:pt x="3608" y="5120"/>
                  </a:cubicBezTo>
                  <a:close/>
                  <a:moveTo>
                    <a:pt x="3274" y="5834"/>
                  </a:moveTo>
                  <a:lnTo>
                    <a:pt x="3536" y="6358"/>
                  </a:lnTo>
                  <a:lnTo>
                    <a:pt x="3536" y="8370"/>
                  </a:lnTo>
                  <a:cubicBezTo>
                    <a:pt x="3536" y="8501"/>
                    <a:pt x="3417" y="8620"/>
                    <a:pt x="3274" y="8620"/>
                  </a:cubicBezTo>
                  <a:cubicBezTo>
                    <a:pt x="3143" y="8620"/>
                    <a:pt x="3024" y="8501"/>
                    <a:pt x="3024" y="8370"/>
                  </a:cubicBezTo>
                  <a:lnTo>
                    <a:pt x="3024" y="6358"/>
                  </a:lnTo>
                  <a:lnTo>
                    <a:pt x="3274" y="5834"/>
                  </a:lnTo>
                  <a:close/>
                  <a:moveTo>
                    <a:pt x="5763" y="0"/>
                  </a:moveTo>
                  <a:cubicBezTo>
                    <a:pt x="5656" y="0"/>
                    <a:pt x="5584" y="71"/>
                    <a:pt x="5584" y="179"/>
                  </a:cubicBezTo>
                  <a:lnTo>
                    <a:pt x="5584" y="3774"/>
                  </a:lnTo>
                  <a:lnTo>
                    <a:pt x="976" y="3774"/>
                  </a:lnTo>
                  <a:lnTo>
                    <a:pt x="976" y="1131"/>
                  </a:lnTo>
                  <a:cubicBezTo>
                    <a:pt x="976" y="1024"/>
                    <a:pt x="893" y="953"/>
                    <a:pt x="798" y="953"/>
                  </a:cubicBezTo>
                  <a:cubicBezTo>
                    <a:pt x="691" y="953"/>
                    <a:pt x="607" y="1024"/>
                    <a:pt x="607" y="1131"/>
                  </a:cubicBezTo>
                  <a:lnTo>
                    <a:pt x="607" y="3774"/>
                  </a:lnTo>
                  <a:lnTo>
                    <a:pt x="476" y="3774"/>
                  </a:lnTo>
                  <a:cubicBezTo>
                    <a:pt x="214" y="3774"/>
                    <a:pt x="0" y="3977"/>
                    <a:pt x="0" y="4251"/>
                  </a:cubicBezTo>
                  <a:lnTo>
                    <a:pt x="0" y="4643"/>
                  </a:lnTo>
                  <a:cubicBezTo>
                    <a:pt x="0" y="4917"/>
                    <a:pt x="214" y="5120"/>
                    <a:pt x="476" y="5120"/>
                  </a:cubicBezTo>
                  <a:lnTo>
                    <a:pt x="2286" y="5120"/>
                  </a:lnTo>
                  <a:lnTo>
                    <a:pt x="881" y="8072"/>
                  </a:lnTo>
                  <a:cubicBezTo>
                    <a:pt x="738" y="8370"/>
                    <a:pt x="869" y="8739"/>
                    <a:pt x="1167" y="8870"/>
                  </a:cubicBezTo>
                  <a:cubicBezTo>
                    <a:pt x="1250" y="8918"/>
                    <a:pt x="1334" y="8930"/>
                    <a:pt x="1429" y="8930"/>
                  </a:cubicBezTo>
                  <a:cubicBezTo>
                    <a:pt x="1667" y="8930"/>
                    <a:pt x="1881" y="8799"/>
                    <a:pt x="1988" y="8596"/>
                  </a:cubicBezTo>
                  <a:lnTo>
                    <a:pt x="2679" y="7120"/>
                  </a:lnTo>
                  <a:lnTo>
                    <a:pt x="2679" y="8382"/>
                  </a:lnTo>
                  <a:cubicBezTo>
                    <a:pt x="2679" y="8715"/>
                    <a:pt x="2953" y="8989"/>
                    <a:pt x="3298" y="8989"/>
                  </a:cubicBezTo>
                  <a:cubicBezTo>
                    <a:pt x="3620" y="8989"/>
                    <a:pt x="3905" y="8727"/>
                    <a:pt x="3905" y="8382"/>
                  </a:cubicBezTo>
                  <a:lnTo>
                    <a:pt x="3905" y="7120"/>
                  </a:lnTo>
                  <a:lnTo>
                    <a:pt x="4608" y="8596"/>
                  </a:lnTo>
                  <a:cubicBezTo>
                    <a:pt x="4703" y="8799"/>
                    <a:pt x="4917" y="8930"/>
                    <a:pt x="5155" y="8930"/>
                  </a:cubicBezTo>
                  <a:cubicBezTo>
                    <a:pt x="5239" y="8930"/>
                    <a:pt x="5334" y="8918"/>
                    <a:pt x="5417" y="8870"/>
                  </a:cubicBezTo>
                  <a:cubicBezTo>
                    <a:pt x="5715" y="8727"/>
                    <a:pt x="5858" y="8370"/>
                    <a:pt x="5703" y="8072"/>
                  </a:cubicBezTo>
                  <a:lnTo>
                    <a:pt x="4310" y="5120"/>
                  </a:lnTo>
                  <a:lnTo>
                    <a:pt x="5060" y="5120"/>
                  </a:lnTo>
                  <a:cubicBezTo>
                    <a:pt x="5167" y="5120"/>
                    <a:pt x="5239" y="5048"/>
                    <a:pt x="5239" y="4941"/>
                  </a:cubicBezTo>
                  <a:cubicBezTo>
                    <a:pt x="5239" y="4846"/>
                    <a:pt x="5167" y="4763"/>
                    <a:pt x="5060" y="4763"/>
                  </a:cubicBezTo>
                  <a:lnTo>
                    <a:pt x="512" y="4763"/>
                  </a:lnTo>
                  <a:cubicBezTo>
                    <a:pt x="453" y="4763"/>
                    <a:pt x="393" y="4703"/>
                    <a:pt x="393" y="4643"/>
                  </a:cubicBezTo>
                  <a:lnTo>
                    <a:pt x="393" y="4251"/>
                  </a:lnTo>
                  <a:cubicBezTo>
                    <a:pt x="393" y="4191"/>
                    <a:pt x="453" y="4131"/>
                    <a:pt x="512" y="4131"/>
                  </a:cubicBezTo>
                  <a:lnTo>
                    <a:pt x="6108" y="4131"/>
                  </a:lnTo>
                  <a:cubicBezTo>
                    <a:pt x="6168" y="4131"/>
                    <a:pt x="6227" y="4191"/>
                    <a:pt x="6227" y="4251"/>
                  </a:cubicBezTo>
                  <a:lnTo>
                    <a:pt x="6227" y="4643"/>
                  </a:lnTo>
                  <a:cubicBezTo>
                    <a:pt x="6227" y="4703"/>
                    <a:pt x="6168" y="4763"/>
                    <a:pt x="6108" y="4763"/>
                  </a:cubicBezTo>
                  <a:lnTo>
                    <a:pt x="5775" y="4763"/>
                  </a:lnTo>
                  <a:cubicBezTo>
                    <a:pt x="5679" y="4763"/>
                    <a:pt x="5596" y="4846"/>
                    <a:pt x="5596" y="4941"/>
                  </a:cubicBezTo>
                  <a:cubicBezTo>
                    <a:pt x="5596" y="5048"/>
                    <a:pt x="5679" y="5120"/>
                    <a:pt x="5775" y="5120"/>
                  </a:cubicBezTo>
                  <a:lnTo>
                    <a:pt x="6108" y="5120"/>
                  </a:lnTo>
                  <a:cubicBezTo>
                    <a:pt x="6370" y="5120"/>
                    <a:pt x="6584" y="4917"/>
                    <a:pt x="6584" y="4643"/>
                  </a:cubicBezTo>
                  <a:lnTo>
                    <a:pt x="6584" y="4251"/>
                  </a:lnTo>
                  <a:cubicBezTo>
                    <a:pt x="6549" y="3977"/>
                    <a:pt x="6346" y="3774"/>
                    <a:pt x="6072" y="3774"/>
                  </a:cubicBezTo>
                  <a:lnTo>
                    <a:pt x="5941" y="3774"/>
                  </a:lnTo>
                  <a:lnTo>
                    <a:pt x="5941" y="179"/>
                  </a:lnTo>
                  <a:cubicBezTo>
                    <a:pt x="5941" y="71"/>
                    <a:pt x="5870" y="0"/>
                    <a:pt x="5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030" name="Google Shape;9030;p76"/>
          <p:cNvSpPr/>
          <p:nvPr/>
        </p:nvSpPr>
        <p:spPr>
          <a:xfrm>
            <a:off x="4797128" y="3186157"/>
            <a:ext cx="83230" cy="379536"/>
          </a:xfrm>
          <a:custGeom>
            <a:avLst/>
            <a:gdLst/>
            <a:ahLst/>
            <a:cxnLst/>
            <a:rect l="l" t="t" r="r" b="b"/>
            <a:pathLst>
              <a:path w="2621" h="11952" extrusionOk="0">
                <a:moveTo>
                  <a:pt x="1310" y="572"/>
                </a:moveTo>
                <a:cubicBezTo>
                  <a:pt x="1537" y="976"/>
                  <a:pt x="1560" y="1060"/>
                  <a:pt x="1560" y="1060"/>
                </a:cubicBezTo>
                <a:lnTo>
                  <a:pt x="1560" y="1072"/>
                </a:lnTo>
                <a:cubicBezTo>
                  <a:pt x="1489" y="1119"/>
                  <a:pt x="1382" y="1131"/>
                  <a:pt x="1298" y="1131"/>
                </a:cubicBezTo>
                <a:cubicBezTo>
                  <a:pt x="1203" y="1131"/>
                  <a:pt x="1120" y="1095"/>
                  <a:pt x="1025" y="1072"/>
                </a:cubicBezTo>
                <a:lnTo>
                  <a:pt x="1310" y="572"/>
                </a:lnTo>
                <a:close/>
                <a:moveTo>
                  <a:pt x="1739" y="1369"/>
                </a:moveTo>
                <a:lnTo>
                  <a:pt x="2156" y="2155"/>
                </a:lnTo>
                <a:lnTo>
                  <a:pt x="465" y="2155"/>
                </a:lnTo>
                <a:lnTo>
                  <a:pt x="882" y="1369"/>
                </a:lnTo>
                <a:cubicBezTo>
                  <a:pt x="1013" y="1441"/>
                  <a:pt x="1156" y="1476"/>
                  <a:pt x="1310" y="1476"/>
                </a:cubicBezTo>
                <a:cubicBezTo>
                  <a:pt x="1453" y="1476"/>
                  <a:pt x="1608" y="1441"/>
                  <a:pt x="1739" y="1369"/>
                </a:cubicBezTo>
                <a:close/>
                <a:moveTo>
                  <a:pt x="2263" y="9763"/>
                </a:moveTo>
                <a:lnTo>
                  <a:pt x="2263" y="10454"/>
                </a:lnTo>
                <a:lnTo>
                  <a:pt x="358" y="10454"/>
                </a:lnTo>
                <a:lnTo>
                  <a:pt x="358" y="9763"/>
                </a:lnTo>
                <a:close/>
                <a:moveTo>
                  <a:pt x="1310" y="0"/>
                </a:moveTo>
                <a:cubicBezTo>
                  <a:pt x="1251" y="0"/>
                  <a:pt x="1191" y="36"/>
                  <a:pt x="1144" y="95"/>
                </a:cubicBezTo>
                <a:lnTo>
                  <a:pt x="656" y="1024"/>
                </a:lnTo>
                <a:lnTo>
                  <a:pt x="132" y="2012"/>
                </a:lnTo>
                <a:cubicBezTo>
                  <a:pt x="48" y="2179"/>
                  <a:pt x="1" y="2357"/>
                  <a:pt x="1" y="2548"/>
                </a:cubicBezTo>
                <a:lnTo>
                  <a:pt x="1" y="5727"/>
                </a:lnTo>
                <a:cubicBezTo>
                  <a:pt x="1" y="5834"/>
                  <a:pt x="72" y="5906"/>
                  <a:pt x="179" y="5906"/>
                </a:cubicBezTo>
                <a:cubicBezTo>
                  <a:pt x="286" y="5906"/>
                  <a:pt x="358" y="5834"/>
                  <a:pt x="358" y="5727"/>
                </a:cubicBezTo>
                <a:lnTo>
                  <a:pt x="358" y="2512"/>
                </a:lnTo>
                <a:lnTo>
                  <a:pt x="1132" y="2512"/>
                </a:lnTo>
                <a:lnTo>
                  <a:pt x="1132" y="9406"/>
                </a:lnTo>
                <a:lnTo>
                  <a:pt x="1132" y="9418"/>
                </a:lnTo>
                <a:lnTo>
                  <a:pt x="358" y="9418"/>
                </a:lnTo>
                <a:lnTo>
                  <a:pt x="358" y="6465"/>
                </a:lnTo>
                <a:cubicBezTo>
                  <a:pt x="358" y="6358"/>
                  <a:pt x="286" y="6287"/>
                  <a:pt x="179" y="6287"/>
                </a:cubicBezTo>
                <a:cubicBezTo>
                  <a:pt x="72" y="6287"/>
                  <a:pt x="1" y="6358"/>
                  <a:pt x="1" y="6465"/>
                </a:cubicBezTo>
                <a:lnTo>
                  <a:pt x="1" y="10644"/>
                </a:lnTo>
                <a:cubicBezTo>
                  <a:pt x="1" y="10882"/>
                  <a:pt x="60" y="11120"/>
                  <a:pt x="191" y="11311"/>
                </a:cubicBezTo>
                <a:cubicBezTo>
                  <a:pt x="227" y="11370"/>
                  <a:pt x="286" y="11406"/>
                  <a:pt x="346" y="11406"/>
                </a:cubicBezTo>
                <a:cubicBezTo>
                  <a:pt x="477" y="11406"/>
                  <a:pt x="560" y="11251"/>
                  <a:pt x="489" y="11132"/>
                </a:cubicBezTo>
                <a:cubicBezTo>
                  <a:pt x="429" y="11025"/>
                  <a:pt x="382" y="10930"/>
                  <a:pt x="370" y="10823"/>
                </a:cubicBezTo>
                <a:lnTo>
                  <a:pt x="2227" y="10823"/>
                </a:lnTo>
                <a:cubicBezTo>
                  <a:pt x="2144" y="11251"/>
                  <a:pt x="1775" y="11597"/>
                  <a:pt x="1310" y="11597"/>
                </a:cubicBezTo>
                <a:cubicBezTo>
                  <a:pt x="1179" y="11597"/>
                  <a:pt x="1037" y="11561"/>
                  <a:pt x="917" y="11525"/>
                </a:cubicBezTo>
                <a:cubicBezTo>
                  <a:pt x="895" y="11512"/>
                  <a:pt x="870" y="11506"/>
                  <a:pt x="845" y="11506"/>
                </a:cubicBezTo>
                <a:cubicBezTo>
                  <a:pt x="780" y="11506"/>
                  <a:pt x="714" y="11548"/>
                  <a:pt x="679" y="11609"/>
                </a:cubicBezTo>
                <a:cubicBezTo>
                  <a:pt x="644" y="11704"/>
                  <a:pt x="679" y="11799"/>
                  <a:pt x="775" y="11847"/>
                </a:cubicBezTo>
                <a:cubicBezTo>
                  <a:pt x="941" y="11918"/>
                  <a:pt x="1111" y="11951"/>
                  <a:pt x="1277" y="11951"/>
                </a:cubicBezTo>
                <a:cubicBezTo>
                  <a:pt x="1966" y="11951"/>
                  <a:pt x="2584" y="11383"/>
                  <a:pt x="2584" y="10644"/>
                </a:cubicBezTo>
                <a:cubicBezTo>
                  <a:pt x="2620" y="10608"/>
                  <a:pt x="2620" y="9596"/>
                  <a:pt x="2620" y="9585"/>
                </a:cubicBezTo>
                <a:lnTo>
                  <a:pt x="2620" y="8049"/>
                </a:lnTo>
                <a:cubicBezTo>
                  <a:pt x="2620" y="7953"/>
                  <a:pt x="2549" y="7870"/>
                  <a:pt x="2441" y="7870"/>
                </a:cubicBezTo>
                <a:cubicBezTo>
                  <a:pt x="2334" y="7870"/>
                  <a:pt x="2263" y="7953"/>
                  <a:pt x="2263" y="8049"/>
                </a:cubicBezTo>
                <a:lnTo>
                  <a:pt x="2263" y="9406"/>
                </a:lnTo>
                <a:lnTo>
                  <a:pt x="1489" y="9406"/>
                </a:lnTo>
                <a:lnTo>
                  <a:pt x="1489" y="9394"/>
                </a:lnTo>
                <a:lnTo>
                  <a:pt x="1489" y="2500"/>
                </a:lnTo>
                <a:lnTo>
                  <a:pt x="2263" y="2500"/>
                </a:lnTo>
                <a:lnTo>
                  <a:pt x="2263" y="2548"/>
                </a:lnTo>
                <a:lnTo>
                  <a:pt x="2263" y="7334"/>
                </a:lnTo>
                <a:cubicBezTo>
                  <a:pt x="2263" y="7441"/>
                  <a:pt x="2334" y="7513"/>
                  <a:pt x="2441" y="7513"/>
                </a:cubicBezTo>
                <a:cubicBezTo>
                  <a:pt x="2549" y="7513"/>
                  <a:pt x="2620" y="7441"/>
                  <a:pt x="2620" y="7334"/>
                </a:cubicBezTo>
                <a:lnTo>
                  <a:pt x="2620" y="2548"/>
                </a:lnTo>
                <a:cubicBezTo>
                  <a:pt x="2620" y="2369"/>
                  <a:pt x="2572" y="2191"/>
                  <a:pt x="2489" y="2012"/>
                </a:cubicBezTo>
                <a:lnTo>
                  <a:pt x="1477" y="95"/>
                </a:lnTo>
                <a:cubicBezTo>
                  <a:pt x="1441" y="36"/>
                  <a:pt x="1382" y="0"/>
                  <a:pt x="131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endParaRPr>
              <a:cs typeface="B Nazanin" panose="00000700000000000000" pitchFamily="2" charset="-78"/>
            </a:endParaRPr>
          </a:p>
        </p:txBody>
      </p:sp>
      <p:grpSp>
        <p:nvGrpSpPr>
          <p:cNvPr id="9031" name="Google Shape;9031;p76"/>
          <p:cNvGrpSpPr/>
          <p:nvPr/>
        </p:nvGrpSpPr>
        <p:grpSpPr>
          <a:xfrm>
            <a:off x="6876953" y="3216007"/>
            <a:ext cx="322917" cy="347876"/>
            <a:chOff x="6896644" y="3216007"/>
            <a:chExt cx="322917" cy="347876"/>
          </a:xfrm>
          <a:solidFill>
            <a:schemeClr val="tx1"/>
          </a:solidFill>
        </p:grpSpPr>
        <p:sp>
          <p:nvSpPr>
            <p:cNvPr id="9032" name="Google Shape;9032;p76"/>
            <p:cNvSpPr/>
            <p:nvPr/>
          </p:nvSpPr>
          <p:spPr>
            <a:xfrm>
              <a:off x="6896644" y="3216007"/>
              <a:ext cx="301387" cy="347876"/>
            </a:xfrm>
            <a:custGeom>
              <a:avLst/>
              <a:gdLst/>
              <a:ahLst/>
              <a:cxnLst/>
              <a:rect l="l" t="t" r="r" b="b"/>
              <a:pathLst>
                <a:path w="9491" h="10955" extrusionOk="0">
                  <a:moveTo>
                    <a:pt x="5192" y="382"/>
                  </a:moveTo>
                  <a:lnTo>
                    <a:pt x="6490" y="1679"/>
                  </a:lnTo>
                  <a:lnTo>
                    <a:pt x="3906" y="1679"/>
                  </a:lnTo>
                  <a:lnTo>
                    <a:pt x="5192" y="382"/>
                  </a:lnTo>
                  <a:close/>
                  <a:moveTo>
                    <a:pt x="5186" y="1"/>
                  </a:moveTo>
                  <a:cubicBezTo>
                    <a:pt x="5144" y="1"/>
                    <a:pt x="5103" y="13"/>
                    <a:pt x="5073" y="36"/>
                  </a:cubicBezTo>
                  <a:lnTo>
                    <a:pt x="3442" y="1679"/>
                  </a:lnTo>
                  <a:lnTo>
                    <a:pt x="870" y="1679"/>
                  </a:lnTo>
                  <a:cubicBezTo>
                    <a:pt x="775" y="1679"/>
                    <a:pt x="703" y="1751"/>
                    <a:pt x="703" y="1846"/>
                  </a:cubicBezTo>
                  <a:lnTo>
                    <a:pt x="703" y="4501"/>
                  </a:lnTo>
                  <a:lnTo>
                    <a:pt x="168" y="4501"/>
                  </a:lnTo>
                  <a:cubicBezTo>
                    <a:pt x="72" y="4501"/>
                    <a:pt x="1" y="4585"/>
                    <a:pt x="1" y="4668"/>
                  </a:cubicBezTo>
                  <a:lnTo>
                    <a:pt x="1" y="10788"/>
                  </a:lnTo>
                  <a:cubicBezTo>
                    <a:pt x="1" y="10883"/>
                    <a:pt x="72" y="10954"/>
                    <a:pt x="168" y="10954"/>
                  </a:cubicBezTo>
                  <a:lnTo>
                    <a:pt x="1846" y="10954"/>
                  </a:lnTo>
                  <a:cubicBezTo>
                    <a:pt x="1942" y="10954"/>
                    <a:pt x="2013" y="10883"/>
                    <a:pt x="2013" y="10788"/>
                  </a:cubicBezTo>
                  <a:cubicBezTo>
                    <a:pt x="2013" y="10704"/>
                    <a:pt x="1942" y="10621"/>
                    <a:pt x="1846" y="10621"/>
                  </a:cubicBezTo>
                  <a:lnTo>
                    <a:pt x="334" y="10621"/>
                  </a:lnTo>
                  <a:lnTo>
                    <a:pt x="334" y="4989"/>
                  </a:lnTo>
                  <a:lnTo>
                    <a:pt x="1084" y="5537"/>
                  </a:lnTo>
                  <a:cubicBezTo>
                    <a:pt x="1115" y="5554"/>
                    <a:pt x="1147" y="5562"/>
                    <a:pt x="1178" y="5562"/>
                  </a:cubicBezTo>
                  <a:cubicBezTo>
                    <a:pt x="1231" y="5562"/>
                    <a:pt x="1280" y="5539"/>
                    <a:pt x="1311" y="5501"/>
                  </a:cubicBezTo>
                  <a:cubicBezTo>
                    <a:pt x="1358" y="5430"/>
                    <a:pt x="1346" y="5323"/>
                    <a:pt x="1275" y="5287"/>
                  </a:cubicBezTo>
                  <a:lnTo>
                    <a:pt x="1049" y="5096"/>
                  </a:lnTo>
                  <a:lnTo>
                    <a:pt x="1049" y="4692"/>
                  </a:lnTo>
                  <a:lnTo>
                    <a:pt x="1049" y="4668"/>
                  </a:lnTo>
                  <a:lnTo>
                    <a:pt x="1049" y="4656"/>
                  </a:lnTo>
                  <a:lnTo>
                    <a:pt x="1049" y="2013"/>
                  </a:lnTo>
                  <a:lnTo>
                    <a:pt x="9169" y="2013"/>
                  </a:lnTo>
                  <a:lnTo>
                    <a:pt x="9169" y="2620"/>
                  </a:lnTo>
                  <a:cubicBezTo>
                    <a:pt x="9169" y="2703"/>
                    <a:pt x="9240" y="2787"/>
                    <a:pt x="9335" y="2787"/>
                  </a:cubicBezTo>
                  <a:cubicBezTo>
                    <a:pt x="9419" y="2787"/>
                    <a:pt x="9490" y="2703"/>
                    <a:pt x="9490" y="2620"/>
                  </a:cubicBezTo>
                  <a:lnTo>
                    <a:pt x="9490" y="1846"/>
                  </a:lnTo>
                  <a:cubicBezTo>
                    <a:pt x="9466" y="1751"/>
                    <a:pt x="9395" y="1679"/>
                    <a:pt x="9300" y="1679"/>
                  </a:cubicBezTo>
                  <a:lnTo>
                    <a:pt x="6930" y="1679"/>
                  </a:lnTo>
                  <a:lnTo>
                    <a:pt x="5299" y="36"/>
                  </a:lnTo>
                  <a:cubicBezTo>
                    <a:pt x="5269" y="13"/>
                    <a:pt x="5228" y="1"/>
                    <a:pt x="5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33" name="Google Shape;9033;p76"/>
            <p:cNvSpPr/>
            <p:nvPr/>
          </p:nvSpPr>
          <p:spPr>
            <a:xfrm>
              <a:off x="6954883" y="3306382"/>
              <a:ext cx="42012" cy="41980"/>
            </a:xfrm>
            <a:custGeom>
              <a:avLst/>
              <a:gdLst/>
              <a:ahLst/>
              <a:cxnLst/>
              <a:rect l="l" t="t" r="r" b="b"/>
              <a:pathLst>
                <a:path w="1323" h="1322" extrusionOk="0">
                  <a:moveTo>
                    <a:pt x="1001" y="322"/>
                  </a:moveTo>
                  <a:lnTo>
                    <a:pt x="1001" y="988"/>
                  </a:lnTo>
                  <a:lnTo>
                    <a:pt x="322" y="988"/>
                  </a:lnTo>
                  <a:lnTo>
                    <a:pt x="322" y="322"/>
                  </a:lnTo>
                  <a:close/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1155"/>
                  </a:lnTo>
                  <a:cubicBezTo>
                    <a:pt x="1" y="1250"/>
                    <a:pt x="72" y="1322"/>
                    <a:pt x="167" y="1322"/>
                  </a:cubicBezTo>
                  <a:lnTo>
                    <a:pt x="1155" y="1322"/>
                  </a:lnTo>
                  <a:cubicBezTo>
                    <a:pt x="1251" y="1322"/>
                    <a:pt x="1322" y="1250"/>
                    <a:pt x="1322" y="1155"/>
                  </a:cubicBezTo>
                  <a:lnTo>
                    <a:pt x="1322" y="155"/>
                  </a:lnTo>
                  <a:cubicBezTo>
                    <a:pt x="1310" y="72"/>
                    <a:pt x="1239" y="0"/>
                    <a:pt x="1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34" name="Google Shape;9034;p76"/>
            <p:cNvSpPr/>
            <p:nvPr/>
          </p:nvSpPr>
          <p:spPr>
            <a:xfrm>
              <a:off x="7013122" y="3306382"/>
              <a:ext cx="32168" cy="10225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845" y="322"/>
                  </a:lnTo>
                  <a:cubicBezTo>
                    <a:pt x="929" y="322"/>
                    <a:pt x="1012" y="250"/>
                    <a:pt x="1012" y="155"/>
                  </a:cubicBezTo>
                  <a:cubicBezTo>
                    <a:pt x="1012" y="72"/>
                    <a:pt x="929" y="0"/>
                    <a:pt x="8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35" name="Google Shape;9035;p76"/>
            <p:cNvSpPr/>
            <p:nvPr/>
          </p:nvSpPr>
          <p:spPr>
            <a:xfrm>
              <a:off x="7013471" y="3333596"/>
              <a:ext cx="105903" cy="10606"/>
            </a:xfrm>
            <a:custGeom>
              <a:avLst/>
              <a:gdLst/>
              <a:ahLst/>
              <a:cxnLst/>
              <a:rect l="l" t="t" r="r" b="b"/>
              <a:pathLst>
                <a:path w="3335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8" y="334"/>
                  </a:cubicBezTo>
                  <a:lnTo>
                    <a:pt x="3168" y="334"/>
                  </a:lnTo>
                  <a:cubicBezTo>
                    <a:pt x="3251" y="334"/>
                    <a:pt x="3335" y="250"/>
                    <a:pt x="3335" y="167"/>
                  </a:cubicBezTo>
                  <a:cubicBezTo>
                    <a:pt x="3335" y="60"/>
                    <a:pt x="3263" y="0"/>
                    <a:pt x="3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36" name="Google Shape;9036;p76"/>
            <p:cNvSpPr/>
            <p:nvPr/>
          </p:nvSpPr>
          <p:spPr>
            <a:xfrm>
              <a:off x="6966982" y="3375576"/>
              <a:ext cx="63923" cy="10606"/>
            </a:xfrm>
            <a:custGeom>
              <a:avLst/>
              <a:gdLst/>
              <a:ahLst/>
              <a:cxnLst/>
              <a:rect l="l" t="t" r="r" b="b"/>
              <a:pathLst>
                <a:path w="2013" h="334" extrusionOk="0">
                  <a:moveTo>
                    <a:pt x="167" y="0"/>
                  </a:moveTo>
                  <a:cubicBezTo>
                    <a:pt x="84" y="0"/>
                    <a:pt x="1" y="71"/>
                    <a:pt x="1" y="167"/>
                  </a:cubicBezTo>
                  <a:cubicBezTo>
                    <a:pt x="1" y="262"/>
                    <a:pt x="84" y="333"/>
                    <a:pt x="167" y="333"/>
                  </a:cubicBezTo>
                  <a:lnTo>
                    <a:pt x="1846" y="333"/>
                  </a:lnTo>
                  <a:cubicBezTo>
                    <a:pt x="1941" y="333"/>
                    <a:pt x="2013" y="262"/>
                    <a:pt x="2013" y="167"/>
                  </a:cubicBezTo>
                  <a:cubicBezTo>
                    <a:pt x="2013" y="71"/>
                    <a:pt x="1941" y="0"/>
                    <a:pt x="1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37" name="Google Shape;9037;p76"/>
            <p:cNvSpPr/>
            <p:nvPr/>
          </p:nvSpPr>
          <p:spPr>
            <a:xfrm>
              <a:off x="6928781" y="3524157"/>
              <a:ext cx="52237" cy="10225"/>
            </a:xfrm>
            <a:custGeom>
              <a:avLst/>
              <a:gdLst/>
              <a:ahLst/>
              <a:cxnLst/>
              <a:rect l="l" t="t" r="r" b="b"/>
              <a:pathLst>
                <a:path w="1645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1477" y="322"/>
                  </a:lnTo>
                  <a:cubicBezTo>
                    <a:pt x="1561" y="322"/>
                    <a:pt x="1644" y="250"/>
                    <a:pt x="1644" y="167"/>
                  </a:cubicBezTo>
                  <a:cubicBezTo>
                    <a:pt x="1644" y="72"/>
                    <a:pt x="1561" y="0"/>
                    <a:pt x="1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38" name="Google Shape;9038;p76"/>
            <p:cNvSpPr/>
            <p:nvPr/>
          </p:nvSpPr>
          <p:spPr>
            <a:xfrm>
              <a:off x="6945420" y="3314701"/>
              <a:ext cx="274141" cy="248800"/>
            </a:xfrm>
            <a:custGeom>
              <a:avLst/>
              <a:gdLst/>
              <a:ahLst/>
              <a:cxnLst/>
              <a:rect l="l" t="t" r="r" b="b"/>
              <a:pathLst>
                <a:path w="8633" h="7835" extrusionOk="0">
                  <a:moveTo>
                    <a:pt x="5835" y="3274"/>
                  </a:moveTo>
                  <a:lnTo>
                    <a:pt x="5323" y="3632"/>
                  </a:lnTo>
                  <a:lnTo>
                    <a:pt x="1787" y="3632"/>
                  </a:lnTo>
                  <a:lnTo>
                    <a:pt x="1275" y="3274"/>
                  </a:lnTo>
                  <a:close/>
                  <a:moveTo>
                    <a:pt x="4882" y="3965"/>
                  </a:moveTo>
                  <a:lnTo>
                    <a:pt x="4370" y="4322"/>
                  </a:lnTo>
                  <a:lnTo>
                    <a:pt x="2739" y="4322"/>
                  </a:lnTo>
                  <a:lnTo>
                    <a:pt x="2227" y="3965"/>
                  </a:lnTo>
                  <a:close/>
                  <a:moveTo>
                    <a:pt x="3930" y="4632"/>
                  </a:moveTo>
                  <a:lnTo>
                    <a:pt x="3561" y="4894"/>
                  </a:lnTo>
                  <a:lnTo>
                    <a:pt x="3180" y="4632"/>
                  </a:lnTo>
                  <a:close/>
                  <a:moveTo>
                    <a:pt x="7752" y="0"/>
                  </a:moveTo>
                  <a:cubicBezTo>
                    <a:pt x="7668" y="0"/>
                    <a:pt x="7585" y="72"/>
                    <a:pt x="7585" y="167"/>
                  </a:cubicBezTo>
                  <a:lnTo>
                    <a:pt x="7585" y="1560"/>
                  </a:lnTo>
                  <a:lnTo>
                    <a:pt x="7585" y="1977"/>
                  </a:lnTo>
                  <a:lnTo>
                    <a:pt x="6252" y="2929"/>
                  </a:lnTo>
                  <a:lnTo>
                    <a:pt x="799" y="2929"/>
                  </a:lnTo>
                  <a:lnTo>
                    <a:pt x="263" y="2548"/>
                  </a:lnTo>
                  <a:cubicBezTo>
                    <a:pt x="233" y="2528"/>
                    <a:pt x="197" y="2519"/>
                    <a:pt x="162" y="2519"/>
                  </a:cubicBezTo>
                  <a:cubicBezTo>
                    <a:pt x="114" y="2519"/>
                    <a:pt x="69" y="2537"/>
                    <a:pt x="48" y="2572"/>
                  </a:cubicBezTo>
                  <a:cubicBezTo>
                    <a:pt x="1" y="2643"/>
                    <a:pt x="13" y="2750"/>
                    <a:pt x="72" y="2798"/>
                  </a:cubicBezTo>
                  <a:lnTo>
                    <a:pt x="3442" y="5215"/>
                  </a:lnTo>
                  <a:cubicBezTo>
                    <a:pt x="3472" y="5233"/>
                    <a:pt x="3504" y="5242"/>
                    <a:pt x="3537" y="5242"/>
                  </a:cubicBezTo>
                  <a:cubicBezTo>
                    <a:pt x="3570" y="5242"/>
                    <a:pt x="3602" y="5233"/>
                    <a:pt x="3632" y="5215"/>
                  </a:cubicBezTo>
                  <a:lnTo>
                    <a:pt x="8300" y="1858"/>
                  </a:lnTo>
                  <a:lnTo>
                    <a:pt x="8300" y="7501"/>
                  </a:lnTo>
                  <a:lnTo>
                    <a:pt x="941" y="7501"/>
                  </a:lnTo>
                  <a:cubicBezTo>
                    <a:pt x="846" y="7501"/>
                    <a:pt x="775" y="7572"/>
                    <a:pt x="775" y="7668"/>
                  </a:cubicBezTo>
                  <a:cubicBezTo>
                    <a:pt x="775" y="7751"/>
                    <a:pt x="846" y="7834"/>
                    <a:pt x="941" y="7834"/>
                  </a:cubicBezTo>
                  <a:lnTo>
                    <a:pt x="8454" y="7834"/>
                  </a:lnTo>
                  <a:cubicBezTo>
                    <a:pt x="8538" y="7834"/>
                    <a:pt x="8621" y="7751"/>
                    <a:pt x="8621" y="7668"/>
                  </a:cubicBezTo>
                  <a:lnTo>
                    <a:pt x="8621" y="1548"/>
                  </a:lnTo>
                  <a:cubicBezTo>
                    <a:pt x="8625" y="1552"/>
                    <a:pt x="8628" y="1553"/>
                    <a:pt x="8629" y="1553"/>
                  </a:cubicBezTo>
                  <a:cubicBezTo>
                    <a:pt x="8633" y="1553"/>
                    <a:pt x="8633" y="1548"/>
                    <a:pt x="8633" y="1548"/>
                  </a:cubicBezTo>
                  <a:cubicBezTo>
                    <a:pt x="8621" y="1477"/>
                    <a:pt x="8561" y="1417"/>
                    <a:pt x="8466" y="1417"/>
                  </a:cubicBezTo>
                  <a:lnTo>
                    <a:pt x="7919" y="1417"/>
                  </a:lnTo>
                  <a:lnTo>
                    <a:pt x="7919" y="167"/>
                  </a:lnTo>
                  <a:cubicBezTo>
                    <a:pt x="7919" y="72"/>
                    <a:pt x="7847" y="0"/>
                    <a:pt x="77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39" name="Google Shape;9039;p76"/>
          <p:cNvGrpSpPr/>
          <p:nvPr/>
        </p:nvGrpSpPr>
        <p:grpSpPr>
          <a:xfrm>
            <a:off x="7409674" y="3223184"/>
            <a:ext cx="334634" cy="333904"/>
            <a:chOff x="7429366" y="3223183"/>
            <a:chExt cx="334634" cy="333904"/>
          </a:xfrm>
          <a:solidFill>
            <a:schemeClr val="tx1"/>
          </a:solidFill>
        </p:grpSpPr>
        <p:sp>
          <p:nvSpPr>
            <p:cNvPr id="9040" name="Google Shape;9040;p76"/>
            <p:cNvSpPr/>
            <p:nvPr/>
          </p:nvSpPr>
          <p:spPr>
            <a:xfrm>
              <a:off x="7429366" y="3223183"/>
              <a:ext cx="334634" cy="333904"/>
            </a:xfrm>
            <a:custGeom>
              <a:avLst/>
              <a:gdLst/>
              <a:ahLst/>
              <a:cxnLst/>
              <a:rect l="l" t="t" r="r" b="b"/>
              <a:pathLst>
                <a:path w="10538" h="10515" extrusionOk="0">
                  <a:moveTo>
                    <a:pt x="6978" y="322"/>
                  </a:moveTo>
                  <a:cubicBezTo>
                    <a:pt x="7930" y="322"/>
                    <a:pt x="8716" y="1096"/>
                    <a:pt x="8716" y="2061"/>
                  </a:cubicBezTo>
                  <a:cubicBezTo>
                    <a:pt x="8716" y="2334"/>
                    <a:pt x="8633" y="2644"/>
                    <a:pt x="8478" y="2942"/>
                  </a:cubicBezTo>
                  <a:cubicBezTo>
                    <a:pt x="8478" y="2954"/>
                    <a:pt x="8466" y="2977"/>
                    <a:pt x="8466" y="2977"/>
                  </a:cubicBezTo>
                  <a:cubicBezTo>
                    <a:pt x="8061" y="3823"/>
                    <a:pt x="7276" y="4704"/>
                    <a:pt x="6978" y="5025"/>
                  </a:cubicBezTo>
                  <a:cubicBezTo>
                    <a:pt x="6680" y="4716"/>
                    <a:pt x="5894" y="3835"/>
                    <a:pt x="5490" y="2989"/>
                  </a:cubicBezTo>
                  <a:cubicBezTo>
                    <a:pt x="5490" y="2977"/>
                    <a:pt x="5478" y="2954"/>
                    <a:pt x="5478" y="2942"/>
                  </a:cubicBezTo>
                  <a:cubicBezTo>
                    <a:pt x="5323" y="2632"/>
                    <a:pt x="5240" y="2334"/>
                    <a:pt x="5240" y="2061"/>
                  </a:cubicBezTo>
                  <a:cubicBezTo>
                    <a:pt x="5240" y="1096"/>
                    <a:pt x="6025" y="322"/>
                    <a:pt x="6978" y="322"/>
                  </a:cubicBezTo>
                  <a:close/>
                  <a:moveTo>
                    <a:pt x="5252" y="3227"/>
                  </a:moveTo>
                  <a:cubicBezTo>
                    <a:pt x="5728" y="4192"/>
                    <a:pt x="6597" y="5121"/>
                    <a:pt x="6811" y="5335"/>
                  </a:cubicBezTo>
                  <a:lnTo>
                    <a:pt x="6811" y="5811"/>
                  </a:lnTo>
                  <a:lnTo>
                    <a:pt x="3751" y="6728"/>
                  </a:lnTo>
                  <a:lnTo>
                    <a:pt x="3751" y="3668"/>
                  </a:lnTo>
                  <a:lnTo>
                    <a:pt x="5252" y="3227"/>
                  </a:lnTo>
                  <a:close/>
                  <a:moveTo>
                    <a:pt x="8704" y="3239"/>
                  </a:moveTo>
                  <a:lnTo>
                    <a:pt x="10205" y="3668"/>
                  </a:lnTo>
                  <a:lnTo>
                    <a:pt x="10205" y="6728"/>
                  </a:lnTo>
                  <a:lnTo>
                    <a:pt x="7145" y="5811"/>
                  </a:lnTo>
                  <a:lnTo>
                    <a:pt x="7145" y="5335"/>
                  </a:lnTo>
                  <a:cubicBezTo>
                    <a:pt x="7371" y="5121"/>
                    <a:pt x="8228" y="4192"/>
                    <a:pt x="8704" y="3239"/>
                  </a:cubicBezTo>
                  <a:close/>
                  <a:moveTo>
                    <a:pt x="358" y="2763"/>
                  </a:moveTo>
                  <a:lnTo>
                    <a:pt x="3418" y="3668"/>
                  </a:lnTo>
                  <a:lnTo>
                    <a:pt x="3418" y="6728"/>
                  </a:lnTo>
                  <a:lnTo>
                    <a:pt x="2263" y="6383"/>
                  </a:lnTo>
                  <a:cubicBezTo>
                    <a:pt x="2244" y="6375"/>
                    <a:pt x="2225" y="6372"/>
                    <a:pt x="2208" y="6372"/>
                  </a:cubicBezTo>
                  <a:cubicBezTo>
                    <a:pt x="2136" y="6372"/>
                    <a:pt x="2077" y="6425"/>
                    <a:pt x="2049" y="6502"/>
                  </a:cubicBezTo>
                  <a:cubicBezTo>
                    <a:pt x="2025" y="6585"/>
                    <a:pt x="2084" y="6680"/>
                    <a:pt x="2168" y="6704"/>
                  </a:cubicBezTo>
                  <a:lnTo>
                    <a:pt x="3418" y="7085"/>
                  </a:lnTo>
                  <a:lnTo>
                    <a:pt x="3418" y="10121"/>
                  </a:lnTo>
                  <a:lnTo>
                    <a:pt x="358" y="9204"/>
                  </a:lnTo>
                  <a:lnTo>
                    <a:pt x="358" y="6168"/>
                  </a:lnTo>
                  <a:lnTo>
                    <a:pt x="1513" y="6514"/>
                  </a:lnTo>
                  <a:lnTo>
                    <a:pt x="1561" y="6514"/>
                  </a:lnTo>
                  <a:cubicBezTo>
                    <a:pt x="1632" y="6514"/>
                    <a:pt x="1692" y="6466"/>
                    <a:pt x="1727" y="6394"/>
                  </a:cubicBezTo>
                  <a:cubicBezTo>
                    <a:pt x="1751" y="6311"/>
                    <a:pt x="1692" y="6216"/>
                    <a:pt x="1608" y="6192"/>
                  </a:cubicBezTo>
                  <a:lnTo>
                    <a:pt x="358" y="5811"/>
                  </a:lnTo>
                  <a:lnTo>
                    <a:pt x="358" y="2763"/>
                  </a:lnTo>
                  <a:close/>
                  <a:moveTo>
                    <a:pt x="7145" y="6156"/>
                  </a:moveTo>
                  <a:lnTo>
                    <a:pt x="10205" y="7061"/>
                  </a:lnTo>
                  <a:lnTo>
                    <a:pt x="10205" y="10121"/>
                  </a:lnTo>
                  <a:lnTo>
                    <a:pt x="7145" y="9204"/>
                  </a:lnTo>
                  <a:lnTo>
                    <a:pt x="7145" y="7990"/>
                  </a:lnTo>
                  <a:cubicBezTo>
                    <a:pt x="7145" y="7895"/>
                    <a:pt x="7073" y="7823"/>
                    <a:pt x="6978" y="7823"/>
                  </a:cubicBezTo>
                  <a:cubicBezTo>
                    <a:pt x="6895" y="7823"/>
                    <a:pt x="6811" y="7895"/>
                    <a:pt x="6811" y="7990"/>
                  </a:cubicBezTo>
                  <a:lnTo>
                    <a:pt x="6811" y="9204"/>
                  </a:lnTo>
                  <a:lnTo>
                    <a:pt x="3751" y="10121"/>
                  </a:lnTo>
                  <a:lnTo>
                    <a:pt x="3751" y="7061"/>
                  </a:lnTo>
                  <a:lnTo>
                    <a:pt x="6811" y="6156"/>
                  </a:lnTo>
                  <a:lnTo>
                    <a:pt x="6811" y="7311"/>
                  </a:lnTo>
                  <a:cubicBezTo>
                    <a:pt x="6811" y="7407"/>
                    <a:pt x="6895" y="7478"/>
                    <a:pt x="6978" y="7478"/>
                  </a:cubicBezTo>
                  <a:cubicBezTo>
                    <a:pt x="7073" y="7478"/>
                    <a:pt x="7145" y="7407"/>
                    <a:pt x="7145" y="7311"/>
                  </a:cubicBezTo>
                  <a:lnTo>
                    <a:pt x="7145" y="6156"/>
                  </a:lnTo>
                  <a:close/>
                  <a:moveTo>
                    <a:pt x="6966" y="1"/>
                  </a:moveTo>
                  <a:cubicBezTo>
                    <a:pt x="5823" y="1"/>
                    <a:pt x="4894" y="918"/>
                    <a:pt x="4894" y="2061"/>
                  </a:cubicBezTo>
                  <a:cubicBezTo>
                    <a:pt x="4894" y="2334"/>
                    <a:pt x="4966" y="2632"/>
                    <a:pt x="5085" y="2930"/>
                  </a:cubicBezTo>
                  <a:lnTo>
                    <a:pt x="3573" y="3370"/>
                  </a:lnTo>
                  <a:lnTo>
                    <a:pt x="215" y="2382"/>
                  </a:lnTo>
                  <a:cubicBezTo>
                    <a:pt x="205" y="2375"/>
                    <a:pt x="192" y="2372"/>
                    <a:pt x="179" y="2372"/>
                  </a:cubicBezTo>
                  <a:cubicBezTo>
                    <a:pt x="146" y="2372"/>
                    <a:pt x="106" y="2389"/>
                    <a:pt x="72" y="2406"/>
                  </a:cubicBezTo>
                  <a:cubicBezTo>
                    <a:pt x="25" y="2442"/>
                    <a:pt x="1" y="2477"/>
                    <a:pt x="1" y="2537"/>
                  </a:cubicBezTo>
                  <a:lnTo>
                    <a:pt x="1" y="5954"/>
                  </a:lnTo>
                  <a:lnTo>
                    <a:pt x="1" y="9335"/>
                  </a:lnTo>
                  <a:cubicBezTo>
                    <a:pt x="1" y="9419"/>
                    <a:pt x="37" y="9478"/>
                    <a:pt x="120" y="9502"/>
                  </a:cubicBezTo>
                  <a:lnTo>
                    <a:pt x="3513" y="10514"/>
                  </a:lnTo>
                  <a:lnTo>
                    <a:pt x="3573" y="10514"/>
                  </a:lnTo>
                  <a:lnTo>
                    <a:pt x="6847" y="9550"/>
                  </a:lnTo>
                  <a:cubicBezTo>
                    <a:pt x="6859" y="9562"/>
                    <a:pt x="6883" y="9562"/>
                    <a:pt x="6918" y="9562"/>
                  </a:cubicBezTo>
                  <a:cubicBezTo>
                    <a:pt x="6942" y="9562"/>
                    <a:pt x="6966" y="9562"/>
                    <a:pt x="6990" y="9550"/>
                  </a:cubicBezTo>
                  <a:lnTo>
                    <a:pt x="10264" y="10514"/>
                  </a:lnTo>
                  <a:lnTo>
                    <a:pt x="10312" y="10514"/>
                  </a:lnTo>
                  <a:cubicBezTo>
                    <a:pt x="10335" y="10514"/>
                    <a:pt x="10383" y="10502"/>
                    <a:pt x="10419" y="10490"/>
                  </a:cubicBezTo>
                  <a:cubicBezTo>
                    <a:pt x="10455" y="10454"/>
                    <a:pt x="10490" y="10407"/>
                    <a:pt x="10490" y="10347"/>
                  </a:cubicBezTo>
                  <a:lnTo>
                    <a:pt x="10538" y="6942"/>
                  </a:lnTo>
                  <a:lnTo>
                    <a:pt x="10538" y="3549"/>
                  </a:lnTo>
                  <a:cubicBezTo>
                    <a:pt x="10538" y="3477"/>
                    <a:pt x="10490" y="3418"/>
                    <a:pt x="10419" y="3394"/>
                  </a:cubicBezTo>
                  <a:lnTo>
                    <a:pt x="8835" y="2930"/>
                  </a:lnTo>
                  <a:cubicBezTo>
                    <a:pt x="8954" y="2632"/>
                    <a:pt x="9038" y="2334"/>
                    <a:pt x="9038" y="2061"/>
                  </a:cubicBezTo>
                  <a:cubicBezTo>
                    <a:pt x="9038" y="918"/>
                    <a:pt x="8109" y="1"/>
                    <a:pt x="69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41" name="Google Shape;9041;p76"/>
            <p:cNvSpPr/>
            <p:nvPr/>
          </p:nvSpPr>
          <p:spPr>
            <a:xfrm>
              <a:off x="7613514" y="3251541"/>
              <a:ext cx="74878" cy="74529"/>
            </a:xfrm>
            <a:custGeom>
              <a:avLst/>
              <a:gdLst/>
              <a:ahLst/>
              <a:cxnLst/>
              <a:rect l="l" t="t" r="r" b="b"/>
              <a:pathLst>
                <a:path w="2358" h="2347" extrusionOk="0">
                  <a:moveTo>
                    <a:pt x="1179" y="322"/>
                  </a:moveTo>
                  <a:cubicBezTo>
                    <a:pt x="1643" y="322"/>
                    <a:pt x="2012" y="691"/>
                    <a:pt x="2012" y="1156"/>
                  </a:cubicBezTo>
                  <a:cubicBezTo>
                    <a:pt x="2012" y="1620"/>
                    <a:pt x="1643" y="1989"/>
                    <a:pt x="1179" y="1989"/>
                  </a:cubicBezTo>
                  <a:cubicBezTo>
                    <a:pt x="715" y="1989"/>
                    <a:pt x="345" y="1620"/>
                    <a:pt x="345" y="1156"/>
                  </a:cubicBezTo>
                  <a:cubicBezTo>
                    <a:pt x="334" y="703"/>
                    <a:pt x="715" y="322"/>
                    <a:pt x="1179" y="322"/>
                  </a:cubicBezTo>
                  <a:close/>
                  <a:moveTo>
                    <a:pt x="1179" y="1"/>
                  </a:moveTo>
                  <a:cubicBezTo>
                    <a:pt x="524" y="1"/>
                    <a:pt x="0" y="513"/>
                    <a:pt x="0" y="1168"/>
                  </a:cubicBezTo>
                  <a:cubicBezTo>
                    <a:pt x="0" y="1811"/>
                    <a:pt x="524" y="2346"/>
                    <a:pt x="1179" y="2346"/>
                  </a:cubicBezTo>
                  <a:cubicBezTo>
                    <a:pt x="1834" y="2346"/>
                    <a:pt x="2358" y="1822"/>
                    <a:pt x="2358" y="1168"/>
                  </a:cubicBezTo>
                  <a:cubicBezTo>
                    <a:pt x="2358" y="513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042" name="Google Shape;9042;p76"/>
          <p:cNvSpPr/>
          <p:nvPr/>
        </p:nvSpPr>
        <p:spPr>
          <a:xfrm>
            <a:off x="8059605" y="3207307"/>
            <a:ext cx="229906" cy="364135"/>
          </a:xfrm>
          <a:custGeom>
            <a:avLst/>
            <a:gdLst/>
            <a:ahLst/>
            <a:cxnLst/>
            <a:rect l="l" t="t" r="r" b="b"/>
            <a:pathLst>
              <a:path w="7240" h="11467" extrusionOk="0">
                <a:moveTo>
                  <a:pt x="1048" y="346"/>
                </a:moveTo>
                <a:cubicBezTo>
                  <a:pt x="1156" y="346"/>
                  <a:pt x="1239" y="441"/>
                  <a:pt x="1239" y="537"/>
                </a:cubicBezTo>
                <a:cubicBezTo>
                  <a:pt x="1239" y="644"/>
                  <a:pt x="1156" y="727"/>
                  <a:pt x="1048" y="727"/>
                </a:cubicBezTo>
                <a:cubicBezTo>
                  <a:pt x="941" y="727"/>
                  <a:pt x="858" y="644"/>
                  <a:pt x="858" y="537"/>
                </a:cubicBezTo>
                <a:cubicBezTo>
                  <a:pt x="858" y="429"/>
                  <a:pt x="941" y="346"/>
                  <a:pt x="1048" y="346"/>
                </a:cubicBezTo>
                <a:close/>
                <a:moveTo>
                  <a:pt x="3549" y="1203"/>
                </a:moveTo>
                <a:lnTo>
                  <a:pt x="3906" y="1453"/>
                </a:lnTo>
                <a:lnTo>
                  <a:pt x="3549" y="1453"/>
                </a:lnTo>
                <a:lnTo>
                  <a:pt x="3549" y="1203"/>
                </a:lnTo>
                <a:close/>
                <a:moveTo>
                  <a:pt x="6883" y="1060"/>
                </a:moveTo>
                <a:lnTo>
                  <a:pt x="6883" y="1072"/>
                </a:lnTo>
                <a:lnTo>
                  <a:pt x="6097" y="2799"/>
                </a:lnTo>
                <a:cubicBezTo>
                  <a:pt x="6085" y="2846"/>
                  <a:pt x="6085" y="2894"/>
                  <a:pt x="6097" y="2942"/>
                </a:cubicBezTo>
                <a:lnTo>
                  <a:pt x="6883" y="4680"/>
                </a:lnTo>
                <a:lnTo>
                  <a:pt x="4620" y="4680"/>
                </a:lnTo>
                <a:lnTo>
                  <a:pt x="4620" y="1608"/>
                </a:lnTo>
                <a:cubicBezTo>
                  <a:pt x="4620" y="1549"/>
                  <a:pt x="4597" y="1501"/>
                  <a:pt x="4549" y="1477"/>
                </a:cubicBezTo>
                <a:lnTo>
                  <a:pt x="3942" y="1060"/>
                </a:lnTo>
                <a:close/>
                <a:moveTo>
                  <a:pt x="6883" y="4680"/>
                </a:moveTo>
                <a:cubicBezTo>
                  <a:pt x="6883" y="4686"/>
                  <a:pt x="6880" y="4689"/>
                  <a:pt x="6878" y="4689"/>
                </a:cubicBezTo>
                <a:cubicBezTo>
                  <a:pt x="6877" y="4689"/>
                  <a:pt x="6877" y="4686"/>
                  <a:pt x="6883" y="4680"/>
                </a:cubicBezTo>
                <a:close/>
                <a:moveTo>
                  <a:pt x="4299" y="1787"/>
                </a:moveTo>
                <a:lnTo>
                  <a:pt x="4299" y="5394"/>
                </a:lnTo>
                <a:lnTo>
                  <a:pt x="1941" y="5406"/>
                </a:lnTo>
                <a:lnTo>
                  <a:pt x="1941" y="2692"/>
                </a:lnTo>
                <a:cubicBezTo>
                  <a:pt x="1941" y="2608"/>
                  <a:pt x="1870" y="2537"/>
                  <a:pt x="1787" y="2537"/>
                </a:cubicBezTo>
                <a:cubicBezTo>
                  <a:pt x="1691" y="2537"/>
                  <a:pt x="1620" y="2608"/>
                  <a:pt x="1620" y="2692"/>
                </a:cubicBezTo>
                <a:lnTo>
                  <a:pt x="1620" y="5406"/>
                </a:lnTo>
                <a:lnTo>
                  <a:pt x="1227" y="5406"/>
                </a:lnTo>
                <a:lnTo>
                  <a:pt x="1227" y="1787"/>
                </a:lnTo>
                <a:lnTo>
                  <a:pt x="1620" y="1787"/>
                </a:lnTo>
                <a:lnTo>
                  <a:pt x="1620" y="1989"/>
                </a:lnTo>
                <a:cubicBezTo>
                  <a:pt x="1620" y="2072"/>
                  <a:pt x="1691" y="2144"/>
                  <a:pt x="1787" y="2144"/>
                </a:cubicBezTo>
                <a:cubicBezTo>
                  <a:pt x="1870" y="2144"/>
                  <a:pt x="1941" y="2072"/>
                  <a:pt x="1941" y="1989"/>
                </a:cubicBezTo>
                <a:lnTo>
                  <a:pt x="1941" y="1787"/>
                </a:lnTo>
                <a:close/>
                <a:moveTo>
                  <a:pt x="1584" y="10764"/>
                </a:moveTo>
                <a:cubicBezTo>
                  <a:pt x="1691" y="10764"/>
                  <a:pt x="1787" y="10859"/>
                  <a:pt x="1787" y="10954"/>
                </a:cubicBezTo>
                <a:lnTo>
                  <a:pt x="1787" y="11145"/>
                </a:lnTo>
                <a:lnTo>
                  <a:pt x="322" y="11145"/>
                </a:lnTo>
                <a:lnTo>
                  <a:pt x="322" y="10954"/>
                </a:lnTo>
                <a:cubicBezTo>
                  <a:pt x="322" y="10847"/>
                  <a:pt x="417" y="10764"/>
                  <a:pt x="513" y="10764"/>
                </a:cubicBezTo>
                <a:close/>
                <a:moveTo>
                  <a:pt x="1048" y="1"/>
                </a:moveTo>
                <a:cubicBezTo>
                  <a:pt x="775" y="1"/>
                  <a:pt x="536" y="239"/>
                  <a:pt x="536" y="525"/>
                </a:cubicBezTo>
                <a:cubicBezTo>
                  <a:pt x="536" y="763"/>
                  <a:pt x="679" y="953"/>
                  <a:pt x="894" y="1037"/>
                </a:cubicBezTo>
                <a:lnTo>
                  <a:pt x="894" y="10419"/>
                </a:lnTo>
                <a:lnTo>
                  <a:pt x="513" y="10419"/>
                </a:lnTo>
                <a:cubicBezTo>
                  <a:pt x="215" y="10419"/>
                  <a:pt x="1" y="10657"/>
                  <a:pt x="1" y="10943"/>
                </a:cubicBezTo>
                <a:lnTo>
                  <a:pt x="1" y="11300"/>
                </a:lnTo>
                <a:cubicBezTo>
                  <a:pt x="1" y="11395"/>
                  <a:pt x="72" y="11466"/>
                  <a:pt x="155" y="11466"/>
                </a:cubicBezTo>
                <a:lnTo>
                  <a:pt x="1965" y="11466"/>
                </a:lnTo>
                <a:cubicBezTo>
                  <a:pt x="2049" y="11466"/>
                  <a:pt x="2120" y="11395"/>
                  <a:pt x="2120" y="11300"/>
                </a:cubicBezTo>
                <a:lnTo>
                  <a:pt x="2120" y="10943"/>
                </a:lnTo>
                <a:cubicBezTo>
                  <a:pt x="2120" y="10645"/>
                  <a:pt x="1882" y="10419"/>
                  <a:pt x="1608" y="10419"/>
                </a:cubicBezTo>
                <a:lnTo>
                  <a:pt x="1227" y="10419"/>
                </a:lnTo>
                <a:lnTo>
                  <a:pt x="1227" y="5740"/>
                </a:lnTo>
                <a:lnTo>
                  <a:pt x="4299" y="5740"/>
                </a:lnTo>
                <a:cubicBezTo>
                  <a:pt x="4489" y="5740"/>
                  <a:pt x="4632" y="5585"/>
                  <a:pt x="4632" y="5394"/>
                </a:cubicBezTo>
                <a:lnTo>
                  <a:pt x="4632" y="5025"/>
                </a:lnTo>
                <a:lnTo>
                  <a:pt x="6883" y="5025"/>
                </a:lnTo>
                <a:cubicBezTo>
                  <a:pt x="7002" y="5025"/>
                  <a:pt x="7109" y="4966"/>
                  <a:pt x="7180" y="4859"/>
                </a:cubicBezTo>
                <a:cubicBezTo>
                  <a:pt x="7228" y="4763"/>
                  <a:pt x="7240" y="4632"/>
                  <a:pt x="7180" y="4525"/>
                </a:cubicBezTo>
                <a:lnTo>
                  <a:pt x="6442" y="2882"/>
                </a:lnTo>
                <a:lnTo>
                  <a:pt x="7180" y="1227"/>
                </a:lnTo>
                <a:cubicBezTo>
                  <a:pt x="7228" y="1120"/>
                  <a:pt x="7228" y="989"/>
                  <a:pt x="7156" y="894"/>
                </a:cubicBezTo>
                <a:cubicBezTo>
                  <a:pt x="7097" y="787"/>
                  <a:pt x="6978" y="727"/>
                  <a:pt x="6859" y="727"/>
                </a:cubicBezTo>
                <a:lnTo>
                  <a:pt x="3358" y="727"/>
                </a:lnTo>
                <a:cubicBezTo>
                  <a:pt x="3275" y="727"/>
                  <a:pt x="3192" y="810"/>
                  <a:pt x="3192" y="894"/>
                </a:cubicBezTo>
                <a:lnTo>
                  <a:pt x="3192" y="1453"/>
                </a:lnTo>
                <a:lnTo>
                  <a:pt x="1215" y="1453"/>
                </a:lnTo>
                <a:lnTo>
                  <a:pt x="1215" y="1037"/>
                </a:lnTo>
                <a:cubicBezTo>
                  <a:pt x="1429" y="953"/>
                  <a:pt x="1572" y="763"/>
                  <a:pt x="1572" y="525"/>
                </a:cubicBezTo>
                <a:cubicBezTo>
                  <a:pt x="1572" y="227"/>
                  <a:pt x="1334" y="1"/>
                  <a:pt x="1048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endParaRPr>
              <a:cs typeface="B Nazanin" panose="00000700000000000000" pitchFamily="2" charset="-78"/>
            </a:endParaRPr>
          </a:p>
        </p:txBody>
      </p:sp>
      <p:grpSp>
        <p:nvGrpSpPr>
          <p:cNvPr id="9043" name="Google Shape;9043;p76"/>
          <p:cNvGrpSpPr/>
          <p:nvPr/>
        </p:nvGrpSpPr>
        <p:grpSpPr>
          <a:xfrm>
            <a:off x="5196764" y="3725485"/>
            <a:ext cx="356196" cy="265631"/>
            <a:chOff x="5216456" y="3725484"/>
            <a:chExt cx="356196" cy="265631"/>
          </a:xfrm>
          <a:solidFill>
            <a:schemeClr val="tx1"/>
          </a:solidFill>
        </p:grpSpPr>
        <p:sp>
          <p:nvSpPr>
            <p:cNvPr id="9044" name="Google Shape;9044;p76"/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45" name="Google Shape;9045;p76"/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46" name="Google Shape;9046;p76"/>
          <p:cNvGrpSpPr/>
          <p:nvPr/>
        </p:nvGrpSpPr>
        <p:grpSpPr>
          <a:xfrm>
            <a:off x="6829702" y="3733995"/>
            <a:ext cx="355053" cy="248038"/>
            <a:chOff x="6849393" y="3733994"/>
            <a:chExt cx="355053" cy="248038"/>
          </a:xfrm>
          <a:solidFill>
            <a:schemeClr val="tx1"/>
          </a:solidFill>
        </p:grpSpPr>
        <p:sp>
          <p:nvSpPr>
            <p:cNvPr id="9047" name="Google Shape;9047;p76"/>
            <p:cNvSpPr/>
            <p:nvPr/>
          </p:nvSpPr>
          <p:spPr>
            <a:xfrm>
              <a:off x="6849393" y="3733994"/>
              <a:ext cx="355053" cy="248038"/>
            </a:xfrm>
            <a:custGeom>
              <a:avLst/>
              <a:gdLst/>
              <a:ahLst/>
              <a:cxnLst/>
              <a:rect l="l" t="t" r="r" b="b"/>
              <a:pathLst>
                <a:path w="11181" h="7811" extrusionOk="0">
                  <a:moveTo>
                    <a:pt x="10800" y="357"/>
                  </a:moveTo>
                  <a:cubicBezTo>
                    <a:pt x="10800" y="357"/>
                    <a:pt x="10823" y="357"/>
                    <a:pt x="10823" y="369"/>
                  </a:cubicBezTo>
                  <a:lnTo>
                    <a:pt x="10823" y="5227"/>
                  </a:lnTo>
                  <a:lnTo>
                    <a:pt x="346" y="5239"/>
                  </a:lnTo>
                  <a:cubicBezTo>
                    <a:pt x="346" y="5239"/>
                    <a:pt x="334" y="5239"/>
                    <a:pt x="334" y="5227"/>
                  </a:cubicBezTo>
                  <a:lnTo>
                    <a:pt x="334" y="369"/>
                  </a:lnTo>
                  <a:cubicBezTo>
                    <a:pt x="334" y="369"/>
                    <a:pt x="334" y="357"/>
                    <a:pt x="346" y="357"/>
                  </a:cubicBezTo>
                  <a:close/>
                  <a:moveTo>
                    <a:pt x="10835" y="5572"/>
                  </a:moveTo>
                  <a:lnTo>
                    <a:pt x="10823" y="5977"/>
                  </a:lnTo>
                  <a:lnTo>
                    <a:pt x="10252" y="5977"/>
                  </a:lnTo>
                  <a:cubicBezTo>
                    <a:pt x="10169" y="5977"/>
                    <a:pt x="10073" y="6060"/>
                    <a:pt x="10073" y="6156"/>
                  </a:cubicBezTo>
                  <a:cubicBezTo>
                    <a:pt x="10073" y="6263"/>
                    <a:pt x="10157" y="6334"/>
                    <a:pt x="10252" y="6334"/>
                  </a:cubicBezTo>
                  <a:lnTo>
                    <a:pt x="10823" y="6334"/>
                  </a:lnTo>
                  <a:lnTo>
                    <a:pt x="10823" y="6739"/>
                  </a:lnTo>
                  <a:lnTo>
                    <a:pt x="8014" y="6739"/>
                  </a:lnTo>
                  <a:cubicBezTo>
                    <a:pt x="7918" y="6739"/>
                    <a:pt x="7823" y="6811"/>
                    <a:pt x="7823" y="6918"/>
                  </a:cubicBezTo>
                  <a:cubicBezTo>
                    <a:pt x="7823" y="7013"/>
                    <a:pt x="7906" y="7096"/>
                    <a:pt x="8014" y="7096"/>
                  </a:cubicBezTo>
                  <a:lnTo>
                    <a:pt x="10823" y="7096"/>
                  </a:lnTo>
                  <a:lnTo>
                    <a:pt x="10823" y="7489"/>
                  </a:lnTo>
                  <a:cubicBezTo>
                    <a:pt x="10823" y="7489"/>
                    <a:pt x="10823" y="7501"/>
                    <a:pt x="10812" y="7501"/>
                  </a:cubicBezTo>
                  <a:lnTo>
                    <a:pt x="358" y="7501"/>
                  </a:lnTo>
                  <a:cubicBezTo>
                    <a:pt x="358" y="7501"/>
                    <a:pt x="346" y="7501"/>
                    <a:pt x="346" y="7489"/>
                  </a:cubicBezTo>
                  <a:lnTo>
                    <a:pt x="346" y="7096"/>
                  </a:lnTo>
                  <a:lnTo>
                    <a:pt x="7263" y="7096"/>
                  </a:lnTo>
                  <a:cubicBezTo>
                    <a:pt x="7359" y="7096"/>
                    <a:pt x="7442" y="7025"/>
                    <a:pt x="7442" y="6918"/>
                  </a:cubicBezTo>
                  <a:cubicBezTo>
                    <a:pt x="7442" y="6834"/>
                    <a:pt x="7371" y="6739"/>
                    <a:pt x="7263" y="6739"/>
                  </a:cubicBezTo>
                  <a:lnTo>
                    <a:pt x="346" y="6739"/>
                  </a:lnTo>
                  <a:lnTo>
                    <a:pt x="346" y="6334"/>
                  </a:lnTo>
                  <a:lnTo>
                    <a:pt x="9514" y="6334"/>
                  </a:lnTo>
                  <a:cubicBezTo>
                    <a:pt x="9597" y="6334"/>
                    <a:pt x="9692" y="6263"/>
                    <a:pt x="9692" y="6156"/>
                  </a:cubicBezTo>
                  <a:cubicBezTo>
                    <a:pt x="9692" y="6072"/>
                    <a:pt x="9621" y="5977"/>
                    <a:pt x="9514" y="5977"/>
                  </a:cubicBezTo>
                  <a:lnTo>
                    <a:pt x="346" y="5977"/>
                  </a:lnTo>
                  <a:lnTo>
                    <a:pt x="346" y="5572"/>
                  </a:lnTo>
                  <a:close/>
                  <a:moveTo>
                    <a:pt x="358" y="0"/>
                  </a:moveTo>
                  <a:cubicBezTo>
                    <a:pt x="167" y="0"/>
                    <a:pt x="1" y="167"/>
                    <a:pt x="1" y="357"/>
                  </a:cubicBezTo>
                  <a:lnTo>
                    <a:pt x="1" y="7453"/>
                  </a:lnTo>
                  <a:cubicBezTo>
                    <a:pt x="1" y="7644"/>
                    <a:pt x="167" y="7811"/>
                    <a:pt x="358" y="7811"/>
                  </a:cubicBezTo>
                  <a:lnTo>
                    <a:pt x="10823" y="7811"/>
                  </a:lnTo>
                  <a:cubicBezTo>
                    <a:pt x="11014" y="7811"/>
                    <a:pt x="11181" y="7644"/>
                    <a:pt x="11181" y="7453"/>
                  </a:cubicBezTo>
                  <a:lnTo>
                    <a:pt x="11181" y="357"/>
                  </a:lnTo>
                  <a:cubicBezTo>
                    <a:pt x="11181" y="167"/>
                    <a:pt x="11014" y="0"/>
                    <a:pt x="108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48" name="Google Shape;9048;p76"/>
            <p:cNvSpPr/>
            <p:nvPr/>
          </p:nvSpPr>
          <p:spPr>
            <a:xfrm>
              <a:off x="7080411" y="3758192"/>
              <a:ext cx="100219" cy="129687"/>
            </a:xfrm>
            <a:custGeom>
              <a:avLst/>
              <a:gdLst/>
              <a:ahLst/>
              <a:cxnLst/>
              <a:rect l="l" t="t" r="r" b="b"/>
              <a:pathLst>
                <a:path w="3156" h="4084" extrusionOk="0">
                  <a:moveTo>
                    <a:pt x="179" y="0"/>
                  </a:moveTo>
                  <a:cubicBezTo>
                    <a:pt x="96" y="0"/>
                    <a:pt x="0" y="72"/>
                    <a:pt x="0" y="179"/>
                  </a:cubicBezTo>
                  <a:cubicBezTo>
                    <a:pt x="0" y="274"/>
                    <a:pt x="84" y="357"/>
                    <a:pt x="179" y="357"/>
                  </a:cubicBezTo>
                  <a:lnTo>
                    <a:pt x="2072" y="357"/>
                  </a:lnTo>
                  <a:cubicBezTo>
                    <a:pt x="2144" y="726"/>
                    <a:pt x="2429" y="1012"/>
                    <a:pt x="2798" y="1084"/>
                  </a:cubicBezTo>
                  <a:lnTo>
                    <a:pt x="2798" y="3001"/>
                  </a:lnTo>
                  <a:cubicBezTo>
                    <a:pt x="2429" y="3072"/>
                    <a:pt x="2144" y="3358"/>
                    <a:pt x="2072" y="3727"/>
                  </a:cubicBezTo>
                  <a:lnTo>
                    <a:pt x="179" y="3727"/>
                  </a:lnTo>
                  <a:cubicBezTo>
                    <a:pt x="96" y="3727"/>
                    <a:pt x="0" y="3810"/>
                    <a:pt x="0" y="3905"/>
                  </a:cubicBezTo>
                  <a:cubicBezTo>
                    <a:pt x="0" y="4013"/>
                    <a:pt x="84" y="4084"/>
                    <a:pt x="179" y="4084"/>
                  </a:cubicBezTo>
                  <a:lnTo>
                    <a:pt x="2239" y="4084"/>
                  </a:lnTo>
                  <a:cubicBezTo>
                    <a:pt x="2322" y="4084"/>
                    <a:pt x="2417" y="4013"/>
                    <a:pt x="2417" y="3905"/>
                  </a:cubicBezTo>
                  <a:cubicBezTo>
                    <a:pt x="2417" y="3596"/>
                    <a:pt x="2667" y="3346"/>
                    <a:pt x="2977" y="3346"/>
                  </a:cubicBezTo>
                  <a:cubicBezTo>
                    <a:pt x="3072" y="3346"/>
                    <a:pt x="3156" y="3274"/>
                    <a:pt x="3156" y="3167"/>
                  </a:cubicBezTo>
                  <a:lnTo>
                    <a:pt x="3156" y="917"/>
                  </a:lnTo>
                  <a:cubicBezTo>
                    <a:pt x="3156" y="810"/>
                    <a:pt x="3072" y="738"/>
                    <a:pt x="2977" y="738"/>
                  </a:cubicBezTo>
                  <a:cubicBezTo>
                    <a:pt x="2667" y="738"/>
                    <a:pt x="2417" y="488"/>
                    <a:pt x="2417" y="179"/>
                  </a:cubicBezTo>
                  <a:cubicBezTo>
                    <a:pt x="2417" y="83"/>
                    <a:pt x="2346" y="0"/>
                    <a:pt x="2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49" name="Google Shape;9049;p76"/>
            <p:cNvSpPr/>
            <p:nvPr/>
          </p:nvSpPr>
          <p:spPr>
            <a:xfrm>
              <a:off x="6873209" y="3757811"/>
              <a:ext cx="100219" cy="130068"/>
            </a:xfrm>
            <a:custGeom>
              <a:avLst/>
              <a:gdLst/>
              <a:ahLst/>
              <a:cxnLst/>
              <a:rect l="l" t="t" r="r" b="b"/>
              <a:pathLst>
                <a:path w="3156" h="4096" extrusionOk="0">
                  <a:moveTo>
                    <a:pt x="918" y="0"/>
                  </a:moveTo>
                  <a:cubicBezTo>
                    <a:pt x="834" y="0"/>
                    <a:pt x="739" y="84"/>
                    <a:pt x="739" y="191"/>
                  </a:cubicBezTo>
                  <a:cubicBezTo>
                    <a:pt x="739" y="500"/>
                    <a:pt x="489" y="750"/>
                    <a:pt x="179" y="750"/>
                  </a:cubicBezTo>
                  <a:cubicBezTo>
                    <a:pt x="84" y="750"/>
                    <a:pt x="1" y="822"/>
                    <a:pt x="1" y="929"/>
                  </a:cubicBezTo>
                  <a:lnTo>
                    <a:pt x="1" y="3179"/>
                  </a:lnTo>
                  <a:cubicBezTo>
                    <a:pt x="1" y="3263"/>
                    <a:pt x="72" y="3358"/>
                    <a:pt x="179" y="3358"/>
                  </a:cubicBezTo>
                  <a:cubicBezTo>
                    <a:pt x="489" y="3358"/>
                    <a:pt x="739" y="3608"/>
                    <a:pt x="739" y="3917"/>
                  </a:cubicBezTo>
                  <a:cubicBezTo>
                    <a:pt x="739" y="4013"/>
                    <a:pt x="810" y="4096"/>
                    <a:pt x="918" y="4096"/>
                  </a:cubicBezTo>
                  <a:lnTo>
                    <a:pt x="2977" y="4096"/>
                  </a:lnTo>
                  <a:cubicBezTo>
                    <a:pt x="3061" y="4096"/>
                    <a:pt x="3156" y="4025"/>
                    <a:pt x="3156" y="3917"/>
                  </a:cubicBezTo>
                  <a:cubicBezTo>
                    <a:pt x="3132" y="3822"/>
                    <a:pt x="3061" y="3739"/>
                    <a:pt x="2977" y="3739"/>
                  </a:cubicBezTo>
                  <a:lnTo>
                    <a:pt x="1084" y="3739"/>
                  </a:lnTo>
                  <a:cubicBezTo>
                    <a:pt x="1013" y="3370"/>
                    <a:pt x="727" y="3084"/>
                    <a:pt x="346" y="3013"/>
                  </a:cubicBezTo>
                  <a:lnTo>
                    <a:pt x="346" y="1096"/>
                  </a:lnTo>
                  <a:cubicBezTo>
                    <a:pt x="727" y="1024"/>
                    <a:pt x="1013" y="738"/>
                    <a:pt x="1084" y="369"/>
                  </a:cubicBezTo>
                  <a:lnTo>
                    <a:pt x="2977" y="369"/>
                  </a:lnTo>
                  <a:cubicBezTo>
                    <a:pt x="3061" y="369"/>
                    <a:pt x="3156" y="286"/>
                    <a:pt x="3156" y="191"/>
                  </a:cubicBezTo>
                  <a:cubicBezTo>
                    <a:pt x="3156" y="95"/>
                    <a:pt x="3073" y="0"/>
                    <a:pt x="2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50" name="Google Shape;9050;p76"/>
            <p:cNvSpPr/>
            <p:nvPr/>
          </p:nvSpPr>
          <p:spPr>
            <a:xfrm>
              <a:off x="6962060" y="3758192"/>
              <a:ext cx="129338" cy="129338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2037" y="334"/>
                  </a:moveTo>
                  <a:cubicBezTo>
                    <a:pt x="2977" y="334"/>
                    <a:pt x="3727" y="1096"/>
                    <a:pt x="3727" y="2036"/>
                  </a:cubicBezTo>
                  <a:cubicBezTo>
                    <a:pt x="3727" y="2977"/>
                    <a:pt x="2977" y="3727"/>
                    <a:pt x="2037" y="3727"/>
                  </a:cubicBezTo>
                  <a:cubicBezTo>
                    <a:pt x="1096" y="3727"/>
                    <a:pt x="334" y="2977"/>
                    <a:pt x="334" y="2036"/>
                  </a:cubicBezTo>
                  <a:cubicBezTo>
                    <a:pt x="334" y="1096"/>
                    <a:pt x="1096" y="334"/>
                    <a:pt x="2037" y="334"/>
                  </a:cubicBezTo>
                  <a:close/>
                  <a:moveTo>
                    <a:pt x="2037" y="0"/>
                  </a:moveTo>
                  <a:cubicBezTo>
                    <a:pt x="906" y="0"/>
                    <a:pt x="1" y="917"/>
                    <a:pt x="1" y="2036"/>
                  </a:cubicBezTo>
                  <a:cubicBezTo>
                    <a:pt x="1" y="3155"/>
                    <a:pt x="918" y="4072"/>
                    <a:pt x="2037" y="4072"/>
                  </a:cubicBezTo>
                  <a:cubicBezTo>
                    <a:pt x="3156" y="4072"/>
                    <a:pt x="4073" y="3155"/>
                    <a:pt x="4073" y="2036"/>
                  </a:cubicBezTo>
                  <a:cubicBezTo>
                    <a:pt x="4073" y="905"/>
                    <a:pt x="3168" y="0"/>
                    <a:pt x="2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51" name="Google Shape;9051;p76"/>
            <p:cNvSpPr/>
            <p:nvPr/>
          </p:nvSpPr>
          <p:spPr>
            <a:xfrm>
              <a:off x="6997244" y="3781627"/>
              <a:ext cx="59382" cy="82436"/>
            </a:xfrm>
            <a:custGeom>
              <a:avLst/>
              <a:gdLst/>
              <a:ahLst/>
              <a:cxnLst/>
              <a:rect l="l" t="t" r="r" b="b"/>
              <a:pathLst>
                <a:path w="1870" h="2596" extrusionOk="0">
                  <a:moveTo>
                    <a:pt x="750" y="536"/>
                  </a:moveTo>
                  <a:lnTo>
                    <a:pt x="750" y="1060"/>
                  </a:lnTo>
                  <a:cubicBezTo>
                    <a:pt x="452" y="965"/>
                    <a:pt x="345" y="881"/>
                    <a:pt x="345" y="762"/>
                  </a:cubicBezTo>
                  <a:cubicBezTo>
                    <a:pt x="345" y="691"/>
                    <a:pt x="500" y="584"/>
                    <a:pt x="750" y="536"/>
                  </a:cubicBezTo>
                  <a:close/>
                  <a:moveTo>
                    <a:pt x="1107" y="1524"/>
                  </a:moveTo>
                  <a:cubicBezTo>
                    <a:pt x="1405" y="1608"/>
                    <a:pt x="1512" y="1703"/>
                    <a:pt x="1512" y="1822"/>
                  </a:cubicBezTo>
                  <a:cubicBezTo>
                    <a:pt x="1512" y="1893"/>
                    <a:pt x="1357" y="2001"/>
                    <a:pt x="1107" y="2036"/>
                  </a:cubicBezTo>
                  <a:lnTo>
                    <a:pt x="1107" y="1524"/>
                  </a:lnTo>
                  <a:close/>
                  <a:moveTo>
                    <a:pt x="941" y="0"/>
                  </a:moveTo>
                  <a:cubicBezTo>
                    <a:pt x="857" y="0"/>
                    <a:pt x="762" y="72"/>
                    <a:pt x="762" y="179"/>
                  </a:cubicBezTo>
                  <a:lnTo>
                    <a:pt x="762" y="191"/>
                  </a:lnTo>
                  <a:cubicBezTo>
                    <a:pt x="333" y="238"/>
                    <a:pt x="24" y="477"/>
                    <a:pt x="24" y="774"/>
                  </a:cubicBezTo>
                  <a:cubicBezTo>
                    <a:pt x="24" y="1191"/>
                    <a:pt x="441" y="1346"/>
                    <a:pt x="762" y="1429"/>
                  </a:cubicBezTo>
                  <a:lnTo>
                    <a:pt x="762" y="2036"/>
                  </a:lnTo>
                  <a:cubicBezTo>
                    <a:pt x="512" y="2001"/>
                    <a:pt x="357" y="1893"/>
                    <a:pt x="357" y="1822"/>
                  </a:cubicBezTo>
                  <a:cubicBezTo>
                    <a:pt x="357" y="1727"/>
                    <a:pt x="286" y="1643"/>
                    <a:pt x="179" y="1643"/>
                  </a:cubicBezTo>
                  <a:cubicBezTo>
                    <a:pt x="83" y="1643"/>
                    <a:pt x="0" y="1715"/>
                    <a:pt x="0" y="1822"/>
                  </a:cubicBezTo>
                  <a:cubicBezTo>
                    <a:pt x="0" y="2120"/>
                    <a:pt x="310" y="2334"/>
                    <a:pt x="750" y="2393"/>
                  </a:cubicBezTo>
                  <a:lnTo>
                    <a:pt x="750" y="2417"/>
                  </a:lnTo>
                  <a:cubicBezTo>
                    <a:pt x="750" y="2501"/>
                    <a:pt x="822" y="2596"/>
                    <a:pt x="929" y="2596"/>
                  </a:cubicBezTo>
                  <a:cubicBezTo>
                    <a:pt x="1036" y="2596"/>
                    <a:pt x="1107" y="2513"/>
                    <a:pt x="1107" y="2417"/>
                  </a:cubicBezTo>
                  <a:lnTo>
                    <a:pt x="1107" y="2393"/>
                  </a:lnTo>
                  <a:cubicBezTo>
                    <a:pt x="1536" y="2358"/>
                    <a:pt x="1845" y="2120"/>
                    <a:pt x="1845" y="1822"/>
                  </a:cubicBezTo>
                  <a:cubicBezTo>
                    <a:pt x="1845" y="1417"/>
                    <a:pt x="1453" y="1250"/>
                    <a:pt x="1107" y="1167"/>
                  </a:cubicBezTo>
                  <a:lnTo>
                    <a:pt x="1107" y="548"/>
                  </a:lnTo>
                  <a:cubicBezTo>
                    <a:pt x="1357" y="596"/>
                    <a:pt x="1512" y="703"/>
                    <a:pt x="1512" y="774"/>
                  </a:cubicBezTo>
                  <a:cubicBezTo>
                    <a:pt x="1512" y="869"/>
                    <a:pt x="1584" y="953"/>
                    <a:pt x="1691" y="953"/>
                  </a:cubicBezTo>
                  <a:cubicBezTo>
                    <a:pt x="1774" y="953"/>
                    <a:pt x="1869" y="881"/>
                    <a:pt x="1869" y="774"/>
                  </a:cubicBezTo>
                  <a:cubicBezTo>
                    <a:pt x="1869" y="477"/>
                    <a:pt x="1548" y="250"/>
                    <a:pt x="1119" y="191"/>
                  </a:cubicBezTo>
                  <a:lnTo>
                    <a:pt x="1119" y="179"/>
                  </a:lnTo>
                  <a:cubicBezTo>
                    <a:pt x="1119" y="84"/>
                    <a:pt x="1048" y="0"/>
                    <a:pt x="9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52" name="Google Shape;9052;p76"/>
          <p:cNvGrpSpPr/>
          <p:nvPr/>
        </p:nvGrpSpPr>
        <p:grpSpPr>
          <a:xfrm>
            <a:off x="7899306" y="3714687"/>
            <a:ext cx="392111" cy="280206"/>
            <a:chOff x="7918997" y="3714687"/>
            <a:chExt cx="392111" cy="280206"/>
          </a:xfrm>
          <a:solidFill>
            <a:schemeClr val="tx1"/>
          </a:solidFill>
        </p:grpSpPr>
        <p:sp>
          <p:nvSpPr>
            <p:cNvPr id="9053" name="Google Shape;9053;p76"/>
            <p:cNvSpPr/>
            <p:nvPr/>
          </p:nvSpPr>
          <p:spPr>
            <a:xfrm>
              <a:off x="7918997" y="3781246"/>
              <a:ext cx="309675" cy="213648"/>
            </a:xfrm>
            <a:custGeom>
              <a:avLst/>
              <a:gdLst/>
              <a:ahLst/>
              <a:cxnLst/>
              <a:rect l="l" t="t" r="r" b="b"/>
              <a:pathLst>
                <a:path w="9752" h="6728" extrusionOk="0">
                  <a:moveTo>
                    <a:pt x="774" y="3644"/>
                  </a:moveTo>
                  <a:cubicBezTo>
                    <a:pt x="965" y="3644"/>
                    <a:pt x="1132" y="3810"/>
                    <a:pt x="1132" y="4001"/>
                  </a:cubicBezTo>
                  <a:cubicBezTo>
                    <a:pt x="1132" y="4191"/>
                    <a:pt x="965" y="4358"/>
                    <a:pt x="774" y="4358"/>
                  </a:cubicBezTo>
                  <a:cubicBezTo>
                    <a:pt x="560" y="4358"/>
                    <a:pt x="417" y="4191"/>
                    <a:pt x="417" y="4001"/>
                  </a:cubicBezTo>
                  <a:cubicBezTo>
                    <a:pt x="417" y="3810"/>
                    <a:pt x="584" y="3644"/>
                    <a:pt x="774" y="3644"/>
                  </a:cubicBezTo>
                  <a:close/>
                  <a:moveTo>
                    <a:pt x="715" y="0"/>
                  </a:moveTo>
                  <a:cubicBezTo>
                    <a:pt x="310" y="0"/>
                    <a:pt x="0" y="322"/>
                    <a:pt x="0" y="715"/>
                  </a:cubicBezTo>
                  <a:cubicBezTo>
                    <a:pt x="0" y="1072"/>
                    <a:pt x="250" y="1370"/>
                    <a:pt x="596" y="1429"/>
                  </a:cubicBezTo>
                  <a:lnTo>
                    <a:pt x="596" y="3346"/>
                  </a:lnTo>
                  <a:cubicBezTo>
                    <a:pt x="298" y="3429"/>
                    <a:pt x="72" y="3703"/>
                    <a:pt x="72" y="4025"/>
                  </a:cubicBezTo>
                  <a:cubicBezTo>
                    <a:pt x="72" y="4358"/>
                    <a:pt x="298" y="4644"/>
                    <a:pt x="596" y="4715"/>
                  </a:cubicBezTo>
                  <a:lnTo>
                    <a:pt x="596" y="5442"/>
                  </a:lnTo>
                  <a:cubicBezTo>
                    <a:pt x="322" y="5513"/>
                    <a:pt x="120" y="5775"/>
                    <a:pt x="120" y="6073"/>
                  </a:cubicBezTo>
                  <a:cubicBezTo>
                    <a:pt x="120" y="6430"/>
                    <a:pt x="417" y="6727"/>
                    <a:pt x="774" y="6727"/>
                  </a:cubicBezTo>
                  <a:lnTo>
                    <a:pt x="2215" y="6727"/>
                  </a:lnTo>
                  <a:cubicBezTo>
                    <a:pt x="2322" y="6727"/>
                    <a:pt x="2394" y="6644"/>
                    <a:pt x="2394" y="6549"/>
                  </a:cubicBezTo>
                  <a:cubicBezTo>
                    <a:pt x="2394" y="6442"/>
                    <a:pt x="2286" y="6335"/>
                    <a:pt x="2191" y="6335"/>
                  </a:cubicBezTo>
                  <a:lnTo>
                    <a:pt x="739" y="6335"/>
                  </a:lnTo>
                  <a:cubicBezTo>
                    <a:pt x="584" y="6335"/>
                    <a:pt x="441" y="6204"/>
                    <a:pt x="441" y="6037"/>
                  </a:cubicBezTo>
                  <a:cubicBezTo>
                    <a:pt x="441" y="5882"/>
                    <a:pt x="584" y="5739"/>
                    <a:pt x="739" y="5739"/>
                  </a:cubicBezTo>
                  <a:lnTo>
                    <a:pt x="9561" y="5739"/>
                  </a:lnTo>
                  <a:cubicBezTo>
                    <a:pt x="9668" y="5739"/>
                    <a:pt x="9752" y="5668"/>
                    <a:pt x="9752" y="5561"/>
                  </a:cubicBezTo>
                  <a:cubicBezTo>
                    <a:pt x="9752" y="5465"/>
                    <a:pt x="9668" y="5382"/>
                    <a:pt x="9561" y="5382"/>
                  </a:cubicBezTo>
                  <a:lnTo>
                    <a:pt x="929" y="5382"/>
                  </a:lnTo>
                  <a:lnTo>
                    <a:pt x="929" y="4703"/>
                  </a:lnTo>
                  <a:cubicBezTo>
                    <a:pt x="1251" y="4632"/>
                    <a:pt x="1489" y="4346"/>
                    <a:pt x="1489" y="4001"/>
                  </a:cubicBezTo>
                  <a:cubicBezTo>
                    <a:pt x="1489" y="3656"/>
                    <a:pt x="1251" y="3370"/>
                    <a:pt x="929" y="3298"/>
                  </a:cubicBezTo>
                  <a:lnTo>
                    <a:pt x="929" y="1215"/>
                  </a:lnTo>
                  <a:cubicBezTo>
                    <a:pt x="929" y="1167"/>
                    <a:pt x="917" y="1108"/>
                    <a:pt x="870" y="1084"/>
                  </a:cubicBezTo>
                  <a:cubicBezTo>
                    <a:pt x="834" y="1060"/>
                    <a:pt x="786" y="1036"/>
                    <a:pt x="739" y="1036"/>
                  </a:cubicBezTo>
                  <a:lnTo>
                    <a:pt x="715" y="1036"/>
                  </a:lnTo>
                  <a:cubicBezTo>
                    <a:pt x="512" y="1036"/>
                    <a:pt x="358" y="870"/>
                    <a:pt x="358" y="679"/>
                  </a:cubicBezTo>
                  <a:cubicBezTo>
                    <a:pt x="358" y="489"/>
                    <a:pt x="512" y="322"/>
                    <a:pt x="715" y="322"/>
                  </a:cubicBezTo>
                  <a:cubicBezTo>
                    <a:pt x="905" y="322"/>
                    <a:pt x="1072" y="489"/>
                    <a:pt x="1072" y="679"/>
                  </a:cubicBezTo>
                  <a:cubicBezTo>
                    <a:pt x="1072" y="715"/>
                    <a:pt x="1072" y="762"/>
                    <a:pt x="1048" y="786"/>
                  </a:cubicBezTo>
                  <a:cubicBezTo>
                    <a:pt x="1036" y="858"/>
                    <a:pt x="1048" y="941"/>
                    <a:pt x="1120" y="977"/>
                  </a:cubicBezTo>
                  <a:lnTo>
                    <a:pt x="2906" y="2525"/>
                  </a:lnTo>
                  <a:cubicBezTo>
                    <a:pt x="2940" y="2553"/>
                    <a:pt x="2985" y="2568"/>
                    <a:pt x="3029" y="2568"/>
                  </a:cubicBezTo>
                  <a:cubicBezTo>
                    <a:pt x="3077" y="2568"/>
                    <a:pt x="3124" y="2550"/>
                    <a:pt x="3156" y="2513"/>
                  </a:cubicBezTo>
                  <a:lnTo>
                    <a:pt x="4287" y="1274"/>
                  </a:lnTo>
                  <a:cubicBezTo>
                    <a:pt x="4358" y="1203"/>
                    <a:pt x="4346" y="1084"/>
                    <a:pt x="4275" y="1024"/>
                  </a:cubicBezTo>
                  <a:cubicBezTo>
                    <a:pt x="4237" y="992"/>
                    <a:pt x="4191" y="976"/>
                    <a:pt x="4147" y="976"/>
                  </a:cubicBezTo>
                  <a:cubicBezTo>
                    <a:pt x="4095" y="976"/>
                    <a:pt x="4045" y="998"/>
                    <a:pt x="4013" y="1036"/>
                  </a:cubicBezTo>
                  <a:lnTo>
                    <a:pt x="3001" y="2155"/>
                  </a:lnTo>
                  <a:lnTo>
                    <a:pt x="1429" y="798"/>
                  </a:lnTo>
                  <a:lnTo>
                    <a:pt x="1429" y="715"/>
                  </a:lnTo>
                  <a:cubicBezTo>
                    <a:pt x="1429" y="310"/>
                    <a:pt x="1096" y="0"/>
                    <a:pt x="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54" name="Google Shape;9054;p76"/>
            <p:cNvSpPr/>
            <p:nvPr/>
          </p:nvSpPr>
          <p:spPr>
            <a:xfrm>
              <a:off x="8080439" y="3862920"/>
              <a:ext cx="68083" cy="68083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57"/>
                  </a:moveTo>
                  <a:cubicBezTo>
                    <a:pt x="1465" y="357"/>
                    <a:pt x="1786" y="691"/>
                    <a:pt x="1786" y="1072"/>
                  </a:cubicBezTo>
                  <a:cubicBezTo>
                    <a:pt x="1786" y="1465"/>
                    <a:pt x="1465" y="1786"/>
                    <a:pt x="1072" y="1786"/>
                  </a:cubicBezTo>
                  <a:cubicBezTo>
                    <a:pt x="691" y="1786"/>
                    <a:pt x="358" y="1465"/>
                    <a:pt x="358" y="1072"/>
                  </a:cubicBezTo>
                  <a:cubicBezTo>
                    <a:pt x="358" y="691"/>
                    <a:pt x="691" y="357"/>
                    <a:pt x="1072" y="357"/>
                  </a:cubicBezTo>
                  <a:close/>
                  <a:moveTo>
                    <a:pt x="1072" y="0"/>
                  </a:moveTo>
                  <a:cubicBezTo>
                    <a:pt x="477" y="0"/>
                    <a:pt x="0" y="476"/>
                    <a:pt x="0" y="1072"/>
                  </a:cubicBezTo>
                  <a:cubicBezTo>
                    <a:pt x="0" y="1667"/>
                    <a:pt x="477" y="2143"/>
                    <a:pt x="1072" y="2143"/>
                  </a:cubicBezTo>
                  <a:cubicBezTo>
                    <a:pt x="1667" y="2143"/>
                    <a:pt x="2144" y="1655"/>
                    <a:pt x="2144" y="1072"/>
                  </a:cubicBezTo>
                  <a:cubicBezTo>
                    <a:pt x="2144" y="476"/>
                    <a:pt x="1667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55" name="Google Shape;9055;p76"/>
            <p:cNvSpPr/>
            <p:nvPr/>
          </p:nvSpPr>
          <p:spPr>
            <a:xfrm>
              <a:off x="8000290" y="3885593"/>
              <a:ext cx="45410" cy="45410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27" y="358"/>
                  </a:moveTo>
                  <a:cubicBezTo>
                    <a:pt x="917" y="358"/>
                    <a:pt x="1084" y="524"/>
                    <a:pt x="1084" y="715"/>
                  </a:cubicBezTo>
                  <a:cubicBezTo>
                    <a:pt x="1084" y="905"/>
                    <a:pt x="917" y="1072"/>
                    <a:pt x="727" y="1072"/>
                  </a:cubicBezTo>
                  <a:cubicBezTo>
                    <a:pt x="536" y="1072"/>
                    <a:pt x="369" y="905"/>
                    <a:pt x="369" y="715"/>
                  </a:cubicBezTo>
                  <a:cubicBezTo>
                    <a:pt x="369" y="524"/>
                    <a:pt x="536" y="358"/>
                    <a:pt x="727" y="358"/>
                  </a:cubicBezTo>
                  <a:close/>
                  <a:moveTo>
                    <a:pt x="694" y="0"/>
                  </a:moveTo>
                  <a:cubicBezTo>
                    <a:pt x="310" y="0"/>
                    <a:pt x="0" y="317"/>
                    <a:pt x="0" y="715"/>
                  </a:cubicBezTo>
                  <a:cubicBezTo>
                    <a:pt x="0" y="1120"/>
                    <a:pt x="322" y="1429"/>
                    <a:pt x="715" y="1429"/>
                  </a:cubicBezTo>
                  <a:cubicBezTo>
                    <a:pt x="1096" y="1429"/>
                    <a:pt x="1429" y="1096"/>
                    <a:pt x="1429" y="715"/>
                  </a:cubicBezTo>
                  <a:cubicBezTo>
                    <a:pt x="1429" y="310"/>
                    <a:pt x="1096" y="1"/>
                    <a:pt x="715" y="1"/>
                  </a:cubicBezTo>
                  <a:cubicBezTo>
                    <a:pt x="708" y="0"/>
                    <a:pt x="701" y="0"/>
                    <a:pt x="6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56" name="Google Shape;9056;p76"/>
            <p:cNvSpPr/>
            <p:nvPr/>
          </p:nvSpPr>
          <p:spPr>
            <a:xfrm>
              <a:off x="8006323" y="3714687"/>
              <a:ext cx="304784" cy="277920"/>
            </a:xfrm>
            <a:custGeom>
              <a:avLst/>
              <a:gdLst/>
              <a:ahLst/>
              <a:cxnLst/>
              <a:rect l="l" t="t" r="r" b="b"/>
              <a:pathLst>
                <a:path w="9598" h="8752" extrusionOk="0">
                  <a:moveTo>
                    <a:pt x="8800" y="5740"/>
                  </a:moveTo>
                  <a:cubicBezTo>
                    <a:pt x="8990" y="5740"/>
                    <a:pt x="9157" y="5906"/>
                    <a:pt x="9157" y="6097"/>
                  </a:cubicBezTo>
                  <a:cubicBezTo>
                    <a:pt x="9157" y="6287"/>
                    <a:pt x="9002" y="6454"/>
                    <a:pt x="8800" y="6454"/>
                  </a:cubicBezTo>
                  <a:cubicBezTo>
                    <a:pt x="8609" y="6454"/>
                    <a:pt x="8442" y="6287"/>
                    <a:pt x="8442" y="6097"/>
                  </a:cubicBezTo>
                  <a:cubicBezTo>
                    <a:pt x="8442" y="5906"/>
                    <a:pt x="8597" y="5740"/>
                    <a:pt x="8800" y="5740"/>
                  </a:cubicBezTo>
                  <a:close/>
                  <a:moveTo>
                    <a:pt x="3430" y="1"/>
                  </a:moveTo>
                  <a:cubicBezTo>
                    <a:pt x="2989" y="1"/>
                    <a:pt x="2632" y="358"/>
                    <a:pt x="2632" y="787"/>
                  </a:cubicBezTo>
                  <a:cubicBezTo>
                    <a:pt x="2632" y="989"/>
                    <a:pt x="2727" y="1203"/>
                    <a:pt x="2858" y="1334"/>
                  </a:cubicBezTo>
                  <a:lnTo>
                    <a:pt x="1739" y="2561"/>
                  </a:lnTo>
                  <a:cubicBezTo>
                    <a:pt x="1668" y="2632"/>
                    <a:pt x="1680" y="2751"/>
                    <a:pt x="1763" y="2811"/>
                  </a:cubicBezTo>
                  <a:cubicBezTo>
                    <a:pt x="1796" y="2844"/>
                    <a:pt x="1838" y="2859"/>
                    <a:pt x="1881" y="2859"/>
                  </a:cubicBezTo>
                  <a:cubicBezTo>
                    <a:pt x="1931" y="2859"/>
                    <a:pt x="1981" y="2838"/>
                    <a:pt x="2013" y="2799"/>
                  </a:cubicBezTo>
                  <a:lnTo>
                    <a:pt x="3251" y="1430"/>
                  </a:lnTo>
                  <a:cubicBezTo>
                    <a:pt x="3287" y="1382"/>
                    <a:pt x="3311" y="1323"/>
                    <a:pt x="3287" y="1275"/>
                  </a:cubicBezTo>
                  <a:cubicBezTo>
                    <a:pt x="3275" y="1215"/>
                    <a:pt x="3251" y="1168"/>
                    <a:pt x="3204" y="1144"/>
                  </a:cubicBezTo>
                  <a:cubicBezTo>
                    <a:pt x="3073" y="1072"/>
                    <a:pt x="2977" y="918"/>
                    <a:pt x="2977" y="775"/>
                  </a:cubicBezTo>
                  <a:cubicBezTo>
                    <a:pt x="2977" y="537"/>
                    <a:pt x="3168" y="334"/>
                    <a:pt x="3406" y="334"/>
                  </a:cubicBezTo>
                  <a:cubicBezTo>
                    <a:pt x="3644" y="334"/>
                    <a:pt x="3847" y="537"/>
                    <a:pt x="3847" y="775"/>
                  </a:cubicBezTo>
                  <a:cubicBezTo>
                    <a:pt x="3847" y="918"/>
                    <a:pt x="3751" y="1072"/>
                    <a:pt x="3620" y="1144"/>
                  </a:cubicBezTo>
                  <a:cubicBezTo>
                    <a:pt x="3573" y="1168"/>
                    <a:pt x="3525" y="1215"/>
                    <a:pt x="3525" y="1275"/>
                  </a:cubicBezTo>
                  <a:cubicBezTo>
                    <a:pt x="3513" y="1334"/>
                    <a:pt x="3525" y="1382"/>
                    <a:pt x="3573" y="1430"/>
                  </a:cubicBezTo>
                  <a:lnTo>
                    <a:pt x="6430" y="4561"/>
                  </a:lnTo>
                  <a:cubicBezTo>
                    <a:pt x="6462" y="4606"/>
                    <a:pt x="6512" y="4627"/>
                    <a:pt x="6562" y="4627"/>
                  </a:cubicBezTo>
                  <a:cubicBezTo>
                    <a:pt x="6605" y="4627"/>
                    <a:pt x="6647" y="4612"/>
                    <a:pt x="6680" y="4585"/>
                  </a:cubicBezTo>
                  <a:lnTo>
                    <a:pt x="8466" y="3037"/>
                  </a:lnTo>
                  <a:cubicBezTo>
                    <a:pt x="8526" y="2989"/>
                    <a:pt x="8549" y="2918"/>
                    <a:pt x="8526" y="2835"/>
                  </a:cubicBezTo>
                  <a:cubicBezTo>
                    <a:pt x="8514" y="2811"/>
                    <a:pt x="8514" y="2763"/>
                    <a:pt x="8514" y="2739"/>
                  </a:cubicBezTo>
                  <a:cubicBezTo>
                    <a:pt x="8514" y="2537"/>
                    <a:pt x="8680" y="2382"/>
                    <a:pt x="8871" y="2382"/>
                  </a:cubicBezTo>
                  <a:cubicBezTo>
                    <a:pt x="9061" y="2382"/>
                    <a:pt x="9228" y="2537"/>
                    <a:pt x="9228" y="2739"/>
                  </a:cubicBezTo>
                  <a:cubicBezTo>
                    <a:pt x="9228" y="2930"/>
                    <a:pt x="9061" y="3097"/>
                    <a:pt x="8871" y="3097"/>
                  </a:cubicBezTo>
                  <a:lnTo>
                    <a:pt x="8847" y="3097"/>
                  </a:lnTo>
                  <a:cubicBezTo>
                    <a:pt x="8800" y="3097"/>
                    <a:pt x="8740" y="3108"/>
                    <a:pt x="8704" y="3132"/>
                  </a:cubicBezTo>
                  <a:cubicBezTo>
                    <a:pt x="8680" y="3168"/>
                    <a:pt x="8645" y="3228"/>
                    <a:pt x="8645" y="3275"/>
                  </a:cubicBezTo>
                  <a:lnTo>
                    <a:pt x="8645" y="5359"/>
                  </a:lnTo>
                  <a:cubicBezTo>
                    <a:pt x="8335" y="5430"/>
                    <a:pt x="8097" y="5716"/>
                    <a:pt x="8097" y="6049"/>
                  </a:cubicBezTo>
                  <a:cubicBezTo>
                    <a:pt x="8097" y="6395"/>
                    <a:pt x="8335" y="6680"/>
                    <a:pt x="8645" y="6752"/>
                  </a:cubicBezTo>
                  <a:lnTo>
                    <a:pt x="8645" y="7442"/>
                  </a:lnTo>
                  <a:lnTo>
                    <a:pt x="7561" y="7442"/>
                  </a:lnTo>
                  <a:cubicBezTo>
                    <a:pt x="7454" y="7442"/>
                    <a:pt x="7383" y="7514"/>
                    <a:pt x="7383" y="7621"/>
                  </a:cubicBezTo>
                  <a:cubicBezTo>
                    <a:pt x="7383" y="7716"/>
                    <a:pt x="7454" y="7800"/>
                    <a:pt x="7561" y="7800"/>
                  </a:cubicBezTo>
                  <a:lnTo>
                    <a:pt x="8823" y="7800"/>
                  </a:lnTo>
                  <a:cubicBezTo>
                    <a:pt x="8990" y="7800"/>
                    <a:pt x="9121" y="7930"/>
                    <a:pt x="9121" y="8097"/>
                  </a:cubicBezTo>
                  <a:cubicBezTo>
                    <a:pt x="9121" y="8252"/>
                    <a:pt x="8990" y="8395"/>
                    <a:pt x="8823" y="8395"/>
                  </a:cubicBezTo>
                  <a:lnTo>
                    <a:pt x="179" y="8395"/>
                  </a:lnTo>
                  <a:cubicBezTo>
                    <a:pt x="72" y="8395"/>
                    <a:pt x="1" y="8466"/>
                    <a:pt x="1" y="8573"/>
                  </a:cubicBezTo>
                  <a:cubicBezTo>
                    <a:pt x="1" y="8669"/>
                    <a:pt x="72" y="8752"/>
                    <a:pt x="179" y="8752"/>
                  </a:cubicBezTo>
                  <a:lnTo>
                    <a:pt x="8823" y="8752"/>
                  </a:lnTo>
                  <a:cubicBezTo>
                    <a:pt x="9181" y="8752"/>
                    <a:pt x="9478" y="8454"/>
                    <a:pt x="9478" y="8097"/>
                  </a:cubicBezTo>
                  <a:cubicBezTo>
                    <a:pt x="9478" y="7800"/>
                    <a:pt x="9276" y="7538"/>
                    <a:pt x="9002" y="7466"/>
                  </a:cubicBezTo>
                  <a:lnTo>
                    <a:pt x="9002" y="6752"/>
                  </a:lnTo>
                  <a:cubicBezTo>
                    <a:pt x="9300" y="6704"/>
                    <a:pt x="9526" y="6430"/>
                    <a:pt x="9526" y="6097"/>
                  </a:cubicBezTo>
                  <a:cubicBezTo>
                    <a:pt x="9526" y="5775"/>
                    <a:pt x="9300" y="5490"/>
                    <a:pt x="9002" y="5394"/>
                  </a:cubicBezTo>
                  <a:lnTo>
                    <a:pt x="9002" y="3478"/>
                  </a:lnTo>
                  <a:cubicBezTo>
                    <a:pt x="9347" y="3418"/>
                    <a:pt x="9597" y="3120"/>
                    <a:pt x="9597" y="2763"/>
                  </a:cubicBezTo>
                  <a:cubicBezTo>
                    <a:pt x="9597" y="2358"/>
                    <a:pt x="9276" y="2049"/>
                    <a:pt x="8883" y="2049"/>
                  </a:cubicBezTo>
                  <a:cubicBezTo>
                    <a:pt x="8502" y="2049"/>
                    <a:pt x="8168" y="2382"/>
                    <a:pt x="8168" y="2763"/>
                  </a:cubicBezTo>
                  <a:lnTo>
                    <a:pt x="8168" y="2858"/>
                  </a:lnTo>
                  <a:lnTo>
                    <a:pt x="6597" y="4204"/>
                  </a:lnTo>
                  <a:lnTo>
                    <a:pt x="3989" y="1334"/>
                  </a:lnTo>
                  <a:cubicBezTo>
                    <a:pt x="4144" y="1192"/>
                    <a:pt x="4216" y="989"/>
                    <a:pt x="4216" y="787"/>
                  </a:cubicBezTo>
                  <a:cubicBezTo>
                    <a:pt x="4216" y="358"/>
                    <a:pt x="3858" y="1"/>
                    <a:pt x="34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57" name="Google Shape;9057;p76"/>
            <p:cNvSpPr/>
            <p:nvPr/>
          </p:nvSpPr>
          <p:spPr>
            <a:xfrm>
              <a:off x="8183643" y="3885593"/>
              <a:ext cx="45410" cy="45410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03" y="358"/>
                  </a:moveTo>
                  <a:cubicBezTo>
                    <a:pt x="894" y="358"/>
                    <a:pt x="1060" y="524"/>
                    <a:pt x="1060" y="715"/>
                  </a:cubicBezTo>
                  <a:cubicBezTo>
                    <a:pt x="1060" y="905"/>
                    <a:pt x="894" y="1072"/>
                    <a:pt x="703" y="1072"/>
                  </a:cubicBezTo>
                  <a:cubicBezTo>
                    <a:pt x="501" y="1072"/>
                    <a:pt x="346" y="905"/>
                    <a:pt x="346" y="715"/>
                  </a:cubicBezTo>
                  <a:cubicBezTo>
                    <a:pt x="346" y="524"/>
                    <a:pt x="501" y="358"/>
                    <a:pt x="703" y="358"/>
                  </a:cubicBezTo>
                  <a:close/>
                  <a:moveTo>
                    <a:pt x="715" y="1"/>
                  </a:moveTo>
                  <a:cubicBezTo>
                    <a:pt x="310" y="1"/>
                    <a:pt x="1" y="334"/>
                    <a:pt x="1" y="715"/>
                  </a:cubicBezTo>
                  <a:cubicBezTo>
                    <a:pt x="1" y="1120"/>
                    <a:pt x="322" y="1429"/>
                    <a:pt x="715" y="1429"/>
                  </a:cubicBezTo>
                  <a:cubicBezTo>
                    <a:pt x="1096" y="1429"/>
                    <a:pt x="1430" y="1108"/>
                    <a:pt x="1430" y="715"/>
                  </a:cubicBezTo>
                  <a:cubicBezTo>
                    <a:pt x="1430" y="310"/>
                    <a:pt x="1096" y="1"/>
                    <a:pt x="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058" name="Google Shape;9058;p76"/>
          <p:cNvSpPr/>
          <p:nvPr/>
        </p:nvSpPr>
        <p:spPr>
          <a:xfrm>
            <a:off x="847662" y="3694365"/>
            <a:ext cx="355434" cy="326981"/>
          </a:xfrm>
          <a:custGeom>
            <a:avLst/>
            <a:gdLst/>
            <a:ahLst/>
            <a:cxnLst/>
            <a:rect l="l" t="t" r="r" b="b"/>
            <a:pathLst>
              <a:path w="11193" h="10297" extrusionOk="0">
                <a:moveTo>
                  <a:pt x="6014" y="2129"/>
                </a:moveTo>
                <a:lnTo>
                  <a:pt x="6014" y="3034"/>
                </a:lnTo>
                <a:lnTo>
                  <a:pt x="5097" y="3034"/>
                </a:lnTo>
                <a:lnTo>
                  <a:pt x="5097" y="2129"/>
                </a:lnTo>
                <a:close/>
                <a:moveTo>
                  <a:pt x="8704" y="347"/>
                </a:moveTo>
                <a:cubicBezTo>
                  <a:pt x="8745" y="347"/>
                  <a:pt x="8785" y="350"/>
                  <a:pt x="8824" y="355"/>
                </a:cubicBezTo>
                <a:cubicBezTo>
                  <a:pt x="9133" y="403"/>
                  <a:pt x="9371" y="617"/>
                  <a:pt x="9550" y="1058"/>
                </a:cubicBezTo>
                <a:cubicBezTo>
                  <a:pt x="9824" y="1689"/>
                  <a:pt x="9847" y="2201"/>
                  <a:pt x="9645" y="2558"/>
                </a:cubicBezTo>
                <a:cubicBezTo>
                  <a:pt x="9419" y="2939"/>
                  <a:pt x="8966" y="3034"/>
                  <a:pt x="8907" y="3046"/>
                </a:cubicBezTo>
                <a:lnTo>
                  <a:pt x="6335" y="3046"/>
                </a:lnTo>
                <a:lnTo>
                  <a:pt x="6335" y="2034"/>
                </a:lnTo>
                <a:cubicBezTo>
                  <a:pt x="6442" y="1903"/>
                  <a:pt x="6764" y="1498"/>
                  <a:pt x="7204" y="1141"/>
                </a:cubicBezTo>
                <a:cubicBezTo>
                  <a:pt x="7798" y="612"/>
                  <a:pt x="8304" y="347"/>
                  <a:pt x="8704" y="347"/>
                </a:cubicBezTo>
                <a:close/>
                <a:moveTo>
                  <a:pt x="4585" y="3356"/>
                </a:moveTo>
                <a:lnTo>
                  <a:pt x="4585" y="4653"/>
                </a:lnTo>
                <a:lnTo>
                  <a:pt x="299" y="4653"/>
                </a:lnTo>
                <a:lnTo>
                  <a:pt x="299" y="3356"/>
                </a:lnTo>
                <a:close/>
                <a:moveTo>
                  <a:pt x="6204" y="3356"/>
                </a:moveTo>
                <a:lnTo>
                  <a:pt x="6204" y="9987"/>
                </a:lnTo>
                <a:lnTo>
                  <a:pt x="4906" y="9987"/>
                </a:lnTo>
                <a:lnTo>
                  <a:pt x="4906" y="3356"/>
                </a:lnTo>
                <a:close/>
                <a:moveTo>
                  <a:pt x="10812" y="3356"/>
                </a:moveTo>
                <a:lnTo>
                  <a:pt x="10812" y="4653"/>
                </a:lnTo>
                <a:lnTo>
                  <a:pt x="9074" y="4653"/>
                </a:lnTo>
                <a:cubicBezTo>
                  <a:pt x="8990" y="4653"/>
                  <a:pt x="8907" y="4725"/>
                  <a:pt x="8907" y="4820"/>
                </a:cubicBezTo>
                <a:cubicBezTo>
                  <a:pt x="8907" y="4903"/>
                  <a:pt x="8990" y="4987"/>
                  <a:pt x="9074" y="4987"/>
                </a:cubicBezTo>
                <a:lnTo>
                  <a:pt x="10002" y="4987"/>
                </a:lnTo>
                <a:lnTo>
                  <a:pt x="10002" y="9594"/>
                </a:lnTo>
                <a:cubicBezTo>
                  <a:pt x="10002" y="9809"/>
                  <a:pt x="9824" y="9987"/>
                  <a:pt x="9609" y="9987"/>
                </a:cubicBezTo>
                <a:lnTo>
                  <a:pt x="6526" y="9987"/>
                </a:lnTo>
                <a:lnTo>
                  <a:pt x="6526" y="4987"/>
                </a:lnTo>
                <a:lnTo>
                  <a:pt x="8419" y="4987"/>
                </a:lnTo>
                <a:cubicBezTo>
                  <a:pt x="8514" y="4987"/>
                  <a:pt x="8585" y="4903"/>
                  <a:pt x="8585" y="4820"/>
                </a:cubicBezTo>
                <a:cubicBezTo>
                  <a:pt x="8585" y="4725"/>
                  <a:pt x="8514" y="4653"/>
                  <a:pt x="8419" y="4653"/>
                </a:cubicBezTo>
                <a:lnTo>
                  <a:pt x="6526" y="4653"/>
                </a:lnTo>
                <a:lnTo>
                  <a:pt x="6526" y="3356"/>
                </a:lnTo>
                <a:close/>
                <a:moveTo>
                  <a:pt x="2416" y="1"/>
                </a:moveTo>
                <a:cubicBezTo>
                  <a:pt x="2282" y="1"/>
                  <a:pt x="2156" y="24"/>
                  <a:pt x="2037" y="69"/>
                </a:cubicBezTo>
                <a:cubicBezTo>
                  <a:pt x="1727" y="188"/>
                  <a:pt x="1465" y="474"/>
                  <a:pt x="1287" y="903"/>
                </a:cubicBezTo>
                <a:cubicBezTo>
                  <a:pt x="977" y="1653"/>
                  <a:pt x="965" y="2248"/>
                  <a:pt x="1215" y="2689"/>
                </a:cubicBezTo>
                <a:cubicBezTo>
                  <a:pt x="1287" y="2820"/>
                  <a:pt x="1382" y="2927"/>
                  <a:pt x="1489" y="3022"/>
                </a:cubicBezTo>
                <a:lnTo>
                  <a:pt x="156" y="3022"/>
                </a:lnTo>
                <a:cubicBezTo>
                  <a:pt x="72" y="3022"/>
                  <a:pt x="1" y="3094"/>
                  <a:pt x="1" y="3177"/>
                </a:cubicBezTo>
                <a:lnTo>
                  <a:pt x="1" y="4808"/>
                </a:lnTo>
                <a:cubicBezTo>
                  <a:pt x="1" y="4891"/>
                  <a:pt x="72" y="4963"/>
                  <a:pt x="156" y="4963"/>
                </a:cubicBezTo>
                <a:lnTo>
                  <a:pt x="834" y="4963"/>
                </a:lnTo>
                <a:lnTo>
                  <a:pt x="834" y="9583"/>
                </a:lnTo>
                <a:cubicBezTo>
                  <a:pt x="834" y="9964"/>
                  <a:pt x="1156" y="10297"/>
                  <a:pt x="1549" y="10297"/>
                </a:cubicBezTo>
                <a:lnTo>
                  <a:pt x="2656" y="10297"/>
                </a:lnTo>
                <a:cubicBezTo>
                  <a:pt x="2751" y="10297"/>
                  <a:pt x="2823" y="10225"/>
                  <a:pt x="2823" y="10130"/>
                </a:cubicBezTo>
                <a:cubicBezTo>
                  <a:pt x="2823" y="10047"/>
                  <a:pt x="2751" y="9964"/>
                  <a:pt x="2656" y="9964"/>
                </a:cubicBezTo>
                <a:lnTo>
                  <a:pt x="1549" y="9964"/>
                </a:lnTo>
                <a:cubicBezTo>
                  <a:pt x="1334" y="9964"/>
                  <a:pt x="1156" y="9785"/>
                  <a:pt x="1156" y="9583"/>
                </a:cubicBezTo>
                <a:lnTo>
                  <a:pt x="1156" y="4963"/>
                </a:lnTo>
                <a:lnTo>
                  <a:pt x="4609" y="4963"/>
                </a:lnTo>
                <a:lnTo>
                  <a:pt x="4609" y="9964"/>
                </a:lnTo>
                <a:lnTo>
                  <a:pt x="3311" y="9964"/>
                </a:lnTo>
                <a:cubicBezTo>
                  <a:pt x="3228" y="9964"/>
                  <a:pt x="3156" y="10047"/>
                  <a:pt x="3156" y="10130"/>
                </a:cubicBezTo>
                <a:cubicBezTo>
                  <a:pt x="3156" y="10225"/>
                  <a:pt x="3228" y="10297"/>
                  <a:pt x="3311" y="10297"/>
                </a:cubicBezTo>
                <a:lnTo>
                  <a:pt x="9645" y="10297"/>
                </a:lnTo>
                <a:cubicBezTo>
                  <a:pt x="10026" y="10297"/>
                  <a:pt x="10359" y="9964"/>
                  <a:pt x="10359" y="9583"/>
                </a:cubicBezTo>
                <a:lnTo>
                  <a:pt x="10359" y="4963"/>
                </a:lnTo>
                <a:lnTo>
                  <a:pt x="11026" y="4963"/>
                </a:lnTo>
                <a:cubicBezTo>
                  <a:pt x="11110" y="4963"/>
                  <a:pt x="11193" y="4891"/>
                  <a:pt x="11193" y="4808"/>
                </a:cubicBezTo>
                <a:lnTo>
                  <a:pt x="11193" y="3177"/>
                </a:lnTo>
                <a:cubicBezTo>
                  <a:pt x="11145" y="3106"/>
                  <a:pt x="11074" y="3034"/>
                  <a:pt x="10979" y="3034"/>
                </a:cubicBezTo>
                <a:lnTo>
                  <a:pt x="9657" y="3034"/>
                </a:lnTo>
                <a:cubicBezTo>
                  <a:pt x="9752" y="2939"/>
                  <a:pt x="9847" y="2844"/>
                  <a:pt x="9919" y="2701"/>
                </a:cubicBezTo>
                <a:cubicBezTo>
                  <a:pt x="10181" y="2260"/>
                  <a:pt x="10157" y="1641"/>
                  <a:pt x="9847" y="915"/>
                </a:cubicBezTo>
                <a:cubicBezTo>
                  <a:pt x="9621" y="379"/>
                  <a:pt x="9300" y="81"/>
                  <a:pt x="8871" y="22"/>
                </a:cubicBezTo>
                <a:cubicBezTo>
                  <a:pt x="8824" y="16"/>
                  <a:pt x="8776" y="13"/>
                  <a:pt x="8728" y="13"/>
                </a:cubicBezTo>
                <a:cubicBezTo>
                  <a:pt x="7648" y="13"/>
                  <a:pt x="6371" y="1489"/>
                  <a:pt x="6097" y="1808"/>
                </a:cubicBezTo>
                <a:lnTo>
                  <a:pt x="5025" y="1808"/>
                </a:lnTo>
                <a:cubicBezTo>
                  <a:pt x="4859" y="1617"/>
                  <a:pt x="4359" y="1022"/>
                  <a:pt x="3751" y="581"/>
                </a:cubicBezTo>
                <a:cubicBezTo>
                  <a:pt x="3715" y="556"/>
                  <a:pt x="3677" y="543"/>
                  <a:pt x="3642" y="543"/>
                </a:cubicBezTo>
                <a:cubicBezTo>
                  <a:pt x="3595" y="543"/>
                  <a:pt x="3552" y="565"/>
                  <a:pt x="3525" y="605"/>
                </a:cubicBezTo>
                <a:cubicBezTo>
                  <a:pt x="3466" y="677"/>
                  <a:pt x="3478" y="784"/>
                  <a:pt x="3549" y="831"/>
                </a:cubicBezTo>
                <a:cubicBezTo>
                  <a:pt x="4144" y="1260"/>
                  <a:pt x="4656" y="1855"/>
                  <a:pt x="4787" y="2022"/>
                </a:cubicBezTo>
                <a:lnTo>
                  <a:pt x="4787" y="3034"/>
                </a:lnTo>
                <a:lnTo>
                  <a:pt x="2216" y="3034"/>
                </a:lnTo>
                <a:cubicBezTo>
                  <a:pt x="2144" y="3022"/>
                  <a:pt x="1692" y="2927"/>
                  <a:pt x="1489" y="2546"/>
                </a:cubicBezTo>
                <a:cubicBezTo>
                  <a:pt x="1275" y="2189"/>
                  <a:pt x="1323" y="1677"/>
                  <a:pt x="1573" y="1034"/>
                </a:cubicBezTo>
                <a:cubicBezTo>
                  <a:pt x="1727" y="700"/>
                  <a:pt x="1906" y="474"/>
                  <a:pt x="2144" y="379"/>
                </a:cubicBezTo>
                <a:cubicBezTo>
                  <a:pt x="2224" y="348"/>
                  <a:pt x="2314" y="332"/>
                  <a:pt x="2413" y="332"/>
                </a:cubicBezTo>
                <a:cubicBezTo>
                  <a:pt x="2578" y="332"/>
                  <a:pt x="2769" y="377"/>
                  <a:pt x="2978" y="474"/>
                </a:cubicBezTo>
                <a:cubicBezTo>
                  <a:pt x="3001" y="488"/>
                  <a:pt x="3025" y="493"/>
                  <a:pt x="3049" y="493"/>
                </a:cubicBezTo>
                <a:cubicBezTo>
                  <a:pt x="3109" y="493"/>
                  <a:pt x="3166" y="454"/>
                  <a:pt x="3192" y="403"/>
                </a:cubicBezTo>
                <a:cubicBezTo>
                  <a:pt x="3239" y="308"/>
                  <a:pt x="3192" y="224"/>
                  <a:pt x="3120" y="177"/>
                </a:cubicBezTo>
                <a:cubicBezTo>
                  <a:pt x="2864" y="59"/>
                  <a:pt x="2630" y="1"/>
                  <a:pt x="2416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endParaRPr>
              <a:cs typeface="B Nazanin" panose="00000700000000000000" pitchFamily="2" charset="-78"/>
            </a:endParaRPr>
          </a:p>
        </p:txBody>
      </p:sp>
      <p:grpSp>
        <p:nvGrpSpPr>
          <p:cNvPr id="9059" name="Google Shape;9059;p76"/>
          <p:cNvGrpSpPr/>
          <p:nvPr/>
        </p:nvGrpSpPr>
        <p:grpSpPr>
          <a:xfrm>
            <a:off x="1389085" y="3680965"/>
            <a:ext cx="357720" cy="355148"/>
            <a:chOff x="1408777" y="3680964"/>
            <a:chExt cx="357720" cy="355148"/>
          </a:xfrm>
          <a:solidFill>
            <a:schemeClr val="tx1"/>
          </a:solidFill>
        </p:grpSpPr>
        <p:sp>
          <p:nvSpPr>
            <p:cNvPr id="9060" name="Google Shape;9060;p76"/>
            <p:cNvSpPr/>
            <p:nvPr/>
          </p:nvSpPr>
          <p:spPr>
            <a:xfrm>
              <a:off x="1510488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41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63" y="262"/>
                    <a:pt x="763" y="167"/>
                  </a:cubicBezTo>
                  <a:cubicBezTo>
                    <a:pt x="763" y="84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61" name="Google Shape;9061;p76"/>
            <p:cNvSpPr/>
            <p:nvPr/>
          </p:nvSpPr>
          <p:spPr>
            <a:xfrm>
              <a:off x="1627315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29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51" y="262"/>
                    <a:pt x="751" y="167"/>
                  </a:cubicBezTo>
                  <a:cubicBezTo>
                    <a:pt x="751" y="84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62" name="Google Shape;9062;p76"/>
            <p:cNvSpPr/>
            <p:nvPr/>
          </p:nvSpPr>
          <p:spPr>
            <a:xfrm>
              <a:off x="1525604" y="3908806"/>
              <a:ext cx="123305" cy="33152"/>
            </a:xfrm>
            <a:custGeom>
              <a:avLst/>
              <a:gdLst/>
              <a:ahLst/>
              <a:cxnLst/>
              <a:rect l="l" t="t" r="r" b="b"/>
              <a:pathLst>
                <a:path w="3883" h="1044" extrusionOk="0">
                  <a:moveTo>
                    <a:pt x="3714" y="0"/>
                  </a:moveTo>
                  <a:cubicBezTo>
                    <a:pt x="3669" y="0"/>
                    <a:pt x="3622" y="18"/>
                    <a:pt x="3585" y="55"/>
                  </a:cubicBezTo>
                  <a:cubicBezTo>
                    <a:pt x="3215" y="460"/>
                    <a:pt x="2596" y="710"/>
                    <a:pt x="1953" y="710"/>
                  </a:cubicBezTo>
                  <a:cubicBezTo>
                    <a:pt x="1299" y="710"/>
                    <a:pt x="679" y="472"/>
                    <a:pt x="310" y="55"/>
                  </a:cubicBezTo>
                  <a:cubicBezTo>
                    <a:pt x="278" y="23"/>
                    <a:pt x="231" y="4"/>
                    <a:pt x="183" y="4"/>
                  </a:cubicBezTo>
                  <a:cubicBezTo>
                    <a:pt x="144" y="4"/>
                    <a:pt x="104" y="17"/>
                    <a:pt x="72" y="43"/>
                  </a:cubicBezTo>
                  <a:cubicBezTo>
                    <a:pt x="13" y="103"/>
                    <a:pt x="1" y="210"/>
                    <a:pt x="60" y="282"/>
                  </a:cubicBezTo>
                  <a:cubicBezTo>
                    <a:pt x="489" y="758"/>
                    <a:pt x="1191" y="1044"/>
                    <a:pt x="1930" y="1044"/>
                  </a:cubicBezTo>
                  <a:cubicBezTo>
                    <a:pt x="2680" y="1044"/>
                    <a:pt x="3370" y="758"/>
                    <a:pt x="3811" y="282"/>
                  </a:cubicBezTo>
                  <a:cubicBezTo>
                    <a:pt x="3882" y="210"/>
                    <a:pt x="3882" y="103"/>
                    <a:pt x="3823" y="43"/>
                  </a:cubicBezTo>
                  <a:cubicBezTo>
                    <a:pt x="3794" y="15"/>
                    <a:pt x="3755" y="0"/>
                    <a:pt x="37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63" name="Google Shape;9063;p76"/>
            <p:cNvSpPr/>
            <p:nvPr/>
          </p:nvSpPr>
          <p:spPr>
            <a:xfrm>
              <a:off x="1408777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5" y="0"/>
                  </a:moveTo>
                  <a:cubicBezTo>
                    <a:pt x="5592" y="0"/>
                    <a:pt x="5529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7" y="2646"/>
                    <a:pt x="96" y="3992"/>
                    <a:pt x="48" y="5421"/>
                  </a:cubicBezTo>
                  <a:cubicBezTo>
                    <a:pt x="1" y="6849"/>
                    <a:pt x="489" y="8219"/>
                    <a:pt x="1429" y="9278"/>
                  </a:cubicBezTo>
                  <a:cubicBezTo>
                    <a:pt x="1465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54" y="325"/>
                  </a:cubicBezTo>
                  <a:cubicBezTo>
                    <a:pt x="5500" y="323"/>
                    <a:pt x="5547" y="323"/>
                    <a:pt x="5594" y="323"/>
                  </a:cubicBezTo>
                  <a:cubicBezTo>
                    <a:pt x="6878" y="323"/>
                    <a:pt x="8120" y="796"/>
                    <a:pt x="9085" y="1634"/>
                  </a:cubicBezTo>
                  <a:cubicBezTo>
                    <a:pt x="9119" y="1663"/>
                    <a:pt x="9162" y="1678"/>
                    <a:pt x="9203" y="1678"/>
                  </a:cubicBezTo>
                  <a:cubicBezTo>
                    <a:pt x="9248" y="1678"/>
                    <a:pt x="9292" y="1660"/>
                    <a:pt x="9323" y="1623"/>
                  </a:cubicBezTo>
                  <a:cubicBezTo>
                    <a:pt x="9395" y="1551"/>
                    <a:pt x="9395" y="1444"/>
                    <a:pt x="9323" y="1384"/>
                  </a:cubicBezTo>
                  <a:cubicBezTo>
                    <a:pt x="8300" y="486"/>
                    <a:pt x="7004" y="0"/>
                    <a:pt x="5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64" name="Google Shape;9064;p76"/>
            <p:cNvSpPr/>
            <p:nvPr/>
          </p:nvSpPr>
          <p:spPr>
            <a:xfrm>
              <a:off x="1468508" y="3739075"/>
              <a:ext cx="297989" cy="297036"/>
            </a:xfrm>
            <a:custGeom>
              <a:avLst/>
              <a:gdLst/>
              <a:ahLst/>
              <a:cxnLst/>
              <a:rect l="l" t="t" r="r" b="b"/>
              <a:pathLst>
                <a:path w="9384" h="9354" extrusionOk="0">
                  <a:moveTo>
                    <a:pt x="7834" y="1"/>
                  </a:moveTo>
                  <a:cubicBezTo>
                    <a:pt x="7795" y="1"/>
                    <a:pt x="7754" y="15"/>
                    <a:pt x="7716" y="43"/>
                  </a:cubicBezTo>
                  <a:cubicBezTo>
                    <a:pt x="7645" y="102"/>
                    <a:pt x="7645" y="209"/>
                    <a:pt x="7704" y="281"/>
                  </a:cubicBezTo>
                  <a:cubicBezTo>
                    <a:pt x="8585" y="1281"/>
                    <a:pt x="9062" y="2579"/>
                    <a:pt x="9014" y="3912"/>
                  </a:cubicBezTo>
                  <a:cubicBezTo>
                    <a:pt x="8966" y="5257"/>
                    <a:pt x="8431" y="6520"/>
                    <a:pt x="7478" y="7472"/>
                  </a:cubicBezTo>
                  <a:cubicBezTo>
                    <a:pt x="6526" y="8425"/>
                    <a:pt x="5263" y="8972"/>
                    <a:pt x="3918" y="9008"/>
                  </a:cubicBezTo>
                  <a:cubicBezTo>
                    <a:pt x="3870" y="9009"/>
                    <a:pt x="3823" y="9010"/>
                    <a:pt x="3775" y="9010"/>
                  </a:cubicBezTo>
                  <a:cubicBezTo>
                    <a:pt x="2492" y="9010"/>
                    <a:pt x="1251" y="8548"/>
                    <a:pt x="299" y="7698"/>
                  </a:cubicBezTo>
                  <a:cubicBezTo>
                    <a:pt x="259" y="7670"/>
                    <a:pt x="216" y="7655"/>
                    <a:pt x="175" y="7655"/>
                  </a:cubicBezTo>
                  <a:cubicBezTo>
                    <a:pt x="130" y="7655"/>
                    <a:pt x="86" y="7673"/>
                    <a:pt x="49" y="7710"/>
                  </a:cubicBezTo>
                  <a:cubicBezTo>
                    <a:pt x="1" y="7782"/>
                    <a:pt x="1" y="7889"/>
                    <a:pt x="72" y="7948"/>
                  </a:cubicBezTo>
                  <a:cubicBezTo>
                    <a:pt x="1096" y="8853"/>
                    <a:pt x="2394" y="9353"/>
                    <a:pt x="3763" y="9353"/>
                  </a:cubicBezTo>
                  <a:lnTo>
                    <a:pt x="3930" y="9353"/>
                  </a:lnTo>
                  <a:cubicBezTo>
                    <a:pt x="5359" y="9306"/>
                    <a:pt x="6692" y="8722"/>
                    <a:pt x="7704" y="7710"/>
                  </a:cubicBezTo>
                  <a:cubicBezTo>
                    <a:pt x="8716" y="6698"/>
                    <a:pt x="9300" y="5365"/>
                    <a:pt x="9347" y="3936"/>
                  </a:cubicBezTo>
                  <a:cubicBezTo>
                    <a:pt x="9383" y="2507"/>
                    <a:pt x="8895" y="1126"/>
                    <a:pt x="7954" y="66"/>
                  </a:cubicBezTo>
                  <a:cubicBezTo>
                    <a:pt x="7922" y="21"/>
                    <a:pt x="7879" y="1"/>
                    <a:pt x="7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65" name="Google Shape;9065;p76"/>
          <p:cNvGrpSpPr/>
          <p:nvPr/>
        </p:nvGrpSpPr>
        <p:grpSpPr>
          <a:xfrm>
            <a:off x="1933144" y="3680965"/>
            <a:ext cx="357720" cy="355148"/>
            <a:chOff x="1952836" y="3680964"/>
            <a:chExt cx="357720" cy="355148"/>
          </a:xfrm>
          <a:solidFill>
            <a:schemeClr val="tx1"/>
          </a:solidFill>
        </p:grpSpPr>
        <p:sp>
          <p:nvSpPr>
            <p:cNvPr id="9066" name="Google Shape;9066;p76"/>
            <p:cNvSpPr/>
            <p:nvPr/>
          </p:nvSpPr>
          <p:spPr>
            <a:xfrm>
              <a:off x="2054166" y="3814144"/>
              <a:ext cx="38233" cy="49188"/>
            </a:xfrm>
            <a:custGeom>
              <a:avLst/>
              <a:gdLst/>
              <a:ahLst/>
              <a:cxnLst/>
              <a:rect l="l" t="t" r="r" b="b"/>
              <a:pathLst>
                <a:path w="1204" h="1549" extrusionOk="0">
                  <a:moveTo>
                    <a:pt x="596" y="0"/>
                  </a:moveTo>
                  <a:cubicBezTo>
                    <a:pt x="275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75" y="1548"/>
                    <a:pt x="596" y="1548"/>
                  </a:cubicBezTo>
                  <a:cubicBezTo>
                    <a:pt x="929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203" y="596"/>
                    <a:pt x="1120" y="524"/>
                    <a:pt x="1037" y="524"/>
                  </a:cubicBezTo>
                  <a:cubicBezTo>
                    <a:pt x="941" y="524"/>
                    <a:pt x="870" y="596"/>
                    <a:pt x="870" y="691"/>
                  </a:cubicBezTo>
                  <a:lnTo>
                    <a:pt x="870" y="953"/>
                  </a:lnTo>
                  <a:cubicBezTo>
                    <a:pt x="870" y="1108"/>
                    <a:pt x="751" y="1227"/>
                    <a:pt x="596" y="1227"/>
                  </a:cubicBezTo>
                  <a:cubicBezTo>
                    <a:pt x="453" y="1227"/>
                    <a:pt x="334" y="1108"/>
                    <a:pt x="334" y="953"/>
                  </a:cubicBezTo>
                  <a:lnTo>
                    <a:pt x="334" y="596"/>
                  </a:lnTo>
                  <a:cubicBezTo>
                    <a:pt x="334" y="453"/>
                    <a:pt x="453" y="334"/>
                    <a:pt x="596" y="334"/>
                  </a:cubicBezTo>
                  <a:cubicBezTo>
                    <a:pt x="691" y="334"/>
                    <a:pt x="763" y="262"/>
                    <a:pt x="763" y="167"/>
                  </a:cubicBezTo>
                  <a:cubicBezTo>
                    <a:pt x="763" y="84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67" name="Google Shape;9067;p76"/>
            <p:cNvSpPr/>
            <p:nvPr/>
          </p:nvSpPr>
          <p:spPr>
            <a:xfrm>
              <a:off x="2170992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75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75" y="1548"/>
                    <a:pt x="596" y="1548"/>
                  </a:cubicBezTo>
                  <a:cubicBezTo>
                    <a:pt x="929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20" y="524"/>
                    <a:pt x="1037" y="524"/>
                  </a:cubicBezTo>
                  <a:cubicBezTo>
                    <a:pt x="941" y="524"/>
                    <a:pt x="870" y="596"/>
                    <a:pt x="870" y="691"/>
                  </a:cubicBezTo>
                  <a:lnTo>
                    <a:pt x="870" y="953"/>
                  </a:lnTo>
                  <a:cubicBezTo>
                    <a:pt x="870" y="1108"/>
                    <a:pt x="751" y="1227"/>
                    <a:pt x="596" y="1227"/>
                  </a:cubicBezTo>
                  <a:cubicBezTo>
                    <a:pt x="453" y="1227"/>
                    <a:pt x="334" y="1108"/>
                    <a:pt x="334" y="953"/>
                  </a:cubicBezTo>
                  <a:lnTo>
                    <a:pt x="334" y="596"/>
                  </a:lnTo>
                  <a:cubicBezTo>
                    <a:pt x="334" y="453"/>
                    <a:pt x="453" y="334"/>
                    <a:pt x="596" y="334"/>
                  </a:cubicBezTo>
                  <a:cubicBezTo>
                    <a:pt x="691" y="334"/>
                    <a:pt x="763" y="262"/>
                    <a:pt x="763" y="167"/>
                  </a:cubicBezTo>
                  <a:cubicBezTo>
                    <a:pt x="763" y="84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68" name="Google Shape;9068;p76"/>
            <p:cNvSpPr/>
            <p:nvPr/>
          </p:nvSpPr>
          <p:spPr>
            <a:xfrm>
              <a:off x="2070043" y="3908647"/>
              <a:ext cx="122924" cy="33311"/>
            </a:xfrm>
            <a:custGeom>
              <a:avLst/>
              <a:gdLst/>
              <a:ahLst/>
              <a:cxnLst/>
              <a:rect l="l" t="t" r="r" b="b"/>
              <a:pathLst>
                <a:path w="3871" h="1049" extrusionOk="0">
                  <a:moveTo>
                    <a:pt x="1930" y="1"/>
                  </a:moveTo>
                  <a:cubicBezTo>
                    <a:pt x="1191" y="1"/>
                    <a:pt x="489" y="287"/>
                    <a:pt x="60" y="763"/>
                  </a:cubicBezTo>
                  <a:cubicBezTo>
                    <a:pt x="1" y="822"/>
                    <a:pt x="1" y="930"/>
                    <a:pt x="72" y="1001"/>
                  </a:cubicBezTo>
                  <a:cubicBezTo>
                    <a:pt x="101" y="1029"/>
                    <a:pt x="140" y="1044"/>
                    <a:pt x="181" y="1044"/>
                  </a:cubicBezTo>
                  <a:cubicBezTo>
                    <a:pt x="226" y="1044"/>
                    <a:pt x="273" y="1026"/>
                    <a:pt x="310" y="989"/>
                  </a:cubicBezTo>
                  <a:cubicBezTo>
                    <a:pt x="679" y="584"/>
                    <a:pt x="1299" y="334"/>
                    <a:pt x="1953" y="334"/>
                  </a:cubicBezTo>
                  <a:cubicBezTo>
                    <a:pt x="2596" y="334"/>
                    <a:pt x="3215" y="572"/>
                    <a:pt x="3585" y="989"/>
                  </a:cubicBezTo>
                  <a:cubicBezTo>
                    <a:pt x="3620" y="1013"/>
                    <a:pt x="3656" y="1049"/>
                    <a:pt x="3704" y="1049"/>
                  </a:cubicBezTo>
                  <a:cubicBezTo>
                    <a:pt x="3751" y="1049"/>
                    <a:pt x="3775" y="1037"/>
                    <a:pt x="3811" y="1001"/>
                  </a:cubicBezTo>
                  <a:cubicBezTo>
                    <a:pt x="3870" y="930"/>
                    <a:pt x="3870" y="822"/>
                    <a:pt x="3811" y="763"/>
                  </a:cubicBezTo>
                  <a:cubicBezTo>
                    <a:pt x="3382" y="287"/>
                    <a:pt x="2680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69" name="Google Shape;9069;p76"/>
            <p:cNvSpPr/>
            <p:nvPr/>
          </p:nvSpPr>
          <p:spPr>
            <a:xfrm>
              <a:off x="1952836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4" y="0"/>
                  </a:moveTo>
                  <a:cubicBezTo>
                    <a:pt x="5591" y="0"/>
                    <a:pt x="5528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48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8" y="323"/>
                    <a:pt x="8120" y="796"/>
                    <a:pt x="9073" y="1634"/>
                  </a:cubicBezTo>
                  <a:cubicBezTo>
                    <a:pt x="9113" y="1663"/>
                    <a:pt x="9156" y="1678"/>
                    <a:pt x="9196" y="1678"/>
                  </a:cubicBezTo>
                  <a:cubicBezTo>
                    <a:pt x="9239" y="1678"/>
                    <a:pt x="9280" y="1660"/>
                    <a:pt x="9312" y="1623"/>
                  </a:cubicBezTo>
                  <a:cubicBezTo>
                    <a:pt x="9395" y="1551"/>
                    <a:pt x="9395" y="1444"/>
                    <a:pt x="9312" y="1384"/>
                  </a:cubicBezTo>
                  <a:cubicBezTo>
                    <a:pt x="8288" y="486"/>
                    <a:pt x="6992" y="0"/>
                    <a:pt x="56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70" name="Google Shape;9070;p76"/>
            <p:cNvSpPr/>
            <p:nvPr/>
          </p:nvSpPr>
          <p:spPr>
            <a:xfrm>
              <a:off x="2012217" y="3739075"/>
              <a:ext cx="298338" cy="297036"/>
            </a:xfrm>
            <a:custGeom>
              <a:avLst/>
              <a:gdLst/>
              <a:ahLst/>
              <a:cxnLst/>
              <a:rect l="l" t="t" r="r" b="b"/>
              <a:pathLst>
                <a:path w="9395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56" y="102"/>
                    <a:pt x="7656" y="209"/>
                    <a:pt x="7715" y="281"/>
                  </a:cubicBezTo>
                  <a:cubicBezTo>
                    <a:pt x="8585" y="1281"/>
                    <a:pt x="9073" y="2579"/>
                    <a:pt x="9025" y="3912"/>
                  </a:cubicBezTo>
                  <a:cubicBezTo>
                    <a:pt x="8977" y="5257"/>
                    <a:pt x="8442" y="6520"/>
                    <a:pt x="7489" y="7472"/>
                  </a:cubicBezTo>
                  <a:cubicBezTo>
                    <a:pt x="6537" y="8425"/>
                    <a:pt x="5275" y="8972"/>
                    <a:pt x="3929" y="9008"/>
                  </a:cubicBezTo>
                  <a:cubicBezTo>
                    <a:pt x="3881" y="9009"/>
                    <a:pt x="3834" y="9010"/>
                    <a:pt x="3786" y="9010"/>
                  </a:cubicBezTo>
                  <a:cubicBezTo>
                    <a:pt x="2503" y="9010"/>
                    <a:pt x="1262" y="8548"/>
                    <a:pt x="298" y="7698"/>
                  </a:cubicBezTo>
                  <a:cubicBezTo>
                    <a:pt x="264" y="7670"/>
                    <a:pt x="221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83" y="7948"/>
                  </a:cubicBezTo>
                  <a:cubicBezTo>
                    <a:pt x="1107" y="8853"/>
                    <a:pt x="2405" y="9353"/>
                    <a:pt x="3774" y="9353"/>
                  </a:cubicBezTo>
                  <a:lnTo>
                    <a:pt x="3929" y="9353"/>
                  </a:lnTo>
                  <a:cubicBezTo>
                    <a:pt x="5358" y="9306"/>
                    <a:pt x="6703" y="8722"/>
                    <a:pt x="7715" y="7710"/>
                  </a:cubicBezTo>
                  <a:cubicBezTo>
                    <a:pt x="8727" y="6698"/>
                    <a:pt x="9311" y="5365"/>
                    <a:pt x="9347" y="3936"/>
                  </a:cubicBezTo>
                  <a:cubicBezTo>
                    <a:pt x="9394" y="2507"/>
                    <a:pt x="8906" y="1126"/>
                    <a:pt x="7965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71" name="Google Shape;9071;p76"/>
          <p:cNvGrpSpPr/>
          <p:nvPr/>
        </p:nvGrpSpPr>
        <p:grpSpPr>
          <a:xfrm>
            <a:off x="2477202" y="3680965"/>
            <a:ext cx="357720" cy="355148"/>
            <a:chOff x="2496894" y="3680964"/>
            <a:chExt cx="357720" cy="355148"/>
          </a:xfrm>
          <a:solidFill>
            <a:schemeClr val="tx1"/>
          </a:solidFill>
        </p:grpSpPr>
        <p:sp>
          <p:nvSpPr>
            <p:cNvPr id="9072" name="Google Shape;9072;p76"/>
            <p:cNvSpPr/>
            <p:nvPr/>
          </p:nvSpPr>
          <p:spPr>
            <a:xfrm>
              <a:off x="2598224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29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37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73" name="Google Shape;9073;p76"/>
            <p:cNvSpPr/>
            <p:nvPr/>
          </p:nvSpPr>
          <p:spPr>
            <a:xfrm>
              <a:off x="2715051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30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25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74" name="Google Shape;9074;p76"/>
            <p:cNvSpPr/>
            <p:nvPr/>
          </p:nvSpPr>
          <p:spPr>
            <a:xfrm>
              <a:off x="2496894" y="3680964"/>
              <a:ext cx="297989" cy="296528"/>
            </a:xfrm>
            <a:custGeom>
              <a:avLst/>
              <a:gdLst/>
              <a:ahLst/>
              <a:cxnLst/>
              <a:rect l="l" t="t" r="r" b="b"/>
              <a:pathLst>
                <a:path w="9384" h="9338" extrusionOk="0">
                  <a:moveTo>
                    <a:pt x="5643" y="0"/>
                  </a:moveTo>
                  <a:cubicBezTo>
                    <a:pt x="5580" y="0"/>
                    <a:pt x="5517" y="1"/>
                    <a:pt x="5454" y="3"/>
                  </a:cubicBezTo>
                  <a:cubicBezTo>
                    <a:pt x="4025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37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84" y="9338"/>
                    <a:pt x="1620" y="9314"/>
                    <a:pt x="1644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394" y="4075"/>
                    <a:pt x="930" y="2813"/>
                    <a:pt x="1882" y="1861"/>
                  </a:cubicBezTo>
                  <a:cubicBezTo>
                    <a:pt x="2835" y="908"/>
                    <a:pt x="4109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7" y="323"/>
                    <a:pt x="8108" y="796"/>
                    <a:pt x="9073" y="1634"/>
                  </a:cubicBezTo>
                  <a:cubicBezTo>
                    <a:pt x="9108" y="1663"/>
                    <a:pt x="9150" y="1678"/>
                    <a:pt x="9191" y="1678"/>
                  </a:cubicBezTo>
                  <a:cubicBezTo>
                    <a:pt x="9236" y="1678"/>
                    <a:pt x="9280" y="1660"/>
                    <a:pt x="9312" y="1623"/>
                  </a:cubicBezTo>
                  <a:cubicBezTo>
                    <a:pt x="9383" y="1551"/>
                    <a:pt x="9383" y="1444"/>
                    <a:pt x="9312" y="1384"/>
                  </a:cubicBezTo>
                  <a:cubicBezTo>
                    <a:pt x="8288" y="486"/>
                    <a:pt x="6992" y="0"/>
                    <a:pt x="5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75" name="Google Shape;9075;p76"/>
            <p:cNvSpPr/>
            <p:nvPr/>
          </p:nvSpPr>
          <p:spPr>
            <a:xfrm>
              <a:off x="2555895" y="3739075"/>
              <a:ext cx="298719" cy="297036"/>
            </a:xfrm>
            <a:custGeom>
              <a:avLst/>
              <a:gdLst/>
              <a:ahLst/>
              <a:cxnLst/>
              <a:rect l="l" t="t" r="r" b="b"/>
              <a:pathLst>
                <a:path w="9407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44" y="102"/>
                    <a:pt x="7644" y="209"/>
                    <a:pt x="7704" y="281"/>
                  </a:cubicBezTo>
                  <a:cubicBezTo>
                    <a:pt x="8585" y="1281"/>
                    <a:pt x="9061" y="2579"/>
                    <a:pt x="9013" y="3912"/>
                  </a:cubicBezTo>
                  <a:cubicBezTo>
                    <a:pt x="8978" y="5257"/>
                    <a:pt x="8430" y="6520"/>
                    <a:pt x="7489" y="7472"/>
                  </a:cubicBezTo>
                  <a:cubicBezTo>
                    <a:pt x="6537" y="8425"/>
                    <a:pt x="5263" y="8972"/>
                    <a:pt x="3929" y="9008"/>
                  </a:cubicBezTo>
                  <a:cubicBezTo>
                    <a:pt x="3881" y="9009"/>
                    <a:pt x="3833" y="9010"/>
                    <a:pt x="3785" y="9010"/>
                  </a:cubicBezTo>
                  <a:cubicBezTo>
                    <a:pt x="2491" y="9010"/>
                    <a:pt x="1251" y="8548"/>
                    <a:pt x="298" y="7698"/>
                  </a:cubicBezTo>
                  <a:cubicBezTo>
                    <a:pt x="264" y="7670"/>
                    <a:pt x="222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72" y="7948"/>
                  </a:cubicBezTo>
                  <a:cubicBezTo>
                    <a:pt x="1096" y="8853"/>
                    <a:pt x="2393" y="9353"/>
                    <a:pt x="3763" y="9353"/>
                  </a:cubicBezTo>
                  <a:lnTo>
                    <a:pt x="3929" y="9353"/>
                  </a:lnTo>
                  <a:cubicBezTo>
                    <a:pt x="5358" y="9306"/>
                    <a:pt x="6692" y="8722"/>
                    <a:pt x="7704" y="7710"/>
                  </a:cubicBezTo>
                  <a:cubicBezTo>
                    <a:pt x="8716" y="6698"/>
                    <a:pt x="9299" y="5365"/>
                    <a:pt x="9347" y="3936"/>
                  </a:cubicBezTo>
                  <a:cubicBezTo>
                    <a:pt x="9406" y="2507"/>
                    <a:pt x="8894" y="1126"/>
                    <a:pt x="7966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76" name="Google Shape;9076;p76"/>
            <p:cNvSpPr/>
            <p:nvPr/>
          </p:nvSpPr>
          <p:spPr>
            <a:xfrm>
              <a:off x="2569867" y="3875336"/>
              <a:ext cx="211393" cy="99139"/>
            </a:xfrm>
            <a:custGeom>
              <a:avLst/>
              <a:gdLst/>
              <a:ahLst/>
              <a:cxnLst/>
              <a:rect l="l" t="t" r="r" b="b"/>
              <a:pathLst>
                <a:path w="6657" h="3122" extrusionOk="0">
                  <a:moveTo>
                    <a:pt x="5692" y="478"/>
                  </a:moveTo>
                  <a:lnTo>
                    <a:pt x="5692" y="478"/>
                  </a:lnTo>
                  <a:cubicBezTo>
                    <a:pt x="5644" y="562"/>
                    <a:pt x="5597" y="657"/>
                    <a:pt x="5537" y="728"/>
                  </a:cubicBezTo>
                  <a:cubicBezTo>
                    <a:pt x="5466" y="859"/>
                    <a:pt x="5311" y="931"/>
                    <a:pt x="5156" y="966"/>
                  </a:cubicBezTo>
                  <a:cubicBezTo>
                    <a:pt x="4537" y="1038"/>
                    <a:pt x="3918" y="1074"/>
                    <a:pt x="3323" y="1074"/>
                  </a:cubicBezTo>
                  <a:cubicBezTo>
                    <a:pt x="2715" y="1074"/>
                    <a:pt x="2096" y="1038"/>
                    <a:pt x="1489" y="966"/>
                  </a:cubicBezTo>
                  <a:cubicBezTo>
                    <a:pt x="1334" y="955"/>
                    <a:pt x="1191" y="859"/>
                    <a:pt x="1108" y="740"/>
                  </a:cubicBezTo>
                  <a:cubicBezTo>
                    <a:pt x="1049" y="657"/>
                    <a:pt x="1001" y="574"/>
                    <a:pt x="953" y="490"/>
                  </a:cubicBezTo>
                  <a:lnTo>
                    <a:pt x="953" y="490"/>
                  </a:lnTo>
                  <a:cubicBezTo>
                    <a:pt x="1727" y="609"/>
                    <a:pt x="2525" y="681"/>
                    <a:pt x="3323" y="681"/>
                  </a:cubicBezTo>
                  <a:cubicBezTo>
                    <a:pt x="4120" y="681"/>
                    <a:pt x="4918" y="609"/>
                    <a:pt x="5692" y="478"/>
                  </a:cubicBezTo>
                  <a:close/>
                  <a:moveTo>
                    <a:pt x="6347" y="324"/>
                  </a:moveTo>
                  <a:cubicBezTo>
                    <a:pt x="6311" y="335"/>
                    <a:pt x="6311" y="335"/>
                    <a:pt x="6311" y="359"/>
                  </a:cubicBezTo>
                  <a:cubicBezTo>
                    <a:pt x="6121" y="1050"/>
                    <a:pt x="5716" y="1681"/>
                    <a:pt x="5180" y="2121"/>
                  </a:cubicBezTo>
                  <a:cubicBezTo>
                    <a:pt x="4644" y="2574"/>
                    <a:pt x="3989" y="2812"/>
                    <a:pt x="3323" y="2812"/>
                  </a:cubicBezTo>
                  <a:cubicBezTo>
                    <a:pt x="2656" y="2812"/>
                    <a:pt x="2001" y="2574"/>
                    <a:pt x="1465" y="2121"/>
                  </a:cubicBezTo>
                  <a:cubicBezTo>
                    <a:pt x="941" y="1693"/>
                    <a:pt x="537" y="1050"/>
                    <a:pt x="334" y="359"/>
                  </a:cubicBezTo>
                  <a:lnTo>
                    <a:pt x="334" y="335"/>
                  </a:lnTo>
                  <a:cubicBezTo>
                    <a:pt x="406" y="359"/>
                    <a:pt x="477" y="371"/>
                    <a:pt x="572" y="395"/>
                  </a:cubicBezTo>
                  <a:cubicBezTo>
                    <a:pt x="644" y="574"/>
                    <a:pt x="739" y="752"/>
                    <a:pt x="834" y="907"/>
                  </a:cubicBezTo>
                  <a:cubicBezTo>
                    <a:pt x="965" y="1109"/>
                    <a:pt x="1203" y="1264"/>
                    <a:pt x="1465" y="1276"/>
                  </a:cubicBezTo>
                  <a:cubicBezTo>
                    <a:pt x="2084" y="1347"/>
                    <a:pt x="2715" y="1383"/>
                    <a:pt x="3335" y="1383"/>
                  </a:cubicBezTo>
                  <a:cubicBezTo>
                    <a:pt x="3954" y="1383"/>
                    <a:pt x="4585" y="1347"/>
                    <a:pt x="5216" y="1276"/>
                  </a:cubicBezTo>
                  <a:cubicBezTo>
                    <a:pt x="5466" y="1240"/>
                    <a:pt x="5704" y="1109"/>
                    <a:pt x="5835" y="883"/>
                  </a:cubicBezTo>
                  <a:cubicBezTo>
                    <a:pt x="5942" y="728"/>
                    <a:pt x="6037" y="562"/>
                    <a:pt x="6109" y="383"/>
                  </a:cubicBezTo>
                  <a:cubicBezTo>
                    <a:pt x="6180" y="371"/>
                    <a:pt x="6252" y="347"/>
                    <a:pt x="6347" y="324"/>
                  </a:cubicBezTo>
                  <a:close/>
                  <a:moveTo>
                    <a:pt x="334" y="0"/>
                  </a:moveTo>
                  <a:cubicBezTo>
                    <a:pt x="256" y="0"/>
                    <a:pt x="181" y="36"/>
                    <a:pt x="120" y="97"/>
                  </a:cubicBezTo>
                  <a:cubicBezTo>
                    <a:pt x="37" y="193"/>
                    <a:pt x="1" y="324"/>
                    <a:pt x="37" y="443"/>
                  </a:cubicBezTo>
                  <a:cubicBezTo>
                    <a:pt x="251" y="1217"/>
                    <a:pt x="668" y="1883"/>
                    <a:pt x="1263" y="2360"/>
                  </a:cubicBezTo>
                  <a:cubicBezTo>
                    <a:pt x="1858" y="2871"/>
                    <a:pt x="2596" y="3122"/>
                    <a:pt x="3335" y="3122"/>
                  </a:cubicBezTo>
                  <a:cubicBezTo>
                    <a:pt x="4097" y="3122"/>
                    <a:pt x="4811" y="2860"/>
                    <a:pt x="5406" y="2360"/>
                  </a:cubicBezTo>
                  <a:cubicBezTo>
                    <a:pt x="5990" y="1871"/>
                    <a:pt x="6418" y="1205"/>
                    <a:pt x="6645" y="443"/>
                  </a:cubicBezTo>
                  <a:cubicBezTo>
                    <a:pt x="6656" y="324"/>
                    <a:pt x="6633" y="193"/>
                    <a:pt x="6549" y="97"/>
                  </a:cubicBezTo>
                  <a:cubicBezTo>
                    <a:pt x="6495" y="43"/>
                    <a:pt x="6412" y="2"/>
                    <a:pt x="6328" y="2"/>
                  </a:cubicBezTo>
                  <a:cubicBezTo>
                    <a:pt x="6302" y="2"/>
                    <a:pt x="6277" y="6"/>
                    <a:pt x="6252" y="14"/>
                  </a:cubicBezTo>
                  <a:cubicBezTo>
                    <a:pt x="5323" y="240"/>
                    <a:pt x="4335" y="359"/>
                    <a:pt x="3335" y="359"/>
                  </a:cubicBezTo>
                  <a:cubicBezTo>
                    <a:pt x="2334" y="359"/>
                    <a:pt x="1346" y="240"/>
                    <a:pt x="418" y="14"/>
                  </a:cubicBezTo>
                  <a:cubicBezTo>
                    <a:pt x="390" y="5"/>
                    <a:pt x="362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77" name="Google Shape;9077;p76"/>
          <p:cNvGrpSpPr/>
          <p:nvPr/>
        </p:nvGrpSpPr>
        <p:grpSpPr>
          <a:xfrm>
            <a:off x="3021293" y="3681059"/>
            <a:ext cx="356164" cy="355815"/>
            <a:chOff x="3040984" y="3681059"/>
            <a:chExt cx="356164" cy="355815"/>
          </a:xfrm>
          <a:solidFill>
            <a:schemeClr val="tx1"/>
          </a:solidFill>
        </p:grpSpPr>
        <p:sp>
          <p:nvSpPr>
            <p:cNvPr id="9078" name="Google Shape;9078;p76"/>
            <p:cNvSpPr/>
            <p:nvPr/>
          </p:nvSpPr>
          <p:spPr>
            <a:xfrm>
              <a:off x="3040984" y="3681059"/>
              <a:ext cx="356164" cy="355815"/>
            </a:xfrm>
            <a:custGeom>
              <a:avLst/>
              <a:gdLst/>
              <a:ahLst/>
              <a:cxnLst/>
              <a:rect l="l" t="t" r="r" b="b"/>
              <a:pathLst>
                <a:path w="11216" h="11205" extrusionOk="0">
                  <a:moveTo>
                    <a:pt x="5620" y="0"/>
                  </a:moveTo>
                  <a:cubicBezTo>
                    <a:pt x="4274" y="0"/>
                    <a:pt x="2965" y="488"/>
                    <a:pt x="1953" y="1369"/>
                  </a:cubicBezTo>
                  <a:cubicBezTo>
                    <a:pt x="1881" y="1429"/>
                    <a:pt x="1881" y="1536"/>
                    <a:pt x="1941" y="1608"/>
                  </a:cubicBezTo>
                  <a:cubicBezTo>
                    <a:pt x="1972" y="1645"/>
                    <a:pt x="2016" y="1663"/>
                    <a:pt x="2061" y="1663"/>
                  </a:cubicBezTo>
                  <a:cubicBezTo>
                    <a:pt x="2103" y="1663"/>
                    <a:pt x="2145" y="1648"/>
                    <a:pt x="2179" y="1620"/>
                  </a:cubicBezTo>
                  <a:cubicBezTo>
                    <a:pt x="3131" y="786"/>
                    <a:pt x="4358" y="346"/>
                    <a:pt x="5620" y="346"/>
                  </a:cubicBezTo>
                  <a:cubicBezTo>
                    <a:pt x="7013" y="346"/>
                    <a:pt x="8346" y="893"/>
                    <a:pt x="9335" y="1893"/>
                  </a:cubicBezTo>
                  <a:cubicBezTo>
                    <a:pt x="10335" y="2882"/>
                    <a:pt x="10882" y="4215"/>
                    <a:pt x="10882" y="5608"/>
                  </a:cubicBezTo>
                  <a:cubicBezTo>
                    <a:pt x="10882" y="7013"/>
                    <a:pt x="10335" y="8335"/>
                    <a:pt x="9335" y="9335"/>
                  </a:cubicBezTo>
                  <a:cubicBezTo>
                    <a:pt x="8346" y="10323"/>
                    <a:pt x="7013" y="10883"/>
                    <a:pt x="5620" y="10883"/>
                  </a:cubicBezTo>
                  <a:cubicBezTo>
                    <a:pt x="4215" y="10883"/>
                    <a:pt x="2893" y="10323"/>
                    <a:pt x="1893" y="9335"/>
                  </a:cubicBezTo>
                  <a:cubicBezTo>
                    <a:pt x="893" y="8335"/>
                    <a:pt x="345" y="7013"/>
                    <a:pt x="345" y="5608"/>
                  </a:cubicBezTo>
                  <a:cubicBezTo>
                    <a:pt x="345" y="4298"/>
                    <a:pt x="822" y="3048"/>
                    <a:pt x="1703" y="2084"/>
                  </a:cubicBezTo>
                  <a:cubicBezTo>
                    <a:pt x="1762" y="2012"/>
                    <a:pt x="1762" y="1905"/>
                    <a:pt x="1691" y="1846"/>
                  </a:cubicBezTo>
                  <a:cubicBezTo>
                    <a:pt x="1657" y="1817"/>
                    <a:pt x="1614" y="1802"/>
                    <a:pt x="1573" y="1802"/>
                  </a:cubicBezTo>
                  <a:cubicBezTo>
                    <a:pt x="1528" y="1802"/>
                    <a:pt x="1484" y="1820"/>
                    <a:pt x="1453" y="1858"/>
                  </a:cubicBezTo>
                  <a:cubicBezTo>
                    <a:pt x="512" y="2882"/>
                    <a:pt x="0" y="4227"/>
                    <a:pt x="0" y="5608"/>
                  </a:cubicBezTo>
                  <a:cubicBezTo>
                    <a:pt x="0" y="7096"/>
                    <a:pt x="583" y="8513"/>
                    <a:pt x="1643" y="9573"/>
                  </a:cubicBezTo>
                  <a:cubicBezTo>
                    <a:pt x="2703" y="10621"/>
                    <a:pt x="4096" y="11204"/>
                    <a:pt x="5608" y="11204"/>
                  </a:cubicBezTo>
                  <a:cubicBezTo>
                    <a:pt x="7108" y="11204"/>
                    <a:pt x="8501" y="10621"/>
                    <a:pt x="9561" y="9573"/>
                  </a:cubicBezTo>
                  <a:cubicBezTo>
                    <a:pt x="10620" y="8513"/>
                    <a:pt x="11204" y="7108"/>
                    <a:pt x="11204" y="5608"/>
                  </a:cubicBezTo>
                  <a:cubicBezTo>
                    <a:pt x="11216" y="4096"/>
                    <a:pt x="10632" y="2691"/>
                    <a:pt x="9573" y="1631"/>
                  </a:cubicBezTo>
                  <a:cubicBezTo>
                    <a:pt x="8525" y="572"/>
                    <a:pt x="7120" y="0"/>
                    <a:pt x="5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79" name="Google Shape;9079;p76"/>
            <p:cNvSpPr/>
            <p:nvPr/>
          </p:nvSpPr>
          <p:spPr>
            <a:xfrm>
              <a:off x="3183120" y="3921508"/>
              <a:ext cx="59414" cy="59382"/>
            </a:xfrm>
            <a:custGeom>
              <a:avLst/>
              <a:gdLst/>
              <a:ahLst/>
              <a:cxnLst/>
              <a:rect l="l" t="t" r="r" b="b"/>
              <a:pathLst>
                <a:path w="1871" h="1870" extrusionOk="0">
                  <a:moveTo>
                    <a:pt x="929" y="334"/>
                  </a:moveTo>
                  <a:cubicBezTo>
                    <a:pt x="1263" y="334"/>
                    <a:pt x="1549" y="608"/>
                    <a:pt x="1549" y="941"/>
                  </a:cubicBezTo>
                  <a:cubicBezTo>
                    <a:pt x="1549" y="1263"/>
                    <a:pt x="1263" y="1548"/>
                    <a:pt x="929" y="1548"/>
                  </a:cubicBezTo>
                  <a:cubicBezTo>
                    <a:pt x="608" y="1548"/>
                    <a:pt x="334" y="1287"/>
                    <a:pt x="334" y="941"/>
                  </a:cubicBezTo>
                  <a:cubicBezTo>
                    <a:pt x="334" y="596"/>
                    <a:pt x="608" y="334"/>
                    <a:pt x="929" y="334"/>
                  </a:cubicBezTo>
                  <a:close/>
                  <a:moveTo>
                    <a:pt x="929" y="1"/>
                  </a:moveTo>
                  <a:cubicBezTo>
                    <a:pt x="429" y="1"/>
                    <a:pt x="1" y="417"/>
                    <a:pt x="1" y="941"/>
                  </a:cubicBezTo>
                  <a:cubicBezTo>
                    <a:pt x="1" y="1453"/>
                    <a:pt x="417" y="1870"/>
                    <a:pt x="929" y="1870"/>
                  </a:cubicBezTo>
                  <a:cubicBezTo>
                    <a:pt x="1191" y="1870"/>
                    <a:pt x="1430" y="1775"/>
                    <a:pt x="1608" y="1596"/>
                  </a:cubicBezTo>
                  <a:cubicBezTo>
                    <a:pt x="1787" y="1417"/>
                    <a:pt x="1870" y="1179"/>
                    <a:pt x="1870" y="941"/>
                  </a:cubicBezTo>
                  <a:cubicBezTo>
                    <a:pt x="1870" y="679"/>
                    <a:pt x="1763" y="453"/>
                    <a:pt x="1584" y="263"/>
                  </a:cubicBezTo>
                  <a:cubicBezTo>
                    <a:pt x="1406" y="108"/>
                    <a:pt x="119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80" name="Google Shape;9080;p76"/>
            <p:cNvSpPr/>
            <p:nvPr/>
          </p:nvSpPr>
          <p:spPr>
            <a:xfrm>
              <a:off x="3149110" y="3735868"/>
              <a:ext cx="141056" cy="174716"/>
            </a:xfrm>
            <a:custGeom>
              <a:avLst/>
              <a:gdLst/>
              <a:ahLst/>
              <a:cxnLst/>
              <a:rect l="l" t="t" r="r" b="b"/>
              <a:pathLst>
                <a:path w="4442" h="5502" extrusionOk="0">
                  <a:moveTo>
                    <a:pt x="2143" y="1"/>
                  </a:moveTo>
                  <a:cubicBezTo>
                    <a:pt x="1322" y="1"/>
                    <a:pt x="810" y="286"/>
                    <a:pt x="536" y="501"/>
                  </a:cubicBezTo>
                  <a:cubicBezTo>
                    <a:pt x="191" y="786"/>
                    <a:pt x="0" y="1156"/>
                    <a:pt x="0" y="1513"/>
                  </a:cubicBezTo>
                  <a:cubicBezTo>
                    <a:pt x="0" y="1739"/>
                    <a:pt x="84" y="1941"/>
                    <a:pt x="262" y="2084"/>
                  </a:cubicBezTo>
                  <a:cubicBezTo>
                    <a:pt x="393" y="2203"/>
                    <a:pt x="596" y="2263"/>
                    <a:pt x="774" y="2263"/>
                  </a:cubicBezTo>
                  <a:cubicBezTo>
                    <a:pt x="1084" y="2263"/>
                    <a:pt x="1227" y="2049"/>
                    <a:pt x="1334" y="1894"/>
                  </a:cubicBezTo>
                  <a:cubicBezTo>
                    <a:pt x="1465" y="1679"/>
                    <a:pt x="1596" y="1489"/>
                    <a:pt x="2108" y="1489"/>
                  </a:cubicBezTo>
                  <a:cubicBezTo>
                    <a:pt x="2286" y="1489"/>
                    <a:pt x="2858" y="1525"/>
                    <a:pt x="2858" y="2001"/>
                  </a:cubicBezTo>
                  <a:cubicBezTo>
                    <a:pt x="2858" y="2358"/>
                    <a:pt x="2512" y="2632"/>
                    <a:pt x="2227" y="2858"/>
                  </a:cubicBezTo>
                  <a:cubicBezTo>
                    <a:pt x="2155" y="2918"/>
                    <a:pt x="2072" y="2965"/>
                    <a:pt x="2024" y="3025"/>
                  </a:cubicBezTo>
                  <a:cubicBezTo>
                    <a:pt x="1679" y="3323"/>
                    <a:pt x="1286" y="3763"/>
                    <a:pt x="1286" y="4668"/>
                  </a:cubicBezTo>
                  <a:cubicBezTo>
                    <a:pt x="1286" y="5180"/>
                    <a:pt x="1405" y="5501"/>
                    <a:pt x="2000" y="5501"/>
                  </a:cubicBezTo>
                  <a:cubicBezTo>
                    <a:pt x="2274" y="5501"/>
                    <a:pt x="2465" y="5442"/>
                    <a:pt x="2596" y="5323"/>
                  </a:cubicBezTo>
                  <a:cubicBezTo>
                    <a:pt x="2703" y="5216"/>
                    <a:pt x="2762" y="5085"/>
                    <a:pt x="2762" y="4918"/>
                  </a:cubicBezTo>
                  <a:cubicBezTo>
                    <a:pt x="2762" y="4430"/>
                    <a:pt x="2762" y="4192"/>
                    <a:pt x="3263" y="3787"/>
                  </a:cubicBezTo>
                  <a:lnTo>
                    <a:pt x="3286" y="3787"/>
                  </a:lnTo>
                  <a:cubicBezTo>
                    <a:pt x="3298" y="3775"/>
                    <a:pt x="3322" y="3763"/>
                    <a:pt x="3358" y="3727"/>
                  </a:cubicBezTo>
                  <a:cubicBezTo>
                    <a:pt x="3429" y="3680"/>
                    <a:pt x="3453" y="3573"/>
                    <a:pt x="3393" y="3489"/>
                  </a:cubicBezTo>
                  <a:cubicBezTo>
                    <a:pt x="3360" y="3449"/>
                    <a:pt x="3311" y="3427"/>
                    <a:pt x="3261" y="3427"/>
                  </a:cubicBezTo>
                  <a:cubicBezTo>
                    <a:pt x="3224" y="3427"/>
                    <a:pt x="3186" y="3440"/>
                    <a:pt x="3155" y="3465"/>
                  </a:cubicBezTo>
                  <a:cubicBezTo>
                    <a:pt x="3120" y="3477"/>
                    <a:pt x="3108" y="3513"/>
                    <a:pt x="3072" y="3525"/>
                  </a:cubicBezTo>
                  <a:lnTo>
                    <a:pt x="3060" y="3525"/>
                  </a:lnTo>
                  <a:cubicBezTo>
                    <a:pt x="2465" y="3989"/>
                    <a:pt x="2429" y="4346"/>
                    <a:pt x="2429" y="4906"/>
                  </a:cubicBezTo>
                  <a:cubicBezTo>
                    <a:pt x="2429" y="4977"/>
                    <a:pt x="2429" y="5156"/>
                    <a:pt x="2000" y="5156"/>
                  </a:cubicBezTo>
                  <a:cubicBezTo>
                    <a:pt x="1798" y="5156"/>
                    <a:pt x="1739" y="5120"/>
                    <a:pt x="1703" y="5085"/>
                  </a:cubicBezTo>
                  <a:cubicBezTo>
                    <a:pt x="1643" y="5025"/>
                    <a:pt x="1619" y="4882"/>
                    <a:pt x="1619" y="4656"/>
                  </a:cubicBezTo>
                  <a:cubicBezTo>
                    <a:pt x="1619" y="3882"/>
                    <a:pt x="1929" y="3513"/>
                    <a:pt x="2227" y="3251"/>
                  </a:cubicBezTo>
                  <a:cubicBezTo>
                    <a:pt x="2286" y="3215"/>
                    <a:pt x="2346" y="3156"/>
                    <a:pt x="2417" y="3108"/>
                  </a:cubicBezTo>
                  <a:cubicBezTo>
                    <a:pt x="2762" y="2858"/>
                    <a:pt x="3179" y="2525"/>
                    <a:pt x="3179" y="1989"/>
                  </a:cubicBezTo>
                  <a:cubicBezTo>
                    <a:pt x="3179" y="1465"/>
                    <a:pt x="2762" y="1144"/>
                    <a:pt x="2108" y="1144"/>
                  </a:cubicBezTo>
                  <a:cubicBezTo>
                    <a:pt x="1417" y="1144"/>
                    <a:pt x="1215" y="1453"/>
                    <a:pt x="1048" y="1691"/>
                  </a:cubicBezTo>
                  <a:cubicBezTo>
                    <a:pt x="941" y="1858"/>
                    <a:pt x="881" y="1918"/>
                    <a:pt x="750" y="1918"/>
                  </a:cubicBezTo>
                  <a:cubicBezTo>
                    <a:pt x="572" y="1918"/>
                    <a:pt x="322" y="1810"/>
                    <a:pt x="322" y="1513"/>
                  </a:cubicBezTo>
                  <a:cubicBezTo>
                    <a:pt x="322" y="1322"/>
                    <a:pt x="429" y="1025"/>
                    <a:pt x="738" y="775"/>
                  </a:cubicBezTo>
                  <a:cubicBezTo>
                    <a:pt x="977" y="572"/>
                    <a:pt x="1405" y="334"/>
                    <a:pt x="2131" y="334"/>
                  </a:cubicBezTo>
                  <a:cubicBezTo>
                    <a:pt x="3298" y="334"/>
                    <a:pt x="4120" y="953"/>
                    <a:pt x="4120" y="1822"/>
                  </a:cubicBezTo>
                  <a:cubicBezTo>
                    <a:pt x="4120" y="2227"/>
                    <a:pt x="3941" y="2644"/>
                    <a:pt x="3596" y="3037"/>
                  </a:cubicBezTo>
                  <a:cubicBezTo>
                    <a:pt x="3524" y="3096"/>
                    <a:pt x="3536" y="3203"/>
                    <a:pt x="3596" y="3263"/>
                  </a:cubicBezTo>
                  <a:cubicBezTo>
                    <a:pt x="3629" y="3290"/>
                    <a:pt x="3669" y="3305"/>
                    <a:pt x="3709" y="3305"/>
                  </a:cubicBezTo>
                  <a:cubicBezTo>
                    <a:pt x="3755" y="3305"/>
                    <a:pt x="3802" y="3284"/>
                    <a:pt x="3834" y="3239"/>
                  </a:cubicBezTo>
                  <a:cubicBezTo>
                    <a:pt x="4239" y="2787"/>
                    <a:pt x="4441" y="2310"/>
                    <a:pt x="4441" y="1810"/>
                  </a:cubicBezTo>
                  <a:cubicBezTo>
                    <a:pt x="4441" y="1287"/>
                    <a:pt x="4203" y="834"/>
                    <a:pt x="3786" y="501"/>
                  </a:cubicBezTo>
                  <a:cubicBezTo>
                    <a:pt x="3370" y="179"/>
                    <a:pt x="2798" y="1"/>
                    <a:pt x="2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81" name="Google Shape;9081;p76"/>
          <p:cNvGrpSpPr/>
          <p:nvPr/>
        </p:nvGrpSpPr>
        <p:grpSpPr>
          <a:xfrm>
            <a:off x="3564590" y="3699192"/>
            <a:ext cx="358069" cy="317995"/>
            <a:chOff x="3584280" y="3699191"/>
            <a:chExt cx="358069" cy="317995"/>
          </a:xfrm>
          <a:solidFill>
            <a:schemeClr val="tx1"/>
          </a:solidFill>
        </p:grpSpPr>
        <p:sp>
          <p:nvSpPr>
            <p:cNvPr id="9082" name="Google Shape;9082;p76"/>
            <p:cNvSpPr/>
            <p:nvPr/>
          </p:nvSpPr>
          <p:spPr>
            <a:xfrm>
              <a:off x="3584280" y="3699191"/>
              <a:ext cx="358069" cy="317995"/>
            </a:xfrm>
            <a:custGeom>
              <a:avLst/>
              <a:gdLst/>
              <a:ahLst/>
              <a:cxnLst/>
              <a:rect l="l" t="t" r="r" b="b"/>
              <a:pathLst>
                <a:path w="11276" h="10014" extrusionOk="0">
                  <a:moveTo>
                    <a:pt x="5644" y="1"/>
                  </a:moveTo>
                  <a:cubicBezTo>
                    <a:pt x="5203" y="1"/>
                    <a:pt x="4810" y="227"/>
                    <a:pt x="4596" y="620"/>
                  </a:cubicBezTo>
                  <a:lnTo>
                    <a:pt x="822" y="7168"/>
                  </a:lnTo>
                  <a:cubicBezTo>
                    <a:pt x="774" y="7240"/>
                    <a:pt x="798" y="7347"/>
                    <a:pt x="881" y="7395"/>
                  </a:cubicBezTo>
                  <a:cubicBezTo>
                    <a:pt x="903" y="7406"/>
                    <a:pt x="929" y="7411"/>
                    <a:pt x="955" y="7411"/>
                  </a:cubicBezTo>
                  <a:cubicBezTo>
                    <a:pt x="1012" y="7411"/>
                    <a:pt x="1071" y="7384"/>
                    <a:pt x="1096" y="7335"/>
                  </a:cubicBezTo>
                  <a:lnTo>
                    <a:pt x="4882" y="787"/>
                  </a:lnTo>
                  <a:cubicBezTo>
                    <a:pt x="5049" y="513"/>
                    <a:pt x="5322" y="346"/>
                    <a:pt x="5644" y="346"/>
                  </a:cubicBezTo>
                  <a:cubicBezTo>
                    <a:pt x="5953" y="346"/>
                    <a:pt x="6239" y="513"/>
                    <a:pt x="6394" y="787"/>
                  </a:cubicBezTo>
                  <a:lnTo>
                    <a:pt x="10775" y="8359"/>
                  </a:lnTo>
                  <a:cubicBezTo>
                    <a:pt x="10942" y="8621"/>
                    <a:pt x="10942" y="8954"/>
                    <a:pt x="10775" y="9240"/>
                  </a:cubicBezTo>
                  <a:cubicBezTo>
                    <a:pt x="10609" y="9502"/>
                    <a:pt x="10323" y="9669"/>
                    <a:pt x="10013" y="9669"/>
                  </a:cubicBezTo>
                  <a:lnTo>
                    <a:pt x="1262" y="9669"/>
                  </a:lnTo>
                  <a:cubicBezTo>
                    <a:pt x="953" y="9669"/>
                    <a:pt x="667" y="9502"/>
                    <a:pt x="500" y="9240"/>
                  </a:cubicBezTo>
                  <a:cubicBezTo>
                    <a:pt x="346" y="8966"/>
                    <a:pt x="346" y="8645"/>
                    <a:pt x="500" y="8359"/>
                  </a:cubicBezTo>
                  <a:lnTo>
                    <a:pt x="774" y="7895"/>
                  </a:lnTo>
                  <a:cubicBezTo>
                    <a:pt x="822" y="7823"/>
                    <a:pt x="786" y="7716"/>
                    <a:pt x="715" y="7668"/>
                  </a:cubicBezTo>
                  <a:cubicBezTo>
                    <a:pt x="693" y="7657"/>
                    <a:pt x="667" y="7652"/>
                    <a:pt x="641" y="7652"/>
                  </a:cubicBezTo>
                  <a:cubicBezTo>
                    <a:pt x="583" y="7652"/>
                    <a:pt x="521" y="7679"/>
                    <a:pt x="488" y="7728"/>
                  </a:cubicBezTo>
                  <a:lnTo>
                    <a:pt x="227" y="8192"/>
                  </a:lnTo>
                  <a:cubicBezTo>
                    <a:pt x="0" y="8561"/>
                    <a:pt x="0" y="9026"/>
                    <a:pt x="227" y="9395"/>
                  </a:cubicBezTo>
                  <a:cubicBezTo>
                    <a:pt x="441" y="9776"/>
                    <a:pt x="834" y="10014"/>
                    <a:pt x="1262" y="10014"/>
                  </a:cubicBezTo>
                  <a:lnTo>
                    <a:pt x="10013" y="10014"/>
                  </a:lnTo>
                  <a:cubicBezTo>
                    <a:pt x="10442" y="10014"/>
                    <a:pt x="10847" y="9788"/>
                    <a:pt x="11061" y="9395"/>
                  </a:cubicBezTo>
                  <a:cubicBezTo>
                    <a:pt x="11276" y="9026"/>
                    <a:pt x="11276" y="8585"/>
                    <a:pt x="11061" y="8192"/>
                  </a:cubicBezTo>
                  <a:lnTo>
                    <a:pt x="6680" y="620"/>
                  </a:lnTo>
                  <a:cubicBezTo>
                    <a:pt x="6453" y="251"/>
                    <a:pt x="6072" y="1"/>
                    <a:pt x="5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83" name="Google Shape;9083;p76"/>
            <p:cNvSpPr/>
            <p:nvPr/>
          </p:nvSpPr>
          <p:spPr>
            <a:xfrm>
              <a:off x="3613400" y="3727167"/>
              <a:ext cx="299831" cy="261661"/>
            </a:xfrm>
            <a:custGeom>
              <a:avLst/>
              <a:gdLst/>
              <a:ahLst/>
              <a:cxnLst/>
              <a:rect l="l" t="t" r="r" b="b"/>
              <a:pathLst>
                <a:path w="9442" h="8240" extrusionOk="0">
                  <a:moveTo>
                    <a:pt x="4727" y="358"/>
                  </a:moveTo>
                  <a:lnTo>
                    <a:pt x="9085" y="7907"/>
                  </a:lnTo>
                  <a:lnTo>
                    <a:pt x="381" y="7907"/>
                  </a:lnTo>
                  <a:lnTo>
                    <a:pt x="4727" y="358"/>
                  </a:lnTo>
                  <a:close/>
                  <a:moveTo>
                    <a:pt x="4727" y="1"/>
                  </a:moveTo>
                  <a:cubicBezTo>
                    <a:pt x="4608" y="1"/>
                    <a:pt x="4501" y="60"/>
                    <a:pt x="4441" y="168"/>
                  </a:cubicBezTo>
                  <a:lnTo>
                    <a:pt x="60" y="7740"/>
                  </a:lnTo>
                  <a:cubicBezTo>
                    <a:pt x="0" y="7847"/>
                    <a:pt x="0" y="7966"/>
                    <a:pt x="60" y="8073"/>
                  </a:cubicBezTo>
                  <a:cubicBezTo>
                    <a:pt x="119" y="8192"/>
                    <a:pt x="226" y="8240"/>
                    <a:pt x="345" y="8240"/>
                  </a:cubicBezTo>
                  <a:lnTo>
                    <a:pt x="9096" y="8240"/>
                  </a:lnTo>
                  <a:cubicBezTo>
                    <a:pt x="9216" y="8240"/>
                    <a:pt x="9323" y="8180"/>
                    <a:pt x="9382" y="8073"/>
                  </a:cubicBezTo>
                  <a:cubicBezTo>
                    <a:pt x="9442" y="7966"/>
                    <a:pt x="9442" y="7847"/>
                    <a:pt x="9382" y="7740"/>
                  </a:cubicBezTo>
                  <a:lnTo>
                    <a:pt x="5001" y="168"/>
                  </a:lnTo>
                  <a:cubicBezTo>
                    <a:pt x="4941" y="60"/>
                    <a:pt x="4846" y="1"/>
                    <a:pt x="4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84" name="Google Shape;9084;p76"/>
            <p:cNvSpPr/>
            <p:nvPr/>
          </p:nvSpPr>
          <p:spPr>
            <a:xfrm>
              <a:off x="3735879" y="3910171"/>
              <a:ext cx="54873" cy="54841"/>
            </a:xfrm>
            <a:custGeom>
              <a:avLst/>
              <a:gdLst/>
              <a:ahLst/>
              <a:cxnLst/>
              <a:rect l="l" t="t" r="r" b="b"/>
              <a:pathLst>
                <a:path w="1728" h="1727" extrusionOk="0">
                  <a:moveTo>
                    <a:pt x="870" y="322"/>
                  </a:moveTo>
                  <a:cubicBezTo>
                    <a:pt x="1168" y="322"/>
                    <a:pt x="1406" y="572"/>
                    <a:pt x="1406" y="870"/>
                  </a:cubicBezTo>
                  <a:cubicBezTo>
                    <a:pt x="1406" y="1167"/>
                    <a:pt x="1168" y="1405"/>
                    <a:pt x="870" y="1405"/>
                  </a:cubicBezTo>
                  <a:cubicBezTo>
                    <a:pt x="572" y="1405"/>
                    <a:pt x="334" y="1167"/>
                    <a:pt x="334" y="870"/>
                  </a:cubicBezTo>
                  <a:cubicBezTo>
                    <a:pt x="334" y="572"/>
                    <a:pt x="572" y="322"/>
                    <a:pt x="870" y="322"/>
                  </a:cubicBezTo>
                  <a:close/>
                  <a:moveTo>
                    <a:pt x="870" y="0"/>
                  </a:moveTo>
                  <a:cubicBezTo>
                    <a:pt x="394" y="0"/>
                    <a:pt x="1" y="393"/>
                    <a:pt x="1" y="870"/>
                  </a:cubicBezTo>
                  <a:cubicBezTo>
                    <a:pt x="1" y="1346"/>
                    <a:pt x="394" y="1727"/>
                    <a:pt x="870" y="1727"/>
                  </a:cubicBezTo>
                  <a:cubicBezTo>
                    <a:pt x="1346" y="1727"/>
                    <a:pt x="1727" y="1334"/>
                    <a:pt x="1727" y="870"/>
                  </a:cubicBezTo>
                  <a:cubicBezTo>
                    <a:pt x="1727" y="393"/>
                    <a:pt x="1346" y="0"/>
                    <a:pt x="8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85" name="Google Shape;9085;p76"/>
            <p:cNvSpPr/>
            <p:nvPr/>
          </p:nvSpPr>
          <p:spPr>
            <a:xfrm>
              <a:off x="3738896" y="3788422"/>
              <a:ext cx="49188" cy="114604"/>
            </a:xfrm>
            <a:custGeom>
              <a:avLst/>
              <a:gdLst/>
              <a:ahLst/>
              <a:cxnLst/>
              <a:rect l="l" t="t" r="r" b="b"/>
              <a:pathLst>
                <a:path w="1549" h="3609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lnTo>
                    <a:pt x="1" y="3037"/>
                  </a:lnTo>
                  <a:cubicBezTo>
                    <a:pt x="1" y="3346"/>
                    <a:pt x="263" y="3608"/>
                    <a:pt x="572" y="3608"/>
                  </a:cubicBezTo>
                  <a:lnTo>
                    <a:pt x="965" y="3608"/>
                  </a:lnTo>
                  <a:cubicBezTo>
                    <a:pt x="1275" y="3608"/>
                    <a:pt x="1549" y="3358"/>
                    <a:pt x="1549" y="3037"/>
                  </a:cubicBezTo>
                  <a:lnTo>
                    <a:pt x="1549" y="1560"/>
                  </a:lnTo>
                  <a:cubicBezTo>
                    <a:pt x="1549" y="1465"/>
                    <a:pt x="1465" y="1394"/>
                    <a:pt x="1382" y="1394"/>
                  </a:cubicBezTo>
                  <a:cubicBezTo>
                    <a:pt x="1287" y="1394"/>
                    <a:pt x="1215" y="1465"/>
                    <a:pt x="1215" y="1560"/>
                  </a:cubicBezTo>
                  <a:lnTo>
                    <a:pt x="1215" y="3037"/>
                  </a:lnTo>
                  <a:cubicBezTo>
                    <a:pt x="1215" y="3168"/>
                    <a:pt x="1108" y="3275"/>
                    <a:pt x="977" y="3275"/>
                  </a:cubicBezTo>
                  <a:lnTo>
                    <a:pt x="584" y="3275"/>
                  </a:lnTo>
                  <a:cubicBezTo>
                    <a:pt x="453" y="3275"/>
                    <a:pt x="346" y="3168"/>
                    <a:pt x="346" y="3037"/>
                  </a:cubicBezTo>
                  <a:lnTo>
                    <a:pt x="346" y="572"/>
                  </a:lnTo>
                  <a:cubicBezTo>
                    <a:pt x="346" y="441"/>
                    <a:pt x="453" y="334"/>
                    <a:pt x="584" y="334"/>
                  </a:cubicBezTo>
                  <a:lnTo>
                    <a:pt x="977" y="334"/>
                  </a:lnTo>
                  <a:cubicBezTo>
                    <a:pt x="1108" y="334"/>
                    <a:pt x="1215" y="441"/>
                    <a:pt x="1215" y="572"/>
                  </a:cubicBezTo>
                  <a:lnTo>
                    <a:pt x="1215" y="906"/>
                  </a:lnTo>
                  <a:cubicBezTo>
                    <a:pt x="1215" y="989"/>
                    <a:pt x="1287" y="1072"/>
                    <a:pt x="1382" y="1072"/>
                  </a:cubicBezTo>
                  <a:cubicBezTo>
                    <a:pt x="1465" y="1072"/>
                    <a:pt x="1549" y="989"/>
                    <a:pt x="1549" y="906"/>
                  </a:cubicBezTo>
                  <a:lnTo>
                    <a:pt x="1549" y="572"/>
                  </a:lnTo>
                  <a:cubicBezTo>
                    <a:pt x="1549" y="263"/>
                    <a:pt x="1287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86" name="Google Shape;9086;p76"/>
          <p:cNvGrpSpPr/>
          <p:nvPr/>
        </p:nvGrpSpPr>
        <p:grpSpPr>
          <a:xfrm>
            <a:off x="4109790" y="3681059"/>
            <a:ext cx="355402" cy="354291"/>
            <a:chOff x="4129482" y="3681059"/>
            <a:chExt cx="355402" cy="354291"/>
          </a:xfrm>
          <a:solidFill>
            <a:schemeClr val="tx1"/>
          </a:solidFill>
        </p:grpSpPr>
        <p:sp>
          <p:nvSpPr>
            <p:cNvPr id="9087" name="Google Shape;9087;p76"/>
            <p:cNvSpPr/>
            <p:nvPr/>
          </p:nvSpPr>
          <p:spPr>
            <a:xfrm>
              <a:off x="4313979" y="3719578"/>
              <a:ext cx="133117" cy="225016"/>
            </a:xfrm>
            <a:custGeom>
              <a:avLst/>
              <a:gdLst/>
              <a:ahLst/>
              <a:cxnLst/>
              <a:rect l="l" t="t" r="r" b="b"/>
              <a:pathLst>
                <a:path w="4192" h="7086" extrusionOk="0">
                  <a:moveTo>
                    <a:pt x="173" y="0"/>
                  </a:moveTo>
                  <a:cubicBezTo>
                    <a:pt x="96" y="0"/>
                    <a:pt x="23" y="68"/>
                    <a:pt x="12" y="156"/>
                  </a:cubicBezTo>
                  <a:cubicBezTo>
                    <a:pt x="0" y="240"/>
                    <a:pt x="72" y="323"/>
                    <a:pt x="167" y="335"/>
                  </a:cubicBezTo>
                  <a:cubicBezTo>
                    <a:pt x="1167" y="418"/>
                    <a:pt x="2108" y="883"/>
                    <a:pt x="2798" y="1633"/>
                  </a:cubicBezTo>
                  <a:cubicBezTo>
                    <a:pt x="3501" y="2383"/>
                    <a:pt x="3870" y="3359"/>
                    <a:pt x="3870" y="4383"/>
                  </a:cubicBezTo>
                  <a:cubicBezTo>
                    <a:pt x="3870" y="5217"/>
                    <a:pt x="3620" y="6002"/>
                    <a:pt x="3156" y="6693"/>
                  </a:cubicBezTo>
                  <a:lnTo>
                    <a:pt x="893" y="4407"/>
                  </a:lnTo>
                  <a:cubicBezTo>
                    <a:pt x="864" y="4377"/>
                    <a:pt x="822" y="4362"/>
                    <a:pt x="779" y="4362"/>
                  </a:cubicBezTo>
                  <a:cubicBezTo>
                    <a:pt x="736" y="4362"/>
                    <a:pt x="691" y="4377"/>
                    <a:pt x="655" y="4407"/>
                  </a:cubicBezTo>
                  <a:cubicBezTo>
                    <a:pt x="596" y="4467"/>
                    <a:pt x="596" y="4574"/>
                    <a:pt x="655" y="4645"/>
                  </a:cubicBezTo>
                  <a:lnTo>
                    <a:pt x="3048" y="7050"/>
                  </a:lnTo>
                  <a:cubicBezTo>
                    <a:pt x="3084" y="7074"/>
                    <a:pt x="3120" y="7086"/>
                    <a:pt x="3167" y="7086"/>
                  </a:cubicBezTo>
                  <a:lnTo>
                    <a:pt x="3179" y="7086"/>
                  </a:lnTo>
                  <a:cubicBezTo>
                    <a:pt x="3227" y="7086"/>
                    <a:pt x="3275" y="7062"/>
                    <a:pt x="3298" y="7026"/>
                  </a:cubicBezTo>
                  <a:cubicBezTo>
                    <a:pt x="3882" y="6252"/>
                    <a:pt x="4191" y="5348"/>
                    <a:pt x="4191" y="4383"/>
                  </a:cubicBezTo>
                  <a:cubicBezTo>
                    <a:pt x="4191" y="3276"/>
                    <a:pt x="3775" y="2228"/>
                    <a:pt x="3036" y="1407"/>
                  </a:cubicBezTo>
                  <a:cubicBezTo>
                    <a:pt x="2286" y="597"/>
                    <a:pt x="1274" y="97"/>
                    <a:pt x="191" y="2"/>
                  </a:cubicBezTo>
                  <a:cubicBezTo>
                    <a:pt x="185" y="1"/>
                    <a:pt x="179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88" name="Google Shape;9088;p76"/>
            <p:cNvSpPr/>
            <p:nvPr/>
          </p:nvSpPr>
          <p:spPr>
            <a:xfrm>
              <a:off x="4220968" y="3719197"/>
              <a:ext cx="106284" cy="132387"/>
            </a:xfrm>
            <a:custGeom>
              <a:avLst/>
              <a:gdLst/>
              <a:ahLst/>
              <a:cxnLst/>
              <a:rect l="l" t="t" r="r" b="b"/>
              <a:pathLst>
                <a:path w="3347" h="4169" extrusionOk="0">
                  <a:moveTo>
                    <a:pt x="2340" y="1"/>
                  </a:moveTo>
                  <a:cubicBezTo>
                    <a:pt x="2334" y="1"/>
                    <a:pt x="2328" y="1"/>
                    <a:pt x="2322" y="2"/>
                  </a:cubicBezTo>
                  <a:cubicBezTo>
                    <a:pt x="1501" y="73"/>
                    <a:pt x="715" y="371"/>
                    <a:pt x="60" y="883"/>
                  </a:cubicBezTo>
                  <a:cubicBezTo>
                    <a:pt x="12" y="907"/>
                    <a:pt x="0" y="954"/>
                    <a:pt x="0" y="1002"/>
                  </a:cubicBezTo>
                  <a:cubicBezTo>
                    <a:pt x="0" y="1038"/>
                    <a:pt x="12" y="1085"/>
                    <a:pt x="36" y="1133"/>
                  </a:cubicBezTo>
                  <a:lnTo>
                    <a:pt x="3048" y="4121"/>
                  </a:lnTo>
                  <a:cubicBezTo>
                    <a:pt x="3072" y="4157"/>
                    <a:pt x="3120" y="4169"/>
                    <a:pt x="3167" y="4169"/>
                  </a:cubicBezTo>
                  <a:cubicBezTo>
                    <a:pt x="3203" y="4169"/>
                    <a:pt x="3251" y="4157"/>
                    <a:pt x="3287" y="4121"/>
                  </a:cubicBezTo>
                  <a:cubicBezTo>
                    <a:pt x="3346" y="4062"/>
                    <a:pt x="3346" y="3955"/>
                    <a:pt x="3287" y="3883"/>
                  </a:cubicBezTo>
                  <a:lnTo>
                    <a:pt x="429" y="1026"/>
                  </a:lnTo>
                  <a:cubicBezTo>
                    <a:pt x="1001" y="645"/>
                    <a:pt x="1655" y="383"/>
                    <a:pt x="2358" y="323"/>
                  </a:cubicBezTo>
                  <a:cubicBezTo>
                    <a:pt x="2363" y="324"/>
                    <a:pt x="2367" y="324"/>
                    <a:pt x="2372" y="324"/>
                  </a:cubicBezTo>
                  <a:cubicBezTo>
                    <a:pt x="2449" y="324"/>
                    <a:pt x="2512" y="235"/>
                    <a:pt x="2501" y="157"/>
                  </a:cubicBezTo>
                  <a:cubicBezTo>
                    <a:pt x="2479" y="68"/>
                    <a:pt x="2416" y="1"/>
                    <a:pt x="23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89" name="Google Shape;9089;p76"/>
            <p:cNvSpPr/>
            <p:nvPr/>
          </p:nvSpPr>
          <p:spPr>
            <a:xfrm>
              <a:off x="4167270" y="3772545"/>
              <a:ext cx="226127" cy="225746"/>
            </a:xfrm>
            <a:custGeom>
              <a:avLst/>
              <a:gdLst/>
              <a:ahLst/>
              <a:cxnLst/>
              <a:rect l="l" t="t" r="r" b="b"/>
              <a:pathLst>
                <a:path w="7121" h="7109" extrusionOk="0">
                  <a:moveTo>
                    <a:pt x="1037" y="405"/>
                  </a:moveTo>
                  <a:lnTo>
                    <a:pt x="6704" y="6061"/>
                  </a:lnTo>
                  <a:cubicBezTo>
                    <a:pt x="6013" y="6537"/>
                    <a:pt x="5228" y="6775"/>
                    <a:pt x="4406" y="6775"/>
                  </a:cubicBezTo>
                  <a:cubicBezTo>
                    <a:pt x="2168" y="6775"/>
                    <a:pt x="334" y="4942"/>
                    <a:pt x="334" y="2703"/>
                  </a:cubicBezTo>
                  <a:cubicBezTo>
                    <a:pt x="334" y="1882"/>
                    <a:pt x="572" y="1096"/>
                    <a:pt x="1037" y="405"/>
                  </a:cubicBezTo>
                  <a:close/>
                  <a:moveTo>
                    <a:pt x="1001" y="1"/>
                  </a:moveTo>
                  <a:cubicBezTo>
                    <a:pt x="953" y="1"/>
                    <a:pt x="918" y="36"/>
                    <a:pt x="882" y="60"/>
                  </a:cubicBezTo>
                  <a:cubicBezTo>
                    <a:pt x="298" y="822"/>
                    <a:pt x="1" y="1739"/>
                    <a:pt x="1" y="2703"/>
                  </a:cubicBezTo>
                  <a:cubicBezTo>
                    <a:pt x="1" y="5120"/>
                    <a:pt x="1989" y="7109"/>
                    <a:pt x="4406" y="7109"/>
                  </a:cubicBezTo>
                  <a:cubicBezTo>
                    <a:pt x="5382" y="7109"/>
                    <a:pt x="6287" y="6811"/>
                    <a:pt x="7061" y="6228"/>
                  </a:cubicBezTo>
                  <a:cubicBezTo>
                    <a:pt x="7109" y="6192"/>
                    <a:pt x="7121" y="6156"/>
                    <a:pt x="7121" y="6108"/>
                  </a:cubicBezTo>
                  <a:cubicBezTo>
                    <a:pt x="7121" y="6061"/>
                    <a:pt x="7109" y="6013"/>
                    <a:pt x="7073" y="5978"/>
                  </a:cubicBezTo>
                  <a:lnTo>
                    <a:pt x="1132" y="36"/>
                  </a:lnTo>
                  <a:cubicBezTo>
                    <a:pt x="1096" y="24"/>
                    <a:pt x="1048" y="1"/>
                    <a:pt x="1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90" name="Google Shape;9090;p76"/>
            <p:cNvSpPr/>
            <p:nvPr/>
          </p:nvSpPr>
          <p:spPr>
            <a:xfrm>
              <a:off x="4129482" y="3681059"/>
              <a:ext cx="355402" cy="354291"/>
            </a:xfrm>
            <a:custGeom>
              <a:avLst/>
              <a:gdLst/>
              <a:ahLst/>
              <a:cxnLst/>
              <a:rect l="l" t="t" r="r" b="b"/>
              <a:pathLst>
                <a:path w="11192" h="11157" extrusionOk="0">
                  <a:moveTo>
                    <a:pt x="5596" y="0"/>
                  </a:moveTo>
                  <a:cubicBezTo>
                    <a:pt x="4096" y="0"/>
                    <a:pt x="2703" y="572"/>
                    <a:pt x="1643" y="1631"/>
                  </a:cubicBezTo>
                  <a:cubicBezTo>
                    <a:pt x="584" y="2691"/>
                    <a:pt x="0" y="4096"/>
                    <a:pt x="0" y="5584"/>
                  </a:cubicBezTo>
                  <a:cubicBezTo>
                    <a:pt x="0" y="7013"/>
                    <a:pt x="536" y="8358"/>
                    <a:pt x="1512" y="9406"/>
                  </a:cubicBezTo>
                  <a:cubicBezTo>
                    <a:pt x="2477" y="10430"/>
                    <a:pt x="3786" y="11061"/>
                    <a:pt x="5191" y="11156"/>
                  </a:cubicBezTo>
                  <a:cubicBezTo>
                    <a:pt x="5286" y="11156"/>
                    <a:pt x="5358" y="11097"/>
                    <a:pt x="5382" y="11014"/>
                  </a:cubicBezTo>
                  <a:cubicBezTo>
                    <a:pt x="5382" y="10918"/>
                    <a:pt x="5322" y="10847"/>
                    <a:pt x="5227" y="10835"/>
                  </a:cubicBezTo>
                  <a:cubicBezTo>
                    <a:pt x="3905" y="10740"/>
                    <a:pt x="2667" y="10144"/>
                    <a:pt x="1762" y="9180"/>
                  </a:cubicBezTo>
                  <a:cubicBezTo>
                    <a:pt x="834" y="8192"/>
                    <a:pt x="333" y="6930"/>
                    <a:pt x="333" y="5572"/>
                  </a:cubicBezTo>
                  <a:cubicBezTo>
                    <a:pt x="333" y="4179"/>
                    <a:pt x="881" y="2858"/>
                    <a:pt x="1881" y="1858"/>
                  </a:cubicBezTo>
                  <a:cubicBezTo>
                    <a:pt x="2881" y="858"/>
                    <a:pt x="4203" y="310"/>
                    <a:pt x="5596" y="310"/>
                  </a:cubicBezTo>
                  <a:cubicBezTo>
                    <a:pt x="7001" y="310"/>
                    <a:pt x="8323" y="858"/>
                    <a:pt x="9323" y="1858"/>
                  </a:cubicBezTo>
                  <a:cubicBezTo>
                    <a:pt x="10323" y="2858"/>
                    <a:pt x="10871" y="4179"/>
                    <a:pt x="10871" y="5572"/>
                  </a:cubicBezTo>
                  <a:cubicBezTo>
                    <a:pt x="10871" y="6918"/>
                    <a:pt x="10359" y="8192"/>
                    <a:pt x="9442" y="9180"/>
                  </a:cubicBezTo>
                  <a:cubicBezTo>
                    <a:pt x="8525" y="10144"/>
                    <a:pt x="7299" y="10740"/>
                    <a:pt x="5977" y="10835"/>
                  </a:cubicBezTo>
                  <a:cubicBezTo>
                    <a:pt x="5882" y="10835"/>
                    <a:pt x="5810" y="10918"/>
                    <a:pt x="5822" y="11014"/>
                  </a:cubicBezTo>
                  <a:cubicBezTo>
                    <a:pt x="5822" y="11097"/>
                    <a:pt x="5894" y="11156"/>
                    <a:pt x="5989" y="11156"/>
                  </a:cubicBezTo>
                  <a:lnTo>
                    <a:pt x="6001" y="11156"/>
                  </a:lnTo>
                  <a:cubicBezTo>
                    <a:pt x="7418" y="11061"/>
                    <a:pt x="8727" y="10442"/>
                    <a:pt x="9692" y="9406"/>
                  </a:cubicBezTo>
                  <a:cubicBezTo>
                    <a:pt x="10656" y="8358"/>
                    <a:pt x="11192" y="7013"/>
                    <a:pt x="11192" y="5584"/>
                  </a:cubicBezTo>
                  <a:cubicBezTo>
                    <a:pt x="11192" y="4096"/>
                    <a:pt x="10597" y="2691"/>
                    <a:pt x="9561" y="1631"/>
                  </a:cubicBezTo>
                  <a:cubicBezTo>
                    <a:pt x="8501" y="572"/>
                    <a:pt x="7108" y="0"/>
                    <a:pt x="5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91" name="Google Shape;9091;p76"/>
          <p:cNvGrpSpPr/>
          <p:nvPr/>
        </p:nvGrpSpPr>
        <p:grpSpPr>
          <a:xfrm>
            <a:off x="4653849" y="3680297"/>
            <a:ext cx="355434" cy="355815"/>
            <a:chOff x="4673540" y="3680297"/>
            <a:chExt cx="355434" cy="355815"/>
          </a:xfrm>
          <a:solidFill>
            <a:schemeClr val="tx1"/>
          </a:solidFill>
        </p:grpSpPr>
        <p:sp>
          <p:nvSpPr>
            <p:cNvPr id="9092" name="Google Shape;9092;p76"/>
            <p:cNvSpPr/>
            <p:nvPr/>
          </p:nvSpPr>
          <p:spPr>
            <a:xfrm>
              <a:off x="4673540" y="3680297"/>
              <a:ext cx="355434" cy="355815"/>
            </a:xfrm>
            <a:custGeom>
              <a:avLst/>
              <a:gdLst/>
              <a:ahLst/>
              <a:cxnLst/>
              <a:rect l="l" t="t" r="r" b="b"/>
              <a:pathLst>
                <a:path w="11193" h="11205" extrusionOk="0">
                  <a:moveTo>
                    <a:pt x="2012" y="0"/>
                  </a:moveTo>
                  <a:cubicBezTo>
                    <a:pt x="905" y="0"/>
                    <a:pt x="0" y="893"/>
                    <a:pt x="0" y="2013"/>
                  </a:cubicBezTo>
                  <a:lnTo>
                    <a:pt x="0" y="9192"/>
                  </a:lnTo>
                  <a:cubicBezTo>
                    <a:pt x="0" y="10287"/>
                    <a:pt x="893" y="11204"/>
                    <a:pt x="2012" y="11204"/>
                  </a:cubicBezTo>
                  <a:lnTo>
                    <a:pt x="9180" y="11204"/>
                  </a:lnTo>
                  <a:cubicBezTo>
                    <a:pt x="10287" y="11204"/>
                    <a:pt x="11192" y="10311"/>
                    <a:pt x="11192" y="9192"/>
                  </a:cubicBezTo>
                  <a:lnTo>
                    <a:pt x="11192" y="2013"/>
                  </a:lnTo>
                  <a:cubicBezTo>
                    <a:pt x="11180" y="917"/>
                    <a:pt x="10287" y="0"/>
                    <a:pt x="9180" y="0"/>
                  </a:cubicBezTo>
                  <a:lnTo>
                    <a:pt x="8085" y="0"/>
                  </a:lnTo>
                  <a:cubicBezTo>
                    <a:pt x="7989" y="0"/>
                    <a:pt x="7918" y="84"/>
                    <a:pt x="7918" y="167"/>
                  </a:cubicBezTo>
                  <a:cubicBezTo>
                    <a:pt x="7918" y="262"/>
                    <a:pt x="7989" y="334"/>
                    <a:pt x="8085" y="334"/>
                  </a:cubicBezTo>
                  <a:lnTo>
                    <a:pt x="9180" y="334"/>
                  </a:lnTo>
                  <a:cubicBezTo>
                    <a:pt x="10109" y="334"/>
                    <a:pt x="10847" y="1084"/>
                    <a:pt x="10847" y="2001"/>
                  </a:cubicBezTo>
                  <a:lnTo>
                    <a:pt x="10847" y="9180"/>
                  </a:lnTo>
                  <a:cubicBezTo>
                    <a:pt x="10847" y="10097"/>
                    <a:pt x="10109" y="10847"/>
                    <a:pt x="9180" y="10847"/>
                  </a:cubicBezTo>
                  <a:lnTo>
                    <a:pt x="2012" y="10847"/>
                  </a:lnTo>
                  <a:cubicBezTo>
                    <a:pt x="1084" y="10847"/>
                    <a:pt x="345" y="10097"/>
                    <a:pt x="345" y="9180"/>
                  </a:cubicBezTo>
                  <a:lnTo>
                    <a:pt x="345" y="2001"/>
                  </a:lnTo>
                  <a:cubicBezTo>
                    <a:pt x="345" y="1084"/>
                    <a:pt x="1084" y="334"/>
                    <a:pt x="2012" y="334"/>
                  </a:cubicBezTo>
                  <a:lnTo>
                    <a:pt x="7418" y="334"/>
                  </a:lnTo>
                  <a:cubicBezTo>
                    <a:pt x="7501" y="334"/>
                    <a:pt x="7573" y="262"/>
                    <a:pt x="7573" y="167"/>
                  </a:cubicBezTo>
                  <a:cubicBezTo>
                    <a:pt x="7573" y="84"/>
                    <a:pt x="7501" y="0"/>
                    <a:pt x="7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93" name="Google Shape;9093;p76"/>
            <p:cNvSpPr/>
            <p:nvPr/>
          </p:nvSpPr>
          <p:spPr>
            <a:xfrm>
              <a:off x="4805864" y="3736630"/>
              <a:ext cx="93042" cy="92661"/>
            </a:xfrm>
            <a:custGeom>
              <a:avLst/>
              <a:gdLst/>
              <a:ahLst/>
              <a:cxnLst/>
              <a:rect l="l" t="t" r="r" b="b"/>
              <a:pathLst>
                <a:path w="2930" h="2918" extrusionOk="0">
                  <a:moveTo>
                    <a:pt x="1477" y="334"/>
                  </a:moveTo>
                  <a:cubicBezTo>
                    <a:pt x="2096" y="334"/>
                    <a:pt x="2608" y="834"/>
                    <a:pt x="2608" y="1465"/>
                  </a:cubicBezTo>
                  <a:cubicBezTo>
                    <a:pt x="2608" y="2084"/>
                    <a:pt x="2096" y="2596"/>
                    <a:pt x="1477" y="2596"/>
                  </a:cubicBezTo>
                  <a:cubicBezTo>
                    <a:pt x="846" y="2596"/>
                    <a:pt x="346" y="2084"/>
                    <a:pt x="346" y="1465"/>
                  </a:cubicBezTo>
                  <a:cubicBezTo>
                    <a:pt x="346" y="834"/>
                    <a:pt x="846" y="334"/>
                    <a:pt x="1477" y="334"/>
                  </a:cubicBezTo>
                  <a:close/>
                  <a:moveTo>
                    <a:pt x="1477" y="0"/>
                  </a:moveTo>
                  <a:cubicBezTo>
                    <a:pt x="667" y="0"/>
                    <a:pt x="12" y="655"/>
                    <a:pt x="12" y="1465"/>
                  </a:cubicBezTo>
                  <a:cubicBezTo>
                    <a:pt x="0" y="2263"/>
                    <a:pt x="655" y="2918"/>
                    <a:pt x="1477" y="2918"/>
                  </a:cubicBezTo>
                  <a:cubicBezTo>
                    <a:pt x="2274" y="2918"/>
                    <a:pt x="2929" y="2263"/>
                    <a:pt x="2929" y="1465"/>
                  </a:cubicBezTo>
                  <a:cubicBezTo>
                    <a:pt x="2929" y="655"/>
                    <a:pt x="2274" y="0"/>
                    <a:pt x="1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94" name="Google Shape;9094;p76"/>
            <p:cNvSpPr/>
            <p:nvPr/>
          </p:nvSpPr>
          <p:spPr>
            <a:xfrm>
              <a:off x="4779380" y="3841358"/>
              <a:ext cx="143723" cy="138801"/>
            </a:xfrm>
            <a:custGeom>
              <a:avLst/>
              <a:gdLst/>
              <a:ahLst/>
              <a:cxnLst/>
              <a:rect l="l" t="t" r="r" b="b"/>
              <a:pathLst>
                <a:path w="4526" h="4371" extrusionOk="0">
                  <a:moveTo>
                    <a:pt x="477" y="1"/>
                  </a:moveTo>
                  <a:cubicBezTo>
                    <a:pt x="215" y="1"/>
                    <a:pt x="1" y="203"/>
                    <a:pt x="1" y="477"/>
                  </a:cubicBezTo>
                  <a:lnTo>
                    <a:pt x="1" y="893"/>
                  </a:lnTo>
                  <a:cubicBezTo>
                    <a:pt x="1" y="1155"/>
                    <a:pt x="203" y="1370"/>
                    <a:pt x="477" y="1370"/>
                  </a:cubicBezTo>
                  <a:lnTo>
                    <a:pt x="763" y="1370"/>
                  </a:lnTo>
                  <a:cubicBezTo>
                    <a:pt x="834" y="1370"/>
                    <a:pt x="906" y="1429"/>
                    <a:pt x="906" y="1513"/>
                  </a:cubicBezTo>
                  <a:lnTo>
                    <a:pt x="906" y="2858"/>
                  </a:lnTo>
                  <a:cubicBezTo>
                    <a:pt x="906" y="2929"/>
                    <a:pt x="846" y="3001"/>
                    <a:pt x="763" y="3001"/>
                  </a:cubicBezTo>
                  <a:lnTo>
                    <a:pt x="572" y="3001"/>
                  </a:lnTo>
                  <a:cubicBezTo>
                    <a:pt x="299" y="3001"/>
                    <a:pt x="96" y="3215"/>
                    <a:pt x="96" y="3477"/>
                  </a:cubicBezTo>
                  <a:lnTo>
                    <a:pt x="96" y="3894"/>
                  </a:lnTo>
                  <a:cubicBezTo>
                    <a:pt x="96" y="4168"/>
                    <a:pt x="299" y="4370"/>
                    <a:pt x="572" y="4370"/>
                  </a:cubicBezTo>
                  <a:lnTo>
                    <a:pt x="4049" y="4370"/>
                  </a:lnTo>
                  <a:cubicBezTo>
                    <a:pt x="4311" y="4370"/>
                    <a:pt x="4525" y="4168"/>
                    <a:pt x="4525" y="3894"/>
                  </a:cubicBezTo>
                  <a:lnTo>
                    <a:pt x="4525" y="3477"/>
                  </a:lnTo>
                  <a:cubicBezTo>
                    <a:pt x="4525" y="3215"/>
                    <a:pt x="4311" y="3001"/>
                    <a:pt x="4049" y="3001"/>
                  </a:cubicBezTo>
                  <a:lnTo>
                    <a:pt x="3859" y="3001"/>
                  </a:lnTo>
                  <a:cubicBezTo>
                    <a:pt x="3787" y="3001"/>
                    <a:pt x="3704" y="2941"/>
                    <a:pt x="3704" y="2858"/>
                  </a:cubicBezTo>
                  <a:lnTo>
                    <a:pt x="3704" y="477"/>
                  </a:lnTo>
                  <a:cubicBezTo>
                    <a:pt x="3704" y="203"/>
                    <a:pt x="3501" y="1"/>
                    <a:pt x="3228" y="1"/>
                  </a:cubicBezTo>
                  <a:lnTo>
                    <a:pt x="1442" y="1"/>
                  </a:lnTo>
                  <a:cubicBezTo>
                    <a:pt x="1358" y="1"/>
                    <a:pt x="1287" y="72"/>
                    <a:pt x="1287" y="155"/>
                  </a:cubicBezTo>
                  <a:cubicBezTo>
                    <a:pt x="1287" y="251"/>
                    <a:pt x="1358" y="322"/>
                    <a:pt x="1442" y="322"/>
                  </a:cubicBezTo>
                  <a:lnTo>
                    <a:pt x="3228" y="322"/>
                  </a:lnTo>
                  <a:cubicBezTo>
                    <a:pt x="3311" y="322"/>
                    <a:pt x="3382" y="382"/>
                    <a:pt x="3382" y="477"/>
                  </a:cubicBezTo>
                  <a:lnTo>
                    <a:pt x="3382" y="2858"/>
                  </a:lnTo>
                  <a:cubicBezTo>
                    <a:pt x="3382" y="3120"/>
                    <a:pt x="3585" y="3334"/>
                    <a:pt x="3859" y="3334"/>
                  </a:cubicBezTo>
                  <a:lnTo>
                    <a:pt x="4049" y="3334"/>
                  </a:lnTo>
                  <a:cubicBezTo>
                    <a:pt x="4121" y="3334"/>
                    <a:pt x="4204" y="3394"/>
                    <a:pt x="4204" y="3477"/>
                  </a:cubicBezTo>
                  <a:lnTo>
                    <a:pt x="4204" y="3894"/>
                  </a:lnTo>
                  <a:cubicBezTo>
                    <a:pt x="4204" y="3965"/>
                    <a:pt x="4132" y="4049"/>
                    <a:pt x="4049" y="4049"/>
                  </a:cubicBezTo>
                  <a:lnTo>
                    <a:pt x="572" y="4049"/>
                  </a:lnTo>
                  <a:cubicBezTo>
                    <a:pt x="489" y="4049"/>
                    <a:pt x="418" y="3989"/>
                    <a:pt x="418" y="3894"/>
                  </a:cubicBezTo>
                  <a:lnTo>
                    <a:pt x="418" y="3477"/>
                  </a:lnTo>
                  <a:cubicBezTo>
                    <a:pt x="418" y="3406"/>
                    <a:pt x="477" y="3334"/>
                    <a:pt x="572" y="3334"/>
                  </a:cubicBezTo>
                  <a:lnTo>
                    <a:pt x="763" y="3334"/>
                  </a:lnTo>
                  <a:cubicBezTo>
                    <a:pt x="1025" y="3334"/>
                    <a:pt x="1239" y="3120"/>
                    <a:pt x="1239" y="2858"/>
                  </a:cubicBezTo>
                  <a:lnTo>
                    <a:pt x="1239" y="1513"/>
                  </a:lnTo>
                  <a:cubicBezTo>
                    <a:pt x="1239" y="1251"/>
                    <a:pt x="1025" y="1036"/>
                    <a:pt x="763" y="1036"/>
                  </a:cubicBezTo>
                  <a:lnTo>
                    <a:pt x="477" y="1036"/>
                  </a:lnTo>
                  <a:cubicBezTo>
                    <a:pt x="406" y="1036"/>
                    <a:pt x="334" y="977"/>
                    <a:pt x="334" y="893"/>
                  </a:cubicBezTo>
                  <a:lnTo>
                    <a:pt x="334" y="477"/>
                  </a:lnTo>
                  <a:cubicBezTo>
                    <a:pt x="334" y="393"/>
                    <a:pt x="394" y="322"/>
                    <a:pt x="477" y="322"/>
                  </a:cubicBezTo>
                  <a:lnTo>
                    <a:pt x="787" y="322"/>
                  </a:lnTo>
                  <a:cubicBezTo>
                    <a:pt x="882" y="322"/>
                    <a:pt x="953" y="251"/>
                    <a:pt x="953" y="155"/>
                  </a:cubicBezTo>
                  <a:cubicBezTo>
                    <a:pt x="953" y="72"/>
                    <a:pt x="882" y="1"/>
                    <a:pt x="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95" name="Google Shape;9095;p76"/>
          <p:cNvGrpSpPr/>
          <p:nvPr/>
        </p:nvGrpSpPr>
        <p:grpSpPr>
          <a:xfrm>
            <a:off x="5759717" y="3699192"/>
            <a:ext cx="317645" cy="318757"/>
            <a:chOff x="5779408" y="3699191"/>
            <a:chExt cx="317645" cy="318757"/>
          </a:xfrm>
          <a:solidFill>
            <a:schemeClr val="tx1"/>
          </a:solidFill>
        </p:grpSpPr>
        <p:sp>
          <p:nvSpPr>
            <p:cNvPr id="9096" name="Google Shape;9096;p76"/>
            <p:cNvSpPr/>
            <p:nvPr/>
          </p:nvSpPr>
          <p:spPr>
            <a:xfrm>
              <a:off x="5892837" y="3700334"/>
              <a:ext cx="204216" cy="317614"/>
            </a:xfrm>
            <a:custGeom>
              <a:avLst/>
              <a:gdLst/>
              <a:ahLst/>
              <a:cxnLst/>
              <a:rect l="l" t="t" r="r" b="b"/>
              <a:pathLst>
                <a:path w="6431" h="10002" extrusionOk="0">
                  <a:moveTo>
                    <a:pt x="4025" y="0"/>
                  </a:moveTo>
                  <a:cubicBezTo>
                    <a:pt x="3870" y="0"/>
                    <a:pt x="3704" y="60"/>
                    <a:pt x="3608" y="179"/>
                  </a:cubicBezTo>
                  <a:lnTo>
                    <a:pt x="1465" y="2322"/>
                  </a:lnTo>
                  <a:lnTo>
                    <a:pt x="299" y="1167"/>
                  </a:lnTo>
                  <a:cubicBezTo>
                    <a:pt x="269" y="1138"/>
                    <a:pt x="227" y="1123"/>
                    <a:pt x="184" y="1123"/>
                  </a:cubicBezTo>
                  <a:cubicBezTo>
                    <a:pt x="141" y="1123"/>
                    <a:pt x="96" y="1138"/>
                    <a:pt x="60" y="1167"/>
                  </a:cubicBezTo>
                  <a:cubicBezTo>
                    <a:pt x="1" y="1227"/>
                    <a:pt x="1" y="1322"/>
                    <a:pt x="60" y="1405"/>
                  </a:cubicBezTo>
                  <a:lnTo>
                    <a:pt x="1346" y="2679"/>
                  </a:lnTo>
                  <a:cubicBezTo>
                    <a:pt x="1370" y="2715"/>
                    <a:pt x="1418" y="2727"/>
                    <a:pt x="1465" y="2727"/>
                  </a:cubicBezTo>
                  <a:cubicBezTo>
                    <a:pt x="1501" y="2727"/>
                    <a:pt x="1549" y="2715"/>
                    <a:pt x="1584" y="2679"/>
                  </a:cubicBezTo>
                  <a:lnTo>
                    <a:pt x="3847" y="417"/>
                  </a:lnTo>
                  <a:cubicBezTo>
                    <a:pt x="3882" y="370"/>
                    <a:pt x="3966" y="346"/>
                    <a:pt x="4037" y="346"/>
                  </a:cubicBezTo>
                  <a:cubicBezTo>
                    <a:pt x="4109" y="346"/>
                    <a:pt x="4168" y="370"/>
                    <a:pt x="4228" y="417"/>
                  </a:cubicBezTo>
                  <a:lnTo>
                    <a:pt x="6049" y="2239"/>
                  </a:lnTo>
                  <a:cubicBezTo>
                    <a:pt x="6085" y="2275"/>
                    <a:pt x="6121" y="2358"/>
                    <a:pt x="6121" y="2429"/>
                  </a:cubicBezTo>
                  <a:cubicBezTo>
                    <a:pt x="6121" y="2501"/>
                    <a:pt x="6085" y="2560"/>
                    <a:pt x="6049" y="2620"/>
                  </a:cubicBezTo>
                  <a:lnTo>
                    <a:pt x="3775" y="4882"/>
                  </a:lnTo>
                  <a:cubicBezTo>
                    <a:pt x="3716" y="4942"/>
                    <a:pt x="3716" y="5049"/>
                    <a:pt x="3775" y="5120"/>
                  </a:cubicBezTo>
                  <a:lnTo>
                    <a:pt x="6049" y="7382"/>
                  </a:lnTo>
                  <a:cubicBezTo>
                    <a:pt x="6085" y="7430"/>
                    <a:pt x="6121" y="7501"/>
                    <a:pt x="6121" y="7573"/>
                  </a:cubicBezTo>
                  <a:cubicBezTo>
                    <a:pt x="6121" y="7656"/>
                    <a:pt x="6085" y="7716"/>
                    <a:pt x="6049" y="7775"/>
                  </a:cubicBezTo>
                  <a:lnTo>
                    <a:pt x="4228" y="9585"/>
                  </a:lnTo>
                  <a:cubicBezTo>
                    <a:pt x="4174" y="9639"/>
                    <a:pt x="4103" y="9665"/>
                    <a:pt x="4033" y="9665"/>
                  </a:cubicBezTo>
                  <a:cubicBezTo>
                    <a:pt x="3963" y="9665"/>
                    <a:pt x="3894" y="9639"/>
                    <a:pt x="3847" y="9585"/>
                  </a:cubicBezTo>
                  <a:lnTo>
                    <a:pt x="2989" y="8740"/>
                  </a:lnTo>
                  <a:cubicBezTo>
                    <a:pt x="2960" y="8710"/>
                    <a:pt x="2921" y="8695"/>
                    <a:pt x="2879" y="8695"/>
                  </a:cubicBezTo>
                  <a:cubicBezTo>
                    <a:pt x="2838" y="8695"/>
                    <a:pt x="2793" y="8710"/>
                    <a:pt x="2751" y="8740"/>
                  </a:cubicBezTo>
                  <a:cubicBezTo>
                    <a:pt x="2692" y="8799"/>
                    <a:pt x="2692" y="8906"/>
                    <a:pt x="2751" y="8978"/>
                  </a:cubicBezTo>
                  <a:lnTo>
                    <a:pt x="3608" y="9823"/>
                  </a:lnTo>
                  <a:cubicBezTo>
                    <a:pt x="3728" y="9942"/>
                    <a:pt x="3870" y="10002"/>
                    <a:pt x="4025" y="10002"/>
                  </a:cubicBezTo>
                  <a:cubicBezTo>
                    <a:pt x="4168" y="10002"/>
                    <a:pt x="4335" y="9942"/>
                    <a:pt x="4442" y="9823"/>
                  </a:cubicBezTo>
                  <a:lnTo>
                    <a:pt x="6252" y="8013"/>
                  </a:lnTo>
                  <a:cubicBezTo>
                    <a:pt x="6371" y="7894"/>
                    <a:pt x="6430" y="7740"/>
                    <a:pt x="6430" y="7597"/>
                  </a:cubicBezTo>
                  <a:cubicBezTo>
                    <a:pt x="6430" y="7430"/>
                    <a:pt x="6371" y="7275"/>
                    <a:pt x="6252" y="7180"/>
                  </a:cubicBezTo>
                  <a:lnTo>
                    <a:pt x="4109" y="4977"/>
                  </a:lnTo>
                  <a:lnTo>
                    <a:pt x="6252" y="2834"/>
                  </a:lnTo>
                  <a:cubicBezTo>
                    <a:pt x="6371" y="2715"/>
                    <a:pt x="6430" y="2560"/>
                    <a:pt x="6430" y="2417"/>
                  </a:cubicBezTo>
                  <a:cubicBezTo>
                    <a:pt x="6430" y="2251"/>
                    <a:pt x="6371" y="2096"/>
                    <a:pt x="6252" y="2001"/>
                  </a:cubicBezTo>
                  <a:lnTo>
                    <a:pt x="4442" y="179"/>
                  </a:lnTo>
                  <a:cubicBezTo>
                    <a:pt x="4323" y="60"/>
                    <a:pt x="4168" y="0"/>
                    <a:pt x="4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97" name="Google Shape;9097;p76"/>
            <p:cNvSpPr/>
            <p:nvPr/>
          </p:nvSpPr>
          <p:spPr>
            <a:xfrm>
              <a:off x="5779408" y="3699191"/>
              <a:ext cx="195134" cy="316883"/>
            </a:xfrm>
            <a:custGeom>
              <a:avLst/>
              <a:gdLst/>
              <a:ahLst/>
              <a:cxnLst/>
              <a:rect l="l" t="t" r="r" b="b"/>
              <a:pathLst>
                <a:path w="6145" h="9979" extrusionOk="0">
                  <a:moveTo>
                    <a:pt x="2477" y="1"/>
                  </a:moveTo>
                  <a:cubicBezTo>
                    <a:pt x="2311" y="1"/>
                    <a:pt x="2156" y="60"/>
                    <a:pt x="2061" y="179"/>
                  </a:cubicBezTo>
                  <a:lnTo>
                    <a:pt x="239" y="2001"/>
                  </a:lnTo>
                  <a:cubicBezTo>
                    <a:pt x="1" y="2239"/>
                    <a:pt x="1" y="2608"/>
                    <a:pt x="239" y="2846"/>
                  </a:cubicBezTo>
                  <a:lnTo>
                    <a:pt x="2382" y="4989"/>
                  </a:lnTo>
                  <a:lnTo>
                    <a:pt x="239" y="7133"/>
                  </a:lnTo>
                  <a:cubicBezTo>
                    <a:pt x="1" y="7371"/>
                    <a:pt x="1" y="7752"/>
                    <a:pt x="239" y="7990"/>
                  </a:cubicBezTo>
                  <a:lnTo>
                    <a:pt x="2061" y="9800"/>
                  </a:lnTo>
                  <a:cubicBezTo>
                    <a:pt x="2180" y="9919"/>
                    <a:pt x="2323" y="9978"/>
                    <a:pt x="2477" y="9978"/>
                  </a:cubicBezTo>
                  <a:cubicBezTo>
                    <a:pt x="2620" y="9978"/>
                    <a:pt x="2787" y="9919"/>
                    <a:pt x="2882" y="9800"/>
                  </a:cubicBezTo>
                  <a:lnTo>
                    <a:pt x="5037" y="7656"/>
                  </a:lnTo>
                  <a:lnTo>
                    <a:pt x="5859" y="8490"/>
                  </a:lnTo>
                  <a:cubicBezTo>
                    <a:pt x="5895" y="8520"/>
                    <a:pt x="5936" y="8535"/>
                    <a:pt x="5978" y="8535"/>
                  </a:cubicBezTo>
                  <a:cubicBezTo>
                    <a:pt x="6020" y="8535"/>
                    <a:pt x="6061" y="8520"/>
                    <a:pt x="6097" y="8490"/>
                  </a:cubicBezTo>
                  <a:cubicBezTo>
                    <a:pt x="6145" y="8430"/>
                    <a:pt x="6145" y="8323"/>
                    <a:pt x="6085" y="8264"/>
                  </a:cubicBezTo>
                  <a:lnTo>
                    <a:pt x="5156" y="7335"/>
                  </a:lnTo>
                  <a:cubicBezTo>
                    <a:pt x="5121" y="7299"/>
                    <a:pt x="5073" y="7287"/>
                    <a:pt x="5037" y="7287"/>
                  </a:cubicBezTo>
                  <a:cubicBezTo>
                    <a:pt x="4990" y="7287"/>
                    <a:pt x="4942" y="7299"/>
                    <a:pt x="4918" y="7335"/>
                  </a:cubicBezTo>
                  <a:lnTo>
                    <a:pt x="2656" y="9597"/>
                  </a:lnTo>
                  <a:cubicBezTo>
                    <a:pt x="2608" y="9633"/>
                    <a:pt x="2537" y="9669"/>
                    <a:pt x="2454" y="9669"/>
                  </a:cubicBezTo>
                  <a:cubicBezTo>
                    <a:pt x="2382" y="9669"/>
                    <a:pt x="2323" y="9633"/>
                    <a:pt x="2263" y="9597"/>
                  </a:cubicBezTo>
                  <a:lnTo>
                    <a:pt x="453" y="7776"/>
                  </a:lnTo>
                  <a:cubicBezTo>
                    <a:pt x="346" y="7668"/>
                    <a:pt x="346" y="7490"/>
                    <a:pt x="453" y="7395"/>
                  </a:cubicBezTo>
                  <a:lnTo>
                    <a:pt x="2716" y="5132"/>
                  </a:lnTo>
                  <a:cubicBezTo>
                    <a:pt x="2739" y="5097"/>
                    <a:pt x="2751" y="5049"/>
                    <a:pt x="2751" y="5013"/>
                  </a:cubicBezTo>
                  <a:cubicBezTo>
                    <a:pt x="2751" y="4966"/>
                    <a:pt x="2739" y="4918"/>
                    <a:pt x="2716" y="4894"/>
                  </a:cubicBezTo>
                  <a:lnTo>
                    <a:pt x="453" y="2632"/>
                  </a:lnTo>
                  <a:cubicBezTo>
                    <a:pt x="346" y="2525"/>
                    <a:pt x="346" y="2346"/>
                    <a:pt x="453" y="2239"/>
                  </a:cubicBezTo>
                  <a:lnTo>
                    <a:pt x="2263" y="417"/>
                  </a:lnTo>
                  <a:cubicBezTo>
                    <a:pt x="2311" y="382"/>
                    <a:pt x="2382" y="346"/>
                    <a:pt x="2454" y="346"/>
                  </a:cubicBezTo>
                  <a:cubicBezTo>
                    <a:pt x="2537" y="346"/>
                    <a:pt x="2597" y="382"/>
                    <a:pt x="2656" y="417"/>
                  </a:cubicBezTo>
                  <a:lnTo>
                    <a:pt x="3168" y="941"/>
                  </a:lnTo>
                  <a:cubicBezTo>
                    <a:pt x="3198" y="971"/>
                    <a:pt x="3239" y="986"/>
                    <a:pt x="3283" y="986"/>
                  </a:cubicBezTo>
                  <a:cubicBezTo>
                    <a:pt x="3326" y="986"/>
                    <a:pt x="3370" y="971"/>
                    <a:pt x="3406" y="941"/>
                  </a:cubicBezTo>
                  <a:cubicBezTo>
                    <a:pt x="3466" y="882"/>
                    <a:pt x="3466" y="775"/>
                    <a:pt x="3406" y="703"/>
                  </a:cubicBezTo>
                  <a:lnTo>
                    <a:pt x="2882" y="179"/>
                  </a:lnTo>
                  <a:cubicBezTo>
                    <a:pt x="2775" y="60"/>
                    <a:pt x="2620" y="1"/>
                    <a:pt x="2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098" name="Google Shape;9098;p76"/>
          <p:cNvSpPr/>
          <p:nvPr/>
        </p:nvSpPr>
        <p:spPr>
          <a:xfrm>
            <a:off x="6284881" y="3694459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endParaRPr>
              <a:cs typeface="B Nazanin" panose="00000700000000000000" pitchFamily="2" charset="-78"/>
            </a:endParaRPr>
          </a:p>
        </p:txBody>
      </p:sp>
      <p:grpSp>
        <p:nvGrpSpPr>
          <p:cNvPr id="9099" name="Google Shape;9099;p76"/>
          <p:cNvGrpSpPr/>
          <p:nvPr/>
        </p:nvGrpSpPr>
        <p:grpSpPr>
          <a:xfrm>
            <a:off x="7370744" y="3680869"/>
            <a:ext cx="372073" cy="355243"/>
            <a:chOff x="7390435" y="3680868"/>
            <a:chExt cx="372073" cy="355243"/>
          </a:xfrm>
          <a:solidFill>
            <a:schemeClr val="tx1"/>
          </a:solidFill>
        </p:grpSpPr>
        <p:sp>
          <p:nvSpPr>
            <p:cNvPr id="9100" name="Google Shape;9100;p76"/>
            <p:cNvSpPr/>
            <p:nvPr/>
          </p:nvSpPr>
          <p:spPr>
            <a:xfrm>
              <a:off x="7390435" y="3744950"/>
              <a:ext cx="294178" cy="291162"/>
            </a:xfrm>
            <a:custGeom>
              <a:avLst/>
              <a:gdLst/>
              <a:ahLst/>
              <a:cxnLst/>
              <a:rect l="l" t="t" r="r" b="b"/>
              <a:pathLst>
                <a:path w="9264" h="9169" extrusionOk="0">
                  <a:moveTo>
                    <a:pt x="4668" y="0"/>
                  </a:moveTo>
                  <a:cubicBezTo>
                    <a:pt x="3441" y="0"/>
                    <a:pt x="2287" y="477"/>
                    <a:pt x="1417" y="1334"/>
                  </a:cubicBezTo>
                  <a:cubicBezTo>
                    <a:pt x="1358" y="1393"/>
                    <a:pt x="1358" y="1501"/>
                    <a:pt x="1417" y="1572"/>
                  </a:cubicBezTo>
                  <a:cubicBezTo>
                    <a:pt x="1447" y="1602"/>
                    <a:pt x="1489" y="1617"/>
                    <a:pt x="1532" y="1617"/>
                  </a:cubicBezTo>
                  <a:cubicBezTo>
                    <a:pt x="1575" y="1617"/>
                    <a:pt x="1620" y="1602"/>
                    <a:pt x="1655" y="1572"/>
                  </a:cubicBezTo>
                  <a:cubicBezTo>
                    <a:pt x="2465" y="774"/>
                    <a:pt x="3537" y="322"/>
                    <a:pt x="4668" y="322"/>
                  </a:cubicBezTo>
                  <a:cubicBezTo>
                    <a:pt x="5799" y="322"/>
                    <a:pt x="6870" y="774"/>
                    <a:pt x="7668" y="1572"/>
                  </a:cubicBezTo>
                  <a:cubicBezTo>
                    <a:pt x="8478" y="2382"/>
                    <a:pt x="8918" y="3453"/>
                    <a:pt x="8918" y="4584"/>
                  </a:cubicBezTo>
                  <a:cubicBezTo>
                    <a:pt x="8918" y="5715"/>
                    <a:pt x="8478" y="6787"/>
                    <a:pt x="7668" y="7585"/>
                  </a:cubicBezTo>
                  <a:cubicBezTo>
                    <a:pt x="6841" y="8412"/>
                    <a:pt x="5751" y="8826"/>
                    <a:pt x="4662" y="8826"/>
                  </a:cubicBezTo>
                  <a:cubicBezTo>
                    <a:pt x="3572" y="8826"/>
                    <a:pt x="2483" y="8412"/>
                    <a:pt x="1655" y="7585"/>
                  </a:cubicBezTo>
                  <a:cubicBezTo>
                    <a:pt x="953" y="6882"/>
                    <a:pt x="524" y="5965"/>
                    <a:pt x="441" y="4977"/>
                  </a:cubicBezTo>
                  <a:cubicBezTo>
                    <a:pt x="346" y="4013"/>
                    <a:pt x="596" y="3037"/>
                    <a:pt x="1132" y="2227"/>
                  </a:cubicBezTo>
                  <a:cubicBezTo>
                    <a:pt x="1179" y="2155"/>
                    <a:pt x="1167" y="2048"/>
                    <a:pt x="1096" y="1989"/>
                  </a:cubicBezTo>
                  <a:cubicBezTo>
                    <a:pt x="1066" y="1972"/>
                    <a:pt x="1035" y="1964"/>
                    <a:pt x="1005" y="1964"/>
                  </a:cubicBezTo>
                  <a:cubicBezTo>
                    <a:pt x="950" y="1964"/>
                    <a:pt x="896" y="1990"/>
                    <a:pt x="858" y="2036"/>
                  </a:cubicBezTo>
                  <a:cubicBezTo>
                    <a:pt x="274" y="2894"/>
                    <a:pt x="1" y="3953"/>
                    <a:pt x="108" y="5013"/>
                  </a:cubicBezTo>
                  <a:cubicBezTo>
                    <a:pt x="215" y="6073"/>
                    <a:pt x="679" y="7085"/>
                    <a:pt x="1429" y="7823"/>
                  </a:cubicBezTo>
                  <a:cubicBezTo>
                    <a:pt x="2322" y="8716"/>
                    <a:pt x="3501" y="9168"/>
                    <a:pt x="4680" y="9168"/>
                  </a:cubicBezTo>
                  <a:cubicBezTo>
                    <a:pt x="5858" y="9168"/>
                    <a:pt x="7025" y="8716"/>
                    <a:pt x="7918" y="7823"/>
                  </a:cubicBezTo>
                  <a:cubicBezTo>
                    <a:pt x="8787" y="6966"/>
                    <a:pt x="9264" y="5799"/>
                    <a:pt x="9264" y="4584"/>
                  </a:cubicBezTo>
                  <a:cubicBezTo>
                    <a:pt x="9264" y="3358"/>
                    <a:pt x="8787" y="2203"/>
                    <a:pt x="7906" y="1334"/>
                  </a:cubicBezTo>
                  <a:cubicBezTo>
                    <a:pt x="7049" y="477"/>
                    <a:pt x="5882" y="0"/>
                    <a:pt x="4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01" name="Google Shape;9101;p76"/>
            <p:cNvSpPr/>
            <p:nvPr/>
          </p:nvSpPr>
          <p:spPr>
            <a:xfrm>
              <a:off x="7408948" y="3772259"/>
              <a:ext cx="259407" cy="236257"/>
            </a:xfrm>
            <a:custGeom>
              <a:avLst/>
              <a:gdLst/>
              <a:ahLst/>
              <a:cxnLst/>
              <a:rect l="l" t="t" r="r" b="b"/>
              <a:pathLst>
                <a:path w="8169" h="7440" extrusionOk="0">
                  <a:moveTo>
                    <a:pt x="4085" y="319"/>
                  </a:moveTo>
                  <a:cubicBezTo>
                    <a:pt x="4942" y="319"/>
                    <a:pt x="5823" y="653"/>
                    <a:pt x="6478" y="1319"/>
                  </a:cubicBezTo>
                  <a:cubicBezTo>
                    <a:pt x="7800" y="2653"/>
                    <a:pt x="7800" y="4796"/>
                    <a:pt x="6478" y="6117"/>
                  </a:cubicBezTo>
                  <a:cubicBezTo>
                    <a:pt x="5817" y="6778"/>
                    <a:pt x="4951" y="7109"/>
                    <a:pt x="4083" y="7109"/>
                  </a:cubicBezTo>
                  <a:cubicBezTo>
                    <a:pt x="3216" y="7109"/>
                    <a:pt x="2346" y="6778"/>
                    <a:pt x="1680" y="6117"/>
                  </a:cubicBezTo>
                  <a:cubicBezTo>
                    <a:pt x="358" y="4796"/>
                    <a:pt x="358" y="2653"/>
                    <a:pt x="1680" y="1319"/>
                  </a:cubicBezTo>
                  <a:cubicBezTo>
                    <a:pt x="2335" y="664"/>
                    <a:pt x="3216" y="319"/>
                    <a:pt x="4085" y="319"/>
                  </a:cubicBezTo>
                  <a:close/>
                  <a:moveTo>
                    <a:pt x="4088" y="1"/>
                  </a:moveTo>
                  <a:cubicBezTo>
                    <a:pt x="3132" y="1"/>
                    <a:pt x="2174" y="361"/>
                    <a:pt x="1442" y="1081"/>
                  </a:cubicBezTo>
                  <a:cubicBezTo>
                    <a:pt x="1" y="2534"/>
                    <a:pt x="1" y="4891"/>
                    <a:pt x="1442" y="6356"/>
                  </a:cubicBezTo>
                  <a:cubicBezTo>
                    <a:pt x="2180" y="7082"/>
                    <a:pt x="3120" y="7439"/>
                    <a:pt x="4085" y="7439"/>
                  </a:cubicBezTo>
                  <a:cubicBezTo>
                    <a:pt x="5037" y="7439"/>
                    <a:pt x="5978" y="7082"/>
                    <a:pt x="6716" y="6356"/>
                  </a:cubicBezTo>
                  <a:cubicBezTo>
                    <a:pt x="8169" y="4891"/>
                    <a:pt x="8169" y="2546"/>
                    <a:pt x="6716" y="1081"/>
                  </a:cubicBezTo>
                  <a:cubicBezTo>
                    <a:pt x="5996" y="361"/>
                    <a:pt x="5043" y="1"/>
                    <a:pt x="4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02" name="Google Shape;9102;p76"/>
            <p:cNvSpPr/>
            <p:nvPr/>
          </p:nvSpPr>
          <p:spPr>
            <a:xfrm>
              <a:off x="7487986" y="3680868"/>
              <a:ext cx="274522" cy="259565"/>
            </a:xfrm>
            <a:custGeom>
              <a:avLst/>
              <a:gdLst/>
              <a:ahLst/>
              <a:cxnLst/>
              <a:rect l="l" t="t" r="r" b="b"/>
              <a:pathLst>
                <a:path w="8645" h="8174" extrusionOk="0">
                  <a:moveTo>
                    <a:pt x="3614" y="0"/>
                  </a:moveTo>
                  <a:cubicBezTo>
                    <a:pt x="2438" y="0"/>
                    <a:pt x="1262" y="447"/>
                    <a:pt x="369" y="1340"/>
                  </a:cubicBezTo>
                  <a:cubicBezTo>
                    <a:pt x="262" y="1447"/>
                    <a:pt x="167" y="1566"/>
                    <a:pt x="60" y="1685"/>
                  </a:cubicBezTo>
                  <a:cubicBezTo>
                    <a:pt x="0" y="1756"/>
                    <a:pt x="12" y="1864"/>
                    <a:pt x="84" y="1923"/>
                  </a:cubicBezTo>
                  <a:cubicBezTo>
                    <a:pt x="118" y="1948"/>
                    <a:pt x="155" y="1960"/>
                    <a:pt x="191" y="1960"/>
                  </a:cubicBezTo>
                  <a:cubicBezTo>
                    <a:pt x="240" y="1960"/>
                    <a:pt x="287" y="1936"/>
                    <a:pt x="322" y="1887"/>
                  </a:cubicBezTo>
                  <a:cubicBezTo>
                    <a:pt x="417" y="1792"/>
                    <a:pt x="500" y="1685"/>
                    <a:pt x="608" y="1578"/>
                  </a:cubicBezTo>
                  <a:cubicBezTo>
                    <a:pt x="1435" y="750"/>
                    <a:pt x="2524" y="337"/>
                    <a:pt x="3614" y="337"/>
                  </a:cubicBezTo>
                  <a:cubicBezTo>
                    <a:pt x="4703" y="337"/>
                    <a:pt x="5793" y="750"/>
                    <a:pt x="6620" y="1578"/>
                  </a:cubicBezTo>
                  <a:cubicBezTo>
                    <a:pt x="8275" y="3233"/>
                    <a:pt x="8275" y="5936"/>
                    <a:pt x="6620" y="7591"/>
                  </a:cubicBezTo>
                  <a:cubicBezTo>
                    <a:pt x="6513" y="7698"/>
                    <a:pt x="6418" y="7781"/>
                    <a:pt x="6311" y="7876"/>
                  </a:cubicBezTo>
                  <a:cubicBezTo>
                    <a:pt x="6239" y="7936"/>
                    <a:pt x="6215" y="8043"/>
                    <a:pt x="6275" y="8114"/>
                  </a:cubicBezTo>
                  <a:cubicBezTo>
                    <a:pt x="6311" y="8162"/>
                    <a:pt x="6358" y="8174"/>
                    <a:pt x="6418" y="8174"/>
                  </a:cubicBezTo>
                  <a:cubicBezTo>
                    <a:pt x="6454" y="8174"/>
                    <a:pt x="6489" y="8162"/>
                    <a:pt x="6513" y="8126"/>
                  </a:cubicBezTo>
                  <a:cubicBezTo>
                    <a:pt x="6632" y="8043"/>
                    <a:pt x="6751" y="7936"/>
                    <a:pt x="6858" y="7817"/>
                  </a:cubicBezTo>
                  <a:cubicBezTo>
                    <a:pt x="8644" y="6031"/>
                    <a:pt x="8644" y="3126"/>
                    <a:pt x="6858" y="1340"/>
                  </a:cubicBezTo>
                  <a:cubicBezTo>
                    <a:pt x="5965" y="447"/>
                    <a:pt x="4790" y="0"/>
                    <a:pt x="36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03" name="Google Shape;9103;p76"/>
            <p:cNvSpPr/>
            <p:nvPr/>
          </p:nvSpPr>
          <p:spPr>
            <a:xfrm>
              <a:off x="7691758" y="3789502"/>
              <a:ext cx="34073" cy="102918"/>
            </a:xfrm>
            <a:custGeom>
              <a:avLst/>
              <a:gdLst/>
              <a:ahLst/>
              <a:cxnLst/>
              <a:rect l="l" t="t" r="r" b="b"/>
              <a:pathLst>
                <a:path w="1073" h="3241" extrusionOk="0">
                  <a:moveTo>
                    <a:pt x="589" y="1"/>
                  </a:moveTo>
                  <a:cubicBezTo>
                    <a:pt x="580" y="1"/>
                    <a:pt x="570" y="1"/>
                    <a:pt x="560" y="2"/>
                  </a:cubicBezTo>
                  <a:cubicBezTo>
                    <a:pt x="477" y="38"/>
                    <a:pt x="429" y="121"/>
                    <a:pt x="441" y="217"/>
                  </a:cubicBezTo>
                  <a:cubicBezTo>
                    <a:pt x="715" y="1157"/>
                    <a:pt x="560" y="2145"/>
                    <a:pt x="37" y="2967"/>
                  </a:cubicBezTo>
                  <a:cubicBezTo>
                    <a:pt x="1" y="3038"/>
                    <a:pt x="13" y="3146"/>
                    <a:pt x="84" y="3205"/>
                  </a:cubicBezTo>
                  <a:cubicBezTo>
                    <a:pt x="120" y="3217"/>
                    <a:pt x="144" y="3241"/>
                    <a:pt x="167" y="3241"/>
                  </a:cubicBezTo>
                  <a:cubicBezTo>
                    <a:pt x="239" y="3241"/>
                    <a:pt x="275" y="3205"/>
                    <a:pt x="310" y="3158"/>
                  </a:cubicBezTo>
                  <a:cubicBezTo>
                    <a:pt x="906" y="2265"/>
                    <a:pt x="1072" y="1169"/>
                    <a:pt x="775" y="121"/>
                  </a:cubicBezTo>
                  <a:cubicBezTo>
                    <a:pt x="743" y="47"/>
                    <a:pt x="672" y="1"/>
                    <a:pt x="5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04" name="Google Shape;9104;p76"/>
            <p:cNvSpPr/>
            <p:nvPr/>
          </p:nvSpPr>
          <p:spPr>
            <a:xfrm>
              <a:off x="7536000" y="3708082"/>
              <a:ext cx="173192" cy="72052"/>
            </a:xfrm>
            <a:custGeom>
              <a:avLst/>
              <a:gdLst/>
              <a:ahLst/>
              <a:cxnLst/>
              <a:rect l="l" t="t" r="r" b="b"/>
              <a:pathLst>
                <a:path w="5454" h="2269" extrusionOk="0">
                  <a:moveTo>
                    <a:pt x="2121" y="0"/>
                  </a:moveTo>
                  <a:cubicBezTo>
                    <a:pt x="1410" y="0"/>
                    <a:pt x="707" y="204"/>
                    <a:pt x="108" y="590"/>
                  </a:cubicBezTo>
                  <a:cubicBezTo>
                    <a:pt x="36" y="638"/>
                    <a:pt x="0" y="733"/>
                    <a:pt x="60" y="828"/>
                  </a:cubicBezTo>
                  <a:cubicBezTo>
                    <a:pt x="91" y="874"/>
                    <a:pt x="147" y="906"/>
                    <a:pt x="205" y="906"/>
                  </a:cubicBezTo>
                  <a:cubicBezTo>
                    <a:pt x="237" y="906"/>
                    <a:pt x="269" y="897"/>
                    <a:pt x="298" y="876"/>
                  </a:cubicBezTo>
                  <a:cubicBezTo>
                    <a:pt x="841" y="534"/>
                    <a:pt x="1478" y="344"/>
                    <a:pt x="2123" y="344"/>
                  </a:cubicBezTo>
                  <a:cubicBezTo>
                    <a:pt x="2241" y="344"/>
                    <a:pt x="2359" y="351"/>
                    <a:pt x="2477" y="364"/>
                  </a:cubicBezTo>
                  <a:cubicBezTo>
                    <a:pt x="3251" y="435"/>
                    <a:pt x="3977" y="792"/>
                    <a:pt x="4513" y="1328"/>
                  </a:cubicBezTo>
                  <a:cubicBezTo>
                    <a:pt x="4763" y="1590"/>
                    <a:pt x="4977" y="1864"/>
                    <a:pt x="5120" y="2185"/>
                  </a:cubicBezTo>
                  <a:cubicBezTo>
                    <a:pt x="5156" y="2245"/>
                    <a:pt x="5215" y="2269"/>
                    <a:pt x="5275" y="2269"/>
                  </a:cubicBezTo>
                  <a:cubicBezTo>
                    <a:pt x="5299" y="2269"/>
                    <a:pt x="5323" y="2269"/>
                    <a:pt x="5346" y="2257"/>
                  </a:cubicBezTo>
                  <a:cubicBezTo>
                    <a:pt x="5418" y="2197"/>
                    <a:pt x="5453" y="2102"/>
                    <a:pt x="5406" y="2019"/>
                  </a:cubicBezTo>
                  <a:cubicBezTo>
                    <a:pt x="5227" y="1673"/>
                    <a:pt x="5001" y="1364"/>
                    <a:pt x="4739" y="1102"/>
                  </a:cubicBezTo>
                  <a:cubicBezTo>
                    <a:pt x="4144" y="507"/>
                    <a:pt x="3334" y="114"/>
                    <a:pt x="2489" y="18"/>
                  </a:cubicBezTo>
                  <a:cubicBezTo>
                    <a:pt x="2366" y="6"/>
                    <a:pt x="2243" y="0"/>
                    <a:pt x="2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05" name="Google Shape;9105;p76"/>
            <p:cNvSpPr/>
            <p:nvPr/>
          </p:nvSpPr>
          <p:spPr>
            <a:xfrm>
              <a:off x="7501228" y="3819415"/>
              <a:ext cx="75640" cy="141437"/>
            </a:xfrm>
            <a:custGeom>
              <a:avLst/>
              <a:gdLst/>
              <a:ahLst/>
              <a:cxnLst/>
              <a:rect l="l" t="t" r="r" b="b"/>
              <a:pathLst>
                <a:path w="2382" h="4454" extrusionOk="0">
                  <a:moveTo>
                    <a:pt x="1012" y="692"/>
                  </a:moveTo>
                  <a:lnTo>
                    <a:pt x="1012" y="2061"/>
                  </a:lnTo>
                  <a:cubicBezTo>
                    <a:pt x="607" y="2001"/>
                    <a:pt x="310" y="1715"/>
                    <a:pt x="310" y="1370"/>
                  </a:cubicBezTo>
                  <a:cubicBezTo>
                    <a:pt x="310" y="1025"/>
                    <a:pt x="607" y="763"/>
                    <a:pt x="1012" y="692"/>
                  </a:cubicBezTo>
                  <a:close/>
                  <a:moveTo>
                    <a:pt x="1357" y="2418"/>
                  </a:moveTo>
                  <a:cubicBezTo>
                    <a:pt x="1750" y="2477"/>
                    <a:pt x="2048" y="2751"/>
                    <a:pt x="2048" y="3097"/>
                  </a:cubicBezTo>
                  <a:cubicBezTo>
                    <a:pt x="2048" y="3430"/>
                    <a:pt x="1738" y="3704"/>
                    <a:pt x="1357" y="3763"/>
                  </a:cubicBezTo>
                  <a:lnTo>
                    <a:pt x="1357" y="2418"/>
                  </a:lnTo>
                  <a:close/>
                  <a:moveTo>
                    <a:pt x="1191" y="1"/>
                  </a:moveTo>
                  <a:cubicBezTo>
                    <a:pt x="1095" y="1"/>
                    <a:pt x="1024" y="72"/>
                    <a:pt x="1024" y="168"/>
                  </a:cubicBezTo>
                  <a:lnTo>
                    <a:pt x="1024" y="358"/>
                  </a:lnTo>
                  <a:cubicBezTo>
                    <a:pt x="441" y="430"/>
                    <a:pt x="0" y="870"/>
                    <a:pt x="0" y="1370"/>
                  </a:cubicBezTo>
                  <a:cubicBezTo>
                    <a:pt x="0" y="1882"/>
                    <a:pt x="441" y="2323"/>
                    <a:pt x="1024" y="2382"/>
                  </a:cubicBezTo>
                  <a:lnTo>
                    <a:pt x="1024" y="3763"/>
                  </a:lnTo>
                  <a:cubicBezTo>
                    <a:pt x="619" y="3704"/>
                    <a:pt x="322" y="3430"/>
                    <a:pt x="322" y="3085"/>
                  </a:cubicBezTo>
                  <a:cubicBezTo>
                    <a:pt x="322" y="2989"/>
                    <a:pt x="250" y="2918"/>
                    <a:pt x="167" y="2918"/>
                  </a:cubicBezTo>
                  <a:cubicBezTo>
                    <a:pt x="71" y="2918"/>
                    <a:pt x="0" y="2989"/>
                    <a:pt x="0" y="3085"/>
                  </a:cubicBezTo>
                  <a:cubicBezTo>
                    <a:pt x="0" y="3609"/>
                    <a:pt x="441" y="4037"/>
                    <a:pt x="1024" y="4097"/>
                  </a:cubicBezTo>
                  <a:lnTo>
                    <a:pt x="1024" y="4287"/>
                  </a:lnTo>
                  <a:cubicBezTo>
                    <a:pt x="1024" y="4371"/>
                    <a:pt x="1095" y="4454"/>
                    <a:pt x="1191" y="4454"/>
                  </a:cubicBezTo>
                  <a:cubicBezTo>
                    <a:pt x="1274" y="4454"/>
                    <a:pt x="1357" y="4371"/>
                    <a:pt x="1357" y="4287"/>
                  </a:cubicBezTo>
                  <a:lnTo>
                    <a:pt x="1357" y="4097"/>
                  </a:lnTo>
                  <a:cubicBezTo>
                    <a:pt x="1929" y="4025"/>
                    <a:pt x="2381" y="3585"/>
                    <a:pt x="2381" y="3085"/>
                  </a:cubicBezTo>
                  <a:cubicBezTo>
                    <a:pt x="2381" y="2573"/>
                    <a:pt x="1929" y="2144"/>
                    <a:pt x="1357" y="2073"/>
                  </a:cubicBezTo>
                  <a:lnTo>
                    <a:pt x="1357" y="692"/>
                  </a:lnTo>
                  <a:cubicBezTo>
                    <a:pt x="1750" y="751"/>
                    <a:pt x="2048" y="1025"/>
                    <a:pt x="2048" y="1370"/>
                  </a:cubicBezTo>
                  <a:cubicBezTo>
                    <a:pt x="2048" y="1465"/>
                    <a:pt x="2131" y="1537"/>
                    <a:pt x="2215" y="1537"/>
                  </a:cubicBezTo>
                  <a:cubicBezTo>
                    <a:pt x="2298" y="1537"/>
                    <a:pt x="2381" y="1465"/>
                    <a:pt x="2381" y="1370"/>
                  </a:cubicBezTo>
                  <a:cubicBezTo>
                    <a:pt x="2381" y="846"/>
                    <a:pt x="1929" y="418"/>
                    <a:pt x="1345" y="358"/>
                  </a:cubicBezTo>
                  <a:lnTo>
                    <a:pt x="1345" y="168"/>
                  </a:lnTo>
                  <a:cubicBezTo>
                    <a:pt x="1345" y="72"/>
                    <a:pt x="1274" y="1"/>
                    <a:pt x="1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06" name="Google Shape;9106;p76"/>
          <p:cNvGrpSpPr/>
          <p:nvPr/>
        </p:nvGrpSpPr>
        <p:grpSpPr>
          <a:xfrm>
            <a:off x="1656277" y="4125629"/>
            <a:ext cx="374709" cy="374010"/>
            <a:chOff x="1421638" y="4125629"/>
            <a:chExt cx="374709" cy="374010"/>
          </a:xfrm>
          <a:solidFill>
            <a:schemeClr val="tx1"/>
          </a:solidFill>
        </p:grpSpPr>
        <p:sp>
          <p:nvSpPr>
            <p:cNvPr id="9107" name="Google Shape;9107;p76"/>
            <p:cNvSpPr/>
            <p:nvPr/>
          </p:nvSpPr>
          <p:spPr>
            <a:xfrm>
              <a:off x="1421638" y="4265954"/>
              <a:ext cx="374709" cy="233685"/>
            </a:xfrm>
            <a:custGeom>
              <a:avLst/>
              <a:gdLst/>
              <a:ahLst/>
              <a:cxnLst/>
              <a:rect l="l" t="t" r="r" b="b"/>
              <a:pathLst>
                <a:path w="11800" h="7359" extrusionOk="0">
                  <a:moveTo>
                    <a:pt x="3180" y="3298"/>
                  </a:moveTo>
                  <a:lnTo>
                    <a:pt x="3180" y="7001"/>
                  </a:lnTo>
                  <a:lnTo>
                    <a:pt x="1691" y="7001"/>
                  </a:lnTo>
                  <a:lnTo>
                    <a:pt x="1691" y="3298"/>
                  </a:lnTo>
                  <a:close/>
                  <a:moveTo>
                    <a:pt x="6680" y="2370"/>
                  </a:moveTo>
                  <a:lnTo>
                    <a:pt x="6680" y="7001"/>
                  </a:lnTo>
                  <a:lnTo>
                    <a:pt x="5192" y="7001"/>
                  </a:lnTo>
                  <a:lnTo>
                    <a:pt x="5192" y="2370"/>
                  </a:lnTo>
                  <a:close/>
                  <a:moveTo>
                    <a:pt x="10180" y="345"/>
                  </a:moveTo>
                  <a:lnTo>
                    <a:pt x="10180" y="7001"/>
                  </a:lnTo>
                  <a:lnTo>
                    <a:pt x="8692" y="7001"/>
                  </a:lnTo>
                  <a:lnTo>
                    <a:pt x="8692" y="345"/>
                  </a:lnTo>
                  <a:close/>
                  <a:moveTo>
                    <a:pt x="8502" y="0"/>
                  </a:moveTo>
                  <a:cubicBezTo>
                    <a:pt x="8406" y="0"/>
                    <a:pt x="8323" y="84"/>
                    <a:pt x="8323" y="179"/>
                  </a:cubicBezTo>
                  <a:lnTo>
                    <a:pt x="8323" y="7001"/>
                  </a:lnTo>
                  <a:lnTo>
                    <a:pt x="7013" y="7001"/>
                  </a:lnTo>
                  <a:lnTo>
                    <a:pt x="7013" y="2203"/>
                  </a:lnTo>
                  <a:cubicBezTo>
                    <a:pt x="7013" y="2120"/>
                    <a:pt x="6930" y="2024"/>
                    <a:pt x="6835" y="2024"/>
                  </a:cubicBezTo>
                  <a:lnTo>
                    <a:pt x="4989" y="2024"/>
                  </a:lnTo>
                  <a:cubicBezTo>
                    <a:pt x="4894" y="2024"/>
                    <a:pt x="4811" y="2108"/>
                    <a:pt x="4811" y="2203"/>
                  </a:cubicBezTo>
                  <a:lnTo>
                    <a:pt x="4811" y="7001"/>
                  </a:lnTo>
                  <a:lnTo>
                    <a:pt x="3501" y="7001"/>
                  </a:lnTo>
                  <a:lnTo>
                    <a:pt x="3501" y="3132"/>
                  </a:lnTo>
                  <a:cubicBezTo>
                    <a:pt x="3501" y="3036"/>
                    <a:pt x="3418" y="2953"/>
                    <a:pt x="3322" y="2953"/>
                  </a:cubicBezTo>
                  <a:lnTo>
                    <a:pt x="1477" y="2953"/>
                  </a:lnTo>
                  <a:cubicBezTo>
                    <a:pt x="1382" y="2953"/>
                    <a:pt x="1298" y="3024"/>
                    <a:pt x="1298" y="3132"/>
                  </a:cubicBezTo>
                  <a:lnTo>
                    <a:pt x="1298" y="7001"/>
                  </a:lnTo>
                  <a:lnTo>
                    <a:pt x="179" y="7001"/>
                  </a:lnTo>
                  <a:cubicBezTo>
                    <a:pt x="84" y="7001"/>
                    <a:pt x="1" y="7073"/>
                    <a:pt x="1" y="7180"/>
                  </a:cubicBezTo>
                  <a:cubicBezTo>
                    <a:pt x="1" y="7287"/>
                    <a:pt x="72" y="7358"/>
                    <a:pt x="179" y="7358"/>
                  </a:cubicBezTo>
                  <a:lnTo>
                    <a:pt x="11597" y="7358"/>
                  </a:lnTo>
                  <a:cubicBezTo>
                    <a:pt x="11681" y="7358"/>
                    <a:pt x="11776" y="7287"/>
                    <a:pt x="11776" y="7180"/>
                  </a:cubicBezTo>
                  <a:cubicBezTo>
                    <a:pt x="11800" y="7073"/>
                    <a:pt x="11728" y="7001"/>
                    <a:pt x="11633" y="7001"/>
                  </a:cubicBezTo>
                  <a:lnTo>
                    <a:pt x="10526" y="7001"/>
                  </a:lnTo>
                  <a:lnTo>
                    <a:pt x="10526" y="179"/>
                  </a:lnTo>
                  <a:cubicBezTo>
                    <a:pt x="10526" y="95"/>
                    <a:pt x="10442" y="0"/>
                    <a:pt x="10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08" name="Google Shape;9108;p76"/>
            <p:cNvSpPr/>
            <p:nvPr/>
          </p:nvSpPr>
          <p:spPr>
            <a:xfrm>
              <a:off x="1428052" y="4125629"/>
              <a:ext cx="356958" cy="215585"/>
            </a:xfrm>
            <a:custGeom>
              <a:avLst/>
              <a:gdLst/>
              <a:ahLst/>
              <a:cxnLst/>
              <a:rect l="l" t="t" r="r" b="b"/>
              <a:pathLst>
                <a:path w="11241" h="6789" extrusionOk="0">
                  <a:moveTo>
                    <a:pt x="10668" y="0"/>
                  </a:moveTo>
                  <a:cubicBezTo>
                    <a:pt x="10653" y="0"/>
                    <a:pt x="10637" y="1"/>
                    <a:pt x="10621" y="2"/>
                  </a:cubicBezTo>
                  <a:lnTo>
                    <a:pt x="9145" y="181"/>
                  </a:lnTo>
                  <a:cubicBezTo>
                    <a:pt x="8847" y="216"/>
                    <a:pt x="8633" y="490"/>
                    <a:pt x="8669" y="788"/>
                  </a:cubicBezTo>
                  <a:cubicBezTo>
                    <a:pt x="8691" y="1064"/>
                    <a:pt x="8938" y="1268"/>
                    <a:pt x="9211" y="1268"/>
                  </a:cubicBezTo>
                  <a:cubicBezTo>
                    <a:pt x="9232" y="1268"/>
                    <a:pt x="9254" y="1267"/>
                    <a:pt x="9276" y="1264"/>
                  </a:cubicBezTo>
                  <a:lnTo>
                    <a:pt x="9395" y="1252"/>
                  </a:lnTo>
                  <a:lnTo>
                    <a:pt x="9395" y="1252"/>
                  </a:lnTo>
                  <a:cubicBezTo>
                    <a:pt x="7597" y="3348"/>
                    <a:pt x="5442" y="4443"/>
                    <a:pt x="3918" y="4979"/>
                  </a:cubicBezTo>
                  <a:cubicBezTo>
                    <a:pt x="2025" y="5657"/>
                    <a:pt x="561" y="5717"/>
                    <a:pt x="537" y="5717"/>
                  </a:cubicBezTo>
                  <a:cubicBezTo>
                    <a:pt x="239" y="5729"/>
                    <a:pt x="1" y="5967"/>
                    <a:pt x="25" y="6265"/>
                  </a:cubicBezTo>
                  <a:cubicBezTo>
                    <a:pt x="37" y="6562"/>
                    <a:pt x="275" y="6789"/>
                    <a:pt x="561" y="6789"/>
                  </a:cubicBezTo>
                  <a:lnTo>
                    <a:pt x="572" y="6789"/>
                  </a:lnTo>
                  <a:cubicBezTo>
                    <a:pt x="632" y="6789"/>
                    <a:pt x="2192" y="6729"/>
                    <a:pt x="4263" y="6003"/>
                  </a:cubicBezTo>
                  <a:cubicBezTo>
                    <a:pt x="5418" y="5586"/>
                    <a:pt x="6514" y="5050"/>
                    <a:pt x="7490" y="4383"/>
                  </a:cubicBezTo>
                  <a:cubicBezTo>
                    <a:pt x="7561" y="4324"/>
                    <a:pt x="7597" y="4217"/>
                    <a:pt x="7538" y="4145"/>
                  </a:cubicBezTo>
                  <a:cubicBezTo>
                    <a:pt x="7501" y="4093"/>
                    <a:pt x="7445" y="4065"/>
                    <a:pt x="7391" y="4065"/>
                  </a:cubicBezTo>
                  <a:cubicBezTo>
                    <a:pt x="7358" y="4065"/>
                    <a:pt x="7326" y="4075"/>
                    <a:pt x="7299" y="4098"/>
                  </a:cubicBezTo>
                  <a:cubicBezTo>
                    <a:pt x="6335" y="4753"/>
                    <a:pt x="5275" y="5288"/>
                    <a:pt x="4144" y="5693"/>
                  </a:cubicBezTo>
                  <a:cubicBezTo>
                    <a:pt x="2132" y="6408"/>
                    <a:pt x="632" y="6467"/>
                    <a:pt x="561" y="6467"/>
                  </a:cubicBezTo>
                  <a:cubicBezTo>
                    <a:pt x="453" y="6467"/>
                    <a:pt x="358" y="6372"/>
                    <a:pt x="358" y="6265"/>
                  </a:cubicBezTo>
                  <a:cubicBezTo>
                    <a:pt x="358" y="6169"/>
                    <a:pt x="441" y="6074"/>
                    <a:pt x="561" y="6062"/>
                  </a:cubicBezTo>
                  <a:cubicBezTo>
                    <a:pt x="572" y="6062"/>
                    <a:pt x="2085" y="6003"/>
                    <a:pt x="4037" y="5300"/>
                  </a:cubicBezTo>
                  <a:cubicBezTo>
                    <a:pt x="5680" y="4717"/>
                    <a:pt x="8026" y="3514"/>
                    <a:pt x="9943" y="1133"/>
                  </a:cubicBezTo>
                  <a:cubicBezTo>
                    <a:pt x="10035" y="1018"/>
                    <a:pt x="9949" y="847"/>
                    <a:pt x="9813" y="847"/>
                  </a:cubicBezTo>
                  <a:cubicBezTo>
                    <a:pt x="9809" y="847"/>
                    <a:pt x="9804" y="847"/>
                    <a:pt x="9800" y="847"/>
                  </a:cubicBezTo>
                  <a:lnTo>
                    <a:pt x="9252" y="931"/>
                  </a:lnTo>
                  <a:cubicBezTo>
                    <a:pt x="9244" y="932"/>
                    <a:pt x="9236" y="932"/>
                    <a:pt x="9228" y="932"/>
                  </a:cubicBezTo>
                  <a:cubicBezTo>
                    <a:pt x="9139" y="932"/>
                    <a:pt x="9049" y="874"/>
                    <a:pt x="9038" y="776"/>
                  </a:cubicBezTo>
                  <a:cubicBezTo>
                    <a:pt x="9014" y="657"/>
                    <a:pt x="9085" y="550"/>
                    <a:pt x="9204" y="538"/>
                  </a:cubicBezTo>
                  <a:lnTo>
                    <a:pt x="10681" y="359"/>
                  </a:lnTo>
                  <a:cubicBezTo>
                    <a:pt x="10688" y="358"/>
                    <a:pt x="10696" y="358"/>
                    <a:pt x="10703" y="358"/>
                  </a:cubicBezTo>
                  <a:cubicBezTo>
                    <a:pt x="10812" y="358"/>
                    <a:pt x="10895" y="438"/>
                    <a:pt x="10895" y="550"/>
                  </a:cubicBezTo>
                  <a:lnTo>
                    <a:pt x="10895" y="2026"/>
                  </a:lnTo>
                  <a:cubicBezTo>
                    <a:pt x="10895" y="2133"/>
                    <a:pt x="10812" y="2217"/>
                    <a:pt x="10705" y="2217"/>
                  </a:cubicBezTo>
                  <a:cubicBezTo>
                    <a:pt x="10598" y="2217"/>
                    <a:pt x="10514" y="2133"/>
                    <a:pt x="10514" y="2026"/>
                  </a:cubicBezTo>
                  <a:lnTo>
                    <a:pt x="10514" y="1586"/>
                  </a:lnTo>
                  <a:cubicBezTo>
                    <a:pt x="10514" y="1502"/>
                    <a:pt x="10467" y="1443"/>
                    <a:pt x="10407" y="1419"/>
                  </a:cubicBezTo>
                  <a:cubicBezTo>
                    <a:pt x="10387" y="1409"/>
                    <a:pt x="10368" y="1405"/>
                    <a:pt x="10349" y="1405"/>
                  </a:cubicBezTo>
                  <a:cubicBezTo>
                    <a:pt x="10298" y="1405"/>
                    <a:pt x="10251" y="1435"/>
                    <a:pt x="10217" y="1478"/>
                  </a:cubicBezTo>
                  <a:cubicBezTo>
                    <a:pt x="9574" y="2264"/>
                    <a:pt x="8835" y="2979"/>
                    <a:pt x="8026" y="3610"/>
                  </a:cubicBezTo>
                  <a:cubicBezTo>
                    <a:pt x="7954" y="3669"/>
                    <a:pt x="7942" y="3764"/>
                    <a:pt x="8002" y="3848"/>
                  </a:cubicBezTo>
                  <a:cubicBezTo>
                    <a:pt x="8036" y="3888"/>
                    <a:pt x="8081" y="3910"/>
                    <a:pt x="8129" y="3910"/>
                  </a:cubicBezTo>
                  <a:cubicBezTo>
                    <a:pt x="8166" y="3910"/>
                    <a:pt x="8204" y="3897"/>
                    <a:pt x="8240" y="3872"/>
                  </a:cubicBezTo>
                  <a:cubicBezTo>
                    <a:pt x="8931" y="3336"/>
                    <a:pt x="9585" y="2729"/>
                    <a:pt x="10169" y="2062"/>
                  </a:cubicBezTo>
                  <a:cubicBezTo>
                    <a:pt x="10181" y="2336"/>
                    <a:pt x="10419" y="2574"/>
                    <a:pt x="10705" y="2574"/>
                  </a:cubicBezTo>
                  <a:cubicBezTo>
                    <a:pt x="11002" y="2574"/>
                    <a:pt x="11240" y="2336"/>
                    <a:pt x="11240" y="2038"/>
                  </a:cubicBezTo>
                  <a:lnTo>
                    <a:pt x="11240" y="573"/>
                  </a:lnTo>
                  <a:cubicBezTo>
                    <a:pt x="11240" y="395"/>
                    <a:pt x="11169" y="240"/>
                    <a:pt x="11050" y="133"/>
                  </a:cubicBezTo>
                  <a:cubicBezTo>
                    <a:pt x="10943" y="47"/>
                    <a:pt x="10807" y="0"/>
                    <a:pt x="10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09" name="Google Shape;9109;p76"/>
          <p:cNvGrpSpPr/>
          <p:nvPr/>
        </p:nvGrpSpPr>
        <p:grpSpPr>
          <a:xfrm>
            <a:off x="2207892" y="4156304"/>
            <a:ext cx="357720" cy="342192"/>
            <a:chOff x="1973254" y="4156304"/>
            <a:chExt cx="357720" cy="342192"/>
          </a:xfrm>
          <a:solidFill>
            <a:schemeClr val="tx1"/>
          </a:solidFill>
        </p:grpSpPr>
        <p:sp>
          <p:nvSpPr>
            <p:cNvPr id="9110" name="Google Shape;9110;p76"/>
            <p:cNvSpPr/>
            <p:nvPr/>
          </p:nvSpPr>
          <p:spPr>
            <a:xfrm>
              <a:off x="2129044" y="4156304"/>
              <a:ext cx="18926" cy="97964"/>
            </a:xfrm>
            <a:custGeom>
              <a:avLst/>
              <a:gdLst/>
              <a:ahLst/>
              <a:cxnLst/>
              <a:rect l="l" t="t" r="r" b="b"/>
              <a:pathLst>
                <a:path w="596" h="3085" extrusionOk="0">
                  <a:moveTo>
                    <a:pt x="417" y="0"/>
                  </a:moveTo>
                  <a:cubicBezTo>
                    <a:pt x="310" y="0"/>
                    <a:pt x="238" y="72"/>
                    <a:pt x="238" y="179"/>
                  </a:cubicBezTo>
                  <a:cubicBezTo>
                    <a:pt x="238" y="358"/>
                    <a:pt x="191" y="453"/>
                    <a:pt x="131" y="560"/>
                  </a:cubicBezTo>
                  <a:cubicBezTo>
                    <a:pt x="72" y="667"/>
                    <a:pt x="0" y="822"/>
                    <a:pt x="0" y="1096"/>
                  </a:cubicBezTo>
                  <a:cubicBezTo>
                    <a:pt x="0" y="1358"/>
                    <a:pt x="72" y="1501"/>
                    <a:pt x="131" y="1632"/>
                  </a:cubicBezTo>
                  <a:cubicBezTo>
                    <a:pt x="191" y="1727"/>
                    <a:pt x="238" y="1822"/>
                    <a:pt x="238" y="2001"/>
                  </a:cubicBezTo>
                  <a:cubicBezTo>
                    <a:pt x="238" y="2179"/>
                    <a:pt x="191" y="2263"/>
                    <a:pt x="131" y="2370"/>
                  </a:cubicBezTo>
                  <a:cubicBezTo>
                    <a:pt x="72" y="2501"/>
                    <a:pt x="0" y="2644"/>
                    <a:pt x="0" y="2906"/>
                  </a:cubicBezTo>
                  <a:cubicBezTo>
                    <a:pt x="0" y="3013"/>
                    <a:pt x="72" y="3084"/>
                    <a:pt x="179" y="3084"/>
                  </a:cubicBezTo>
                  <a:cubicBezTo>
                    <a:pt x="286" y="3084"/>
                    <a:pt x="357" y="3013"/>
                    <a:pt x="357" y="2906"/>
                  </a:cubicBezTo>
                  <a:cubicBezTo>
                    <a:pt x="357" y="2727"/>
                    <a:pt x="405" y="2644"/>
                    <a:pt x="464" y="2536"/>
                  </a:cubicBezTo>
                  <a:cubicBezTo>
                    <a:pt x="524" y="2417"/>
                    <a:pt x="595" y="2263"/>
                    <a:pt x="595" y="2001"/>
                  </a:cubicBezTo>
                  <a:cubicBezTo>
                    <a:pt x="595" y="1727"/>
                    <a:pt x="524" y="1584"/>
                    <a:pt x="464" y="1465"/>
                  </a:cubicBezTo>
                  <a:cubicBezTo>
                    <a:pt x="405" y="1358"/>
                    <a:pt x="357" y="1274"/>
                    <a:pt x="357" y="1096"/>
                  </a:cubicBezTo>
                  <a:cubicBezTo>
                    <a:pt x="357" y="905"/>
                    <a:pt x="405" y="822"/>
                    <a:pt x="464" y="715"/>
                  </a:cubicBezTo>
                  <a:cubicBezTo>
                    <a:pt x="524" y="596"/>
                    <a:pt x="595" y="453"/>
                    <a:pt x="595" y="179"/>
                  </a:cubicBezTo>
                  <a:cubicBezTo>
                    <a:pt x="595" y="72"/>
                    <a:pt x="524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11" name="Google Shape;9111;p76"/>
            <p:cNvSpPr/>
            <p:nvPr/>
          </p:nvSpPr>
          <p:spPr>
            <a:xfrm>
              <a:off x="2174771" y="4156304"/>
              <a:ext cx="18958" cy="97964"/>
            </a:xfrm>
            <a:custGeom>
              <a:avLst/>
              <a:gdLst/>
              <a:ahLst/>
              <a:cxnLst/>
              <a:rect l="l" t="t" r="r" b="b"/>
              <a:pathLst>
                <a:path w="597" h="3085" extrusionOk="0">
                  <a:moveTo>
                    <a:pt x="418" y="0"/>
                  </a:moveTo>
                  <a:cubicBezTo>
                    <a:pt x="322" y="0"/>
                    <a:pt x="239" y="72"/>
                    <a:pt x="239" y="179"/>
                  </a:cubicBezTo>
                  <a:cubicBezTo>
                    <a:pt x="239" y="358"/>
                    <a:pt x="191" y="453"/>
                    <a:pt x="144" y="560"/>
                  </a:cubicBezTo>
                  <a:cubicBezTo>
                    <a:pt x="84" y="667"/>
                    <a:pt x="1" y="822"/>
                    <a:pt x="1" y="1096"/>
                  </a:cubicBezTo>
                  <a:cubicBezTo>
                    <a:pt x="1" y="1358"/>
                    <a:pt x="84" y="1501"/>
                    <a:pt x="144" y="1632"/>
                  </a:cubicBezTo>
                  <a:cubicBezTo>
                    <a:pt x="191" y="1727"/>
                    <a:pt x="239" y="1822"/>
                    <a:pt x="239" y="2001"/>
                  </a:cubicBezTo>
                  <a:cubicBezTo>
                    <a:pt x="239" y="2179"/>
                    <a:pt x="191" y="2263"/>
                    <a:pt x="144" y="2370"/>
                  </a:cubicBezTo>
                  <a:cubicBezTo>
                    <a:pt x="84" y="2501"/>
                    <a:pt x="1" y="2644"/>
                    <a:pt x="1" y="2906"/>
                  </a:cubicBezTo>
                  <a:cubicBezTo>
                    <a:pt x="1" y="3013"/>
                    <a:pt x="84" y="3084"/>
                    <a:pt x="179" y="3084"/>
                  </a:cubicBezTo>
                  <a:cubicBezTo>
                    <a:pt x="287" y="3084"/>
                    <a:pt x="358" y="3013"/>
                    <a:pt x="358" y="2906"/>
                  </a:cubicBezTo>
                  <a:cubicBezTo>
                    <a:pt x="358" y="2727"/>
                    <a:pt x="406" y="2644"/>
                    <a:pt x="465" y="2536"/>
                  </a:cubicBezTo>
                  <a:cubicBezTo>
                    <a:pt x="525" y="2417"/>
                    <a:pt x="596" y="2263"/>
                    <a:pt x="596" y="2001"/>
                  </a:cubicBezTo>
                  <a:cubicBezTo>
                    <a:pt x="596" y="1727"/>
                    <a:pt x="525" y="1584"/>
                    <a:pt x="465" y="1465"/>
                  </a:cubicBezTo>
                  <a:cubicBezTo>
                    <a:pt x="406" y="1358"/>
                    <a:pt x="358" y="1274"/>
                    <a:pt x="358" y="1096"/>
                  </a:cubicBezTo>
                  <a:cubicBezTo>
                    <a:pt x="358" y="905"/>
                    <a:pt x="406" y="822"/>
                    <a:pt x="465" y="715"/>
                  </a:cubicBezTo>
                  <a:cubicBezTo>
                    <a:pt x="525" y="596"/>
                    <a:pt x="596" y="453"/>
                    <a:pt x="596" y="179"/>
                  </a:cubicBezTo>
                  <a:cubicBezTo>
                    <a:pt x="596" y="72"/>
                    <a:pt x="525" y="0"/>
                    <a:pt x="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12" name="Google Shape;9112;p76"/>
            <p:cNvSpPr/>
            <p:nvPr/>
          </p:nvSpPr>
          <p:spPr>
            <a:xfrm>
              <a:off x="1992529" y="4460644"/>
              <a:ext cx="338445" cy="37852"/>
            </a:xfrm>
            <a:custGeom>
              <a:avLst/>
              <a:gdLst/>
              <a:ahLst/>
              <a:cxnLst/>
              <a:rect l="l" t="t" r="r" b="b"/>
              <a:pathLst>
                <a:path w="10658" h="1192" extrusionOk="0">
                  <a:moveTo>
                    <a:pt x="10002" y="358"/>
                  </a:moveTo>
                  <a:lnTo>
                    <a:pt x="9931" y="632"/>
                  </a:lnTo>
                  <a:cubicBezTo>
                    <a:pt x="9895" y="751"/>
                    <a:pt x="9764" y="834"/>
                    <a:pt x="9645" y="834"/>
                  </a:cubicBezTo>
                  <a:lnTo>
                    <a:pt x="1013" y="834"/>
                  </a:lnTo>
                  <a:cubicBezTo>
                    <a:pt x="894" y="834"/>
                    <a:pt x="763" y="739"/>
                    <a:pt x="727" y="632"/>
                  </a:cubicBezTo>
                  <a:lnTo>
                    <a:pt x="656" y="358"/>
                  </a:lnTo>
                  <a:close/>
                  <a:moveTo>
                    <a:pt x="180" y="1"/>
                  </a:moveTo>
                  <a:cubicBezTo>
                    <a:pt x="72" y="1"/>
                    <a:pt x="1" y="84"/>
                    <a:pt x="1" y="180"/>
                  </a:cubicBezTo>
                  <a:cubicBezTo>
                    <a:pt x="1" y="287"/>
                    <a:pt x="72" y="358"/>
                    <a:pt x="180" y="358"/>
                  </a:cubicBezTo>
                  <a:lnTo>
                    <a:pt x="287" y="358"/>
                  </a:lnTo>
                  <a:lnTo>
                    <a:pt x="382" y="715"/>
                  </a:lnTo>
                  <a:cubicBezTo>
                    <a:pt x="465" y="989"/>
                    <a:pt x="739" y="1192"/>
                    <a:pt x="1013" y="1192"/>
                  </a:cubicBezTo>
                  <a:lnTo>
                    <a:pt x="9645" y="1192"/>
                  </a:lnTo>
                  <a:cubicBezTo>
                    <a:pt x="9931" y="1192"/>
                    <a:pt x="10193" y="989"/>
                    <a:pt x="10264" y="715"/>
                  </a:cubicBezTo>
                  <a:lnTo>
                    <a:pt x="10371" y="358"/>
                  </a:lnTo>
                  <a:lnTo>
                    <a:pt x="10478" y="358"/>
                  </a:lnTo>
                  <a:cubicBezTo>
                    <a:pt x="10574" y="358"/>
                    <a:pt x="10657" y="287"/>
                    <a:pt x="10657" y="180"/>
                  </a:cubicBezTo>
                  <a:cubicBezTo>
                    <a:pt x="10657" y="96"/>
                    <a:pt x="10586" y="1"/>
                    <a:pt x="104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13" name="Google Shape;9113;p76"/>
            <p:cNvSpPr/>
            <p:nvPr/>
          </p:nvSpPr>
          <p:spPr>
            <a:xfrm>
              <a:off x="1996340" y="4288627"/>
              <a:ext cx="60525" cy="69226"/>
            </a:xfrm>
            <a:custGeom>
              <a:avLst/>
              <a:gdLst/>
              <a:ahLst/>
              <a:cxnLst/>
              <a:rect l="l" t="t" r="r" b="b"/>
              <a:pathLst>
                <a:path w="1906" h="2180" extrusionOk="0">
                  <a:moveTo>
                    <a:pt x="1500" y="358"/>
                  </a:moveTo>
                  <a:lnTo>
                    <a:pt x="1500" y="1346"/>
                  </a:lnTo>
                  <a:cubicBezTo>
                    <a:pt x="1500" y="1513"/>
                    <a:pt x="1512" y="1656"/>
                    <a:pt x="1524" y="1822"/>
                  </a:cubicBezTo>
                  <a:lnTo>
                    <a:pt x="1512" y="1822"/>
                  </a:lnTo>
                  <a:cubicBezTo>
                    <a:pt x="869" y="1822"/>
                    <a:pt x="369" y="1298"/>
                    <a:pt x="369" y="679"/>
                  </a:cubicBezTo>
                  <a:cubicBezTo>
                    <a:pt x="357" y="572"/>
                    <a:pt x="369" y="465"/>
                    <a:pt x="405" y="358"/>
                  </a:cubicBezTo>
                  <a:close/>
                  <a:moveTo>
                    <a:pt x="262" y="1"/>
                  </a:moveTo>
                  <a:cubicBezTo>
                    <a:pt x="191" y="1"/>
                    <a:pt x="131" y="48"/>
                    <a:pt x="107" y="120"/>
                  </a:cubicBezTo>
                  <a:cubicBezTo>
                    <a:pt x="24" y="298"/>
                    <a:pt x="0" y="477"/>
                    <a:pt x="0" y="679"/>
                  </a:cubicBezTo>
                  <a:cubicBezTo>
                    <a:pt x="0" y="1513"/>
                    <a:pt x="667" y="2179"/>
                    <a:pt x="1500" y="2179"/>
                  </a:cubicBezTo>
                  <a:lnTo>
                    <a:pt x="1726" y="2179"/>
                  </a:lnTo>
                  <a:cubicBezTo>
                    <a:pt x="1786" y="2179"/>
                    <a:pt x="1834" y="2144"/>
                    <a:pt x="1857" y="2120"/>
                  </a:cubicBezTo>
                  <a:cubicBezTo>
                    <a:pt x="1893" y="2084"/>
                    <a:pt x="1905" y="2025"/>
                    <a:pt x="1905" y="1965"/>
                  </a:cubicBezTo>
                  <a:cubicBezTo>
                    <a:pt x="1857" y="1763"/>
                    <a:pt x="1846" y="1548"/>
                    <a:pt x="1846" y="1358"/>
                  </a:cubicBezTo>
                  <a:lnTo>
                    <a:pt x="1846" y="179"/>
                  </a:lnTo>
                  <a:cubicBezTo>
                    <a:pt x="1846" y="84"/>
                    <a:pt x="1774" y="1"/>
                    <a:pt x="1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14" name="Google Shape;9114;p76"/>
            <p:cNvSpPr/>
            <p:nvPr/>
          </p:nvSpPr>
          <p:spPr>
            <a:xfrm>
              <a:off x="1973254" y="4265954"/>
              <a:ext cx="306658" cy="184147"/>
            </a:xfrm>
            <a:custGeom>
              <a:avLst/>
              <a:gdLst/>
              <a:ahLst/>
              <a:cxnLst/>
              <a:rect l="l" t="t" r="r" b="b"/>
              <a:pathLst>
                <a:path w="9657" h="5799" extrusionOk="0">
                  <a:moveTo>
                    <a:pt x="9288" y="357"/>
                  </a:moveTo>
                  <a:lnTo>
                    <a:pt x="9288" y="2072"/>
                  </a:lnTo>
                  <a:cubicBezTo>
                    <a:pt x="9288" y="3917"/>
                    <a:pt x="7776" y="5418"/>
                    <a:pt x="5930" y="5418"/>
                  </a:cubicBezTo>
                  <a:cubicBezTo>
                    <a:pt x="4585" y="5418"/>
                    <a:pt x="3358" y="4620"/>
                    <a:pt x="2834" y="3370"/>
                  </a:cubicBezTo>
                  <a:cubicBezTo>
                    <a:pt x="2811" y="3310"/>
                    <a:pt x="2751" y="3263"/>
                    <a:pt x="2668" y="3263"/>
                  </a:cubicBezTo>
                  <a:lnTo>
                    <a:pt x="2227" y="3263"/>
                  </a:lnTo>
                  <a:cubicBezTo>
                    <a:pt x="1203" y="3263"/>
                    <a:pt x="346" y="2429"/>
                    <a:pt x="346" y="1393"/>
                  </a:cubicBezTo>
                  <a:cubicBezTo>
                    <a:pt x="358" y="1012"/>
                    <a:pt x="477" y="655"/>
                    <a:pt x="668" y="357"/>
                  </a:cubicBezTo>
                  <a:lnTo>
                    <a:pt x="8335" y="357"/>
                  </a:lnTo>
                  <a:lnTo>
                    <a:pt x="8335" y="1131"/>
                  </a:lnTo>
                  <a:cubicBezTo>
                    <a:pt x="8335" y="1238"/>
                    <a:pt x="8407" y="1310"/>
                    <a:pt x="8514" y="1310"/>
                  </a:cubicBezTo>
                  <a:cubicBezTo>
                    <a:pt x="8609" y="1310"/>
                    <a:pt x="8692" y="1238"/>
                    <a:pt x="8692" y="1131"/>
                  </a:cubicBezTo>
                  <a:lnTo>
                    <a:pt x="8692" y="357"/>
                  </a:lnTo>
                  <a:close/>
                  <a:moveTo>
                    <a:pt x="572" y="0"/>
                  </a:moveTo>
                  <a:cubicBezTo>
                    <a:pt x="513" y="0"/>
                    <a:pt x="477" y="36"/>
                    <a:pt x="429" y="84"/>
                  </a:cubicBezTo>
                  <a:cubicBezTo>
                    <a:pt x="144" y="465"/>
                    <a:pt x="1" y="917"/>
                    <a:pt x="1" y="1381"/>
                  </a:cubicBezTo>
                  <a:cubicBezTo>
                    <a:pt x="1" y="2620"/>
                    <a:pt x="1013" y="3620"/>
                    <a:pt x="2227" y="3620"/>
                  </a:cubicBezTo>
                  <a:lnTo>
                    <a:pt x="2561" y="3620"/>
                  </a:lnTo>
                  <a:cubicBezTo>
                    <a:pt x="3168" y="4941"/>
                    <a:pt x="4478" y="5799"/>
                    <a:pt x="5930" y="5799"/>
                  </a:cubicBezTo>
                  <a:cubicBezTo>
                    <a:pt x="7990" y="5799"/>
                    <a:pt x="9657" y="4132"/>
                    <a:pt x="9657" y="2072"/>
                  </a:cubicBezTo>
                  <a:lnTo>
                    <a:pt x="9657" y="179"/>
                  </a:lnTo>
                  <a:cubicBezTo>
                    <a:pt x="9657" y="84"/>
                    <a:pt x="9585" y="0"/>
                    <a:pt x="94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15" name="Google Shape;9115;p76"/>
            <p:cNvSpPr/>
            <p:nvPr/>
          </p:nvSpPr>
          <p:spPr>
            <a:xfrm>
              <a:off x="2155877" y="4319620"/>
              <a:ext cx="93423" cy="99488"/>
            </a:xfrm>
            <a:custGeom>
              <a:avLst/>
              <a:gdLst/>
              <a:ahLst/>
              <a:cxnLst/>
              <a:rect l="l" t="t" r="r" b="b"/>
              <a:pathLst>
                <a:path w="2942" h="3133" extrusionOk="0">
                  <a:moveTo>
                    <a:pt x="2763" y="1"/>
                  </a:moveTo>
                  <a:cubicBezTo>
                    <a:pt x="2656" y="1"/>
                    <a:pt x="2584" y="72"/>
                    <a:pt x="2584" y="179"/>
                  </a:cubicBezTo>
                  <a:lnTo>
                    <a:pt x="2584" y="382"/>
                  </a:lnTo>
                  <a:cubicBezTo>
                    <a:pt x="2584" y="1703"/>
                    <a:pt x="1513" y="2775"/>
                    <a:pt x="179" y="2775"/>
                  </a:cubicBezTo>
                  <a:cubicBezTo>
                    <a:pt x="84" y="2775"/>
                    <a:pt x="0" y="2858"/>
                    <a:pt x="0" y="2954"/>
                  </a:cubicBezTo>
                  <a:cubicBezTo>
                    <a:pt x="0" y="3061"/>
                    <a:pt x="84" y="3132"/>
                    <a:pt x="179" y="3132"/>
                  </a:cubicBezTo>
                  <a:cubicBezTo>
                    <a:pt x="1703" y="3132"/>
                    <a:pt x="2941" y="1906"/>
                    <a:pt x="2941" y="382"/>
                  </a:cubicBezTo>
                  <a:lnTo>
                    <a:pt x="2941" y="179"/>
                  </a:lnTo>
                  <a:cubicBezTo>
                    <a:pt x="2941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16" name="Google Shape;9116;p76"/>
          <p:cNvGrpSpPr/>
          <p:nvPr/>
        </p:nvGrpSpPr>
        <p:grpSpPr>
          <a:xfrm>
            <a:off x="2758397" y="4135506"/>
            <a:ext cx="341049" cy="340318"/>
            <a:chOff x="2523759" y="4135505"/>
            <a:chExt cx="341049" cy="340318"/>
          </a:xfrm>
          <a:solidFill>
            <a:schemeClr val="tx1"/>
          </a:solidFill>
        </p:grpSpPr>
        <p:sp>
          <p:nvSpPr>
            <p:cNvPr id="9117" name="Google Shape;9117;p76"/>
            <p:cNvSpPr/>
            <p:nvPr/>
          </p:nvSpPr>
          <p:spPr>
            <a:xfrm>
              <a:off x="2523759" y="4135505"/>
              <a:ext cx="341049" cy="340318"/>
            </a:xfrm>
            <a:custGeom>
              <a:avLst/>
              <a:gdLst/>
              <a:ahLst/>
              <a:cxnLst/>
              <a:rect l="l" t="t" r="r" b="b"/>
              <a:pathLst>
                <a:path w="10740" h="10717" extrusionOk="0">
                  <a:moveTo>
                    <a:pt x="7882" y="358"/>
                  </a:moveTo>
                  <a:cubicBezTo>
                    <a:pt x="7501" y="703"/>
                    <a:pt x="6965" y="1286"/>
                    <a:pt x="6751" y="1906"/>
                  </a:cubicBezTo>
                  <a:cubicBezTo>
                    <a:pt x="6215" y="1644"/>
                    <a:pt x="5620" y="1489"/>
                    <a:pt x="5013" y="1489"/>
                  </a:cubicBezTo>
                  <a:cubicBezTo>
                    <a:pt x="4739" y="1489"/>
                    <a:pt x="4489" y="1513"/>
                    <a:pt x="4251" y="1536"/>
                  </a:cubicBezTo>
                  <a:cubicBezTo>
                    <a:pt x="5132" y="1060"/>
                    <a:pt x="6061" y="763"/>
                    <a:pt x="6727" y="584"/>
                  </a:cubicBezTo>
                  <a:cubicBezTo>
                    <a:pt x="7192" y="465"/>
                    <a:pt x="7585" y="405"/>
                    <a:pt x="7882" y="358"/>
                  </a:cubicBezTo>
                  <a:close/>
                  <a:moveTo>
                    <a:pt x="8013" y="3453"/>
                  </a:moveTo>
                  <a:cubicBezTo>
                    <a:pt x="8180" y="3727"/>
                    <a:pt x="8335" y="4025"/>
                    <a:pt x="8418" y="4323"/>
                  </a:cubicBezTo>
                  <a:cubicBezTo>
                    <a:pt x="8466" y="4453"/>
                    <a:pt x="8549" y="4561"/>
                    <a:pt x="8668" y="4620"/>
                  </a:cubicBezTo>
                  <a:cubicBezTo>
                    <a:pt x="8739" y="4650"/>
                    <a:pt x="8811" y="4665"/>
                    <a:pt x="8879" y="4665"/>
                  </a:cubicBezTo>
                  <a:cubicBezTo>
                    <a:pt x="8948" y="4665"/>
                    <a:pt x="9013" y="4650"/>
                    <a:pt x="9073" y="4620"/>
                  </a:cubicBezTo>
                  <a:lnTo>
                    <a:pt x="10299" y="4096"/>
                  </a:lnTo>
                  <a:lnTo>
                    <a:pt x="10002" y="5001"/>
                  </a:lnTo>
                  <a:cubicBezTo>
                    <a:pt x="9930" y="5215"/>
                    <a:pt x="9930" y="5430"/>
                    <a:pt x="10002" y="5632"/>
                  </a:cubicBezTo>
                  <a:lnTo>
                    <a:pt x="10299" y="6537"/>
                  </a:lnTo>
                  <a:lnTo>
                    <a:pt x="9073" y="6049"/>
                  </a:lnTo>
                  <a:cubicBezTo>
                    <a:pt x="9007" y="6019"/>
                    <a:pt x="8939" y="6004"/>
                    <a:pt x="8870" y="6004"/>
                  </a:cubicBezTo>
                  <a:cubicBezTo>
                    <a:pt x="8802" y="6004"/>
                    <a:pt x="8733" y="6019"/>
                    <a:pt x="8668" y="6049"/>
                  </a:cubicBezTo>
                  <a:cubicBezTo>
                    <a:pt x="8549" y="6108"/>
                    <a:pt x="8454" y="6216"/>
                    <a:pt x="8418" y="6347"/>
                  </a:cubicBezTo>
                  <a:cubicBezTo>
                    <a:pt x="8335" y="6656"/>
                    <a:pt x="8192" y="6942"/>
                    <a:pt x="8013" y="7204"/>
                  </a:cubicBezTo>
                  <a:cubicBezTo>
                    <a:pt x="7894" y="6644"/>
                    <a:pt x="7835" y="6001"/>
                    <a:pt x="7835" y="5335"/>
                  </a:cubicBezTo>
                  <a:cubicBezTo>
                    <a:pt x="7835" y="4668"/>
                    <a:pt x="7894" y="4025"/>
                    <a:pt x="8013" y="3453"/>
                  </a:cubicBezTo>
                  <a:close/>
                  <a:moveTo>
                    <a:pt x="3001" y="2298"/>
                  </a:moveTo>
                  <a:lnTo>
                    <a:pt x="3001" y="2298"/>
                  </a:lnTo>
                  <a:cubicBezTo>
                    <a:pt x="2691" y="3203"/>
                    <a:pt x="2548" y="4263"/>
                    <a:pt x="2548" y="5358"/>
                  </a:cubicBezTo>
                  <a:cubicBezTo>
                    <a:pt x="2548" y="6466"/>
                    <a:pt x="2703" y="7501"/>
                    <a:pt x="3001" y="8430"/>
                  </a:cubicBezTo>
                  <a:cubicBezTo>
                    <a:pt x="2858" y="8323"/>
                    <a:pt x="2703" y="8216"/>
                    <a:pt x="2572" y="8121"/>
                  </a:cubicBezTo>
                  <a:cubicBezTo>
                    <a:pt x="1989" y="7656"/>
                    <a:pt x="1572" y="7025"/>
                    <a:pt x="1179" y="6430"/>
                  </a:cubicBezTo>
                  <a:cubicBezTo>
                    <a:pt x="941" y="6061"/>
                    <a:pt x="679" y="5692"/>
                    <a:pt x="381" y="5346"/>
                  </a:cubicBezTo>
                  <a:cubicBezTo>
                    <a:pt x="667" y="5001"/>
                    <a:pt x="917" y="4632"/>
                    <a:pt x="1179" y="4263"/>
                  </a:cubicBezTo>
                  <a:cubicBezTo>
                    <a:pt x="1572" y="3656"/>
                    <a:pt x="1989" y="3025"/>
                    <a:pt x="2572" y="2584"/>
                  </a:cubicBezTo>
                  <a:cubicBezTo>
                    <a:pt x="2703" y="2477"/>
                    <a:pt x="2858" y="2370"/>
                    <a:pt x="3001" y="2298"/>
                  </a:cubicBezTo>
                  <a:close/>
                  <a:moveTo>
                    <a:pt x="6168" y="2013"/>
                  </a:moveTo>
                  <a:cubicBezTo>
                    <a:pt x="6465" y="2120"/>
                    <a:pt x="6751" y="2251"/>
                    <a:pt x="7001" y="2429"/>
                  </a:cubicBezTo>
                  <a:cubicBezTo>
                    <a:pt x="6942" y="2596"/>
                    <a:pt x="6906" y="2775"/>
                    <a:pt x="6858" y="2965"/>
                  </a:cubicBezTo>
                  <a:cubicBezTo>
                    <a:pt x="6846" y="3049"/>
                    <a:pt x="6882" y="3132"/>
                    <a:pt x="6977" y="3156"/>
                  </a:cubicBezTo>
                  <a:lnTo>
                    <a:pt x="7001" y="3156"/>
                  </a:lnTo>
                  <a:cubicBezTo>
                    <a:pt x="7084" y="3156"/>
                    <a:pt x="7144" y="3108"/>
                    <a:pt x="7156" y="3037"/>
                  </a:cubicBezTo>
                  <a:cubicBezTo>
                    <a:pt x="7180" y="2906"/>
                    <a:pt x="7227" y="2775"/>
                    <a:pt x="7263" y="2632"/>
                  </a:cubicBezTo>
                  <a:cubicBezTo>
                    <a:pt x="7442" y="2787"/>
                    <a:pt x="7596" y="2953"/>
                    <a:pt x="7751" y="3132"/>
                  </a:cubicBezTo>
                  <a:cubicBezTo>
                    <a:pt x="7585" y="3787"/>
                    <a:pt x="7513" y="4537"/>
                    <a:pt x="7513" y="5346"/>
                  </a:cubicBezTo>
                  <a:cubicBezTo>
                    <a:pt x="7513" y="6144"/>
                    <a:pt x="7596" y="6906"/>
                    <a:pt x="7751" y="7561"/>
                  </a:cubicBezTo>
                  <a:cubicBezTo>
                    <a:pt x="7632" y="7740"/>
                    <a:pt x="7465" y="7906"/>
                    <a:pt x="7287" y="8061"/>
                  </a:cubicBezTo>
                  <a:cubicBezTo>
                    <a:pt x="7049" y="7287"/>
                    <a:pt x="6918" y="6335"/>
                    <a:pt x="6918" y="5346"/>
                  </a:cubicBezTo>
                  <a:cubicBezTo>
                    <a:pt x="6918" y="4787"/>
                    <a:pt x="6965" y="4215"/>
                    <a:pt x="7037" y="3691"/>
                  </a:cubicBezTo>
                  <a:cubicBezTo>
                    <a:pt x="7049" y="3608"/>
                    <a:pt x="6989" y="3537"/>
                    <a:pt x="6906" y="3513"/>
                  </a:cubicBezTo>
                  <a:cubicBezTo>
                    <a:pt x="6898" y="3512"/>
                    <a:pt x="6890" y="3511"/>
                    <a:pt x="6882" y="3511"/>
                  </a:cubicBezTo>
                  <a:cubicBezTo>
                    <a:pt x="6799" y="3511"/>
                    <a:pt x="6738" y="3568"/>
                    <a:pt x="6727" y="3644"/>
                  </a:cubicBezTo>
                  <a:cubicBezTo>
                    <a:pt x="6632" y="4192"/>
                    <a:pt x="6584" y="4763"/>
                    <a:pt x="6584" y="5346"/>
                  </a:cubicBezTo>
                  <a:cubicBezTo>
                    <a:pt x="6584" y="6406"/>
                    <a:pt x="6739" y="7430"/>
                    <a:pt x="7001" y="8263"/>
                  </a:cubicBezTo>
                  <a:cubicBezTo>
                    <a:pt x="6739" y="8442"/>
                    <a:pt x="6465" y="8573"/>
                    <a:pt x="6168" y="8680"/>
                  </a:cubicBezTo>
                  <a:cubicBezTo>
                    <a:pt x="5977" y="7740"/>
                    <a:pt x="5870" y="6561"/>
                    <a:pt x="5870" y="5346"/>
                  </a:cubicBezTo>
                  <a:cubicBezTo>
                    <a:pt x="5870" y="4120"/>
                    <a:pt x="5977" y="2953"/>
                    <a:pt x="6168" y="2013"/>
                  </a:cubicBezTo>
                  <a:close/>
                  <a:moveTo>
                    <a:pt x="5263" y="1834"/>
                  </a:moveTo>
                  <a:cubicBezTo>
                    <a:pt x="5477" y="1846"/>
                    <a:pt x="5680" y="1882"/>
                    <a:pt x="5870" y="1929"/>
                  </a:cubicBezTo>
                  <a:cubicBezTo>
                    <a:pt x="5668" y="2894"/>
                    <a:pt x="5560" y="4096"/>
                    <a:pt x="5560" y="5346"/>
                  </a:cubicBezTo>
                  <a:cubicBezTo>
                    <a:pt x="5560" y="6597"/>
                    <a:pt x="5680" y="7799"/>
                    <a:pt x="5870" y="8775"/>
                  </a:cubicBezTo>
                  <a:cubicBezTo>
                    <a:pt x="5680" y="8811"/>
                    <a:pt x="5477" y="8847"/>
                    <a:pt x="5263" y="8859"/>
                  </a:cubicBezTo>
                  <a:cubicBezTo>
                    <a:pt x="5025" y="7882"/>
                    <a:pt x="4894" y="6632"/>
                    <a:pt x="4894" y="5346"/>
                  </a:cubicBezTo>
                  <a:cubicBezTo>
                    <a:pt x="4894" y="4049"/>
                    <a:pt x="5025" y="2822"/>
                    <a:pt x="5263" y="1834"/>
                  </a:cubicBezTo>
                  <a:close/>
                  <a:moveTo>
                    <a:pt x="4941" y="1822"/>
                  </a:moveTo>
                  <a:cubicBezTo>
                    <a:pt x="4703" y="2822"/>
                    <a:pt x="4584" y="4072"/>
                    <a:pt x="4584" y="5346"/>
                  </a:cubicBezTo>
                  <a:cubicBezTo>
                    <a:pt x="4584" y="6632"/>
                    <a:pt x="4715" y="7882"/>
                    <a:pt x="4941" y="8871"/>
                  </a:cubicBezTo>
                  <a:cubicBezTo>
                    <a:pt x="4668" y="8871"/>
                    <a:pt x="4429" y="8847"/>
                    <a:pt x="4191" y="8811"/>
                  </a:cubicBezTo>
                  <a:cubicBezTo>
                    <a:pt x="3977" y="7847"/>
                    <a:pt x="3834" y="6609"/>
                    <a:pt x="3834" y="5346"/>
                  </a:cubicBezTo>
                  <a:cubicBezTo>
                    <a:pt x="3834" y="4525"/>
                    <a:pt x="3882" y="3751"/>
                    <a:pt x="3989" y="3025"/>
                  </a:cubicBezTo>
                  <a:cubicBezTo>
                    <a:pt x="4013" y="2941"/>
                    <a:pt x="3953" y="2858"/>
                    <a:pt x="3870" y="2846"/>
                  </a:cubicBezTo>
                  <a:cubicBezTo>
                    <a:pt x="3862" y="2845"/>
                    <a:pt x="3854" y="2845"/>
                    <a:pt x="3846" y="2845"/>
                  </a:cubicBezTo>
                  <a:cubicBezTo>
                    <a:pt x="3763" y="2845"/>
                    <a:pt x="3702" y="2901"/>
                    <a:pt x="3691" y="2977"/>
                  </a:cubicBezTo>
                  <a:cubicBezTo>
                    <a:pt x="3584" y="3727"/>
                    <a:pt x="3536" y="4513"/>
                    <a:pt x="3536" y="5346"/>
                  </a:cubicBezTo>
                  <a:cubicBezTo>
                    <a:pt x="3536" y="6585"/>
                    <a:pt x="3655" y="7775"/>
                    <a:pt x="3870" y="8740"/>
                  </a:cubicBezTo>
                  <a:cubicBezTo>
                    <a:pt x="3703" y="8692"/>
                    <a:pt x="3548" y="8656"/>
                    <a:pt x="3394" y="8597"/>
                  </a:cubicBezTo>
                  <a:cubicBezTo>
                    <a:pt x="3036" y="7656"/>
                    <a:pt x="2834" y="6525"/>
                    <a:pt x="2834" y="5346"/>
                  </a:cubicBezTo>
                  <a:cubicBezTo>
                    <a:pt x="2834" y="4156"/>
                    <a:pt x="3036" y="3037"/>
                    <a:pt x="3394" y="2108"/>
                  </a:cubicBezTo>
                  <a:cubicBezTo>
                    <a:pt x="3536" y="2048"/>
                    <a:pt x="3703" y="2001"/>
                    <a:pt x="3870" y="1953"/>
                  </a:cubicBezTo>
                  <a:lnTo>
                    <a:pt x="3870" y="1953"/>
                  </a:lnTo>
                  <a:cubicBezTo>
                    <a:pt x="3834" y="2072"/>
                    <a:pt x="3822" y="2191"/>
                    <a:pt x="3786" y="2310"/>
                  </a:cubicBezTo>
                  <a:cubicBezTo>
                    <a:pt x="3775" y="2406"/>
                    <a:pt x="3834" y="2477"/>
                    <a:pt x="3906" y="2489"/>
                  </a:cubicBezTo>
                  <a:lnTo>
                    <a:pt x="3941" y="2489"/>
                  </a:lnTo>
                  <a:cubicBezTo>
                    <a:pt x="4013" y="2489"/>
                    <a:pt x="4072" y="2429"/>
                    <a:pt x="4084" y="2358"/>
                  </a:cubicBezTo>
                  <a:cubicBezTo>
                    <a:pt x="4120" y="2191"/>
                    <a:pt x="4144" y="2025"/>
                    <a:pt x="4191" y="1882"/>
                  </a:cubicBezTo>
                  <a:cubicBezTo>
                    <a:pt x="4429" y="1834"/>
                    <a:pt x="4679" y="1822"/>
                    <a:pt x="4941" y="1822"/>
                  </a:cubicBezTo>
                  <a:close/>
                  <a:moveTo>
                    <a:pt x="6751" y="8775"/>
                  </a:moveTo>
                  <a:cubicBezTo>
                    <a:pt x="6965" y="9406"/>
                    <a:pt x="7501" y="9978"/>
                    <a:pt x="7882" y="10335"/>
                  </a:cubicBezTo>
                  <a:cubicBezTo>
                    <a:pt x="7585" y="10288"/>
                    <a:pt x="7180" y="10228"/>
                    <a:pt x="6727" y="10109"/>
                  </a:cubicBezTo>
                  <a:cubicBezTo>
                    <a:pt x="6061" y="9942"/>
                    <a:pt x="5132" y="9645"/>
                    <a:pt x="4251" y="9145"/>
                  </a:cubicBezTo>
                  <a:lnTo>
                    <a:pt x="4251" y="9145"/>
                  </a:lnTo>
                  <a:cubicBezTo>
                    <a:pt x="4489" y="9168"/>
                    <a:pt x="4739" y="9192"/>
                    <a:pt x="5013" y="9192"/>
                  </a:cubicBezTo>
                  <a:cubicBezTo>
                    <a:pt x="5620" y="9192"/>
                    <a:pt x="6215" y="9049"/>
                    <a:pt x="6751" y="8775"/>
                  </a:cubicBezTo>
                  <a:close/>
                  <a:moveTo>
                    <a:pt x="8370" y="1"/>
                  </a:moveTo>
                  <a:cubicBezTo>
                    <a:pt x="8347" y="1"/>
                    <a:pt x="7632" y="48"/>
                    <a:pt x="6644" y="286"/>
                  </a:cubicBezTo>
                  <a:cubicBezTo>
                    <a:pt x="5739" y="513"/>
                    <a:pt x="4429" y="953"/>
                    <a:pt x="3298" y="1798"/>
                  </a:cubicBezTo>
                  <a:cubicBezTo>
                    <a:pt x="2953" y="1941"/>
                    <a:pt x="2655" y="2120"/>
                    <a:pt x="2382" y="2334"/>
                  </a:cubicBezTo>
                  <a:cubicBezTo>
                    <a:pt x="1750" y="2834"/>
                    <a:pt x="1322" y="3465"/>
                    <a:pt x="905" y="4096"/>
                  </a:cubicBezTo>
                  <a:cubicBezTo>
                    <a:pt x="631" y="4513"/>
                    <a:pt x="369" y="4894"/>
                    <a:pt x="60" y="5251"/>
                  </a:cubicBezTo>
                  <a:cubicBezTo>
                    <a:pt x="0" y="5311"/>
                    <a:pt x="0" y="5406"/>
                    <a:pt x="60" y="5466"/>
                  </a:cubicBezTo>
                  <a:cubicBezTo>
                    <a:pt x="369" y="5811"/>
                    <a:pt x="619" y="6204"/>
                    <a:pt x="905" y="6620"/>
                  </a:cubicBezTo>
                  <a:cubicBezTo>
                    <a:pt x="1322" y="7251"/>
                    <a:pt x="1750" y="7894"/>
                    <a:pt x="2382" y="8383"/>
                  </a:cubicBezTo>
                  <a:cubicBezTo>
                    <a:pt x="2655" y="8609"/>
                    <a:pt x="2977" y="8787"/>
                    <a:pt x="3298" y="8918"/>
                  </a:cubicBezTo>
                  <a:cubicBezTo>
                    <a:pt x="4429" y="9752"/>
                    <a:pt x="5751" y="10216"/>
                    <a:pt x="6668" y="10430"/>
                  </a:cubicBezTo>
                  <a:cubicBezTo>
                    <a:pt x="7644" y="10669"/>
                    <a:pt x="8358" y="10716"/>
                    <a:pt x="8394" y="10716"/>
                  </a:cubicBezTo>
                  <a:lnTo>
                    <a:pt x="8406" y="10716"/>
                  </a:lnTo>
                  <a:cubicBezTo>
                    <a:pt x="8466" y="10716"/>
                    <a:pt x="8525" y="10669"/>
                    <a:pt x="8549" y="10609"/>
                  </a:cubicBezTo>
                  <a:cubicBezTo>
                    <a:pt x="8585" y="10549"/>
                    <a:pt x="8549" y="10478"/>
                    <a:pt x="8501" y="10430"/>
                  </a:cubicBezTo>
                  <a:cubicBezTo>
                    <a:pt x="8478" y="10419"/>
                    <a:pt x="7323" y="9573"/>
                    <a:pt x="7049" y="8644"/>
                  </a:cubicBezTo>
                  <a:cubicBezTo>
                    <a:pt x="7156" y="8585"/>
                    <a:pt x="7263" y="8514"/>
                    <a:pt x="7358" y="8442"/>
                  </a:cubicBezTo>
                  <a:cubicBezTo>
                    <a:pt x="8013" y="7954"/>
                    <a:pt x="8513" y="7251"/>
                    <a:pt x="8739" y="6478"/>
                  </a:cubicBezTo>
                  <a:cubicBezTo>
                    <a:pt x="8751" y="6430"/>
                    <a:pt x="8775" y="6406"/>
                    <a:pt x="8823" y="6370"/>
                  </a:cubicBezTo>
                  <a:cubicBezTo>
                    <a:pt x="8850" y="6364"/>
                    <a:pt x="8882" y="6357"/>
                    <a:pt x="8913" y="6357"/>
                  </a:cubicBezTo>
                  <a:cubicBezTo>
                    <a:pt x="8935" y="6357"/>
                    <a:pt x="8957" y="6360"/>
                    <a:pt x="8978" y="6370"/>
                  </a:cubicBezTo>
                  <a:lnTo>
                    <a:pt x="10525" y="7037"/>
                  </a:lnTo>
                  <a:cubicBezTo>
                    <a:pt x="10549" y="7051"/>
                    <a:pt x="10570" y="7058"/>
                    <a:pt x="10591" y="7058"/>
                  </a:cubicBezTo>
                  <a:cubicBezTo>
                    <a:pt x="10622" y="7058"/>
                    <a:pt x="10651" y="7042"/>
                    <a:pt x="10680" y="7013"/>
                  </a:cubicBezTo>
                  <a:cubicBezTo>
                    <a:pt x="10728" y="6966"/>
                    <a:pt x="10740" y="6906"/>
                    <a:pt x="10728" y="6847"/>
                  </a:cubicBezTo>
                  <a:lnTo>
                    <a:pt x="10299" y="5561"/>
                  </a:lnTo>
                  <a:cubicBezTo>
                    <a:pt x="10252" y="5418"/>
                    <a:pt x="10252" y="5263"/>
                    <a:pt x="10299" y="5120"/>
                  </a:cubicBezTo>
                  <a:lnTo>
                    <a:pt x="10716" y="3870"/>
                  </a:lnTo>
                  <a:cubicBezTo>
                    <a:pt x="10728" y="3811"/>
                    <a:pt x="10716" y="3751"/>
                    <a:pt x="10668" y="3715"/>
                  </a:cubicBezTo>
                  <a:cubicBezTo>
                    <a:pt x="10637" y="3684"/>
                    <a:pt x="10599" y="3668"/>
                    <a:pt x="10561" y="3668"/>
                  </a:cubicBezTo>
                  <a:cubicBezTo>
                    <a:pt x="10541" y="3668"/>
                    <a:pt x="10521" y="3672"/>
                    <a:pt x="10502" y="3680"/>
                  </a:cubicBezTo>
                  <a:lnTo>
                    <a:pt x="8954" y="4346"/>
                  </a:lnTo>
                  <a:cubicBezTo>
                    <a:pt x="8936" y="4358"/>
                    <a:pt x="8909" y="4364"/>
                    <a:pt x="8882" y="4364"/>
                  </a:cubicBezTo>
                  <a:cubicBezTo>
                    <a:pt x="8856" y="4364"/>
                    <a:pt x="8829" y="4358"/>
                    <a:pt x="8811" y="4346"/>
                  </a:cubicBezTo>
                  <a:cubicBezTo>
                    <a:pt x="8763" y="4334"/>
                    <a:pt x="8739" y="4287"/>
                    <a:pt x="8716" y="4239"/>
                  </a:cubicBezTo>
                  <a:cubicBezTo>
                    <a:pt x="8478" y="3465"/>
                    <a:pt x="8001" y="2775"/>
                    <a:pt x="7346" y="2275"/>
                  </a:cubicBezTo>
                  <a:cubicBezTo>
                    <a:pt x="7239" y="2203"/>
                    <a:pt x="7144" y="2132"/>
                    <a:pt x="7037" y="2072"/>
                  </a:cubicBezTo>
                  <a:cubicBezTo>
                    <a:pt x="7299" y="1144"/>
                    <a:pt x="8466" y="286"/>
                    <a:pt x="8478" y="286"/>
                  </a:cubicBezTo>
                  <a:cubicBezTo>
                    <a:pt x="8537" y="239"/>
                    <a:pt x="8549" y="167"/>
                    <a:pt x="8537" y="108"/>
                  </a:cubicBezTo>
                  <a:cubicBezTo>
                    <a:pt x="8513" y="48"/>
                    <a:pt x="8454" y="1"/>
                    <a:pt x="8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18" name="Google Shape;9118;p76"/>
            <p:cNvSpPr/>
            <p:nvPr/>
          </p:nvSpPr>
          <p:spPr>
            <a:xfrm>
              <a:off x="2561547" y="4278815"/>
              <a:ext cx="36709" cy="37058"/>
            </a:xfrm>
            <a:custGeom>
              <a:avLst/>
              <a:gdLst/>
              <a:ahLst/>
              <a:cxnLst/>
              <a:rect l="l" t="t" r="r" b="b"/>
              <a:pathLst>
                <a:path w="1156" h="1167" extrusionOk="0">
                  <a:moveTo>
                    <a:pt x="584" y="310"/>
                  </a:moveTo>
                  <a:cubicBezTo>
                    <a:pt x="727" y="310"/>
                    <a:pt x="846" y="429"/>
                    <a:pt x="846" y="583"/>
                  </a:cubicBezTo>
                  <a:cubicBezTo>
                    <a:pt x="846" y="726"/>
                    <a:pt x="727" y="845"/>
                    <a:pt x="584" y="845"/>
                  </a:cubicBezTo>
                  <a:cubicBezTo>
                    <a:pt x="430" y="845"/>
                    <a:pt x="310" y="726"/>
                    <a:pt x="310" y="583"/>
                  </a:cubicBezTo>
                  <a:cubicBezTo>
                    <a:pt x="310" y="429"/>
                    <a:pt x="430" y="310"/>
                    <a:pt x="584" y="310"/>
                  </a:cubicBezTo>
                  <a:close/>
                  <a:moveTo>
                    <a:pt x="584" y="0"/>
                  </a:moveTo>
                  <a:cubicBezTo>
                    <a:pt x="263" y="0"/>
                    <a:pt x="1" y="250"/>
                    <a:pt x="1" y="583"/>
                  </a:cubicBezTo>
                  <a:cubicBezTo>
                    <a:pt x="1" y="893"/>
                    <a:pt x="251" y="1167"/>
                    <a:pt x="584" y="1167"/>
                  </a:cubicBezTo>
                  <a:cubicBezTo>
                    <a:pt x="894" y="1167"/>
                    <a:pt x="1156" y="905"/>
                    <a:pt x="1156" y="583"/>
                  </a:cubicBezTo>
                  <a:cubicBezTo>
                    <a:pt x="1156" y="274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19" name="Google Shape;9119;p76"/>
          <p:cNvGrpSpPr/>
          <p:nvPr/>
        </p:nvGrpSpPr>
        <p:grpSpPr>
          <a:xfrm>
            <a:off x="3275242" y="4130361"/>
            <a:ext cx="392079" cy="350353"/>
            <a:chOff x="3040603" y="4130360"/>
            <a:chExt cx="392079" cy="350353"/>
          </a:xfrm>
          <a:solidFill>
            <a:schemeClr val="tx1"/>
          </a:solidFill>
        </p:grpSpPr>
        <p:sp>
          <p:nvSpPr>
            <p:cNvPr id="9120" name="Google Shape;9120;p76"/>
            <p:cNvSpPr/>
            <p:nvPr/>
          </p:nvSpPr>
          <p:spPr>
            <a:xfrm>
              <a:off x="3081059" y="4144523"/>
              <a:ext cx="62780" cy="66241"/>
            </a:xfrm>
            <a:custGeom>
              <a:avLst/>
              <a:gdLst/>
              <a:ahLst/>
              <a:cxnLst/>
              <a:rect l="l" t="t" r="r" b="b"/>
              <a:pathLst>
                <a:path w="1977" h="2086" extrusionOk="0">
                  <a:moveTo>
                    <a:pt x="857" y="348"/>
                  </a:moveTo>
                  <a:cubicBezTo>
                    <a:pt x="1048" y="348"/>
                    <a:pt x="1250" y="467"/>
                    <a:pt x="1381" y="669"/>
                  </a:cubicBezTo>
                  <a:cubicBezTo>
                    <a:pt x="1524" y="931"/>
                    <a:pt x="1607" y="1264"/>
                    <a:pt x="1548" y="1491"/>
                  </a:cubicBezTo>
                  <a:cubicBezTo>
                    <a:pt x="1524" y="1550"/>
                    <a:pt x="1500" y="1645"/>
                    <a:pt x="1429" y="1681"/>
                  </a:cubicBezTo>
                  <a:cubicBezTo>
                    <a:pt x="1393" y="1705"/>
                    <a:pt x="1345" y="1717"/>
                    <a:pt x="1310" y="1717"/>
                  </a:cubicBezTo>
                  <a:cubicBezTo>
                    <a:pt x="1072" y="1717"/>
                    <a:pt x="714" y="1491"/>
                    <a:pt x="512" y="1193"/>
                  </a:cubicBezTo>
                  <a:cubicBezTo>
                    <a:pt x="417" y="1026"/>
                    <a:pt x="369" y="848"/>
                    <a:pt x="417" y="705"/>
                  </a:cubicBezTo>
                  <a:cubicBezTo>
                    <a:pt x="441" y="586"/>
                    <a:pt x="512" y="479"/>
                    <a:pt x="619" y="419"/>
                  </a:cubicBezTo>
                  <a:cubicBezTo>
                    <a:pt x="691" y="371"/>
                    <a:pt x="786" y="348"/>
                    <a:pt x="857" y="348"/>
                  </a:cubicBezTo>
                  <a:close/>
                  <a:moveTo>
                    <a:pt x="862" y="0"/>
                  </a:moveTo>
                  <a:cubicBezTo>
                    <a:pt x="713" y="0"/>
                    <a:pt x="565" y="40"/>
                    <a:pt x="429" y="121"/>
                  </a:cubicBezTo>
                  <a:cubicBezTo>
                    <a:pt x="238" y="240"/>
                    <a:pt x="119" y="419"/>
                    <a:pt x="60" y="633"/>
                  </a:cubicBezTo>
                  <a:cubicBezTo>
                    <a:pt x="0" y="883"/>
                    <a:pt x="60" y="1145"/>
                    <a:pt x="202" y="1407"/>
                  </a:cubicBezTo>
                  <a:cubicBezTo>
                    <a:pt x="357" y="1622"/>
                    <a:pt x="572" y="1836"/>
                    <a:pt x="834" y="1967"/>
                  </a:cubicBezTo>
                  <a:cubicBezTo>
                    <a:pt x="988" y="2062"/>
                    <a:pt x="1155" y="2086"/>
                    <a:pt x="1286" y="2086"/>
                  </a:cubicBezTo>
                  <a:cubicBezTo>
                    <a:pt x="1405" y="2086"/>
                    <a:pt x="1512" y="2050"/>
                    <a:pt x="1607" y="1991"/>
                  </a:cubicBezTo>
                  <a:cubicBezTo>
                    <a:pt x="1738" y="1907"/>
                    <a:pt x="1846" y="1776"/>
                    <a:pt x="1881" y="1574"/>
                  </a:cubicBezTo>
                  <a:cubicBezTo>
                    <a:pt x="1977" y="1252"/>
                    <a:pt x="1881" y="824"/>
                    <a:pt x="1679" y="490"/>
                  </a:cubicBezTo>
                  <a:cubicBezTo>
                    <a:pt x="1478" y="170"/>
                    <a:pt x="1170" y="0"/>
                    <a:pt x="8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1" name="Google Shape;9121;p76"/>
            <p:cNvSpPr/>
            <p:nvPr/>
          </p:nvSpPr>
          <p:spPr>
            <a:xfrm>
              <a:off x="3040603" y="4192981"/>
              <a:ext cx="58620" cy="55222"/>
            </a:xfrm>
            <a:custGeom>
              <a:avLst/>
              <a:gdLst/>
              <a:ahLst/>
              <a:cxnLst/>
              <a:rect l="l" t="t" r="r" b="b"/>
              <a:pathLst>
                <a:path w="1846" h="1739" extrusionOk="0">
                  <a:moveTo>
                    <a:pt x="750" y="369"/>
                  </a:moveTo>
                  <a:cubicBezTo>
                    <a:pt x="869" y="369"/>
                    <a:pt x="1000" y="429"/>
                    <a:pt x="1119" y="536"/>
                  </a:cubicBezTo>
                  <a:cubicBezTo>
                    <a:pt x="1357" y="727"/>
                    <a:pt x="1548" y="1155"/>
                    <a:pt x="1417" y="1310"/>
                  </a:cubicBezTo>
                  <a:cubicBezTo>
                    <a:pt x="1387" y="1347"/>
                    <a:pt x="1325" y="1366"/>
                    <a:pt x="1247" y="1366"/>
                  </a:cubicBezTo>
                  <a:cubicBezTo>
                    <a:pt x="1201" y="1366"/>
                    <a:pt x="1149" y="1359"/>
                    <a:pt x="1095" y="1346"/>
                  </a:cubicBezTo>
                  <a:cubicBezTo>
                    <a:pt x="905" y="1322"/>
                    <a:pt x="738" y="1227"/>
                    <a:pt x="595" y="1108"/>
                  </a:cubicBezTo>
                  <a:cubicBezTo>
                    <a:pt x="476" y="1000"/>
                    <a:pt x="405" y="893"/>
                    <a:pt x="393" y="774"/>
                  </a:cubicBezTo>
                  <a:cubicBezTo>
                    <a:pt x="381" y="667"/>
                    <a:pt x="405" y="560"/>
                    <a:pt x="476" y="488"/>
                  </a:cubicBezTo>
                  <a:cubicBezTo>
                    <a:pt x="560" y="417"/>
                    <a:pt x="643" y="369"/>
                    <a:pt x="750" y="369"/>
                  </a:cubicBezTo>
                  <a:close/>
                  <a:moveTo>
                    <a:pt x="753" y="0"/>
                  </a:moveTo>
                  <a:cubicBezTo>
                    <a:pt x="548" y="0"/>
                    <a:pt x="351" y="84"/>
                    <a:pt x="203" y="250"/>
                  </a:cubicBezTo>
                  <a:cubicBezTo>
                    <a:pt x="60" y="417"/>
                    <a:pt x="0" y="608"/>
                    <a:pt x="36" y="834"/>
                  </a:cubicBezTo>
                  <a:cubicBezTo>
                    <a:pt x="60" y="1036"/>
                    <a:pt x="179" y="1227"/>
                    <a:pt x="357" y="1393"/>
                  </a:cubicBezTo>
                  <a:cubicBezTo>
                    <a:pt x="536" y="1536"/>
                    <a:pt x="774" y="1655"/>
                    <a:pt x="1012" y="1727"/>
                  </a:cubicBezTo>
                  <a:cubicBezTo>
                    <a:pt x="1095" y="1739"/>
                    <a:pt x="1155" y="1739"/>
                    <a:pt x="1226" y="1739"/>
                  </a:cubicBezTo>
                  <a:cubicBezTo>
                    <a:pt x="1417" y="1739"/>
                    <a:pt x="1584" y="1679"/>
                    <a:pt x="1691" y="1560"/>
                  </a:cubicBezTo>
                  <a:cubicBezTo>
                    <a:pt x="1834" y="1381"/>
                    <a:pt x="1846" y="1143"/>
                    <a:pt x="1762" y="858"/>
                  </a:cubicBezTo>
                  <a:cubicBezTo>
                    <a:pt x="1691" y="631"/>
                    <a:pt x="1536" y="393"/>
                    <a:pt x="1357" y="250"/>
                  </a:cubicBezTo>
                  <a:cubicBezTo>
                    <a:pt x="1173" y="84"/>
                    <a:pt x="959" y="0"/>
                    <a:pt x="7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2" name="Google Shape;9122;p76"/>
            <p:cNvSpPr/>
            <p:nvPr/>
          </p:nvSpPr>
          <p:spPr>
            <a:xfrm>
              <a:off x="3147967" y="4130360"/>
              <a:ext cx="55984" cy="69067"/>
            </a:xfrm>
            <a:custGeom>
              <a:avLst/>
              <a:gdLst/>
              <a:ahLst/>
              <a:cxnLst/>
              <a:rect l="l" t="t" r="r" b="b"/>
              <a:pathLst>
                <a:path w="1763" h="2175" extrusionOk="0">
                  <a:moveTo>
                    <a:pt x="899" y="0"/>
                  </a:moveTo>
                  <a:cubicBezTo>
                    <a:pt x="581" y="0"/>
                    <a:pt x="279" y="177"/>
                    <a:pt x="120" y="496"/>
                  </a:cubicBezTo>
                  <a:cubicBezTo>
                    <a:pt x="72" y="579"/>
                    <a:pt x="108" y="686"/>
                    <a:pt x="191" y="734"/>
                  </a:cubicBezTo>
                  <a:cubicBezTo>
                    <a:pt x="220" y="749"/>
                    <a:pt x="249" y="755"/>
                    <a:pt x="277" y="755"/>
                  </a:cubicBezTo>
                  <a:cubicBezTo>
                    <a:pt x="340" y="755"/>
                    <a:pt x="396" y="720"/>
                    <a:pt x="429" y="663"/>
                  </a:cubicBezTo>
                  <a:cubicBezTo>
                    <a:pt x="524" y="474"/>
                    <a:pt x="701" y="359"/>
                    <a:pt x="881" y="359"/>
                  </a:cubicBezTo>
                  <a:cubicBezTo>
                    <a:pt x="905" y="359"/>
                    <a:pt x="929" y="361"/>
                    <a:pt x="953" y="365"/>
                  </a:cubicBezTo>
                  <a:cubicBezTo>
                    <a:pt x="1072" y="377"/>
                    <a:pt x="1179" y="436"/>
                    <a:pt x="1251" y="544"/>
                  </a:cubicBezTo>
                  <a:cubicBezTo>
                    <a:pt x="1346" y="675"/>
                    <a:pt x="1382" y="841"/>
                    <a:pt x="1358" y="1032"/>
                  </a:cubicBezTo>
                  <a:cubicBezTo>
                    <a:pt x="1301" y="1432"/>
                    <a:pt x="980" y="1832"/>
                    <a:pt x="744" y="1832"/>
                  </a:cubicBezTo>
                  <a:cubicBezTo>
                    <a:pt x="734" y="1832"/>
                    <a:pt x="724" y="1831"/>
                    <a:pt x="715" y="1829"/>
                  </a:cubicBezTo>
                  <a:cubicBezTo>
                    <a:pt x="548" y="1806"/>
                    <a:pt x="405" y="1556"/>
                    <a:pt x="358" y="1210"/>
                  </a:cubicBezTo>
                  <a:cubicBezTo>
                    <a:pt x="346" y="1103"/>
                    <a:pt x="251" y="1044"/>
                    <a:pt x="167" y="1044"/>
                  </a:cubicBezTo>
                  <a:cubicBezTo>
                    <a:pt x="60" y="1056"/>
                    <a:pt x="0" y="1151"/>
                    <a:pt x="0" y="1234"/>
                  </a:cubicBezTo>
                  <a:cubicBezTo>
                    <a:pt x="48" y="1663"/>
                    <a:pt x="274" y="2115"/>
                    <a:pt x="667" y="2175"/>
                  </a:cubicBezTo>
                  <a:lnTo>
                    <a:pt x="751" y="2175"/>
                  </a:lnTo>
                  <a:cubicBezTo>
                    <a:pt x="953" y="2175"/>
                    <a:pt x="1179" y="2056"/>
                    <a:pt x="1370" y="1818"/>
                  </a:cubicBezTo>
                  <a:cubicBezTo>
                    <a:pt x="1548" y="1603"/>
                    <a:pt x="1679" y="1329"/>
                    <a:pt x="1727" y="1056"/>
                  </a:cubicBezTo>
                  <a:cubicBezTo>
                    <a:pt x="1763" y="805"/>
                    <a:pt x="1703" y="544"/>
                    <a:pt x="1548" y="329"/>
                  </a:cubicBezTo>
                  <a:cubicBezTo>
                    <a:pt x="1417" y="151"/>
                    <a:pt x="1215" y="43"/>
                    <a:pt x="1013" y="8"/>
                  </a:cubicBezTo>
                  <a:cubicBezTo>
                    <a:pt x="974" y="3"/>
                    <a:pt x="936" y="0"/>
                    <a:pt x="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3" name="Google Shape;9123;p76"/>
            <p:cNvSpPr/>
            <p:nvPr/>
          </p:nvSpPr>
          <p:spPr>
            <a:xfrm>
              <a:off x="3205443" y="4158082"/>
              <a:ext cx="52586" cy="59890"/>
            </a:xfrm>
            <a:custGeom>
              <a:avLst/>
              <a:gdLst/>
              <a:ahLst/>
              <a:cxnLst/>
              <a:rect l="l" t="t" r="r" b="b"/>
              <a:pathLst>
                <a:path w="1656" h="1886" extrusionOk="0">
                  <a:moveTo>
                    <a:pt x="905" y="349"/>
                  </a:moveTo>
                  <a:cubicBezTo>
                    <a:pt x="941" y="349"/>
                    <a:pt x="1000" y="361"/>
                    <a:pt x="1048" y="385"/>
                  </a:cubicBezTo>
                  <a:cubicBezTo>
                    <a:pt x="1143" y="421"/>
                    <a:pt x="1215" y="516"/>
                    <a:pt x="1238" y="623"/>
                  </a:cubicBezTo>
                  <a:cubicBezTo>
                    <a:pt x="1286" y="742"/>
                    <a:pt x="1274" y="885"/>
                    <a:pt x="1203" y="1016"/>
                  </a:cubicBezTo>
                  <a:cubicBezTo>
                    <a:pt x="1077" y="1268"/>
                    <a:pt x="774" y="1530"/>
                    <a:pt x="582" y="1530"/>
                  </a:cubicBezTo>
                  <a:cubicBezTo>
                    <a:pt x="556" y="1530"/>
                    <a:pt x="533" y="1526"/>
                    <a:pt x="512" y="1516"/>
                  </a:cubicBezTo>
                  <a:cubicBezTo>
                    <a:pt x="334" y="1421"/>
                    <a:pt x="346" y="945"/>
                    <a:pt x="465" y="683"/>
                  </a:cubicBezTo>
                  <a:cubicBezTo>
                    <a:pt x="524" y="540"/>
                    <a:pt x="631" y="444"/>
                    <a:pt x="750" y="385"/>
                  </a:cubicBezTo>
                  <a:cubicBezTo>
                    <a:pt x="798" y="361"/>
                    <a:pt x="857" y="349"/>
                    <a:pt x="905" y="349"/>
                  </a:cubicBezTo>
                  <a:close/>
                  <a:moveTo>
                    <a:pt x="917" y="1"/>
                  </a:moveTo>
                  <a:cubicBezTo>
                    <a:pt x="816" y="1"/>
                    <a:pt x="715" y="22"/>
                    <a:pt x="619" y="63"/>
                  </a:cubicBezTo>
                  <a:cubicBezTo>
                    <a:pt x="429" y="159"/>
                    <a:pt x="262" y="325"/>
                    <a:pt x="155" y="528"/>
                  </a:cubicBezTo>
                  <a:cubicBezTo>
                    <a:pt x="48" y="742"/>
                    <a:pt x="0" y="1004"/>
                    <a:pt x="24" y="1242"/>
                  </a:cubicBezTo>
                  <a:cubicBezTo>
                    <a:pt x="48" y="1540"/>
                    <a:pt x="167" y="1742"/>
                    <a:pt x="357" y="1837"/>
                  </a:cubicBezTo>
                  <a:cubicBezTo>
                    <a:pt x="441" y="1873"/>
                    <a:pt x="512" y="1885"/>
                    <a:pt x="584" y="1885"/>
                  </a:cubicBezTo>
                  <a:cubicBezTo>
                    <a:pt x="953" y="1885"/>
                    <a:pt x="1358" y="1504"/>
                    <a:pt x="1524" y="1171"/>
                  </a:cubicBezTo>
                  <a:cubicBezTo>
                    <a:pt x="1631" y="956"/>
                    <a:pt x="1655" y="742"/>
                    <a:pt x="1596" y="528"/>
                  </a:cubicBezTo>
                  <a:cubicBezTo>
                    <a:pt x="1536" y="325"/>
                    <a:pt x="1405" y="159"/>
                    <a:pt x="1215" y="63"/>
                  </a:cubicBezTo>
                  <a:cubicBezTo>
                    <a:pt x="1119" y="22"/>
                    <a:pt x="1018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4" name="Google Shape;9124;p76"/>
            <p:cNvSpPr/>
            <p:nvPr/>
          </p:nvSpPr>
          <p:spPr>
            <a:xfrm>
              <a:off x="3092777" y="4212002"/>
              <a:ext cx="144453" cy="102759"/>
            </a:xfrm>
            <a:custGeom>
              <a:avLst/>
              <a:gdLst/>
              <a:ahLst/>
              <a:cxnLst/>
              <a:rect l="l" t="t" r="r" b="b"/>
              <a:pathLst>
                <a:path w="4549" h="3236" extrusionOk="0">
                  <a:moveTo>
                    <a:pt x="2386" y="0"/>
                  </a:moveTo>
                  <a:cubicBezTo>
                    <a:pt x="2223" y="0"/>
                    <a:pt x="2061" y="17"/>
                    <a:pt x="1905" y="56"/>
                  </a:cubicBezTo>
                  <a:cubicBezTo>
                    <a:pt x="1334" y="175"/>
                    <a:pt x="834" y="485"/>
                    <a:pt x="476" y="949"/>
                  </a:cubicBezTo>
                  <a:cubicBezTo>
                    <a:pt x="131" y="1390"/>
                    <a:pt x="0" y="1914"/>
                    <a:pt x="84" y="2378"/>
                  </a:cubicBezTo>
                  <a:cubicBezTo>
                    <a:pt x="179" y="2830"/>
                    <a:pt x="488" y="3116"/>
                    <a:pt x="1000" y="3211"/>
                  </a:cubicBezTo>
                  <a:cubicBezTo>
                    <a:pt x="1119" y="3235"/>
                    <a:pt x="1262" y="3235"/>
                    <a:pt x="1417" y="3235"/>
                  </a:cubicBezTo>
                  <a:cubicBezTo>
                    <a:pt x="1715" y="3235"/>
                    <a:pt x="2084" y="3187"/>
                    <a:pt x="2524" y="3104"/>
                  </a:cubicBezTo>
                  <a:cubicBezTo>
                    <a:pt x="3203" y="2973"/>
                    <a:pt x="3679" y="2806"/>
                    <a:pt x="3989" y="2592"/>
                  </a:cubicBezTo>
                  <a:cubicBezTo>
                    <a:pt x="4394" y="2283"/>
                    <a:pt x="4548" y="1902"/>
                    <a:pt x="4465" y="1437"/>
                  </a:cubicBezTo>
                  <a:cubicBezTo>
                    <a:pt x="4394" y="1044"/>
                    <a:pt x="4132" y="687"/>
                    <a:pt x="3774" y="425"/>
                  </a:cubicBezTo>
                  <a:cubicBezTo>
                    <a:pt x="3746" y="401"/>
                    <a:pt x="3709" y="389"/>
                    <a:pt x="3672" y="389"/>
                  </a:cubicBezTo>
                  <a:cubicBezTo>
                    <a:pt x="3617" y="389"/>
                    <a:pt x="3560" y="416"/>
                    <a:pt x="3524" y="473"/>
                  </a:cubicBezTo>
                  <a:cubicBezTo>
                    <a:pt x="3465" y="544"/>
                    <a:pt x="3477" y="663"/>
                    <a:pt x="3572" y="723"/>
                  </a:cubicBezTo>
                  <a:cubicBezTo>
                    <a:pt x="3870" y="949"/>
                    <a:pt x="4060" y="1211"/>
                    <a:pt x="4120" y="1509"/>
                  </a:cubicBezTo>
                  <a:cubicBezTo>
                    <a:pt x="4179" y="1818"/>
                    <a:pt x="4072" y="2056"/>
                    <a:pt x="3774" y="2271"/>
                  </a:cubicBezTo>
                  <a:cubicBezTo>
                    <a:pt x="3501" y="2449"/>
                    <a:pt x="3084" y="2592"/>
                    <a:pt x="2453" y="2735"/>
                  </a:cubicBezTo>
                  <a:cubicBezTo>
                    <a:pt x="2024" y="2818"/>
                    <a:pt x="1679" y="2866"/>
                    <a:pt x="1417" y="2866"/>
                  </a:cubicBezTo>
                  <a:cubicBezTo>
                    <a:pt x="679" y="2866"/>
                    <a:pt x="500" y="2580"/>
                    <a:pt x="441" y="2283"/>
                  </a:cubicBezTo>
                  <a:cubicBezTo>
                    <a:pt x="298" y="1568"/>
                    <a:pt x="917" y="616"/>
                    <a:pt x="1977" y="390"/>
                  </a:cubicBezTo>
                  <a:cubicBezTo>
                    <a:pt x="2115" y="360"/>
                    <a:pt x="2254" y="344"/>
                    <a:pt x="2393" y="344"/>
                  </a:cubicBezTo>
                  <a:cubicBezTo>
                    <a:pt x="2587" y="344"/>
                    <a:pt x="2782" y="375"/>
                    <a:pt x="2977" y="437"/>
                  </a:cubicBezTo>
                  <a:cubicBezTo>
                    <a:pt x="2992" y="444"/>
                    <a:pt x="3008" y="447"/>
                    <a:pt x="3024" y="447"/>
                  </a:cubicBezTo>
                  <a:cubicBezTo>
                    <a:pt x="3097" y="447"/>
                    <a:pt x="3174" y="386"/>
                    <a:pt x="3203" y="318"/>
                  </a:cubicBezTo>
                  <a:cubicBezTo>
                    <a:pt x="3227" y="235"/>
                    <a:pt x="3167" y="128"/>
                    <a:pt x="3084" y="92"/>
                  </a:cubicBezTo>
                  <a:cubicBezTo>
                    <a:pt x="2859" y="36"/>
                    <a:pt x="2621" y="0"/>
                    <a:pt x="2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5" name="Google Shape;9125;p76"/>
            <p:cNvSpPr/>
            <p:nvPr/>
          </p:nvSpPr>
          <p:spPr>
            <a:xfrm>
              <a:off x="3283307" y="4290469"/>
              <a:ext cx="55254" cy="70782"/>
            </a:xfrm>
            <a:custGeom>
              <a:avLst/>
              <a:gdLst/>
              <a:ahLst/>
              <a:cxnLst/>
              <a:rect l="l" t="t" r="r" b="b"/>
              <a:pathLst>
                <a:path w="1740" h="2229" extrusionOk="0">
                  <a:moveTo>
                    <a:pt x="858" y="347"/>
                  </a:moveTo>
                  <a:cubicBezTo>
                    <a:pt x="1144" y="383"/>
                    <a:pt x="1346" y="645"/>
                    <a:pt x="1334" y="1002"/>
                  </a:cubicBezTo>
                  <a:cubicBezTo>
                    <a:pt x="1334" y="1288"/>
                    <a:pt x="1203" y="1598"/>
                    <a:pt x="1025" y="1764"/>
                  </a:cubicBezTo>
                  <a:cubicBezTo>
                    <a:pt x="985" y="1804"/>
                    <a:pt x="928" y="1853"/>
                    <a:pt x="854" y="1853"/>
                  </a:cubicBezTo>
                  <a:cubicBezTo>
                    <a:pt x="840" y="1853"/>
                    <a:pt x="825" y="1851"/>
                    <a:pt x="811" y="1848"/>
                  </a:cubicBezTo>
                  <a:cubicBezTo>
                    <a:pt x="572" y="1836"/>
                    <a:pt x="322" y="1359"/>
                    <a:pt x="334" y="943"/>
                  </a:cubicBezTo>
                  <a:cubicBezTo>
                    <a:pt x="334" y="752"/>
                    <a:pt x="418" y="586"/>
                    <a:pt x="525" y="466"/>
                  </a:cubicBezTo>
                  <a:cubicBezTo>
                    <a:pt x="620" y="395"/>
                    <a:pt x="727" y="347"/>
                    <a:pt x="822" y="347"/>
                  </a:cubicBezTo>
                  <a:close/>
                  <a:moveTo>
                    <a:pt x="824" y="1"/>
                  </a:moveTo>
                  <a:cubicBezTo>
                    <a:pt x="626" y="1"/>
                    <a:pt x="431" y="73"/>
                    <a:pt x="299" y="216"/>
                  </a:cubicBezTo>
                  <a:cubicBezTo>
                    <a:pt x="96" y="395"/>
                    <a:pt x="1" y="645"/>
                    <a:pt x="1" y="943"/>
                  </a:cubicBezTo>
                  <a:cubicBezTo>
                    <a:pt x="1" y="1205"/>
                    <a:pt x="72" y="1502"/>
                    <a:pt x="203" y="1764"/>
                  </a:cubicBezTo>
                  <a:cubicBezTo>
                    <a:pt x="370" y="2062"/>
                    <a:pt x="596" y="2229"/>
                    <a:pt x="834" y="2229"/>
                  </a:cubicBezTo>
                  <a:lnTo>
                    <a:pt x="858" y="2229"/>
                  </a:lnTo>
                  <a:cubicBezTo>
                    <a:pt x="1013" y="2229"/>
                    <a:pt x="1168" y="2169"/>
                    <a:pt x="1311" y="2026"/>
                  </a:cubicBezTo>
                  <a:cubicBezTo>
                    <a:pt x="1561" y="1812"/>
                    <a:pt x="1727" y="1395"/>
                    <a:pt x="1739" y="1014"/>
                  </a:cubicBezTo>
                  <a:cubicBezTo>
                    <a:pt x="1704" y="466"/>
                    <a:pt x="1346" y="26"/>
                    <a:pt x="870" y="2"/>
                  </a:cubicBezTo>
                  <a:cubicBezTo>
                    <a:pt x="855" y="1"/>
                    <a:pt x="839" y="1"/>
                    <a:pt x="8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6" name="Google Shape;9126;p76"/>
            <p:cNvSpPr/>
            <p:nvPr/>
          </p:nvSpPr>
          <p:spPr>
            <a:xfrm>
              <a:off x="3221702" y="4306728"/>
              <a:ext cx="54460" cy="62462"/>
            </a:xfrm>
            <a:custGeom>
              <a:avLst/>
              <a:gdLst/>
              <a:ahLst/>
              <a:cxnLst/>
              <a:rect l="l" t="t" r="r" b="b"/>
              <a:pathLst>
                <a:path w="1715" h="1967" extrusionOk="0">
                  <a:moveTo>
                    <a:pt x="834" y="359"/>
                  </a:moveTo>
                  <a:cubicBezTo>
                    <a:pt x="905" y="359"/>
                    <a:pt x="988" y="371"/>
                    <a:pt x="1048" y="419"/>
                  </a:cubicBezTo>
                  <a:cubicBezTo>
                    <a:pt x="1143" y="490"/>
                    <a:pt x="1227" y="609"/>
                    <a:pt x="1262" y="752"/>
                  </a:cubicBezTo>
                  <a:cubicBezTo>
                    <a:pt x="1322" y="1074"/>
                    <a:pt x="1250" y="1538"/>
                    <a:pt x="1060" y="1598"/>
                  </a:cubicBezTo>
                  <a:cubicBezTo>
                    <a:pt x="1053" y="1599"/>
                    <a:pt x="1045" y="1599"/>
                    <a:pt x="1037" y="1599"/>
                  </a:cubicBezTo>
                  <a:cubicBezTo>
                    <a:pt x="965" y="1599"/>
                    <a:pt x="859" y="1550"/>
                    <a:pt x="762" y="1443"/>
                  </a:cubicBezTo>
                  <a:cubicBezTo>
                    <a:pt x="643" y="1324"/>
                    <a:pt x="536" y="1145"/>
                    <a:pt x="488" y="966"/>
                  </a:cubicBezTo>
                  <a:cubicBezTo>
                    <a:pt x="417" y="681"/>
                    <a:pt x="524" y="431"/>
                    <a:pt x="750" y="371"/>
                  </a:cubicBezTo>
                  <a:cubicBezTo>
                    <a:pt x="774" y="359"/>
                    <a:pt x="810" y="359"/>
                    <a:pt x="834" y="359"/>
                  </a:cubicBezTo>
                  <a:close/>
                  <a:moveTo>
                    <a:pt x="822" y="0"/>
                  </a:moveTo>
                  <a:cubicBezTo>
                    <a:pt x="762" y="0"/>
                    <a:pt x="702" y="9"/>
                    <a:pt x="643" y="26"/>
                  </a:cubicBezTo>
                  <a:cubicBezTo>
                    <a:pt x="226" y="133"/>
                    <a:pt x="0" y="585"/>
                    <a:pt x="131" y="1074"/>
                  </a:cubicBezTo>
                  <a:cubicBezTo>
                    <a:pt x="191" y="1288"/>
                    <a:pt x="334" y="1526"/>
                    <a:pt x="512" y="1705"/>
                  </a:cubicBezTo>
                  <a:cubicBezTo>
                    <a:pt x="667" y="1871"/>
                    <a:pt x="846" y="1967"/>
                    <a:pt x="1024" y="1967"/>
                  </a:cubicBezTo>
                  <a:cubicBezTo>
                    <a:pt x="1072" y="1967"/>
                    <a:pt x="1119" y="1967"/>
                    <a:pt x="1167" y="1943"/>
                  </a:cubicBezTo>
                  <a:cubicBezTo>
                    <a:pt x="1608" y="1812"/>
                    <a:pt x="1715" y="1121"/>
                    <a:pt x="1596" y="669"/>
                  </a:cubicBezTo>
                  <a:cubicBezTo>
                    <a:pt x="1536" y="431"/>
                    <a:pt x="1405" y="240"/>
                    <a:pt x="1238" y="133"/>
                  </a:cubicBezTo>
                  <a:cubicBezTo>
                    <a:pt x="1112" y="49"/>
                    <a:pt x="968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7" name="Google Shape;9127;p76"/>
            <p:cNvSpPr/>
            <p:nvPr/>
          </p:nvSpPr>
          <p:spPr>
            <a:xfrm>
              <a:off x="3333606" y="4316667"/>
              <a:ext cx="66940" cy="62748"/>
            </a:xfrm>
            <a:custGeom>
              <a:avLst/>
              <a:gdLst/>
              <a:ahLst/>
              <a:cxnLst/>
              <a:rect l="l" t="t" r="r" b="b"/>
              <a:pathLst>
                <a:path w="2108" h="1976" extrusionOk="0">
                  <a:moveTo>
                    <a:pt x="1255" y="0"/>
                  </a:moveTo>
                  <a:cubicBezTo>
                    <a:pt x="1107" y="0"/>
                    <a:pt x="954" y="38"/>
                    <a:pt x="810" y="118"/>
                  </a:cubicBezTo>
                  <a:cubicBezTo>
                    <a:pt x="715" y="165"/>
                    <a:pt x="691" y="284"/>
                    <a:pt x="739" y="356"/>
                  </a:cubicBezTo>
                  <a:cubicBezTo>
                    <a:pt x="762" y="419"/>
                    <a:pt x="823" y="451"/>
                    <a:pt x="886" y="451"/>
                  </a:cubicBezTo>
                  <a:cubicBezTo>
                    <a:pt x="917" y="451"/>
                    <a:pt x="949" y="443"/>
                    <a:pt x="977" y="427"/>
                  </a:cubicBezTo>
                  <a:cubicBezTo>
                    <a:pt x="1064" y="376"/>
                    <a:pt x="1156" y="351"/>
                    <a:pt x="1246" y="351"/>
                  </a:cubicBezTo>
                  <a:cubicBezTo>
                    <a:pt x="1364" y="351"/>
                    <a:pt x="1477" y="394"/>
                    <a:pt x="1572" y="475"/>
                  </a:cubicBezTo>
                  <a:cubicBezTo>
                    <a:pt x="1655" y="570"/>
                    <a:pt x="1715" y="665"/>
                    <a:pt x="1715" y="784"/>
                  </a:cubicBezTo>
                  <a:cubicBezTo>
                    <a:pt x="1715" y="951"/>
                    <a:pt x="1655" y="1118"/>
                    <a:pt x="1524" y="1249"/>
                  </a:cubicBezTo>
                  <a:cubicBezTo>
                    <a:pt x="1314" y="1468"/>
                    <a:pt x="975" y="1622"/>
                    <a:pt x="739" y="1622"/>
                  </a:cubicBezTo>
                  <a:cubicBezTo>
                    <a:pt x="655" y="1622"/>
                    <a:pt x="583" y="1602"/>
                    <a:pt x="536" y="1558"/>
                  </a:cubicBezTo>
                  <a:cubicBezTo>
                    <a:pt x="417" y="1463"/>
                    <a:pt x="441" y="1142"/>
                    <a:pt x="584" y="844"/>
                  </a:cubicBezTo>
                  <a:cubicBezTo>
                    <a:pt x="631" y="761"/>
                    <a:pt x="596" y="653"/>
                    <a:pt x="512" y="606"/>
                  </a:cubicBezTo>
                  <a:cubicBezTo>
                    <a:pt x="485" y="595"/>
                    <a:pt x="457" y="590"/>
                    <a:pt x="430" y="590"/>
                  </a:cubicBezTo>
                  <a:cubicBezTo>
                    <a:pt x="366" y="590"/>
                    <a:pt x="308" y="622"/>
                    <a:pt x="274" y="689"/>
                  </a:cubicBezTo>
                  <a:cubicBezTo>
                    <a:pt x="84" y="1070"/>
                    <a:pt x="0" y="1558"/>
                    <a:pt x="298" y="1832"/>
                  </a:cubicBezTo>
                  <a:cubicBezTo>
                    <a:pt x="417" y="1939"/>
                    <a:pt x="572" y="1975"/>
                    <a:pt x="751" y="1975"/>
                  </a:cubicBezTo>
                  <a:cubicBezTo>
                    <a:pt x="858" y="1975"/>
                    <a:pt x="953" y="1963"/>
                    <a:pt x="1072" y="1939"/>
                  </a:cubicBezTo>
                  <a:cubicBezTo>
                    <a:pt x="1346" y="1856"/>
                    <a:pt x="1608" y="1701"/>
                    <a:pt x="1786" y="1499"/>
                  </a:cubicBezTo>
                  <a:cubicBezTo>
                    <a:pt x="2001" y="1296"/>
                    <a:pt x="2108" y="1046"/>
                    <a:pt x="2084" y="773"/>
                  </a:cubicBezTo>
                  <a:cubicBezTo>
                    <a:pt x="2072" y="546"/>
                    <a:pt x="1989" y="356"/>
                    <a:pt x="1822" y="213"/>
                  </a:cubicBezTo>
                  <a:cubicBezTo>
                    <a:pt x="1663" y="74"/>
                    <a:pt x="1463" y="0"/>
                    <a:pt x="1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8" name="Google Shape;9128;p76"/>
            <p:cNvSpPr/>
            <p:nvPr/>
          </p:nvSpPr>
          <p:spPr>
            <a:xfrm>
              <a:off x="3371046" y="4372587"/>
              <a:ext cx="61636" cy="51792"/>
            </a:xfrm>
            <a:custGeom>
              <a:avLst/>
              <a:gdLst/>
              <a:ahLst/>
              <a:cxnLst/>
              <a:rect l="l" t="t" r="r" b="b"/>
              <a:pathLst>
                <a:path w="1941" h="1631" extrusionOk="0">
                  <a:moveTo>
                    <a:pt x="1181" y="373"/>
                  </a:moveTo>
                  <a:cubicBezTo>
                    <a:pt x="1315" y="373"/>
                    <a:pt x="1432" y="430"/>
                    <a:pt x="1500" y="547"/>
                  </a:cubicBezTo>
                  <a:cubicBezTo>
                    <a:pt x="1548" y="631"/>
                    <a:pt x="1560" y="738"/>
                    <a:pt x="1536" y="845"/>
                  </a:cubicBezTo>
                  <a:cubicBezTo>
                    <a:pt x="1488" y="964"/>
                    <a:pt x="1405" y="1071"/>
                    <a:pt x="1262" y="1143"/>
                  </a:cubicBezTo>
                  <a:cubicBezTo>
                    <a:pt x="1119" y="1226"/>
                    <a:pt x="929" y="1286"/>
                    <a:pt x="750" y="1286"/>
                  </a:cubicBezTo>
                  <a:cubicBezTo>
                    <a:pt x="595" y="1286"/>
                    <a:pt x="476" y="1250"/>
                    <a:pt x="429" y="1190"/>
                  </a:cubicBezTo>
                  <a:cubicBezTo>
                    <a:pt x="393" y="1131"/>
                    <a:pt x="417" y="988"/>
                    <a:pt x="488" y="857"/>
                  </a:cubicBezTo>
                  <a:cubicBezTo>
                    <a:pt x="584" y="702"/>
                    <a:pt x="726" y="559"/>
                    <a:pt x="869" y="464"/>
                  </a:cubicBezTo>
                  <a:cubicBezTo>
                    <a:pt x="975" y="404"/>
                    <a:pt x="1083" y="373"/>
                    <a:pt x="1181" y="373"/>
                  </a:cubicBezTo>
                  <a:close/>
                  <a:moveTo>
                    <a:pt x="1161" y="0"/>
                  </a:moveTo>
                  <a:cubicBezTo>
                    <a:pt x="998" y="0"/>
                    <a:pt x="826" y="47"/>
                    <a:pt x="667" y="143"/>
                  </a:cubicBezTo>
                  <a:cubicBezTo>
                    <a:pt x="465" y="262"/>
                    <a:pt x="286" y="452"/>
                    <a:pt x="167" y="667"/>
                  </a:cubicBezTo>
                  <a:cubicBezTo>
                    <a:pt x="12" y="917"/>
                    <a:pt x="0" y="1167"/>
                    <a:pt x="107" y="1345"/>
                  </a:cubicBezTo>
                  <a:cubicBezTo>
                    <a:pt x="214" y="1524"/>
                    <a:pt x="429" y="1631"/>
                    <a:pt x="726" y="1631"/>
                  </a:cubicBezTo>
                  <a:cubicBezTo>
                    <a:pt x="965" y="1631"/>
                    <a:pt x="1238" y="1559"/>
                    <a:pt x="1429" y="1440"/>
                  </a:cubicBezTo>
                  <a:cubicBezTo>
                    <a:pt x="1643" y="1321"/>
                    <a:pt x="1786" y="1143"/>
                    <a:pt x="1858" y="952"/>
                  </a:cubicBezTo>
                  <a:cubicBezTo>
                    <a:pt x="1941" y="750"/>
                    <a:pt x="1917" y="536"/>
                    <a:pt x="1798" y="357"/>
                  </a:cubicBezTo>
                  <a:cubicBezTo>
                    <a:pt x="1666" y="122"/>
                    <a:pt x="1425" y="0"/>
                    <a:pt x="11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9" name="Google Shape;9129;p76"/>
            <p:cNvSpPr/>
            <p:nvPr/>
          </p:nvSpPr>
          <p:spPr>
            <a:xfrm>
              <a:off x="3227735" y="4370904"/>
              <a:ext cx="142961" cy="109809"/>
            </a:xfrm>
            <a:custGeom>
              <a:avLst/>
              <a:gdLst/>
              <a:ahLst/>
              <a:cxnLst/>
              <a:rect l="l" t="t" r="r" b="b"/>
              <a:pathLst>
                <a:path w="4502" h="3458" extrusionOk="0">
                  <a:moveTo>
                    <a:pt x="2067" y="1"/>
                  </a:moveTo>
                  <a:cubicBezTo>
                    <a:pt x="1808" y="1"/>
                    <a:pt x="1548" y="43"/>
                    <a:pt x="1298" y="124"/>
                  </a:cubicBezTo>
                  <a:cubicBezTo>
                    <a:pt x="763" y="303"/>
                    <a:pt x="358" y="660"/>
                    <a:pt x="179" y="1089"/>
                  </a:cubicBezTo>
                  <a:cubicBezTo>
                    <a:pt x="1" y="1517"/>
                    <a:pt x="96" y="1934"/>
                    <a:pt x="465" y="2291"/>
                  </a:cubicBezTo>
                  <a:cubicBezTo>
                    <a:pt x="739" y="2565"/>
                    <a:pt x="1168" y="2803"/>
                    <a:pt x="1810" y="3065"/>
                  </a:cubicBezTo>
                  <a:cubicBezTo>
                    <a:pt x="2441" y="3339"/>
                    <a:pt x="2918" y="3458"/>
                    <a:pt x="3299" y="3458"/>
                  </a:cubicBezTo>
                  <a:cubicBezTo>
                    <a:pt x="3799" y="3458"/>
                    <a:pt x="4156" y="3232"/>
                    <a:pt x="4335" y="2803"/>
                  </a:cubicBezTo>
                  <a:cubicBezTo>
                    <a:pt x="4501" y="2434"/>
                    <a:pt x="4501" y="1982"/>
                    <a:pt x="4335" y="1565"/>
                  </a:cubicBezTo>
                  <a:cubicBezTo>
                    <a:pt x="4316" y="1498"/>
                    <a:pt x="4244" y="1447"/>
                    <a:pt x="4167" y="1447"/>
                  </a:cubicBezTo>
                  <a:cubicBezTo>
                    <a:pt x="4147" y="1447"/>
                    <a:pt x="4128" y="1450"/>
                    <a:pt x="4108" y="1458"/>
                  </a:cubicBezTo>
                  <a:cubicBezTo>
                    <a:pt x="4025" y="1493"/>
                    <a:pt x="3965" y="1589"/>
                    <a:pt x="4013" y="1684"/>
                  </a:cubicBezTo>
                  <a:cubicBezTo>
                    <a:pt x="4120" y="2029"/>
                    <a:pt x="4144" y="2374"/>
                    <a:pt x="4025" y="2648"/>
                  </a:cubicBezTo>
                  <a:cubicBezTo>
                    <a:pt x="3927" y="2880"/>
                    <a:pt x="3758" y="3083"/>
                    <a:pt x="3320" y="3083"/>
                  </a:cubicBezTo>
                  <a:cubicBezTo>
                    <a:pt x="3016" y="3083"/>
                    <a:pt x="2583" y="2985"/>
                    <a:pt x="1953" y="2732"/>
                  </a:cubicBezTo>
                  <a:cubicBezTo>
                    <a:pt x="1358" y="2482"/>
                    <a:pt x="977" y="2267"/>
                    <a:pt x="739" y="2029"/>
                  </a:cubicBezTo>
                  <a:cubicBezTo>
                    <a:pt x="477" y="1767"/>
                    <a:pt x="406" y="1517"/>
                    <a:pt x="525" y="1220"/>
                  </a:cubicBezTo>
                  <a:cubicBezTo>
                    <a:pt x="656" y="886"/>
                    <a:pt x="989" y="612"/>
                    <a:pt x="1418" y="458"/>
                  </a:cubicBezTo>
                  <a:cubicBezTo>
                    <a:pt x="1628" y="393"/>
                    <a:pt x="1846" y="360"/>
                    <a:pt x="2065" y="360"/>
                  </a:cubicBezTo>
                  <a:cubicBezTo>
                    <a:pt x="2328" y="360"/>
                    <a:pt x="2593" y="408"/>
                    <a:pt x="2846" y="505"/>
                  </a:cubicBezTo>
                  <a:cubicBezTo>
                    <a:pt x="3156" y="636"/>
                    <a:pt x="3442" y="839"/>
                    <a:pt x="3656" y="1101"/>
                  </a:cubicBezTo>
                  <a:cubicBezTo>
                    <a:pt x="3692" y="1144"/>
                    <a:pt x="3751" y="1170"/>
                    <a:pt x="3807" y="1170"/>
                  </a:cubicBezTo>
                  <a:cubicBezTo>
                    <a:pt x="3843" y="1170"/>
                    <a:pt x="3878" y="1159"/>
                    <a:pt x="3906" y="1136"/>
                  </a:cubicBezTo>
                  <a:cubicBezTo>
                    <a:pt x="3977" y="1077"/>
                    <a:pt x="3989" y="958"/>
                    <a:pt x="3930" y="874"/>
                  </a:cubicBezTo>
                  <a:cubicBezTo>
                    <a:pt x="3680" y="577"/>
                    <a:pt x="3358" y="339"/>
                    <a:pt x="2977" y="184"/>
                  </a:cubicBezTo>
                  <a:cubicBezTo>
                    <a:pt x="2686" y="61"/>
                    <a:pt x="2376" y="1"/>
                    <a:pt x="2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30" name="Google Shape;9130;p76"/>
          <p:cNvGrpSpPr/>
          <p:nvPr/>
        </p:nvGrpSpPr>
        <p:grpSpPr>
          <a:xfrm>
            <a:off x="3896783" y="4135506"/>
            <a:ext cx="232955" cy="340318"/>
            <a:chOff x="3662144" y="4135505"/>
            <a:chExt cx="232955" cy="340318"/>
          </a:xfrm>
          <a:solidFill>
            <a:schemeClr val="tx1"/>
          </a:solidFill>
        </p:grpSpPr>
        <p:sp>
          <p:nvSpPr>
            <p:cNvPr id="9131" name="Google Shape;9131;p76"/>
            <p:cNvSpPr/>
            <p:nvPr/>
          </p:nvSpPr>
          <p:spPr>
            <a:xfrm>
              <a:off x="3662144" y="4135505"/>
              <a:ext cx="163761" cy="340318"/>
            </a:xfrm>
            <a:custGeom>
              <a:avLst/>
              <a:gdLst/>
              <a:ahLst/>
              <a:cxnLst/>
              <a:rect l="l" t="t" r="r" b="b"/>
              <a:pathLst>
                <a:path w="5157" h="10717" extrusionOk="0">
                  <a:moveTo>
                    <a:pt x="2573" y="1"/>
                  </a:moveTo>
                  <a:cubicBezTo>
                    <a:pt x="1715" y="1"/>
                    <a:pt x="1013" y="703"/>
                    <a:pt x="1013" y="1572"/>
                  </a:cubicBezTo>
                  <a:lnTo>
                    <a:pt x="1013" y="6097"/>
                  </a:lnTo>
                  <a:cubicBezTo>
                    <a:pt x="370" y="6585"/>
                    <a:pt x="1" y="7347"/>
                    <a:pt x="1" y="8144"/>
                  </a:cubicBezTo>
                  <a:cubicBezTo>
                    <a:pt x="1" y="9561"/>
                    <a:pt x="1156" y="10716"/>
                    <a:pt x="2573" y="10716"/>
                  </a:cubicBezTo>
                  <a:cubicBezTo>
                    <a:pt x="3990" y="10716"/>
                    <a:pt x="5144" y="9561"/>
                    <a:pt x="5144" y="8144"/>
                  </a:cubicBezTo>
                  <a:cubicBezTo>
                    <a:pt x="5156" y="7323"/>
                    <a:pt x="4775" y="6573"/>
                    <a:pt x="4144" y="6073"/>
                  </a:cubicBezTo>
                  <a:lnTo>
                    <a:pt x="4144" y="3322"/>
                  </a:lnTo>
                  <a:cubicBezTo>
                    <a:pt x="4144" y="3239"/>
                    <a:pt x="4061" y="3156"/>
                    <a:pt x="3978" y="3156"/>
                  </a:cubicBezTo>
                  <a:cubicBezTo>
                    <a:pt x="3882" y="3156"/>
                    <a:pt x="3811" y="3239"/>
                    <a:pt x="3811" y="3322"/>
                  </a:cubicBezTo>
                  <a:lnTo>
                    <a:pt x="3811" y="6168"/>
                  </a:lnTo>
                  <a:cubicBezTo>
                    <a:pt x="3811" y="6216"/>
                    <a:pt x="3847" y="6275"/>
                    <a:pt x="3871" y="6299"/>
                  </a:cubicBezTo>
                  <a:cubicBezTo>
                    <a:pt x="4466" y="6716"/>
                    <a:pt x="4823" y="7418"/>
                    <a:pt x="4823" y="8133"/>
                  </a:cubicBezTo>
                  <a:cubicBezTo>
                    <a:pt x="4823" y="9359"/>
                    <a:pt x="3811" y="10383"/>
                    <a:pt x="2573" y="10383"/>
                  </a:cubicBezTo>
                  <a:cubicBezTo>
                    <a:pt x="1346" y="10383"/>
                    <a:pt x="322" y="9371"/>
                    <a:pt x="322" y="8133"/>
                  </a:cubicBezTo>
                  <a:cubicBezTo>
                    <a:pt x="322" y="7406"/>
                    <a:pt x="680" y="6716"/>
                    <a:pt x="1275" y="6299"/>
                  </a:cubicBezTo>
                  <a:cubicBezTo>
                    <a:pt x="1323" y="6275"/>
                    <a:pt x="1334" y="6228"/>
                    <a:pt x="1334" y="6168"/>
                  </a:cubicBezTo>
                  <a:lnTo>
                    <a:pt x="1334" y="1572"/>
                  </a:lnTo>
                  <a:cubicBezTo>
                    <a:pt x="1334" y="882"/>
                    <a:pt x="1894" y="334"/>
                    <a:pt x="2573" y="334"/>
                  </a:cubicBezTo>
                  <a:cubicBezTo>
                    <a:pt x="3263" y="334"/>
                    <a:pt x="3811" y="882"/>
                    <a:pt x="3811" y="1572"/>
                  </a:cubicBezTo>
                  <a:lnTo>
                    <a:pt x="3811" y="2703"/>
                  </a:lnTo>
                  <a:cubicBezTo>
                    <a:pt x="3811" y="2787"/>
                    <a:pt x="3882" y="2858"/>
                    <a:pt x="3978" y="2858"/>
                  </a:cubicBezTo>
                  <a:cubicBezTo>
                    <a:pt x="4061" y="2858"/>
                    <a:pt x="4132" y="2787"/>
                    <a:pt x="4132" y="2703"/>
                  </a:cubicBezTo>
                  <a:lnTo>
                    <a:pt x="4132" y="1572"/>
                  </a:lnTo>
                  <a:cubicBezTo>
                    <a:pt x="4132" y="703"/>
                    <a:pt x="3442" y="1"/>
                    <a:pt x="25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32" name="Google Shape;9132;p76"/>
            <p:cNvSpPr/>
            <p:nvPr/>
          </p:nvSpPr>
          <p:spPr>
            <a:xfrm>
              <a:off x="3689771" y="4162719"/>
              <a:ext cx="109650" cy="285859"/>
            </a:xfrm>
            <a:custGeom>
              <a:avLst/>
              <a:gdLst/>
              <a:ahLst/>
              <a:cxnLst/>
              <a:rect l="l" t="t" r="r" b="b"/>
              <a:pathLst>
                <a:path w="3453" h="9002" extrusionOk="0">
                  <a:moveTo>
                    <a:pt x="1727" y="310"/>
                  </a:moveTo>
                  <a:cubicBezTo>
                    <a:pt x="1941" y="310"/>
                    <a:pt x="2108" y="489"/>
                    <a:pt x="2108" y="691"/>
                  </a:cubicBezTo>
                  <a:lnTo>
                    <a:pt x="2108" y="1156"/>
                  </a:lnTo>
                  <a:lnTo>
                    <a:pt x="1322" y="1156"/>
                  </a:lnTo>
                  <a:lnTo>
                    <a:pt x="1322" y="691"/>
                  </a:lnTo>
                  <a:cubicBezTo>
                    <a:pt x="1322" y="489"/>
                    <a:pt x="1500" y="310"/>
                    <a:pt x="1727" y="310"/>
                  </a:cubicBezTo>
                  <a:close/>
                  <a:moveTo>
                    <a:pt x="2108" y="1489"/>
                  </a:moveTo>
                  <a:lnTo>
                    <a:pt x="2108" y="2382"/>
                  </a:lnTo>
                  <a:lnTo>
                    <a:pt x="1322" y="2382"/>
                  </a:lnTo>
                  <a:lnTo>
                    <a:pt x="1322" y="1489"/>
                  </a:lnTo>
                  <a:close/>
                  <a:moveTo>
                    <a:pt x="2108" y="2704"/>
                  </a:moveTo>
                  <a:lnTo>
                    <a:pt x="2108" y="3596"/>
                  </a:lnTo>
                  <a:lnTo>
                    <a:pt x="1322" y="3596"/>
                  </a:lnTo>
                  <a:lnTo>
                    <a:pt x="1322" y="2704"/>
                  </a:lnTo>
                  <a:close/>
                  <a:moveTo>
                    <a:pt x="2108" y="3906"/>
                  </a:moveTo>
                  <a:lnTo>
                    <a:pt x="2108" y="4799"/>
                  </a:lnTo>
                  <a:lnTo>
                    <a:pt x="1322" y="4799"/>
                  </a:lnTo>
                  <a:lnTo>
                    <a:pt x="1322" y="3906"/>
                  </a:lnTo>
                  <a:close/>
                  <a:moveTo>
                    <a:pt x="1727" y="1"/>
                  </a:moveTo>
                  <a:cubicBezTo>
                    <a:pt x="1334" y="1"/>
                    <a:pt x="1012" y="310"/>
                    <a:pt x="1012" y="715"/>
                  </a:cubicBezTo>
                  <a:lnTo>
                    <a:pt x="1012" y="5668"/>
                  </a:lnTo>
                  <a:lnTo>
                    <a:pt x="726" y="5871"/>
                  </a:lnTo>
                  <a:cubicBezTo>
                    <a:pt x="262" y="6204"/>
                    <a:pt x="0" y="6728"/>
                    <a:pt x="0" y="7276"/>
                  </a:cubicBezTo>
                  <a:cubicBezTo>
                    <a:pt x="0" y="7609"/>
                    <a:pt x="95" y="7954"/>
                    <a:pt x="298" y="8240"/>
                  </a:cubicBezTo>
                  <a:cubicBezTo>
                    <a:pt x="321" y="8286"/>
                    <a:pt x="374" y="8312"/>
                    <a:pt x="427" y="8312"/>
                  </a:cubicBezTo>
                  <a:cubicBezTo>
                    <a:pt x="457" y="8312"/>
                    <a:pt x="487" y="8304"/>
                    <a:pt x="512" y="8288"/>
                  </a:cubicBezTo>
                  <a:cubicBezTo>
                    <a:pt x="595" y="8240"/>
                    <a:pt x="607" y="8133"/>
                    <a:pt x="560" y="8061"/>
                  </a:cubicBezTo>
                  <a:cubicBezTo>
                    <a:pt x="393" y="7823"/>
                    <a:pt x="322" y="7549"/>
                    <a:pt x="322" y="7276"/>
                  </a:cubicBezTo>
                  <a:cubicBezTo>
                    <a:pt x="322" y="6811"/>
                    <a:pt x="548" y="6394"/>
                    <a:pt x="917" y="6121"/>
                  </a:cubicBezTo>
                  <a:lnTo>
                    <a:pt x="1274" y="5871"/>
                  </a:lnTo>
                  <a:cubicBezTo>
                    <a:pt x="1322" y="5847"/>
                    <a:pt x="1334" y="5799"/>
                    <a:pt x="1334" y="5740"/>
                  </a:cubicBezTo>
                  <a:lnTo>
                    <a:pt x="1334" y="5132"/>
                  </a:lnTo>
                  <a:lnTo>
                    <a:pt x="2119" y="5132"/>
                  </a:lnTo>
                  <a:lnTo>
                    <a:pt x="2119" y="5740"/>
                  </a:lnTo>
                  <a:cubicBezTo>
                    <a:pt x="2119" y="5787"/>
                    <a:pt x="2155" y="5847"/>
                    <a:pt x="2179" y="5871"/>
                  </a:cubicBezTo>
                  <a:lnTo>
                    <a:pt x="2536" y="6121"/>
                  </a:lnTo>
                  <a:cubicBezTo>
                    <a:pt x="2917" y="6394"/>
                    <a:pt x="3131" y="6823"/>
                    <a:pt x="3131" y="7276"/>
                  </a:cubicBezTo>
                  <a:cubicBezTo>
                    <a:pt x="3120" y="8049"/>
                    <a:pt x="2500" y="8669"/>
                    <a:pt x="1727" y="8669"/>
                  </a:cubicBezTo>
                  <a:cubicBezTo>
                    <a:pt x="1441" y="8669"/>
                    <a:pt x="1155" y="8585"/>
                    <a:pt x="917" y="8419"/>
                  </a:cubicBezTo>
                  <a:cubicBezTo>
                    <a:pt x="892" y="8402"/>
                    <a:pt x="863" y="8394"/>
                    <a:pt x="835" y="8394"/>
                  </a:cubicBezTo>
                  <a:cubicBezTo>
                    <a:pt x="782" y="8394"/>
                    <a:pt x="729" y="8420"/>
                    <a:pt x="691" y="8466"/>
                  </a:cubicBezTo>
                  <a:cubicBezTo>
                    <a:pt x="655" y="8538"/>
                    <a:pt x="667" y="8633"/>
                    <a:pt x="738" y="8692"/>
                  </a:cubicBezTo>
                  <a:cubicBezTo>
                    <a:pt x="1036" y="8895"/>
                    <a:pt x="1369" y="9002"/>
                    <a:pt x="1727" y="9002"/>
                  </a:cubicBezTo>
                  <a:cubicBezTo>
                    <a:pt x="2679" y="9002"/>
                    <a:pt x="3453" y="8228"/>
                    <a:pt x="3453" y="7276"/>
                  </a:cubicBezTo>
                  <a:cubicBezTo>
                    <a:pt x="3453" y="6716"/>
                    <a:pt x="3179" y="6192"/>
                    <a:pt x="2715" y="5871"/>
                  </a:cubicBezTo>
                  <a:lnTo>
                    <a:pt x="2441" y="5668"/>
                  </a:lnTo>
                  <a:lnTo>
                    <a:pt x="2441" y="715"/>
                  </a:lnTo>
                  <a:cubicBezTo>
                    <a:pt x="2441" y="322"/>
                    <a:pt x="2119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33" name="Google Shape;9133;p76"/>
            <p:cNvSpPr/>
            <p:nvPr/>
          </p:nvSpPr>
          <p:spPr>
            <a:xfrm>
              <a:off x="3838352" y="4182375"/>
              <a:ext cx="56746" cy="94947"/>
            </a:xfrm>
            <a:custGeom>
              <a:avLst/>
              <a:gdLst/>
              <a:ahLst/>
              <a:cxnLst/>
              <a:rect l="l" t="t" r="r" b="b"/>
              <a:pathLst>
                <a:path w="1787" h="2990" extrusionOk="0">
                  <a:moveTo>
                    <a:pt x="881" y="1"/>
                  </a:moveTo>
                  <a:cubicBezTo>
                    <a:pt x="334" y="1"/>
                    <a:pt x="0" y="334"/>
                    <a:pt x="0" y="894"/>
                  </a:cubicBezTo>
                  <a:lnTo>
                    <a:pt x="0" y="2096"/>
                  </a:lnTo>
                  <a:cubicBezTo>
                    <a:pt x="0" y="2394"/>
                    <a:pt x="96" y="2632"/>
                    <a:pt x="262" y="2787"/>
                  </a:cubicBezTo>
                  <a:cubicBezTo>
                    <a:pt x="405" y="2918"/>
                    <a:pt x="619" y="2989"/>
                    <a:pt x="869" y="2989"/>
                  </a:cubicBezTo>
                  <a:cubicBezTo>
                    <a:pt x="1393" y="2989"/>
                    <a:pt x="1751" y="2692"/>
                    <a:pt x="1751" y="2263"/>
                  </a:cubicBezTo>
                  <a:cubicBezTo>
                    <a:pt x="1786" y="2120"/>
                    <a:pt x="1715" y="2073"/>
                    <a:pt x="1596" y="2073"/>
                  </a:cubicBezTo>
                  <a:cubicBezTo>
                    <a:pt x="1489" y="2073"/>
                    <a:pt x="1417" y="2120"/>
                    <a:pt x="1417" y="2192"/>
                  </a:cubicBezTo>
                  <a:cubicBezTo>
                    <a:pt x="1393" y="2382"/>
                    <a:pt x="1358" y="2668"/>
                    <a:pt x="917" y="2668"/>
                  </a:cubicBezTo>
                  <a:cubicBezTo>
                    <a:pt x="560" y="2668"/>
                    <a:pt x="381" y="2489"/>
                    <a:pt x="381" y="2096"/>
                  </a:cubicBezTo>
                  <a:lnTo>
                    <a:pt x="381" y="894"/>
                  </a:lnTo>
                  <a:cubicBezTo>
                    <a:pt x="381" y="525"/>
                    <a:pt x="560" y="334"/>
                    <a:pt x="893" y="334"/>
                  </a:cubicBezTo>
                  <a:cubicBezTo>
                    <a:pt x="1298" y="334"/>
                    <a:pt x="1405" y="584"/>
                    <a:pt x="1405" y="775"/>
                  </a:cubicBezTo>
                  <a:cubicBezTo>
                    <a:pt x="1405" y="846"/>
                    <a:pt x="1477" y="906"/>
                    <a:pt x="1584" y="906"/>
                  </a:cubicBezTo>
                  <a:cubicBezTo>
                    <a:pt x="1703" y="906"/>
                    <a:pt x="1762" y="882"/>
                    <a:pt x="1762" y="715"/>
                  </a:cubicBezTo>
                  <a:cubicBezTo>
                    <a:pt x="1762" y="299"/>
                    <a:pt x="1405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34" name="Google Shape;9134;p76"/>
            <p:cNvSpPr/>
            <p:nvPr/>
          </p:nvSpPr>
          <p:spPr>
            <a:xfrm>
              <a:off x="3813012" y="4151763"/>
              <a:ext cx="32930" cy="32930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36" y="310"/>
                  </a:moveTo>
                  <a:cubicBezTo>
                    <a:pt x="644" y="310"/>
                    <a:pt x="739" y="405"/>
                    <a:pt x="739" y="524"/>
                  </a:cubicBezTo>
                  <a:cubicBezTo>
                    <a:pt x="727" y="620"/>
                    <a:pt x="644" y="727"/>
                    <a:pt x="536" y="727"/>
                  </a:cubicBezTo>
                  <a:cubicBezTo>
                    <a:pt x="429" y="727"/>
                    <a:pt x="322" y="643"/>
                    <a:pt x="322" y="524"/>
                  </a:cubicBezTo>
                  <a:cubicBezTo>
                    <a:pt x="322" y="417"/>
                    <a:pt x="417" y="310"/>
                    <a:pt x="536" y="310"/>
                  </a:cubicBezTo>
                  <a:close/>
                  <a:moveTo>
                    <a:pt x="524" y="1"/>
                  </a:moveTo>
                  <a:cubicBezTo>
                    <a:pt x="239" y="1"/>
                    <a:pt x="1" y="239"/>
                    <a:pt x="1" y="524"/>
                  </a:cubicBezTo>
                  <a:cubicBezTo>
                    <a:pt x="1" y="798"/>
                    <a:pt x="239" y="1036"/>
                    <a:pt x="524" y="1036"/>
                  </a:cubicBezTo>
                  <a:cubicBezTo>
                    <a:pt x="822" y="1036"/>
                    <a:pt x="1036" y="798"/>
                    <a:pt x="1036" y="524"/>
                  </a:cubicBezTo>
                  <a:cubicBezTo>
                    <a:pt x="1036" y="239"/>
                    <a:pt x="79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35" name="Google Shape;9135;p76"/>
          <p:cNvGrpSpPr/>
          <p:nvPr/>
        </p:nvGrpSpPr>
        <p:grpSpPr>
          <a:xfrm>
            <a:off x="4383777" y="4121151"/>
            <a:ext cx="344065" cy="368644"/>
            <a:chOff x="4149138" y="4121151"/>
            <a:chExt cx="344065" cy="368644"/>
          </a:xfrm>
          <a:solidFill>
            <a:schemeClr val="tx1"/>
          </a:solidFill>
        </p:grpSpPr>
        <p:sp>
          <p:nvSpPr>
            <p:cNvPr id="9136" name="Google Shape;9136;p76"/>
            <p:cNvSpPr/>
            <p:nvPr/>
          </p:nvSpPr>
          <p:spPr>
            <a:xfrm>
              <a:off x="4205853" y="4182724"/>
              <a:ext cx="225746" cy="307071"/>
            </a:xfrm>
            <a:custGeom>
              <a:avLst/>
              <a:gdLst/>
              <a:ahLst/>
              <a:cxnLst/>
              <a:rect l="l" t="t" r="r" b="b"/>
              <a:pathLst>
                <a:path w="7109" h="9670" extrusionOk="0">
                  <a:moveTo>
                    <a:pt x="3643" y="359"/>
                  </a:moveTo>
                  <a:cubicBezTo>
                    <a:pt x="4417" y="359"/>
                    <a:pt x="5132" y="645"/>
                    <a:pt x="5703" y="1157"/>
                  </a:cubicBezTo>
                  <a:cubicBezTo>
                    <a:pt x="6358" y="1752"/>
                    <a:pt x="6751" y="2597"/>
                    <a:pt x="6751" y="3478"/>
                  </a:cubicBezTo>
                  <a:cubicBezTo>
                    <a:pt x="6739" y="4074"/>
                    <a:pt x="6572" y="4669"/>
                    <a:pt x="6251" y="5157"/>
                  </a:cubicBezTo>
                  <a:cubicBezTo>
                    <a:pt x="5929" y="5645"/>
                    <a:pt x="5489" y="6038"/>
                    <a:pt x="4953" y="6288"/>
                  </a:cubicBezTo>
                  <a:cubicBezTo>
                    <a:pt x="4620" y="6431"/>
                    <a:pt x="4417" y="6776"/>
                    <a:pt x="4417" y="7146"/>
                  </a:cubicBezTo>
                  <a:lnTo>
                    <a:pt x="4417" y="7360"/>
                  </a:lnTo>
                  <a:lnTo>
                    <a:pt x="2834" y="7360"/>
                  </a:lnTo>
                  <a:lnTo>
                    <a:pt x="2834" y="7146"/>
                  </a:lnTo>
                  <a:cubicBezTo>
                    <a:pt x="2834" y="6776"/>
                    <a:pt x="2631" y="6455"/>
                    <a:pt x="2298" y="6288"/>
                  </a:cubicBezTo>
                  <a:cubicBezTo>
                    <a:pt x="1084" y="5705"/>
                    <a:pt x="381" y="4407"/>
                    <a:pt x="548" y="3074"/>
                  </a:cubicBezTo>
                  <a:cubicBezTo>
                    <a:pt x="726" y="1669"/>
                    <a:pt x="1869" y="526"/>
                    <a:pt x="3286" y="383"/>
                  </a:cubicBezTo>
                  <a:cubicBezTo>
                    <a:pt x="3405" y="359"/>
                    <a:pt x="3524" y="359"/>
                    <a:pt x="3643" y="359"/>
                  </a:cubicBezTo>
                  <a:close/>
                  <a:moveTo>
                    <a:pt x="4417" y="7729"/>
                  </a:moveTo>
                  <a:lnTo>
                    <a:pt x="4417" y="8324"/>
                  </a:lnTo>
                  <a:cubicBezTo>
                    <a:pt x="4417" y="8443"/>
                    <a:pt x="4322" y="8539"/>
                    <a:pt x="4203" y="8539"/>
                  </a:cubicBezTo>
                  <a:lnTo>
                    <a:pt x="3048" y="8539"/>
                  </a:lnTo>
                  <a:cubicBezTo>
                    <a:pt x="2929" y="8539"/>
                    <a:pt x="2834" y="8443"/>
                    <a:pt x="2834" y="8324"/>
                  </a:cubicBezTo>
                  <a:lnTo>
                    <a:pt x="2834" y="7729"/>
                  </a:lnTo>
                  <a:close/>
                  <a:moveTo>
                    <a:pt x="4024" y="8896"/>
                  </a:moveTo>
                  <a:lnTo>
                    <a:pt x="4024" y="9098"/>
                  </a:lnTo>
                  <a:cubicBezTo>
                    <a:pt x="4024" y="9217"/>
                    <a:pt x="3941" y="9313"/>
                    <a:pt x="3822" y="9313"/>
                  </a:cubicBezTo>
                  <a:lnTo>
                    <a:pt x="3429" y="9313"/>
                  </a:lnTo>
                  <a:cubicBezTo>
                    <a:pt x="3310" y="9313"/>
                    <a:pt x="3227" y="9217"/>
                    <a:pt x="3227" y="9098"/>
                  </a:cubicBezTo>
                  <a:lnTo>
                    <a:pt x="3227" y="8896"/>
                  </a:lnTo>
                  <a:close/>
                  <a:moveTo>
                    <a:pt x="3658" y="1"/>
                  </a:moveTo>
                  <a:cubicBezTo>
                    <a:pt x="3519" y="1"/>
                    <a:pt x="3379" y="9"/>
                    <a:pt x="3239" y="26"/>
                  </a:cubicBezTo>
                  <a:cubicBezTo>
                    <a:pt x="1667" y="204"/>
                    <a:pt x="381" y="1466"/>
                    <a:pt x="191" y="3026"/>
                  </a:cubicBezTo>
                  <a:cubicBezTo>
                    <a:pt x="0" y="4526"/>
                    <a:pt x="786" y="5979"/>
                    <a:pt x="2155" y="6610"/>
                  </a:cubicBezTo>
                  <a:cubicBezTo>
                    <a:pt x="2358" y="6705"/>
                    <a:pt x="2477" y="6931"/>
                    <a:pt x="2477" y="7146"/>
                  </a:cubicBezTo>
                  <a:lnTo>
                    <a:pt x="2477" y="8324"/>
                  </a:lnTo>
                  <a:cubicBezTo>
                    <a:pt x="2477" y="8574"/>
                    <a:pt x="2643" y="8789"/>
                    <a:pt x="2870" y="8860"/>
                  </a:cubicBezTo>
                  <a:lnTo>
                    <a:pt x="2870" y="9098"/>
                  </a:lnTo>
                  <a:cubicBezTo>
                    <a:pt x="2870" y="9408"/>
                    <a:pt x="3120" y="9670"/>
                    <a:pt x="3429" y="9670"/>
                  </a:cubicBezTo>
                  <a:lnTo>
                    <a:pt x="3822" y="9670"/>
                  </a:lnTo>
                  <a:cubicBezTo>
                    <a:pt x="4132" y="9670"/>
                    <a:pt x="4382" y="9408"/>
                    <a:pt x="4382" y="9098"/>
                  </a:cubicBezTo>
                  <a:lnTo>
                    <a:pt x="4382" y="8860"/>
                  </a:lnTo>
                  <a:cubicBezTo>
                    <a:pt x="4608" y="8789"/>
                    <a:pt x="4775" y="8574"/>
                    <a:pt x="4775" y="8324"/>
                  </a:cubicBezTo>
                  <a:lnTo>
                    <a:pt x="4775" y="7146"/>
                  </a:lnTo>
                  <a:cubicBezTo>
                    <a:pt x="4775" y="6931"/>
                    <a:pt x="4906" y="6717"/>
                    <a:pt x="5096" y="6610"/>
                  </a:cubicBezTo>
                  <a:cubicBezTo>
                    <a:pt x="5691" y="6336"/>
                    <a:pt x="6191" y="5895"/>
                    <a:pt x="6549" y="5348"/>
                  </a:cubicBezTo>
                  <a:cubicBezTo>
                    <a:pt x="6906" y="4788"/>
                    <a:pt x="7096" y="4133"/>
                    <a:pt x="7096" y="3455"/>
                  </a:cubicBezTo>
                  <a:cubicBezTo>
                    <a:pt x="7108" y="2490"/>
                    <a:pt x="6680" y="1538"/>
                    <a:pt x="5953" y="883"/>
                  </a:cubicBezTo>
                  <a:cubicBezTo>
                    <a:pt x="5309" y="310"/>
                    <a:pt x="4506" y="1"/>
                    <a:pt x="36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37" name="Google Shape;9137;p76"/>
            <p:cNvSpPr/>
            <p:nvPr/>
          </p:nvSpPr>
          <p:spPr>
            <a:xfrm>
              <a:off x="4444777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80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5"/>
                    <a:pt x="72" y="358"/>
                    <a:pt x="180" y="358"/>
                  </a:cubicBezTo>
                  <a:lnTo>
                    <a:pt x="1346" y="358"/>
                  </a:lnTo>
                  <a:cubicBezTo>
                    <a:pt x="1442" y="358"/>
                    <a:pt x="1525" y="275"/>
                    <a:pt x="1525" y="179"/>
                  </a:cubicBezTo>
                  <a:cubicBezTo>
                    <a:pt x="1525" y="72"/>
                    <a:pt x="1430" y="1"/>
                    <a:pt x="13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38" name="Google Shape;9138;p76"/>
            <p:cNvSpPr/>
            <p:nvPr/>
          </p:nvSpPr>
          <p:spPr>
            <a:xfrm>
              <a:off x="4149138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79" y="1"/>
                  </a:moveTo>
                  <a:cubicBezTo>
                    <a:pt x="72" y="1"/>
                    <a:pt x="0" y="72"/>
                    <a:pt x="0" y="179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334" y="358"/>
                  </a:lnTo>
                  <a:cubicBezTo>
                    <a:pt x="1441" y="358"/>
                    <a:pt x="1512" y="275"/>
                    <a:pt x="1512" y="179"/>
                  </a:cubicBezTo>
                  <a:cubicBezTo>
                    <a:pt x="1524" y="72"/>
                    <a:pt x="1441" y="1"/>
                    <a:pt x="1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39" name="Google Shape;9139;p76"/>
            <p:cNvSpPr/>
            <p:nvPr/>
          </p:nvSpPr>
          <p:spPr>
            <a:xfrm>
              <a:off x="4315471" y="4121151"/>
              <a:ext cx="11400" cy="48045"/>
            </a:xfrm>
            <a:custGeom>
              <a:avLst/>
              <a:gdLst/>
              <a:ahLst/>
              <a:cxnLst/>
              <a:rect l="l" t="t" r="r" b="b"/>
              <a:pathLst>
                <a:path w="359" h="1513" extrusionOk="0">
                  <a:moveTo>
                    <a:pt x="180" y="0"/>
                  </a:moveTo>
                  <a:cubicBezTo>
                    <a:pt x="72" y="0"/>
                    <a:pt x="1" y="72"/>
                    <a:pt x="1" y="179"/>
                  </a:cubicBezTo>
                  <a:lnTo>
                    <a:pt x="1" y="1334"/>
                  </a:lnTo>
                  <a:cubicBezTo>
                    <a:pt x="1" y="1441"/>
                    <a:pt x="72" y="1512"/>
                    <a:pt x="180" y="1512"/>
                  </a:cubicBezTo>
                  <a:cubicBezTo>
                    <a:pt x="275" y="1512"/>
                    <a:pt x="358" y="1441"/>
                    <a:pt x="358" y="1334"/>
                  </a:cubicBezTo>
                  <a:lnTo>
                    <a:pt x="358" y="179"/>
                  </a:lnTo>
                  <a:cubicBezTo>
                    <a:pt x="358" y="72"/>
                    <a:pt x="275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0" name="Google Shape;9140;p76"/>
            <p:cNvSpPr/>
            <p:nvPr/>
          </p:nvSpPr>
          <p:spPr>
            <a:xfrm>
              <a:off x="4378632" y="4159575"/>
              <a:ext cx="22705" cy="27754"/>
            </a:xfrm>
            <a:custGeom>
              <a:avLst/>
              <a:gdLst/>
              <a:ahLst/>
              <a:cxnLst/>
              <a:rect l="l" t="t" r="r" b="b"/>
              <a:pathLst>
                <a:path w="715" h="874" extrusionOk="0">
                  <a:moveTo>
                    <a:pt x="513" y="0"/>
                  </a:moveTo>
                  <a:cubicBezTo>
                    <a:pt x="451" y="0"/>
                    <a:pt x="387" y="27"/>
                    <a:pt x="346" y="76"/>
                  </a:cubicBezTo>
                  <a:lnTo>
                    <a:pt x="48" y="588"/>
                  </a:lnTo>
                  <a:cubicBezTo>
                    <a:pt x="0" y="671"/>
                    <a:pt x="24" y="778"/>
                    <a:pt x="107" y="838"/>
                  </a:cubicBezTo>
                  <a:cubicBezTo>
                    <a:pt x="131" y="850"/>
                    <a:pt x="167" y="874"/>
                    <a:pt x="191" y="874"/>
                  </a:cubicBezTo>
                  <a:cubicBezTo>
                    <a:pt x="250" y="874"/>
                    <a:pt x="310" y="838"/>
                    <a:pt x="358" y="778"/>
                  </a:cubicBezTo>
                  <a:lnTo>
                    <a:pt x="655" y="278"/>
                  </a:lnTo>
                  <a:cubicBezTo>
                    <a:pt x="715" y="171"/>
                    <a:pt x="691" y="64"/>
                    <a:pt x="596" y="16"/>
                  </a:cubicBezTo>
                  <a:cubicBezTo>
                    <a:pt x="570" y="5"/>
                    <a:pt x="542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1" name="Google Shape;9141;p76"/>
            <p:cNvSpPr/>
            <p:nvPr/>
          </p:nvSpPr>
          <p:spPr>
            <a:xfrm>
              <a:off x="4240243" y="4399103"/>
              <a:ext cx="22705" cy="27563"/>
            </a:xfrm>
            <a:custGeom>
              <a:avLst/>
              <a:gdLst/>
              <a:ahLst/>
              <a:cxnLst/>
              <a:rect l="l" t="t" r="r" b="b"/>
              <a:pathLst>
                <a:path w="715" h="868" extrusionOk="0">
                  <a:moveTo>
                    <a:pt x="507" y="0"/>
                  </a:moveTo>
                  <a:cubicBezTo>
                    <a:pt x="444" y="0"/>
                    <a:pt x="387" y="33"/>
                    <a:pt x="346" y="82"/>
                  </a:cubicBezTo>
                  <a:lnTo>
                    <a:pt x="48" y="594"/>
                  </a:lnTo>
                  <a:cubicBezTo>
                    <a:pt x="1" y="677"/>
                    <a:pt x="24" y="784"/>
                    <a:pt x="108" y="844"/>
                  </a:cubicBezTo>
                  <a:cubicBezTo>
                    <a:pt x="132" y="855"/>
                    <a:pt x="155" y="867"/>
                    <a:pt x="191" y="867"/>
                  </a:cubicBezTo>
                  <a:cubicBezTo>
                    <a:pt x="251" y="867"/>
                    <a:pt x="310" y="844"/>
                    <a:pt x="358" y="784"/>
                  </a:cubicBezTo>
                  <a:lnTo>
                    <a:pt x="655" y="272"/>
                  </a:lnTo>
                  <a:cubicBezTo>
                    <a:pt x="715" y="189"/>
                    <a:pt x="679" y="82"/>
                    <a:pt x="596" y="22"/>
                  </a:cubicBezTo>
                  <a:cubicBezTo>
                    <a:pt x="566" y="7"/>
                    <a:pt x="536" y="0"/>
                    <a:pt x="5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2" name="Google Shape;9142;p76"/>
            <p:cNvSpPr/>
            <p:nvPr/>
          </p:nvSpPr>
          <p:spPr>
            <a:xfrm>
              <a:off x="4240243" y="41591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13" y="1"/>
                  </a:moveTo>
                  <a:cubicBezTo>
                    <a:pt x="181" y="1"/>
                    <a:pt x="148" y="10"/>
                    <a:pt x="120" y="30"/>
                  </a:cubicBezTo>
                  <a:cubicBezTo>
                    <a:pt x="24" y="78"/>
                    <a:pt x="1" y="197"/>
                    <a:pt x="60" y="292"/>
                  </a:cubicBezTo>
                  <a:lnTo>
                    <a:pt x="358" y="792"/>
                  </a:lnTo>
                  <a:cubicBezTo>
                    <a:pt x="382" y="852"/>
                    <a:pt x="441" y="888"/>
                    <a:pt x="525" y="888"/>
                  </a:cubicBezTo>
                  <a:cubicBezTo>
                    <a:pt x="548" y="888"/>
                    <a:pt x="584" y="864"/>
                    <a:pt x="608" y="852"/>
                  </a:cubicBezTo>
                  <a:cubicBezTo>
                    <a:pt x="679" y="792"/>
                    <a:pt x="715" y="685"/>
                    <a:pt x="667" y="602"/>
                  </a:cubicBezTo>
                  <a:lnTo>
                    <a:pt x="370" y="90"/>
                  </a:lnTo>
                  <a:cubicBezTo>
                    <a:pt x="338" y="35"/>
                    <a:pt x="276" y="1"/>
                    <a:pt x="2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3" name="Google Shape;9143;p76"/>
            <p:cNvSpPr/>
            <p:nvPr/>
          </p:nvSpPr>
          <p:spPr>
            <a:xfrm>
              <a:off x="4378632" y="43992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21" y="0"/>
                  </a:moveTo>
                  <a:cubicBezTo>
                    <a:pt x="187" y="0"/>
                    <a:pt x="152" y="10"/>
                    <a:pt x="119" y="30"/>
                  </a:cubicBezTo>
                  <a:cubicBezTo>
                    <a:pt x="24" y="78"/>
                    <a:pt x="0" y="197"/>
                    <a:pt x="60" y="292"/>
                  </a:cubicBezTo>
                  <a:lnTo>
                    <a:pt x="358" y="792"/>
                  </a:lnTo>
                  <a:cubicBezTo>
                    <a:pt x="393" y="851"/>
                    <a:pt x="453" y="887"/>
                    <a:pt x="524" y="887"/>
                  </a:cubicBezTo>
                  <a:cubicBezTo>
                    <a:pt x="548" y="887"/>
                    <a:pt x="584" y="863"/>
                    <a:pt x="608" y="851"/>
                  </a:cubicBezTo>
                  <a:cubicBezTo>
                    <a:pt x="691" y="792"/>
                    <a:pt x="715" y="673"/>
                    <a:pt x="667" y="601"/>
                  </a:cubicBezTo>
                  <a:lnTo>
                    <a:pt x="369" y="89"/>
                  </a:lnTo>
                  <a:cubicBezTo>
                    <a:pt x="346" y="35"/>
                    <a:pt x="286" y="0"/>
                    <a:pt x="2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4" name="Google Shape;9144;p76"/>
            <p:cNvSpPr/>
            <p:nvPr/>
          </p:nvSpPr>
          <p:spPr>
            <a:xfrm>
              <a:off x="4426264" y="4351851"/>
              <a:ext cx="29532" cy="21117"/>
            </a:xfrm>
            <a:custGeom>
              <a:avLst/>
              <a:gdLst/>
              <a:ahLst/>
              <a:cxnLst/>
              <a:rect l="l" t="t" r="r" b="b"/>
              <a:pathLst>
                <a:path w="930" h="665" extrusionOk="0">
                  <a:moveTo>
                    <a:pt x="215" y="0"/>
                  </a:moveTo>
                  <a:cubicBezTo>
                    <a:pt x="152" y="0"/>
                    <a:pt x="89" y="32"/>
                    <a:pt x="48" y="81"/>
                  </a:cubicBezTo>
                  <a:cubicBezTo>
                    <a:pt x="1" y="177"/>
                    <a:pt x="36" y="272"/>
                    <a:pt x="108" y="331"/>
                  </a:cubicBezTo>
                  <a:lnTo>
                    <a:pt x="608" y="629"/>
                  </a:lnTo>
                  <a:cubicBezTo>
                    <a:pt x="643" y="653"/>
                    <a:pt x="667" y="665"/>
                    <a:pt x="703" y="665"/>
                  </a:cubicBezTo>
                  <a:cubicBezTo>
                    <a:pt x="763" y="665"/>
                    <a:pt x="822" y="629"/>
                    <a:pt x="870" y="569"/>
                  </a:cubicBezTo>
                  <a:cubicBezTo>
                    <a:pt x="929" y="486"/>
                    <a:pt x="893" y="367"/>
                    <a:pt x="810" y="319"/>
                  </a:cubicBezTo>
                  <a:lnTo>
                    <a:pt x="298" y="22"/>
                  </a:lnTo>
                  <a:cubicBezTo>
                    <a:pt x="272" y="7"/>
                    <a:pt x="244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5" name="Google Shape;9145;p76"/>
            <p:cNvSpPr/>
            <p:nvPr/>
          </p:nvSpPr>
          <p:spPr>
            <a:xfrm>
              <a:off x="4186196" y="4213463"/>
              <a:ext cx="29500" cy="21117"/>
            </a:xfrm>
            <a:custGeom>
              <a:avLst/>
              <a:gdLst/>
              <a:ahLst/>
              <a:cxnLst/>
              <a:rect l="l" t="t" r="r" b="b"/>
              <a:pathLst>
                <a:path w="929" h="665" extrusionOk="0">
                  <a:moveTo>
                    <a:pt x="214" y="0"/>
                  </a:moveTo>
                  <a:cubicBezTo>
                    <a:pt x="152" y="0"/>
                    <a:pt x="89" y="33"/>
                    <a:pt x="48" y="82"/>
                  </a:cubicBezTo>
                  <a:cubicBezTo>
                    <a:pt x="0" y="165"/>
                    <a:pt x="36" y="272"/>
                    <a:pt x="107" y="332"/>
                  </a:cubicBezTo>
                  <a:lnTo>
                    <a:pt x="619" y="629"/>
                  </a:lnTo>
                  <a:cubicBezTo>
                    <a:pt x="643" y="641"/>
                    <a:pt x="667" y="665"/>
                    <a:pt x="703" y="665"/>
                  </a:cubicBezTo>
                  <a:cubicBezTo>
                    <a:pt x="762" y="665"/>
                    <a:pt x="822" y="629"/>
                    <a:pt x="869" y="570"/>
                  </a:cubicBezTo>
                  <a:cubicBezTo>
                    <a:pt x="929" y="463"/>
                    <a:pt x="893" y="367"/>
                    <a:pt x="810" y="320"/>
                  </a:cubicBezTo>
                  <a:lnTo>
                    <a:pt x="298" y="22"/>
                  </a:lnTo>
                  <a:cubicBezTo>
                    <a:pt x="272" y="7"/>
                    <a:pt x="243" y="0"/>
                    <a:pt x="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6" name="Google Shape;9146;p76"/>
            <p:cNvSpPr/>
            <p:nvPr/>
          </p:nvSpPr>
          <p:spPr>
            <a:xfrm>
              <a:off x="4425883" y="4213590"/>
              <a:ext cx="29913" cy="21371"/>
            </a:xfrm>
            <a:custGeom>
              <a:avLst/>
              <a:gdLst/>
              <a:ahLst/>
              <a:cxnLst/>
              <a:rect l="l" t="t" r="r" b="b"/>
              <a:pathLst>
                <a:path w="942" h="673" extrusionOk="0">
                  <a:moveTo>
                    <a:pt x="725" y="0"/>
                  </a:moveTo>
                  <a:cubicBezTo>
                    <a:pt x="693" y="0"/>
                    <a:pt x="660" y="10"/>
                    <a:pt x="632" y="30"/>
                  </a:cubicBezTo>
                  <a:lnTo>
                    <a:pt x="120" y="328"/>
                  </a:lnTo>
                  <a:cubicBezTo>
                    <a:pt x="36" y="375"/>
                    <a:pt x="1" y="494"/>
                    <a:pt x="60" y="578"/>
                  </a:cubicBezTo>
                  <a:cubicBezTo>
                    <a:pt x="96" y="637"/>
                    <a:pt x="155" y="673"/>
                    <a:pt x="227" y="673"/>
                  </a:cubicBezTo>
                  <a:cubicBezTo>
                    <a:pt x="251" y="673"/>
                    <a:pt x="286" y="661"/>
                    <a:pt x="310" y="637"/>
                  </a:cubicBezTo>
                  <a:lnTo>
                    <a:pt x="822" y="340"/>
                  </a:lnTo>
                  <a:cubicBezTo>
                    <a:pt x="905" y="280"/>
                    <a:pt x="941" y="161"/>
                    <a:pt x="882" y="89"/>
                  </a:cubicBezTo>
                  <a:cubicBezTo>
                    <a:pt x="850" y="35"/>
                    <a:pt x="788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7" name="Google Shape;9147;p76"/>
            <p:cNvSpPr/>
            <p:nvPr/>
          </p:nvSpPr>
          <p:spPr>
            <a:xfrm>
              <a:off x="4186196" y="4351978"/>
              <a:ext cx="29500" cy="21371"/>
            </a:xfrm>
            <a:custGeom>
              <a:avLst/>
              <a:gdLst/>
              <a:ahLst/>
              <a:cxnLst/>
              <a:rect l="l" t="t" r="r" b="b"/>
              <a:pathLst>
                <a:path w="929" h="673" extrusionOk="0">
                  <a:moveTo>
                    <a:pt x="725" y="0"/>
                  </a:moveTo>
                  <a:cubicBezTo>
                    <a:pt x="692" y="0"/>
                    <a:pt x="660" y="9"/>
                    <a:pt x="631" y="30"/>
                  </a:cubicBezTo>
                  <a:lnTo>
                    <a:pt x="119" y="327"/>
                  </a:lnTo>
                  <a:cubicBezTo>
                    <a:pt x="36" y="375"/>
                    <a:pt x="0" y="494"/>
                    <a:pt x="60" y="589"/>
                  </a:cubicBezTo>
                  <a:cubicBezTo>
                    <a:pt x="95" y="649"/>
                    <a:pt x="155" y="673"/>
                    <a:pt x="226" y="673"/>
                  </a:cubicBezTo>
                  <a:cubicBezTo>
                    <a:pt x="262" y="673"/>
                    <a:pt x="286" y="661"/>
                    <a:pt x="322" y="649"/>
                  </a:cubicBezTo>
                  <a:lnTo>
                    <a:pt x="822" y="351"/>
                  </a:lnTo>
                  <a:cubicBezTo>
                    <a:pt x="893" y="292"/>
                    <a:pt x="929" y="173"/>
                    <a:pt x="881" y="89"/>
                  </a:cubicBezTo>
                  <a:cubicBezTo>
                    <a:pt x="850" y="34"/>
                    <a:pt x="787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148" name="Google Shape;9148;p76"/>
          <p:cNvSpPr/>
          <p:nvPr/>
        </p:nvSpPr>
        <p:spPr>
          <a:xfrm>
            <a:off x="4926692" y="4135410"/>
            <a:ext cx="344097" cy="340033"/>
          </a:xfrm>
          <a:custGeom>
            <a:avLst/>
            <a:gdLst/>
            <a:ahLst/>
            <a:cxnLst/>
            <a:rect l="l" t="t" r="r" b="b"/>
            <a:pathLst>
              <a:path w="10836" h="10708" extrusionOk="0">
                <a:moveTo>
                  <a:pt x="7677" y="328"/>
                </a:moveTo>
                <a:cubicBezTo>
                  <a:pt x="7821" y="328"/>
                  <a:pt x="7960" y="378"/>
                  <a:pt x="8061" y="480"/>
                </a:cubicBezTo>
                <a:lnTo>
                  <a:pt x="10288" y="2706"/>
                </a:lnTo>
                <a:cubicBezTo>
                  <a:pt x="10502" y="2897"/>
                  <a:pt x="10490" y="3278"/>
                  <a:pt x="10252" y="3516"/>
                </a:cubicBezTo>
                <a:cubicBezTo>
                  <a:pt x="10125" y="3643"/>
                  <a:pt x="9961" y="3709"/>
                  <a:pt x="9802" y="3709"/>
                </a:cubicBezTo>
                <a:cubicBezTo>
                  <a:pt x="9661" y="3709"/>
                  <a:pt x="9524" y="3657"/>
                  <a:pt x="9418" y="3552"/>
                </a:cubicBezTo>
                <a:lnTo>
                  <a:pt x="8264" y="2385"/>
                </a:lnTo>
                <a:cubicBezTo>
                  <a:pt x="8234" y="2355"/>
                  <a:pt x="8195" y="2340"/>
                  <a:pt x="8156" y="2340"/>
                </a:cubicBezTo>
                <a:cubicBezTo>
                  <a:pt x="8118" y="2340"/>
                  <a:pt x="8079" y="2355"/>
                  <a:pt x="8049" y="2385"/>
                </a:cubicBezTo>
                <a:cubicBezTo>
                  <a:pt x="7990" y="2444"/>
                  <a:pt x="7990" y="2540"/>
                  <a:pt x="8049" y="2599"/>
                </a:cubicBezTo>
                <a:lnTo>
                  <a:pt x="8930" y="3480"/>
                </a:lnTo>
                <a:lnTo>
                  <a:pt x="7811" y="4587"/>
                </a:lnTo>
                <a:cubicBezTo>
                  <a:pt x="7549" y="4861"/>
                  <a:pt x="7382" y="5207"/>
                  <a:pt x="7335" y="5564"/>
                </a:cubicBezTo>
                <a:cubicBezTo>
                  <a:pt x="7287" y="5921"/>
                  <a:pt x="7371" y="6290"/>
                  <a:pt x="7561" y="6588"/>
                </a:cubicBezTo>
                <a:cubicBezTo>
                  <a:pt x="7930" y="7171"/>
                  <a:pt x="7859" y="7838"/>
                  <a:pt x="7728" y="8028"/>
                </a:cubicBezTo>
                <a:cubicBezTo>
                  <a:pt x="7644" y="8016"/>
                  <a:pt x="7406" y="7897"/>
                  <a:pt x="6751" y="7350"/>
                </a:cubicBezTo>
                <a:cubicBezTo>
                  <a:pt x="6335" y="6993"/>
                  <a:pt x="5835" y="6528"/>
                  <a:pt x="5311" y="6004"/>
                </a:cubicBezTo>
                <a:lnTo>
                  <a:pt x="5204" y="5897"/>
                </a:lnTo>
                <a:lnTo>
                  <a:pt x="5180" y="5873"/>
                </a:lnTo>
                <a:cubicBezTo>
                  <a:pt x="5085" y="5778"/>
                  <a:pt x="4977" y="5695"/>
                  <a:pt x="4894" y="5588"/>
                </a:cubicBezTo>
                <a:lnTo>
                  <a:pt x="4846" y="5540"/>
                </a:lnTo>
                <a:lnTo>
                  <a:pt x="4739" y="5445"/>
                </a:lnTo>
                <a:cubicBezTo>
                  <a:pt x="4239" y="4921"/>
                  <a:pt x="3763" y="4409"/>
                  <a:pt x="3406" y="3992"/>
                </a:cubicBezTo>
                <a:cubicBezTo>
                  <a:pt x="2858" y="3337"/>
                  <a:pt x="2751" y="3099"/>
                  <a:pt x="2715" y="3028"/>
                </a:cubicBezTo>
                <a:cubicBezTo>
                  <a:pt x="2805" y="2970"/>
                  <a:pt x="2986" y="2926"/>
                  <a:pt x="3210" y="2926"/>
                </a:cubicBezTo>
                <a:cubicBezTo>
                  <a:pt x="3492" y="2926"/>
                  <a:pt x="3843" y="2995"/>
                  <a:pt x="4168" y="3194"/>
                </a:cubicBezTo>
                <a:cubicBezTo>
                  <a:pt x="4416" y="3353"/>
                  <a:pt x="4715" y="3430"/>
                  <a:pt x="5014" y="3430"/>
                </a:cubicBezTo>
                <a:cubicBezTo>
                  <a:pt x="5073" y="3430"/>
                  <a:pt x="5133" y="3427"/>
                  <a:pt x="5192" y="3421"/>
                </a:cubicBezTo>
                <a:cubicBezTo>
                  <a:pt x="5549" y="3373"/>
                  <a:pt x="5894" y="3194"/>
                  <a:pt x="6156" y="2944"/>
                </a:cubicBezTo>
                <a:lnTo>
                  <a:pt x="7275" y="1825"/>
                </a:lnTo>
                <a:lnTo>
                  <a:pt x="7359" y="1909"/>
                </a:lnTo>
                <a:cubicBezTo>
                  <a:pt x="7394" y="1938"/>
                  <a:pt x="7433" y="1953"/>
                  <a:pt x="7470" y="1953"/>
                </a:cubicBezTo>
                <a:cubicBezTo>
                  <a:pt x="7507" y="1953"/>
                  <a:pt x="7543" y="1938"/>
                  <a:pt x="7573" y="1909"/>
                </a:cubicBezTo>
                <a:cubicBezTo>
                  <a:pt x="7633" y="1849"/>
                  <a:pt x="7633" y="1766"/>
                  <a:pt x="7573" y="1706"/>
                </a:cubicBezTo>
                <a:lnTo>
                  <a:pt x="7204" y="1337"/>
                </a:lnTo>
                <a:lnTo>
                  <a:pt x="7192" y="1313"/>
                </a:lnTo>
                <a:cubicBezTo>
                  <a:pt x="7025" y="1123"/>
                  <a:pt x="7013" y="837"/>
                  <a:pt x="7144" y="635"/>
                </a:cubicBezTo>
                <a:cubicBezTo>
                  <a:pt x="7168" y="587"/>
                  <a:pt x="7204" y="539"/>
                  <a:pt x="7228" y="516"/>
                </a:cubicBezTo>
                <a:cubicBezTo>
                  <a:pt x="7353" y="390"/>
                  <a:pt x="7518" y="328"/>
                  <a:pt x="7677" y="328"/>
                </a:cubicBezTo>
                <a:close/>
                <a:moveTo>
                  <a:pt x="7667" y="0"/>
                </a:moveTo>
                <a:cubicBezTo>
                  <a:pt x="7428" y="0"/>
                  <a:pt x="7186" y="93"/>
                  <a:pt x="7001" y="277"/>
                </a:cubicBezTo>
                <a:cubicBezTo>
                  <a:pt x="6644" y="635"/>
                  <a:pt x="6632" y="1194"/>
                  <a:pt x="6978" y="1539"/>
                </a:cubicBezTo>
                <a:lnTo>
                  <a:pt x="7037" y="1599"/>
                </a:lnTo>
                <a:lnTo>
                  <a:pt x="5918" y="2718"/>
                </a:lnTo>
                <a:cubicBezTo>
                  <a:pt x="5651" y="2985"/>
                  <a:pt x="5292" y="3125"/>
                  <a:pt x="4942" y="3125"/>
                </a:cubicBezTo>
                <a:cubicBezTo>
                  <a:pt x="4715" y="3125"/>
                  <a:pt x="4491" y="3066"/>
                  <a:pt x="4299" y="2944"/>
                </a:cubicBezTo>
                <a:cubicBezTo>
                  <a:pt x="3965" y="2730"/>
                  <a:pt x="3596" y="2623"/>
                  <a:pt x="3215" y="2623"/>
                </a:cubicBezTo>
                <a:cubicBezTo>
                  <a:pt x="2882" y="2623"/>
                  <a:pt x="2584" y="2706"/>
                  <a:pt x="2453" y="2849"/>
                </a:cubicBezTo>
                <a:cubicBezTo>
                  <a:pt x="2322" y="2980"/>
                  <a:pt x="2418" y="3194"/>
                  <a:pt x="2525" y="3385"/>
                </a:cubicBezTo>
                <a:cubicBezTo>
                  <a:pt x="2632" y="3564"/>
                  <a:pt x="2810" y="3802"/>
                  <a:pt x="3049" y="4087"/>
                </a:cubicBezTo>
                <a:cubicBezTo>
                  <a:pt x="3394" y="4504"/>
                  <a:pt x="3846" y="5004"/>
                  <a:pt x="4370" y="5540"/>
                </a:cubicBezTo>
                <a:lnTo>
                  <a:pt x="3180" y="6731"/>
                </a:lnTo>
                <a:cubicBezTo>
                  <a:pt x="2763" y="7147"/>
                  <a:pt x="2346" y="7600"/>
                  <a:pt x="1965" y="8064"/>
                </a:cubicBezTo>
                <a:lnTo>
                  <a:pt x="84" y="10291"/>
                </a:lnTo>
                <a:cubicBezTo>
                  <a:pt x="1" y="10398"/>
                  <a:pt x="1" y="10541"/>
                  <a:pt x="84" y="10636"/>
                </a:cubicBezTo>
                <a:cubicBezTo>
                  <a:pt x="132" y="10683"/>
                  <a:pt x="191" y="10707"/>
                  <a:pt x="251" y="10707"/>
                </a:cubicBezTo>
                <a:cubicBezTo>
                  <a:pt x="310" y="10707"/>
                  <a:pt x="370" y="10683"/>
                  <a:pt x="429" y="10636"/>
                </a:cubicBezTo>
                <a:lnTo>
                  <a:pt x="2572" y="8850"/>
                </a:lnTo>
                <a:cubicBezTo>
                  <a:pt x="2632" y="8790"/>
                  <a:pt x="2644" y="8695"/>
                  <a:pt x="2584" y="8636"/>
                </a:cubicBezTo>
                <a:cubicBezTo>
                  <a:pt x="2552" y="8603"/>
                  <a:pt x="2512" y="8585"/>
                  <a:pt x="2472" y="8585"/>
                </a:cubicBezTo>
                <a:cubicBezTo>
                  <a:pt x="2440" y="8585"/>
                  <a:pt x="2409" y="8597"/>
                  <a:pt x="2382" y="8624"/>
                </a:cubicBezTo>
                <a:lnTo>
                  <a:pt x="739" y="9993"/>
                </a:lnTo>
                <a:lnTo>
                  <a:pt x="2191" y="8266"/>
                </a:lnTo>
                <a:cubicBezTo>
                  <a:pt x="2560" y="7826"/>
                  <a:pt x="2965" y="7374"/>
                  <a:pt x="3382" y="6957"/>
                </a:cubicBezTo>
                <a:lnTo>
                  <a:pt x="4573" y="5766"/>
                </a:lnTo>
                <a:lnTo>
                  <a:pt x="4585" y="5778"/>
                </a:lnTo>
                <a:lnTo>
                  <a:pt x="4763" y="5957"/>
                </a:lnTo>
                <a:lnTo>
                  <a:pt x="4942" y="6135"/>
                </a:lnTo>
                <a:lnTo>
                  <a:pt x="4954" y="6159"/>
                </a:lnTo>
                <a:lnTo>
                  <a:pt x="3763" y="7350"/>
                </a:lnTo>
                <a:cubicBezTo>
                  <a:pt x="3537" y="7564"/>
                  <a:pt x="3299" y="7790"/>
                  <a:pt x="3084" y="8005"/>
                </a:cubicBezTo>
                <a:cubicBezTo>
                  <a:pt x="3025" y="8064"/>
                  <a:pt x="3025" y="8147"/>
                  <a:pt x="3061" y="8207"/>
                </a:cubicBezTo>
                <a:cubicBezTo>
                  <a:pt x="3092" y="8238"/>
                  <a:pt x="3133" y="8253"/>
                  <a:pt x="3174" y="8253"/>
                </a:cubicBezTo>
                <a:cubicBezTo>
                  <a:pt x="3211" y="8253"/>
                  <a:pt x="3247" y="8241"/>
                  <a:pt x="3275" y="8219"/>
                </a:cubicBezTo>
                <a:cubicBezTo>
                  <a:pt x="3513" y="8005"/>
                  <a:pt x="3751" y="7778"/>
                  <a:pt x="3977" y="7552"/>
                </a:cubicBezTo>
                <a:lnTo>
                  <a:pt x="5168" y="6361"/>
                </a:lnTo>
                <a:cubicBezTo>
                  <a:pt x="5704" y="6885"/>
                  <a:pt x="6204" y="7350"/>
                  <a:pt x="6620" y="7683"/>
                </a:cubicBezTo>
                <a:cubicBezTo>
                  <a:pt x="6906" y="7921"/>
                  <a:pt x="7144" y="8088"/>
                  <a:pt x="7323" y="8207"/>
                </a:cubicBezTo>
                <a:cubicBezTo>
                  <a:pt x="7442" y="8278"/>
                  <a:pt x="7573" y="8362"/>
                  <a:pt x="7692" y="8362"/>
                </a:cubicBezTo>
                <a:cubicBezTo>
                  <a:pt x="7752" y="8362"/>
                  <a:pt x="7811" y="8338"/>
                  <a:pt x="7859" y="8302"/>
                </a:cubicBezTo>
                <a:cubicBezTo>
                  <a:pt x="7990" y="8159"/>
                  <a:pt x="8073" y="7862"/>
                  <a:pt x="8073" y="7540"/>
                </a:cubicBezTo>
                <a:cubicBezTo>
                  <a:pt x="8073" y="7171"/>
                  <a:pt x="7954" y="6778"/>
                  <a:pt x="7763" y="6457"/>
                </a:cubicBezTo>
                <a:cubicBezTo>
                  <a:pt x="7454" y="5957"/>
                  <a:pt x="7549" y="5278"/>
                  <a:pt x="7990" y="4826"/>
                </a:cubicBezTo>
                <a:lnTo>
                  <a:pt x="9109" y="3718"/>
                </a:lnTo>
                <a:lnTo>
                  <a:pt x="9168" y="3778"/>
                </a:lnTo>
                <a:lnTo>
                  <a:pt x="9192" y="3802"/>
                </a:lnTo>
                <a:lnTo>
                  <a:pt x="9216" y="3814"/>
                </a:lnTo>
                <a:cubicBezTo>
                  <a:pt x="9216" y="3814"/>
                  <a:pt x="9228" y="3837"/>
                  <a:pt x="9240" y="3837"/>
                </a:cubicBezTo>
                <a:cubicBezTo>
                  <a:pt x="9240" y="3837"/>
                  <a:pt x="9252" y="3837"/>
                  <a:pt x="9252" y="3849"/>
                </a:cubicBezTo>
                <a:lnTo>
                  <a:pt x="9264" y="3861"/>
                </a:lnTo>
                <a:cubicBezTo>
                  <a:pt x="9264" y="3861"/>
                  <a:pt x="9287" y="3861"/>
                  <a:pt x="9287" y="3873"/>
                </a:cubicBezTo>
                <a:lnTo>
                  <a:pt x="9299" y="3897"/>
                </a:lnTo>
                <a:cubicBezTo>
                  <a:pt x="9299" y="3897"/>
                  <a:pt x="9311" y="3897"/>
                  <a:pt x="9311" y="3909"/>
                </a:cubicBezTo>
                <a:lnTo>
                  <a:pt x="9323" y="3921"/>
                </a:lnTo>
                <a:cubicBezTo>
                  <a:pt x="9323" y="3921"/>
                  <a:pt x="9347" y="3921"/>
                  <a:pt x="9347" y="3933"/>
                </a:cubicBezTo>
                <a:lnTo>
                  <a:pt x="9359" y="3956"/>
                </a:lnTo>
                <a:cubicBezTo>
                  <a:pt x="9359" y="3956"/>
                  <a:pt x="9371" y="3956"/>
                  <a:pt x="9371" y="3968"/>
                </a:cubicBezTo>
                <a:cubicBezTo>
                  <a:pt x="9371" y="3968"/>
                  <a:pt x="9383" y="3968"/>
                  <a:pt x="9383" y="3980"/>
                </a:cubicBezTo>
                <a:cubicBezTo>
                  <a:pt x="9383" y="3980"/>
                  <a:pt x="9407" y="3980"/>
                  <a:pt x="9407" y="3992"/>
                </a:cubicBezTo>
                <a:cubicBezTo>
                  <a:pt x="9407" y="3992"/>
                  <a:pt x="9418" y="3992"/>
                  <a:pt x="9418" y="4016"/>
                </a:cubicBezTo>
                <a:lnTo>
                  <a:pt x="9430" y="4016"/>
                </a:lnTo>
                <a:cubicBezTo>
                  <a:pt x="9430" y="4016"/>
                  <a:pt x="9442" y="4016"/>
                  <a:pt x="9442" y="4028"/>
                </a:cubicBezTo>
                <a:lnTo>
                  <a:pt x="9942" y="4028"/>
                </a:lnTo>
                <a:cubicBezTo>
                  <a:pt x="9954" y="4028"/>
                  <a:pt x="9954" y="4028"/>
                  <a:pt x="9966" y="4016"/>
                </a:cubicBezTo>
                <a:lnTo>
                  <a:pt x="9978" y="4016"/>
                </a:lnTo>
                <a:cubicBezTo>
                  <a:pt x="10002" y="4016"/>
                  <a:pt x="10002" y="4016"/>
                  <a:pt x="10014" y="3992"/>
                </a:cubicBezTo>
                <a:lnTo>
                  <a:pt x="10026" y="3992"/>
                </a:lnTo>
                <a:cubicBezTo>
                  <a:pt x="10038" y="3992"/>
                  <a:pt x="10038" y="3992"/>
                  <a:pt x="10061" y="3980"/>
                </a:cubicBezTo>
                <a:cubicBezTo>
                  <a:pt x="10061" y="3980"/>
                  <a:pt x="10073" y="3980"/>
                  <a:pt x="10073" y="3968"/>
                </a:cubicBezTo>
                <a:cubicBezTo>
                  <a:pt x="10085" y="3968"/>
                  <a:pt x="10085" y="3956"/>
                  <a:pt x="10097" y="3956"/>
                </a:cubicBezTo>
                <a:cubicBezTo>
                  <a:pt x="10097" y="3956"/>
                  <a:pt x="10121" y="3956"/>
                  <a:pt x="10121" y="3933"/>
                </a:cubicBezTo>
                <a:cubicBezTo>
                  <a:pt x="10133" y="3933"/>
                  <a:pt x="10133" y="3921"/>
                  <a:pt x="10145" y="3921"/>
                </a:cubicBezTo>
                <a:cubicBezTo>
                  <a:pt x="10145" y="3921"/>
                  <a:pt x="10157" y="3921"/>
                  <a:pt x="10157" y="3909"/>
                </a:cubicBezTo>
                <a:cubicBezTo>
                  <a:pt x="10180" y="3909"/>
                  <a:pt x="10180" y="3897"/>
                  <a:pt x="10192" y="3897"/>
                </a:cubicBezTo>
                <a:cubicBezTo>
                  <a:pt x="10192" y="3897"/>
                  <a:pt x="10204" y="3897"/>
                  <a:pt x="10204" y="3873"/>
                </a:cubicBezTo>
                <a:cubicBezTo>
                  <a:pt x="10216" y="3873"/>
                  <a:pt x="10216" y="3861"/>
                  <a:pt x="10240" y="3861"/>
                </a:cubicBezTo>
                <a:cubicBezTo>
                  <a:pt x="10240" y="3861"/>
                  <a:pt x="10252" y="3861"/>
                  <a:pt x="10252" y="3849"/>
                </a:cubicBezTo>
                <a:cubicBezTo>
                  <a:pt x="10264" y="3849"/>
                  <a:pt x="10264" y="3837"/>
                  <a:pt x="10276" y="3837"/>
                </a:cubicBezTo>
                <a:cubicBezTo>
                  <a:pt x="10276" y="3837"/>
                  <a:pt x="10300" y="3837"/>
                  <a:pt x="10300" y="3814"/>
                </a:cubicBezTo>
                <a:cubicBezTo>
                  <a:pt x="10311" y="3814"/>
                  <a:pt x="10311" y="3802"/>
                  <a:pt x="10323" y="3802"/>
                </a:cubicBezTo>
                <a:cubicBezTo>
                  <a:pt x="10323" y="3802"/>
                  <a:pt x="10335" y="3802"/>
                  <a:pt x="10335" y="3790"/>
                </a:cubicBezTo>
                <a:cubicBezTo>
                  <a:pt x="10359" y="3778"/>
                  <a:pt x="10371" y="3778"/>
                  <a:pt x="10371" y="3754"/>
                </a:cubicBezTo>
                <a:cubicBezTo>
                  <a:pt x="10823" y="3373"/>
                  <a:pt x="10835" y="2802"/>
                  <a:pt x="10490" y="2468"/>
                </a:cubicBezTo>
                <a:lnTo>
                  <a:pt x="8275" y="242"/>
                </a:lnTo>
                <a:cubicBezTo>
                  <a:pt x="8109" y="81"/>
                  <a:pt x="7889" y="0"/>
                  <a:pt x="766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endParaRPr>
              <a:cs typeface="B Nazanin" panose="00000700000000000000" pitchFamily="2" charset="-78"/>
            </a:endParaRPr>
          </a:p>
        </p:txBody>
      </p:sp>
      <p:grpSp>
        <p:nvGrpSpPr>
          <p:cNvPr id="9149" name="Google Shape;9149;p76"/>
          <p:cNvGrpSpPr/>
          <p:nvPr/>
        </p:nvGrpSpPr>
        <p:grpSpPr>
          <a:xfrm>
            <a:off x="5440901" y="4174818"/>
            <a:ext cx="397763" cy="262804"/>
            <a:chOff x="5206262" y="4174817"/>
            <a:chExt cx="397763" cy="262804"/>
          </a:xfrm>
          <a:solidFill>
            <a:schemeClr val="tx1"/>
          </a:solidFill>
        </p:grpSpPr>
        <p:sp>
          <p:nvSpPr>
            <p:cNvPr id="9150" name="Google Shape;9150;p76"/>
            <p:cNvSpPr/>
            <p:nvPr/>
          </p:nvSpPr>
          <p:spPr>
            <a:xfrm>
              <a:off x="5206262" y="4177104"/>
              <a:ext cx="397763" cy="260518"/>
            </a:xfrm>
            <a:custGeom>
              <a:avLst/>
              <a:gdLst/>
              <a:ahLst/>
              <a:cxnLst/>
              <a:rect l="l" t="t" r="r" b="b"/>
              <a:pathLst>
                <a:path w="12526" h="8204" extrusionOk="0">
                  <a:moveTo>
                    <a:pt x="3655" y="381"/>
                  </a:moveTo>
                  <a:cubicBezTo>
                    <a:pt x="3989" y="381"/>
                    <a:pt x="4298" y="500"/>
                    <a:pt x="4536" y="738"/>
                  </a:cubicBezTo>
                  <a:lnTo>
                    <a:pt x="7049" y="3120"/>
                  </a:lnTo>
                  <a:lnTo>
                    <a:pt x="5644" y="3120"/>
                  </a:lnTo>
                  <a:lnTo>
                    <a:pt x="3512" y="381"/>
                  </a:lnTo>
                  <a:close/>
                  <a:moveTo>
                    <a:pt x="10585" y="3477"/>
                  </a:moveTo>
                  <a:cubicBezTo>
                    <a:pt x="10882" y="3501"/>
                    <a:pt x="11156" y="3620"/>
                    <a:pt x="11382" y="3846"/>
                  </a:cubicBezTo>
                  <a:lnTo>
                    <a:pt x="11502" y="3965"/>
                  </a:lnTo>
                  <a:lnTo>
                    <a:pt x="10763" y="3965"/>
                  </a:lnTo>
                  <a:lnTo>
                    <a:pt x="10763" y="3953"/>
                  </a:lnTo>
                  <a:cubicBezTo>
                    <a:pt x="10656" y="3953"/>
                    <a:pt x="10585" y="3858"/>
                    <a:pt x="10585" y="3775"/>
                  </a:cubicBezTo>
                  <a:lnTo>
                    <a:pt x="10585" y="3477"/>
                  </a:lnTo>
                  <a:close/>
                  <a:moveTo>
                    <a:pt x="7906" y="4263"/>
                  </a:moveTo>
                  <a:lnTo>
                    <a:pt x="4536" y="7430"/>
                  </a:lnTo>
                  <a:cubicBezTo>
                    <a:pt x="4298" y="7656"/>
                    <a:pt x="3989" y="7787"/>
                    <a:pt x="3655" y="7787"/>
                  </a:cubicBezTo>
                  <a:lnTo>
                    <a:pt x="3512" y="7787"/>
                  </a:lnTo>
                  <a:lnTo>
                    <a:pt x="6263" y="4263"/>
                  </a:lnTo>
                  <a:close/>
                  <a:moveTo>
                    <a:pt x="3381" y="0"/>
                  </a:moveTo>
                  <a:cubicBezTo>
                    <a:pt x="3262" y="0"/>
                    <a:pt x="3155" y="60"/>
                    <a:pt x="3108" y="179"/>
                  </a:cubicBezTo>
                  <a:cubicBezTo>
                    <a:pt x="3060" y="286"/>
                    <a:pt x="3060" y="405"/>
                    <a:pt x="3143" y="512"/>
                  </a:cubicBezTo>
                  <a:lnTo>
                    <a:pt x="5167" y="3120"/>
                  </a:lnTo>
                  <a:lnTo>
                    <a:pt x="2512" y="3120"/>
                  </a:lnTo>
                  <a:cubicBezTo>
                    <a:pt x="2405" y="3120"/>
                    <a:pt x="2310" y="3060"/>
                    <a:pt x="2250" y="2965"/>
                  </a:cubicBezTo>
                  <a:lnTo>
                    <a:pt x="1429" y="1536"/>
                  </a:lnTo>
                  <a:cubicBezTo>
                    <a:pt x="1310" y="1334"/>
                    <a:pt x="1084" y="1215"/>
                    <a:pt x="845" y="1215"/>
                  </a:cubicBezTo>
                  <a:lnTo>
                    <a:pt x="310" y="1215"/>
                  </a:lnTo>
                  <a:cubicBezTo>
                    <a:pt x="143" y="1215"/>
                    <a:pt x="0" y="1346"/>
                    <a:pt x="0" y="1524"/>
                  </a:cubicBezTo>
                  <a:lnTo>
                    <a:pt x="0" y="4394"/>
                  </a:lnTo>
                  <a:cubicBezTo>
                    <a:pt x="0" y="4763"/>
                    <a:pt x="310" y="5084"/>
                    <a:pt x="679" y="5084"/>
                  </a:cubicBezTo>
                  <a:lnTo>
                    <a:pt x="2262" y="5084"/>
                  </a:lnTo>
                  <a:cubicBezTo>
                    <a:pt x="2369" y="5084"/>
                    <a:pt x="2441" y="4989"/>
                    <a:pt x="2441" y="4906"/>
                  </a:cubicBezTo>
                  <a:cubicBezTo>
                    <a:pt x="2441" y="4810"/>
                    <a:pt x="2346" y="4727"/>
                    <a:pt x="2262" y="4727"/>
                  </a:cubicBezTo>
                  <a:lnTo>
                    <a:pt x="679" y="4727"/>
                  </a:lnTo>
                  <a:cubicBezTo>
                    <a:pt x="500" y="4727"/>
                    <a:pt x="369" y="4572"/>
                    <a:pt x="369" y="4406"/>
                  </a:cubicBezTo>
                  <a:lnTo>
                    <a:pt x="369" y="1596"/>
                  </a:lnTo>
                  <a:lnTo>
                    <a:pt x="845" y="1596"/>
                  </a:lnTo>
                  <a:cubicBezTo>
                    <a:pt x="965" y="1596"/>
                    <a:pt x="1060" y="1655"/>
                    <a:pt x="1119" y="1750"/>
                  </a:cubicBezTo>
                  <a:lnTo>
                    <a:pt x="1929" y="3179"/>
                  </a:lnTo>
                  <a:cubicBezTo>
                    <a:pt x="2048" y="3382"/>
                    <a:pt x="2274" y="3513"/>
                    <a:pt x="2512" y="3513"/>
                  </a:cubicBezTo>
                  <a:lnTo>
                    <a:pt x="10192" y="3513"/>
                  </a:lnTo>
                  <a:lnTo>
                    <a:pt x="10192" y="3834"/>
                  </a:lnTo>
                  <a:cubicBezTo>
                    <a:pt x="10192" y="4132"/>
                    <a:pt x="10442" y="4382"/>
                    <a:pt x="10740" y="4382"/>
                  </a:cubicBezTo>
                  <a:lnTo>
                    <a:pt x="11835" y="4382"/>
                  </a:lnTo>
                  <a:lnTo>
                    <a:pt x="12049" y="4620"/>
                  </a:lnTo>
                  <a:cubicBezTo>
                    <a:pt x="12085" y="4644"/>
                    <a:pt x="12109" y="4703"/>
                    <a:pt x="12133" y="4751"/>
                  </a:cubicBezTo>
                  <a:lnTo>
                    <a:pt x="7942" y="4751"/>
                  </a:lnTo>
                  <a:lnTo>
                    <a:pt x="8454" y="4275"/>
                  </a:lnTo>
                  <a:cubicBezTo>
                    <a:pt x="8513" y="4227"/>
                    <a:pt x="8525" y="4144"/>
                    <a:pt x="8501" y="4072"/>
                  </a:cubicBezTo>
                  <a:cubicBezTo>
                    <a:pt x="8465" y="3989"/>
                    <a:pt x="8406" y="3953"/>
                    <a:pt x="8334" y="3953"/>
                  </a:cubicBezTo>
                  <a:lnTo>
                    <a:pt x="6203" y="3953"/>
                  </a:lnTo>
                  <a:cubicBezTo>
                    <a:pt x="6120" y="3953"/>
                    <a:pt x="6025" y="3989"/>
                    <a:pt x="5965" y="4072"/>
                  </a:cubicBezTo>
                  <a:lnTo>
                    <a:pt x="5441" y="4739"/>
                  </a:lnTo>
                  <a:lnTo>
                    <a:pt x="3120" y="4739"/>
                  </a:lnTo>
                  <a:cubicBezTo>
                    <a:pt x="3024" y="4739"/>
                    <a:pt x="2941" y="4822"/>
                    <a:pt x="2941" y="4918"/>
                  </a:cubicBezTo>
                  <a:cubicBezTo>
                    <a:pt x="2941" y="5001"/>
                    <a:pt x="3036" y="5096"/>
                    <a:pt x="3120" y="5096"/>
                  </a:cubicBezTo>
                  <a:lnTo>
                    <a:pt x="5167" y="5096"/>
                  </a:lnTo>
                  <a:lnTo>
                    <a:pt x="3143" y="7704"/>
                  </a:lnTo>
                  <a:cubicBezTo>
                    <a:pt x="3060" y="7787"/>
                    <a:pt x="3048" y="7918"/>
                    <a:pt x="3108" y="8025"/>
                  </a:cubicBezTo>
                  <a:cubicBezTo>
                    <a:pt x="3155" y="8132"/>
                    <a:pt x="3274" y="8204"/>
                    <a:pt x="3381" y="8204"/>
                  </a:cubicBezTo>
                  <a:lnTo>
                    <a:pt x="3643" y="8204"/>
                  </a:lnTo>
                  <a:cubicBezTo>
                    <a:pt x="4060" y="8204"/>
                    <a:pt x="4477" y="8037"/>
                    <a:pt x="4775" y="7763"/>
                  </a:cubicBezTo>
                  <a:lnTo>
                    <a:pt x="7572" y="5108"/>
                  </a:lnTo>
                  <a:lnTo>
                    <a:pt x="12252" y="5108"/>
                  </a:lnTo>
                  <a:cubicBezTo>
                    <a:pt x="12395" y="5108"/>
                    <a:pt x="12525" y="4989"/>
                    <a:pt x="12525" y="4822"/>
                  </a:cubicBezTo>
                  <a:cubicBezTo>
                    <a:pt x="12525" y="4584"/>
                    <a:pt x="12466" y="4406"/>
                    <a:pt x="12335" y="4286"/>
                  </a:cubicBezTo>
                  <a:lnTo>
                    <a:pt x="11621" y="3572"/>
                  </a:lnTo>
                  <a:cubicBezTo>
                    <a:pt x="11311" y="3263"/>
                    <a:pt x="10894" y="3096"/>
                    <a:pt x="10466" y="3096"/>
                  </a:cubicBezTo>
                  <a:lnTo>
                    <a:pt x="7572" y="3096"/>
                  </a:lnTo>
                  <a:lnTo>
                    <a:pt x="4775" y="453"/>
                  </a:lnTo>
                  <a:cubicBezTo>
                    <a:pt x="4465" y="155"/>
                    <a:pt x="4060" y="0"/>
                    <a:pt x="3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51" name="Google Shape;9151;p76"/>
            <p:cNvSpPr/>
            <p:nvPr/>
          </p:nvSpPr>
          <p:spPr>
            <a:xfrm>
              <a:off x="5434231" y="4174817"/>
              <a:ext cx="167539" cy="70369"/>
            </a:xfrm>
            <a:custGeom>
              <a:avLst/>
              <a:gdLst/>
              <a:ahLst/>
              <a:cxnLst/>
              <a:rect l="l" t="t" r="r" b="b"/>
              <a:pathLst>
                <a:path w="5276" h="2216" extrusionOk="0">
                  <a:moveTo>
                    <a:pt x="2596" y="1"/>
                  </a:moveTo>
                  <a:cubicBezTo>
                    <a:pt x="1965" y="1"/>
                    <a:pt x="1417" y="418"/>
                    <a:pt x="1251" y="1013"/>
                  </a:cubicBezTo>
                  <a:cubicBezTo>
                    <a:pt x="1179" y="1001"/>
                    <a:pt x="1108" y="1001"/>
                    <a:pt x="1048" y="1001"/>
                  </a:cubicBezTo>
                  <a:cubicBezTo>
                    <a:pt x="465" y="1001"/>
                    <a:pt x="1" y="1465"/>
                    <a:pt x="1" y="2037"/>
                  </a:cubicBezTo>
                  <a:cubicBezTo>
                    <a:pt x="24" y="2132"/>
                    <a:pt x="96" y="2203"/>
                    <a:pt x="203" y="2203"/>
                  </a:cubicBezTo>
                  <a:lnTo>
                    <a:pt x="3358" y="2203"/>
                  </a:lnTo>
                  <a:cubicBezTo>
                    <a:pt x="3465" y="2203"/>
                    <a:pt x="3537" y="2120"/>
                    <a:pt x="3537" y="2025"/>
                  </a:cubicBezTo>
                  <a:cubicBezTo>
                    <a:pt x="3537" y="1918"/>
                    <a:pt x="3441" y="1846"/>
                    <a:pt x="3358" y="1846"/>
                  </a:cubicBezTo>
                  <a:lnTo>
                    <a:pt x="405" y="1846"/>
                  </a:lnTo>
                  <a:cubicBezTo>
                    <a:pt x="489" y="1561"/>
                    <a:pt x="751" y="1358"/>
                    <a:pt x="1048" y="1358"/>
                  </a:cubicBezTo>
                  <a:cubicBezTo>
                    <a:pt x="1144" y="1358"/>
                    <a:pt x="1239" y="1370"/>
                    <a:pt x="1334" y="1418"/>
                  </a:cubicBezTo>
                  <a:cubicBezTo>
                    <a:pt x="1359" y="1428"/>
                    <a:pt x="1384" y="1431"/>
                    <a:pt x="1409" y="1431"/>
                  </a:cubicBezTo>
                  <a:cubicBezTo>
                    <a:pt x="1442" y="1431"/>
                    <a:pt x="1473" y="1425"/>
                    <a:pt x="1501" y="1418"/>
                  </a:cubicBezTo>
                  <a:cubicBezTo>
                    <a:pt x="1536" y="1382"/>
                    <a:pt x="1584" y="1346"/>
                    <a:pt x="1584" y="1287"/>
                  </a:cubicBezTo>
                  <a:cubicBezTo>
                    <a:pt x="1644" y="763"/>
                    <a:pt x="2096" y="370"/>
                    <a:pt x="2608" y="370"/>
                  </a:cubicBezTo>
                  <a:cubicBezTo>
                    <a:pt x="3084" y="370"/>
                    <a:pt x="3489" y="691"/>
                    <a:pt x="3608" y="1144"/>
                  </a:cubicBezTo>
                  <a:cubicBezTo>
                    <a:pt x="3620" y="1191"/>
                    <a:pt x="3656" y="1239"/>
                    <a:pt x="3703" y="1263"/>
                  </a:cubicBezTo>
                  <a:cubicBezTo>
                    <a:pt x="3726" y="1286"/>
                    <a:pt x="3758" y="1294"/>
                    <a:pt x="3791" y="1294"/>
                  </a:cubicBezTo>
                  <a:cubicBezTo>
                    <a:pt x="3810" y="1294"/>
                    <a:pt x="3829" y="1291"/>
                    <a:pt x="3846" y="1287"/>
                  </a:cubicBezTo>
                  <a:cubicBezTo>
                    <a:pt x="3930" y="1251"/>
                    <a:pt x="4025" y="1239"/>
                    <a:pt x="4120" y="1239"/>
                  </a:cubicBezTo>
                  <a:cubicBezTo>
                    <a:pt x="4501" y="1239"/>
                    <a:pt x="4811" y="1501"/>
                    <a:pt x="4906" y="1858"/>
                  </a:cubicBezTo>
                  <a:lnTo>
                    <a:pt x="4215" y="1858"/>
                  </a:lnTo>
                  <a:cubicBezTo>
                    <a:pt x="4120" y="1858"/>
                    <a:pt x="4037" y="1953"/>
                    <a:pt x="4037" y="2037"/>
                  </a:cubicBezTo>
                  <a:cubicBezTo>
                    <a:pt x="4037" y="2132"/>
                    <a:pt x="4132" y="2215"/>
                    <a:pt x="4215" y="2215"/>
                  </a:cubicBezTo>
                  <a:lnTo>
                    <a:pt x="5096" y="2215"/>
                  </a:lnTo>
                  <a:cubicBezTo>
                    <a:pt x="5204" y="2215"/>
                    <a:pt x="5275" y="2132"/>
                    <a:pt x="5275" y="2037"/>
                  </a:cubicBezTo>
                  <a:cubicBezTo>
                    <a:pt x="5275" y="1406"/>
                    <a:pt x="4751" y="870"/>
                    <a:pt x="4096" y="870"/>
                  </a:cubicBezTo>
                  <a:cubicBezTo>
                    <a:pt x="4025" y="870"/>
                    <a:pt x="3965" y="870"/>
                    <a:pt x="3894" y="882"/>
                  </a:cubicBezTo>
                  <a:cubicBezTo>
                    <a:pt x="3680" y="358"/>
                    <a:pt x="3180" y="1"/>
                    <a:pt x="2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52" name="Google Shape;9152;p76"/>
            <p:cNvSpPr/>
            <p:nvPr/>
          </p:nvSpPr>
          <p:spPr>
            <a:xfrm>
              <a:off x="5360877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96" y="0"/>
                    <a:pt x="1" y="95"/>
                    <a:pt x="1" y="238"/>
                  </a:cubicBezTo>
                  <a:cubicBezTo>
                    <a:pt x="1" y="369"/>
                    <a:pt x="96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95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53" name="Google Shape;9153;p76"/>
            <p:cNvSpPr/>
            <p:nvPr/>
          </p:nvSpPr>
          <p:spPr>
            <a:xfrm>
              <a:off x="5329503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95"/>
                    <a:pt x="1" y="238"/>
                  </a:cubicBezTo>
                  <a:cubicBezTo>
                    <a:pt x="1" y="369"/>
                    <a:pt x="108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95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54" name="Google Shape;9154;p76"/>
            <p:cNvSpPr/>
            <p:nvPr/>
          </p:nvSpPr>
          <p:spPr>
            <a:xfrm>
              <a:off x="5298511" y="4299202"/>
              <a:ext cx="14766" cy="15179"/>
            </a:xfrm>
            <a:custGeom>
              <a:avLst/>
              <a:gdLst/>
              <a:ahLst/>
              <a:cxnLst/>
              <a:rect l="l" t="t" r="r" b="b"/>
              <a:pathLst>
                <a:path w="465" h="478" extrusionOk="0">
                  <a:moveTo>
                    <a:pt x="238" y="1"/>
                  </a:moveTo>
                  <a:cubicBezTo>
                    <a:pt x="95" y="1"/>
                    <a:pt x="0" y="108"/>
                    <a:pt x="0" y="239"/>
                  </a:cubicBezTo>
                  <a:cubicBezTo>
                    <a:pt x="0" y="370"/>
                    <a:pt x="95" y="477"/>
                    <a:pt x="238" y="477"/>
                  </a:cubicBezTo>
                  <a:cubicBezTo>
                    <a:pt x="369" y="477"/>
                    <a:pt x="465" y="370"/>
                    <a:pt x="465" y="239"/>
                  </a:cubicBezTo>
                  <a:cubicBezTo>
                    <a:pt x="465" y="108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55" name="Google Shape;9155;p76"/>
            <p:cNvSpPr/>
            <p:nvPr/>
          </p:nvSpPr>
          <p:spPr>
            <a:xfrm>
              <a:off x="5267137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0"/>
                  </a:moveTo>
                  <a:cubicBezTo>
                    <a:pt x="107" y="0"/>
                    <a:pt x="0" y="95"/>
                    <a:pt x="0" y="238"/>
                  </a:cubicBezTo>
                  <a:cubicBezTo>
                    <a:pt x="0" y="369"/>
                    <a:pt x="107" y="476"/>
                    <a:pt x="238" y="476"/>
                  </a:cubicBezTo>
                  <a:cubicBezTo>
                    <a:pt x="369" y="476"/>
                    <a:pt x="476" y="369"/>
                    <a:pt x="476" y="238"/>
                  </a:cubicBezTo>
                  <a:cubicBezTo>
                    <a:pt x="476" y="95"/>
                    <a:pt x="369" y="0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56" name="Google Shape;9156;p76"/>
            <p:cNvSpPr/>
            <p:nvPr/>
          </p:nvSpPr>
          <p:spPr>
            <a:xfrm>
              <a:off x="5492470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0"/>
                  </a:moveTo>
                  <a:cubicBezTo>
                    <a:pt x="107" y="0"/>
                    <a:pt x="0" y="95"/>
                    <a:pt x="0" y="238"/>
                  </a:cubicBezTo>
                  <a:cubicBezTo>
                    <a:pt x="0" y="369"/>
                    <a:pt x="107" y="476"/>
                    <a:pt x="238" y="476"/>
                  </a:cubicBezTo>
                  <a:cubicBezTo>
                    <a:pt x="381" y="476"/>
                    <a:pt x="476" y="381"/>
                    <a:pt x="476" y="238"/>
                  </a:cubicBezTo>
                  <a:cubicBezTo>
                    <a:pt x="476" y="95"/>
                    <a:pt x="381" y="0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57" name="Google Shape;9157;p76"/>
          <p:cNvGrpSpPr/>
          <p:nvPr/>
        </p:nvGrpSpPr>
        <p:grpSpPr>
          <a:xfrm>
            <a:off x="5962255" y="4204699"/>
            <a:ext cx="440505" cy="290018"/>
            <a:chOff x="5727616" y="4204699"/>
            <a:chExt cx="440505" cy="290018"/>
          </a:xfrm>
          <a:solidFill>
            <a:schemeClr val="tx1"/>
          </a:solidFill>
        </p:grpSpPr>
        <p:sp>
          <p:nvSpPr>
            <p:cNvPr id="9158" name="Google Shape;9158;p76"/>
            <p:cNvSpPr/>
            <p:nvPr/>
          </p:nvSpPr>
          <p:spPr>
            <a:xfrm>
              <a:off x="5727616" y="4204699"/>
              <a:ext cx="440505" cy="290018"/>
            </a:xfrm>
            <a:custGeom>
              <a:avLst/>
              <a:gdLst/>
              <a:ahLst/>
              <a:cxnLst/>
              <a:rect l="l" t="t" r="r" b="b"/>
              <a:pathLst>
                <a:path w="13872" h="9133" extrusionOk="0">
                  <a:moveTo>
                    <a:pt x="13145" y="4465"/>
                  </a:moveTo>
                  <a:lnTo>
                    <a:pt x="13145" y="4870"/>
                  </a:lnTo>
                  <a:lnTo>
                    <a:pt x="12752" y="4870"/>
                  </a:lnTo>
                  <a:lnTo>
                    <a:pt x="12752" y="4465"/>
                  </a:lnTo>
                  <a:close/>
                  <a:moveTo>
                    <a:pt x="1275" y="3941"/>
                  </a:moveTo>
                  <a:lnTo>
                    <a:pt x="1275" y="4430"/>
                  </a:lnTo>
                  <a:cubicBezTo>
                    <a:pt x="1275" y="4775"/>
                    <a:pt x="1013" y="5049"/>
                    <a:pt x="668" y="5049"/>
                  </a:cubicBezTo>
                  <a:lnTo>
                    <a:pt x="418" y="5049"/>
                  </a:lnTo>
                  <a:cubicBezTo>
                    <a:pt x="501" y="4549"/>
                    <a:pt x="810" y="4120"/>
                    <a:pt x="1275" y="3941"/>
                  </a:cubicBezTo>
                  <a:close/>
                  <a:moveTo>
                    <a:pt x="9121" y="417"/>
                  </a:moveTo>
                  <a:cubicBezTo>
                    <a:pt x="9562" y="417"/>
                    <a:pt x="9978" y="620"/>
                    <a:pt x="10252" y="977"/>
                  </a:cubicBezTo>
                  <a:lnTo>
                    <a:pt x="12205" y="3584"/>
                  </a:lnTo>
                  <a:cubicBezTo>
                    <a:pt x="12240" y="3632"/>
                    <a:pt x="12300" y="3656"/>
                    <a:pt x="12360" y="3656"/>
                  </a:cubicBezTo>
                  <a:lnTo>
                    <a:pt x="13312" y="3656"/>
                  </a:lnTo>
                  <a:cubicBezTo>
                    <a:pt x="13431" y="3656"/>
                    <a:pt x="13514" y="3775"/>
                    <a:pt x="13467" y="3882"/>
                  </a:cubicBezTo>
                  <a:lnTo>
                    <a:pt x="13372" y="4060"/>
                  </a:lnTo>
                  <a:lnTo>
                    <a:pt x="12574" y="4060"/>
                  </a:lnTo>
                  <a:cubicBezTo>
                    <a:pt x="12455" y="4060"/>
                    <a:pt x="12360" y="4156"/>
                    <a:pt x="12360" y="4275"/>
                  </a:cubicBezTo>
                  <a:lnTo>
                    <a:pt x="12360" y="5084"/>
                  </a:lnTo>
                  <a:cubicBezTo>
                    <a:pt x="12360" y="5203"/>
                    <a:pt x="12455" y="5299"/>
                    <a:pt x="12574" y="5299"/>
                  </a:cubicBezTo>
                  <a:lnTo>
                    <a:pt x="13181" y="5299"/>
                  </a:lnTo>
                  <a:lnTo>
                    <a:pt x="13181" y="5596"/>
                  </a:lnTo>
                  <a:cubicBezTo>
                    <a:pt x="13181" y="5787"/>
                    <a:pt x="13252" y="5977"/>
                    <a:pt x="13395" y="6096"/>
                  </a:cubicBezTo>
                  <a:cubicBezTo>
                    <a:pt x="13455" y="6156"/>
                    <a:pt x="13479" y="6227"/>
                    <a:pt x="13479" y="6323"/>
                  </a:cubicBezTo>
                  <a:lnTo>
                    <a:pt x="13479" y="6692"/>
                  </a:lnTo>
                  <a:lnTo>
                    <a:pt x="13443" y="6692"/>
                  </a:lnTo>
                  <a:cubicBezTo>
                    <a:pt x="13443" y="7037"/>
                    <a:pt x="13181" y="7311"/>
                    <a:pt x="12836" y="7311"/>
                  </a:cubicBezTo>
                  <a:lnTo>
                    <a:pt x="12526" y="7311"/>
                  </a:lnTo>
                  <a:cubicBezTo>
                    <a:pt x="12419" y="6501"/>
                    <a:pt x="11740" y="5894"/>
                    <a:pt x="10919" y="5894"/>
                  </a:cubicBezTo>
                  <a:cubicBezTo>
                    <a:pt x="10097" y="5894"/>
                    <a:pt x="9419" y="6513"/>
                    <a:pt x="9312" y="7311"/>
                  </a:cubicBezTo>
                  <a:lnTo>
                    <a:pt x="4061" y="7311"/>
                  </a:lnTo>
                  <a:cubicBezTo>
                    <a:pt x="3954" y="6501"/>
                    <a:pt x="3275" y="5894"/>
                    <a:pt x="2454" y="5894"/>
                  </a:cubicBezTo>
                  <a:cubicBezTo>
                    <a:pt x="1632" y="5894"/>
                    <a:pt x="965" y="6501"/>
                    <a:pt x="846" y="7275"/>
                  </a:cubicBezTo>
                  <a:cubicBezTo>
                    <a:pt x="608" y="7204"/>
                    <a:pt x="429" y="6966"/>
                    <a:pt x="429" y="6692"/>
                  </a:cubicBezTo>
                  <a:lnTo>
                    <a:pt x="429" y="5465"/>
                  </a:lnTo>
                  <a:lnTo>
                    <a:pt x="691" y="5465"/>
                  </a:lnTo>
                  <a:cubicBezTo>
                    <a:pt x="1263" y="5465"/>
                    <a:pt x="1703" y="5001"/>
                    <a:pt x="1703" y="4453"/>
                  </a:cubicBezTo>
                  <a:lnTo>
                    <a:pt x="1703" y="3822"/>
                  </a:lnTo>
                  <a:lnTo>
                    <a:pt x="2406" y="3644"/>
                  </a:lnTo>
                  <a:cubicBezTo>
                    <a:pt x="2465" y="3632"/>
                    <a:pt x="2513" y="3596"/>
                    <a:pt x="2525" y="3560"/>
                  </a:cubicBezTo>
                  <a:lnTo>
                    <a:pt x="3954" y="1120"/>
                  </a:lnTo>
                  <a:cubicBezTo>
                    <a:pt x="4204" y="679"/>
                    <a:pt x="4680" y="417"/>
                    <a:pt x="5180" y="417"/>
                  </a:cubicBezTo>
                  <a:close/>
                  <a:moveTo>
                    <a:pt x="2430" y="6275"/>
                  </a:moveTo>
                  <a:cubicBezTo>
                    <a:pt x="3108" y="6275"/>
                    <a:pt x="3656" y="6823"/>
                    <a:pt x="3656" y="7501"/>
                  </a:cubicBezTo>
                  <a:cubicBezTo>
                    <a:pt x="3656" y="8168"/>
                    <a:pt x="3108" y="8716"/>
                    <a:pt x="2430" y="8716"/>
                  </a:cubicBezTo>
                  <a:cubicBezTo>
                    <a:pt x="1763" y="8716"/>
                    <a:pt x="1215" y="8168"/>
                    <a:pt x="1215" y="7501"/>
                  </a:cubicBezTo>
                  <a:cubicBezTo>
                    <a:pt x="1215" y="6823"/>
                    <a:pt x="1763" y="6275"/>
                    <a:pt x="2430" y="6275"/>
                  </a:cubicBezTo>
                  <a:close/>
                  <a:moveTo>
                    <a:pt x="10919" y="6275"/>
                  </a:moveTo>
                  <a:cubicBezTo>
                    <a:pt x="11586" y="6275"/>
                    <a:pt x="12145" y="6823"/>
                    <a:pt x="12145" y="7501"/>
                  </a:cubicBezTo>
                  <a:cubicBezTo>
                    <a:pt x="12145" y="8168"/>
                    <a:pt x="11586" y="8716"/>
                    <a:pt x="10919" y="8716"/>
                  </a:cubicBezTo>
                  <a:cubicBezTo>
                    <a:pt x="10252" y="8716"/>
                    <a:pt x="9693" y="8168"/>
                    <a:pt x="9693" y="7501"/>
                  </a:cubicBezTo>
                  <a:cubicBezTo>
                    <a:pt x="9693" y="6823"/>
                    <a:pt x="10252" y="6275"/>
                    <a:pt x="10919" y="6275"/>
                  </a:cubicBezTo>
                  <a:close/>
                  <a:moveTo>
                    <a:pt x="5144" y="0"/>
                  </a:moveTo>
                  <a:cubicBezTo>
                    <a:pt x="4501" y="0"/>
                    <a:pt x="3894" y="334"/>
                    <a:pt x="3573" y="905"/>
                  </a:cubicBezTo>
                  <a:lnTo>
                    <a:pt x="2180" y="3275"/>
                  </a:lnTo>
                  <a:lnTo>
                    <a:pt x="1430" y="3465"/>
                  </a:lnTo>
                  <a:cubicBezTo>
                    <a:pt x="489" y="3703"/>
                    <a:pt x="1" y="4477"/>
                    <a:pt x="1" y="5251"/>
                  </a:cubicBezTo>
                  <a:lnTo>
                    <a:pt x="1" y="6692"/>
                  </a:lnTo>
                  <a:cubicBezTo>
                    <a:pt x="1" y="7180"/>
                    <a:pt x="358" y="7608"/>
                    <a:pt x="810" y="7692"/>
                  </a:cubicBezTo>
                  <a:cubicBezTo>
                    <a:pt x="906" y="8501"/>
                    <a:pt x="1584" y="9132"/>
                    <a:pt x="2418" y="9132"/>
                  </a:cubicBezTo>
                  <a:cubicBezTo>
                    <a:pt x="3251" y="9132"/>
                    <a:pt x="3930" y="8513"/>
                    <a:pt x="4025" y="7728"/>
                  </a:cubicBezTo>
                  <a:lnTo>
                    <a:pt x="9300" y="7728"/>
                  </a:lnTo>
                  <a:cubicBezTo>
                    <a:pt x="9407" y="8525"/>
                    <a:pt x="10085" y="9132"/>
                    <a:pt x="10907" y="9132"/>
                  </a:cubicBezTo>
                  <a:cubicBezTo>
                    <a:pt x="11740" y="9132"/>
                    <a:pt x="12407" y="8513"/>
                    <a:pt x="12514" y="7728"/>
                  </a:cubicBezTo>
                  <a:lnTo>
                    <a:pt x="12824" y="7728"/>
                  </a:lnTo>
                  <a:cubicBezTo>
                    <a:pt x="13395" y="7728"/>
                    <a:pt x="13836" y="7263"/>
                    <a:pt x="13836" y="6716"/>
                  </a:cubicBezTo>
                  <a:lnTo>
                    <a:pt x="13836" y="6299"/>
                  </a:lnTo>
                  <a:cubicBezTo>
                    <a:pt x="13848" y="6096"/>
                    <a:pt x="13776" y="5918"/>
                    <a:pt x="13645" y="5787"/>
                  </a:cubicBezTo>
                  <a:cubicBezTo>
                    <a:pt x="13586" y="5727"/>
                    <a:pt x="13550" y="5656"/>
                    <a:pt x="13550" y="5561"/>
                  </a:cubicBezTo>
                  <a:lnTo>
                    <a:pt x="13550" y="4572"/>
                  </a:lnTo>
                  <a:lnTo>
                    <a:pt x="13788" y="4037"/>
                  </a:lnTo>
                  <a:cubicBezTo>
                    <a:pt x="13872" y="3846"/>
                    <a:pt x="13872" y="3656"/>
                    <a:pt x="13764" y="3501"/>
                  </a:cubicBezTo>
                  <a:cubicBezTo>
                    <a:pt x="13657" y="3334"/>
                    <a:pt x="13479" y="3239"/>
                    <a:pt x="13288" y="3239"/>
                  </a:cubicBezTo>
                  <a:lnTo>
                    <a:pt x="12443" y="3239"/>
                  </a:lnTo>
                  <a:lnTo>
                    <a:pt x="10550" y="727"/>
                  </a:lnTo>
                  <a:cubicBezTo>
                    <a:pt x="10204" y="262"/>
                    <a:pt x="9657" y="0"/>
                    <a:pt x="90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59" name="Google Shape;9159;p76"/>
            <p:cNvSpPr/>
            <p:nvPr/>
          </p:nvSpPr>
          <p:spPr>
            <a:xfrm>
              <a:off x="5779789" y="4416409"/>
              <a:ext cx="52205" cy="51475"/>
            </a:xfrm>
            <a:custGeom>
              <a:avLst/>
              <a:gdLst/>
              <a:ahLst/>
              <a:cxnLst/>
              <a:rect l="l" t="t" r="r" b="b"/>
              <a:pathLst>
                <a:path w="1644" h="1621" extrusionOk="0">
                  <a:moveTo>
                    <a:pt x="811" y="1"/>
                  </a:moveTo>
                  <a:cubicBezTo>
                    <a:pt x="584" y="1"/>
                    <a:pt x="394" y="84"/>
                    <a:pt x="239" y="239"/>
                  </a:cubicBezTo>
                  <a:cubicBezTo>
                    <a:pt x="96" y="382"/>
                    <a:pt x="1" y="596"/>
                    <a:pt x="1" y="799"/>
                  </a:cubicBezTo>
                  <a:cubicBezTo>
                    <a:pt x="1" y="1263"/>
                    <a:pt x="382" y="1620"/>
                    <a:pt x="822" y="1620"/>
                  </a:cubicBezTo>
                  <a:cubicBezTo>
                    <a:pt x="1275" y="1620"/>
                    <a:pt x="1644" y="1263"/>
                    <a:pt x="1644" y="799"/>
                  </a:cubicBezTo>
                  <a:cubicBezTo>
                    <a:pt x="1644" y="739"/>
                    <a:pt x="1632" y="668"/>
                    <a:pt x="1608" y="608"/>
                  </a:cubicBezTo>
                  <a:cubicBezTo>
                    <a:pt x="1557" y="546"/>
                    <a:pt x="1478" y="484"/>
                    <a:pt x="1389" y="484"/>
                  </a:cubicBezTo>
                  <a:cubicBezTo>
                    <a:pt x="1375" y="484"/>
                    <a:pt x="1361" y="486"/>
                    <a:pt x="1346" y="489"/>
                  </a:cubicBezTo>
                  <a:cubicBezTo>
                    <a:pt x="1239" y="525"/>
                    <a:pt x="1168" y="620"/>
                    <a:pt x="1192" y="727"/>
                  </a:cubicBezTo>
                  <a:cubicBezTo>
                    <a:pt x="1203" y="763"/>
                    <a:pt x="1203" y="787"/>
                    <a:pt x="1203" y="822"/>
                  </a:cubicBezTo>
                  <a:cubicBezTo>
                    <a:pt x="1203" y="1037"/>
                    <a:pt x="1025" y="1215"/>
                    <a:pt x="811" y="1215"/>
                  </a:cubicBezTo>
                  <a:cubicBezTo>
                    <a:pt x="584" y="1215"/>
                    <a:pt x="406" y="1037"/>
                    <a:pt x="406" y="822"/>
                  </a:cubicBezTo>
                  <a:cubicBezTo>
                    <a:pt x="406" y="596"/>
                    <a:pt x="584" y="418"/>
                    <a:pt x="811" y="418"/>
                  </a:cubicBezTo>
                  <a:cubicBezTo>
                    <a:pt x="930" y="418"/>
                    <a:pt x="1013" y="322"/>
                    <a:pt x="1013" y="203"/>
                  </a:cubicBezTo>
                  <a:cubicBezTo>
                    <a:pt x="1013" y="84"/>
                    <a:pt x="930" y="1"/>
                    <a:pt x="8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60" name="Google Shape;9160;p76"/>
            <p:cNvSpPr/>
            <p:nvPr/>
          </p:nvSpPr>
          <p:spPr>
            <a:xfrm>
              <a:off x="6048627" y="4416409"/>
              <a:ext cx="52205" cy="51856"/>
            </a:xfrm>
            <a:custGeom>
              <a:avLst/>
              <a:gdLst/>
              <a:ahLst/>
              <a:cxnLst/>
              <a:rect l="l" t="t" r="r" b="b"/>
              <a:pathLst>
                <a:path w="1644" h="1633" extrusionOk="0">
                  <a:moveTo>
                    <a:pt x="822" y="1"/>
                  </a:moveTo>
                  <a:cubicBezTo>
                    <a:pt x="596" y="1"/>
                    <a:pt x="405" y="84"/>
                    <a:pt x="238" y="239"/>
                  </a:cubicBezTo>
                  <a:cubicBezTo>
                    <a:pt x="95" y="382"/>
                    <a:pt x="0" y="596"/>
                    <a:pt x="0" y="822"/>
                  </a:cubicBezTo>
                  <a:cubicBezTo>
                    <a:pt x="0" y="1263"/>
                    <a:pt x="381" y="1632"/>
                    <a:pt x="822" y="1632"/>
                  </a:cubicBezTo>
                  <a:cubicBezTo>
                    <a:pt x="1274" y="1632"/>
                    <a:pt x="1643" y="1275"/>
                    <a:pt x="1643" y="822"/>
                  </a:cubicBezTo>
                  <a:cubicBezTo>
                    <a:pt x="1643" y="763"/>
                    <a:pt x="1631" y="680"/>
                    <a:pt x="1608" y="620"/>
                  </a:cubicBezTo>
                  <a:cubicBezTo>
                    <a:pt x="1577" y="548"/>
                    <a:pt x="1492" y="484"/>
                    <a:pt x="1400" y="484"/>
                  </a:cubicBezTo>
                  <a:cubicBezTo>
                    <a:pt x="1386" y="484"/>
                    <a:pt x="1372" y="486"/>
                    <a:pt x="1358" y="489"/>
                  </a:cubicBezTo>
                  <a:cubicBezTo>
                    <a:pt x="1250" y="525"/>
                    <a:pt x="1179" y="620"/>
                    <a:pt x="1215" y="727"/>
                  </a:cubicBezTo>
                  <a:cubicBezTo>
                    <a:pt x="1227" y="763"/>
                    <a:pt x="1227" y="787"/>
                    <a:pt x="1227" y="822"/>
                  </a:cubicBezTo>
                  <a:cubicBezTo>
                    <a:pt x="1227" y="1037"/>
                    <a:pt x="1048" y="1215"/>
                    <a:pt x="822" y="1215"/>
                  </a:cubicBezTo>
                  <a:cubicBezTo>
                    <a:pt x="596" y="1215"/>
                    <a:pt x="417" y="1037"/>
                    <a:pt x="417" y="822"/>
                  </a:cubicBezTo>
                  <a:cubicBezTo>
                    <a:pt x="417" y="596"/>
                    <a:pt x="596" y="418"/>
                    <a:pt x="822" y="418"/>
                  </a:cubicBezTo>
                  <a:cubicBezTo>
                    <a:pt x="941" y="418"/>
                    <a:pt x="1036" y="322"/>
                    <a:pt x="1036" y="203"/>
                  </a:cubicBezTo>
                  <a:cubicBezTo>
                    <a:pt x="1036" y="84"/>
                    <a:pt x="941" y="1"/>
                    <a:pt x="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61" name="Google Shape;9161;p76"/>
            <p:cNvSpPr/>
            <p:nvPr/>
          </p:nvSpPr>
          <p:spPr>
            <a:xfrm>
              <a:off x="6000995" y="4365379"/>
              <a:ext cx="122892" cy="58016"/>
            </a:xfrm>
            <a:custGeom>
              <a:avLst/>
              <a:gdLst/>
              <a:ahLst/>
              <a:cxnLst/>
              <a:rect l="l" t="t" r="r" b="b"/>
              <a:pathLst>
                <a:path w="3870" h="1827" extrusionOk="0">
                  <a:moveTo>
                    <a:pt x="2310" y="1"/>
                  </a:moveTo>
                  <a:cubicBezTo>
                    <a:pt x="1810" y="1"/>
                    <a:pt x="1334" y="143"/>
                    <a:pt x="929" y="429"/>
                  </a:cubicBezTo>
                  <a:cubicBezTo>
                    <a:pt x="524" y="715"/>
                    <a:pt x="226" y="1096"/>
                    <a:pt x="48" y="1548"/>
                  </a:cubicBezTo>
                  <a:cubicBezTo>
                    <a:pt x="0" y="1656"/>
                    <a:pt x="60" y="1775"/>
                    <a:pt x="167" y="1810"/>
                  </a:cubicBezTo>
                  <a:cubicBezTo>
                    <a:pt x="192" y="1822"/>
                    <a:pt x="218" y="1827"/>
                    <a:pt x="244" y="1827"/>
                  </a:cubicBezTo>
                  <a:cubicBezTo>
                    <a:pt x="326" y="1827"/>
                    <a:pt x="404" y="1773"/>
                    <a:pt x="441" y="1691"/>
                  </a:cubicBezTo>
                  <a:cubicBezTo>
                    <a:pt x="738" y="917"/>
                    <a:pt x="1488" y="405"/>
                    <a:pt x="2322" y="405"/>
                  </a:cubicBezTo>
                  <a:cubicBezTo>
                    <a:pt x="2774" y="405"/>
                    <a:pt x="3191" y="536"/>
                    <a:pt x="3548" y="798"/>
                  </a:cubicBezTo>
                  <a:cubicBezTo>
                    <a:pt x="3581" y="831"/>
                    <a:pt x="3624" y="846"/>
                    <a:pt x="3667" y="846"/>
                  </a:cubicBezTo>
                  <a:cubicBezTo>
                    <a:pt x="3732" y="846"/>
                    <a:pt x="3798" y="813"/>
                    <a:pt x="3834" y="763"/>
                  </a:cubicBezTo>
                  <a:cubicBezTo>
                    <a:pt x="3870" y="679"/>
                    <a:pt x="3858" y="560"/>
                    <a:pt x="3774" y="489"/>
                  </a:cubicBezTo>
                  <a:cubicBezTo>
                    <a:pt x="3334" y="179"/>
                    <a:pt x="2846" y="1"/>
                    <a:pt x="2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62" name="Google Shape;9162;p76"/>
            <p:cNvSpPr/>
            <p:nvPr/>
          </p:nvSpPr>
          <p:spPr>
            <a:xfrm>
              <a:off x="5816847" y="4230039"/>
              <a:ext cx="124797" cy="193610"/>
            </a:xfrm>
            <a:custGeom>
              <a:avLst/>
              <a:gdLst/>
              <a:ahLst/>
              <a:cxnLst/>
              <a:rect l="l" t="t" r="r" b="b"/>
              <a:pathLst>
                <a:path w="3930" h="6097" extrusionOk="0">
                  <a:moveTo>
                    <a:pt x="3513" y="417"/>
                  </a:moveTo>
                  <a:lnTo>
                    <a:pt x="3513" y="2441"/>
                  </a:lnTo>
                  <a:lnTo>
                    <a:pt x="822" y="2441"/>
                  </a:lnTo>
                  <a:lnTo>
                    <a:pt x="1834" y="714"/>
                  </a:lnTo>
                  <a:cubicBezTo>
                    <a:pt x="1930" y="524"/>
                    <a:pt x="2144" y="417"/>
                    <a:pt x="2346" y="417"/>
                  </a:cubicBezTo>
                  <a:close/>
                  <a:moveTo>
                    <a:pt x="2346" y="0"/>
                  </a:moveTo>
                  <a:cubicBezTo>
                    <a:pt x="1989" y="0"/>
                    <a:pt x="1644" y="203"/>
                    <a:pt x="1465" y="512"/>
                  </a:cubicBezTo>
                  <a:lnTo>
                    <a:pt x="60" y="2917"/>
                  </a:lnTo>
                  <a:cubicBezTo>
                    <a:pt x="1" y="3024"/>
                    <a:pt x="25" y="3143"/>
                    <a:pt x="132" y="3203"/>
                  </a:cubicBezTo>
                  <a:cubicBezTo>
                    <a:pt x="155" y="3215"/>
                    <a:pt x="203" y="3239"/>
                    <a:pt x="239" y="3239"/>
                  </a:cubicBezTo>
                  <a:cubicBezTo>
                    <a:pt x="310" y="3239"/>
                    <a:pt x="370" y="3203"/>
                    <a:pt x="417" y="3131"/>
                  </a:cubicBezTo>
                  <a:lnTo>
                    <a:pt x="572" y="2846"/>
                  </a:lnTo>
                  <a:lnTo>
                    <a:pt x="3513" y="2846"/>
                  </a:lnTo>
                  <a:lnTo>
                    <a:pt x="3513" y="5882"/>
                  </a:lnTo>
                  <a:cubicBezTo>
                    <a:pt x="3513" y="6001"/>
                    <a:pt x="3596" y="6096"/>
                    <a:pt x="3715" y="6096"/>
                  </a:cubicBezTo>
                  <a:cubicBezTo>
                    <a:pt x="3835" y="6096"/>
                    <a:pt x="3930" y="6001"/>
                    <a:pt x="3930" y="5882"/>
                  </a:cubicBezTo>
                  <a:lnTo>
                    <a:pt x="3930" y="203"/>
                  </a:lnTo>
                  <a:cubicBezTo>
                    <a:pt x="3918" y="95"/>
                    <a:pt x="3823" y="0"/>
                    <a:pt x="3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63" name="Google Shape;9163;p76"/>
            <p:cNvSpPr/>
            <p:nvPr/>
          </p:nvSpPr>
          <p:spPr>
            <a:xfrm>
              <a:off x="5954474" y="4230039"/>
              <a:ext cx="120256" cy="102854"/>
            </a:xfrm>
            <a:custGeom>
              <a:avLst/>
              <a:gdLst/>
              <a:ahLst/>
              <a:cxnLst/>
              <a:rect l="l" t="t" r="r" b="b"/>
              <a:pathLst>
                <a:path w="3787" h="3239" extrusionOk="0"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3024"/>
                  </a:lnTo>
                  <a:cubicBezTo>
                    <a:pt x="1" y="3143"/>
                    <a:pt x="84" y="3239"/>
                    <a:pt x="203" y="3239"/>
                  </a:cubicBezTo>
                  <a:cubicBezTo>
                    <a:pt x="322" y="3239"/>
                    <a:pt x="417" y="3143"/>
                    <a:pt x="417" y="3024"/>
                  </a:cubicBezTo>
                  <a:lnTo>
                    <a:pt x="417" y="405"/>
                  </a:lnTo>
                  <a:lnTo>
                    <a:pt x="1977" y="405"/>
                  </a:lnTo>
                  <a:cubicBezTo>
                    <a:pt x="2132" y="405"/>
                    <a:pt x="2322" y="512"/>
                    <a:pt x="2429" y="655"/>
                  </a:cubicBezTo>
                  <a:lnTo>
                    <a:pt x="3287" y="1786"/>
                  </a:lnTo>
                  <a:cubicBezTo>
                    <a:pt x="3346" y="1869"/>
                    <a:pt x="3358" y="1941"/>
                    <a:pt x="3358" y="2024"/>
                  </a:cubicBezTo>
                  <a:cubicBezTo>
                    <a:pt x="3358" y="2250"/>
                    <a:pt x="3180" y="2429"/>
                    <a:pt x="2953" y="2429"/>
                  </a:cubicBezTo>
                  <a:lnTo>
                    <a:pt x="1013" y="2429"/>
                  </a:lnTo>
                  <a:cubicBezTo>
                    <a:pt x="894" y="2429"/>
                    <a:pt x="798" y="2524"/>
                    <a:pt x="798" y="2643"/>
                  </a:cubicBezTo>
                  <a:cubicBezTo>
                    <a:pt x="798" y="2762"/>
                    <a:pt x="882" y="2846"/>
                    <a:pt x="1013" y="2846"/>
                  </a:cubicBezTo>
                  <a:lnTo>
                    <a:pt x="2977" y="2846"/>
                  </a:lnTo>
                  <a:cubicBezTo>
                    <a:pt x="3418" y="2846"/>
                    <a:pt x="3787" y="2489"/>
                    <a:pt x="3787" y="2024"/>
                  </a:cubicBezTo>
                  <a:cubicBezTo>
                    <a:pt x="3787" y="1846"/>
                    <a:pt x="3727" y="1691"/>
                    <a:pt x="3632" y="1536"/>
                  </a:cubicBezTo>
                  <a:lnTo>
                    <a:pt x="2775" y="405"/>
                  </a:lnTo>
                  <a:cubicBezTo>
                    <a:pt x="2584" y="155"/>
                    <a:pt x="2287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64" name="Google Shape;9164;p76"/>
            <p:cNvSpPr/>
            <p:nvPr/>
          </p:nvSpPr>
          <p:spPr>
            <a:xfrm>
              <a:off x="5876198" y="4333243"/>
              <a:ext cx="39376" cy="13274"/>
            </a:xfrm>
            <a:custGeom>
              <a:avLst/>
              <a:gdLst/>
              <a:ahLst/>
              <a:cxnLst/>
              <a:rect l="l" t="t" r="r" b="b"/>
              <a:pathLst>
                <a:path w="1240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7"/>
                    <a:pt x="215" y="417"/>
                  </a:cubicBezTo>
                  <a:lnTo>
                    <a:pt x="1025" y="417"/>
                  </a:lnTo>
                  <a:cubicBezTo>
                    <a:pt x="1144" y="417"/>
                    <a:pt x="1239" y="322"/>
                    <a:pt x="1239" y="203"/>
                  </a:cubicBezTo>
                  <a:cubicBezTo>
                    <a:pt x="1239" y="84"/>
                    <a:pt x="1156" y="1"/>
                    <a:pt x="1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65" name="Google Shape;9165;p76"/>
            <p:cNvSpPr/>
            <p:nvPr/>
          </p:nvSpPr>
          <p:spPr>
            <a:xfrm>
              <a:off x="5979433" y="4333243"/>
              <a:ext cx="39344" cy="13274"/>
            </a:xfrm>
            <a:custGeom>
              <a:avLst/>
              <a:gdLst/>
              <a:ahLst/>
              <a:cxnLst/>
              <a:rect l="l" t="t" r="r" b="b"/>
              <a:pathLst>
                <a:path w="1239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lnTo>
                    <a:pt x="1024" y="417"/>
                  </a:lnTo>
                  <a:cubicBezTo>
                    <a:pt x="1143" y="417"/>
                    <a:pt x="1239" y="322"/>
                    <a:pt x="1239" y="203"/>
                  </a:cubicBezTo>
                  <a:cubicBezTo>
                    <a:pt x="1239" y="84"/>
                    <a:pt x="1143" y="1"/>
                    <a:pt x="1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66" name="Google Shape;9166;p76"/>
          <p:cNvGrpSpPr/>
          <p:nvPr/>
        </p:nvGrpSpPr>
        <p:grpSpPr>
          <a:xfrm>
            <a:off x="6644701" y="4135125"/>
            <a:ext cx="159950" cy="364516"/>
            <a:chOff x="6410063" y="4135124"/>
            <a:chExt cx="159950" cy="364516"/>
          </a:xfrm>
          <a:solidFill>
            <a:schemeClr val="tx1"/>
          </a:solidFill>
        </p:grpSpPr>
        <p:sp>
          <p:nvSpPr>
            <p:cNvPr id="9167" name="Google Shape;9167;p76"/>
            <p:cNvSpPr/>
            <p:nvPr/>
          </p:nvSpPr>
          <p:spPr>
            <a:xfrm>
              <a:off x="6493991" y="4299202"/>
              <a:ext cx="36328" cy="200438"/>
            </a:xfrm>
            <a:custGeom>
              <a:avLst/>
              <a:gdLst/>
              <a:ahLst/>
              <a:cxnLst/>
              <a:rect l="l" t="t" r="r" b="b"/>
              <a:pathLst>
                <a:path w="1144" h="6312" extrusionOk="0">
                  <a:moveTo>
                    <a:pt x="965" y="1"/>
                  </a:moveTo>
                  <a:cubicBezTo>
                    <a:pt x="882" y="1"/>
                    <a:pt x="810" y="72"/>
                    <a:pt x="810" y="168"/>
                  </a:cubicBezTo>
                  <a:lnTo>
                    <a:pt x="810" y="5716"/>
                  </a:lnTo>
                  <a:cubicBezTo>
                    <a:pt x="810" y="5847"/>
                    <a:pt x="703" y="5954"/>
                    <a:pt x="584" y="5966"/>
                  </a:cubicBezTo>
                  <a:cubicBezTo>
                    <a:pt x="453" y="5966"/>
                    <a:pt x="334" y="5859"/>
                    <a:pt x="334" y="5728"/>
                  </a:cubicBezTo>
                  <a:lnTo>
                    <a:pt x="334" y="4656"/>
                  </a:lnTo>
                  <a:cubicBezTo>
                    <a:pt x="334" y="4573"/>
                    <a:pt x="251" y="4490"/>
                    <a:pt x="167" y="4490"/>
                  </a:cubicBezTo>
                  <a:cubicBezTo>
                    <a:pt x="72" y="4490"/>
                    <a:pt x="1" y="4573"/>
                    <a:pt x="1" y="4656"/>
                  </a:cubicBezTo>
                  <a:lnTo>
                    <a:pt x="1" y="5728"/>
                  </a:lnTo>
                  <a:cubicBezTo>
                    <a:pt x="1" y="5966"/>
                    <a:pt x="167" y="6192"/>
                    <a:pt x="394" y="6276"/>
                  </a:cubicBezTo>
                  <a:cubicBezTo>
                    <a:pt x="453" y="6299"/>
                    <a:pt x="525" y="6311"/>
                    <a:pt x="596" y="6311"/>
                  </a:cubicBezTo>
                  <a:cubicBezTo>
                    <a:pt x="906" y="6299"/>
                    <a:pt x="1144" y="6037"/>
                    <a:pt x="1144" y="5728"/>
                  </a:cubicBezTo>
                  <a:lnTo>
                    <a:pt x="1144" y="180"/>
                  </a:lnTo>
                  <a:cubicBezTo>
                    <a:pt x="1144" y="72"/>
                    <a:pt x="1072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68" name="Google Shape;9168;p76"/>
            <p:cNvSpPr/>
            <p:nvPr/>
          </p:nvSpPr>
          <p:spPr>
            <a:xfrm>
              <a:off x="6454297" y="4135124"/>
              <a:ext cx="71099" cy="71131"/>
            </a:xfrm>
            <a:custGeom>
              <a:avLst/>
              <a:gdLst/>
              <a:ahLst/>
              <a:cxnLst/>
              <a:rect l="l" t="t" r="r" b="b"/>
              <a:pathLst>
                <a:path w="2239" h="2240" extrusionOk="0">
                  <a:moveTo>
                    <a:pt x="1120" y="346"/>
                  </a:moveTo>
                  <a:cubicBezTo>
                    <a:pt x="1548" y="346"/>
                    <a:pt x="1894" y="679"/>
                    <a:pt x="1894" y="1120"/>
                  </a:cubicBezTo>
                  <a:cubicBezTo>
                    <a:pt x="1894" y="1548"/>
                    <a:pt x="1548" y="1894"/>
                    <a:pt x="1120" y="1894"/>
                  </a:cubicBezTo>
                  <a:cubicBezTo>
                    <a:pt x="691" y="1894"/>
                    <a:pt x="346" y="1548"/>
                    <a:pt x="346" y="1120"/>
                  </a:cubicBezTo>
                  <a:cubicBezTo>
                    <a:pt x="346" y="679"/>
                    <a:pt x="691" y="346"/>
                    <a:pt x="1120" y="346"/>
                  </a:cubicBezTo>
                  <a:close/>
                  <a:moveTo>
                    <a:pt x="1120" y="1"/>
                  </a:moveTo>
                  <a:cubicBezTo>
                    <a:pt x="513" y="1"/>
                    <a:pt x="1" y="513"/>
                    <a:pt x="1" y="1120"/>
                  </a:cubicBezTo>
                  <a:cubicBezTo>
                    <a:pt x="1" y="1727"/>
                    <a:pt x="513" y="2239"/>
                    <a:pt x="1120" y="2239"/>
                  </a:cubicBezTo>
                  <a:cubicBezTo>
                    <a:pt x="1727" y="2239"/>
                    <a:pt x="2239" y="1727"/>
                    <a:pt x="2239" y="1120"/>
                  </a:cubicBezTo>
                  <a:cubicBezTo>
                    <a:pt x="2239" y="513"/>
                    <a:pt x="1727" y="1"/>
                    <a:pt x="1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69" name="Google Shape;9169;p76"/>
            <p:cNvSpPr/>
            <p:nvPr/>
          </p:nvSpPr>
          <p:spPr>
            <a:xfrm>
              <a:off x="6410063" y="4252712"/>
              <a:ext cx="94566" cy="246927"/>
            </a:xfrm>
            <a:custGeom>
              <a:avLst/>
              <a:gdLst/>
              <a:ahLst/>
              <a:cxnLst/>
              <a:rect l="l" t="t" r="r" b="b"/>
              <a:pathLst>
                <a:path w="2978" h="7776" extrusionOk="0">
                  <a:moveTo>
                    <a:pt x="1191" y="0"/>
                  </a:moveTo>
                  <a:cubicBezTo>
                    <a:pt x="977" y="0"/>
                    <a:pt x="798" y="179"/>
                    <a:pt x="798" y="393"/>
                  </a:cubicBezTo>
                  <a:lnTo>
                    <a:pt x="798" y="2894"/>
                  </a:lnTo>
                  <a:cubicBezTo>
                    <a:pt x="798" y="3025"/>
                    <a:pt x="691" y="3132"/>
                    <a:pt x="560" y="3132"/>
                  </a:cubicBezTo>
                  <a:cubicBezTo>
                    <a:pt x="429" y="3132"/>
                    <a:pt x="322" y="3025"/>
                    <a:pt x="322" y="2894"/>
                  </a:cubicBezTo>
                  <a:lnTo>
                    <a:pt x="322" y="2275"/>
                  </a:lnTo>
                  <a:cubicBezTo>
                    <a:pt x="322" y="2191"/>
                    <a:pt x="251" y="2120"/>
                    <a:pt x="155" y="2120"/>
                  </a:cubicBezTo>
                  <a:cubicBezTo>
                    <a:pt x="72" y="2120"/>
                    <a:pt x="1" y="2191"/>
                    <a:pt x="1" y="2275"/>
                  </a:cubicBezTo>
                  <a:lnTo>
                    <a:pt x="1" y="2894"/>
                  </a:lnTo>
                  <a:cubicBezTo>
                    <a:pt x="1" y="3203"/>
                    <a:pt x="251" y="3465"/>
                    <a:pt x="572" y="3465"/>
                  </a:cubicBezTo>
                  <a:cubicBezTo>
                    <a:pt x="894" y="3465"/>
                    <a:pt x="1156" y="3215"/>
                    <a:pt x="1156" y="2894"/>
                  </a:cubicBezTo>
                  <a:lnTo>
                    <a:pt x="1156" y="393"/>
                  </a:lnTo>
                  <a:cubicBezTo>
                    <a:pt x="1156" y="358"/>
                    <a:pt x="1191" y="334"/>
                    <a:pt x="1215" y="334"/>
                  </a:cubicBezTo>
                  <a:cubicBezTo>
                    <a:pt x="1251" y="334"/>
                    <a:pt x="1275" y="358"/>
                    <a:pt x="1275" y="393"/>
                  </a:cubicBezTo>
                  <a:lnTo>
                    <a:pt x="1275" y="7192"/>
                  </a:lnTo>
                  <a:cubicBezTo>
                    <a:pt x="1275" y="7501"/>
                    <a:pt x="1525" y="7775"/>
                    <a:pt x="1858" y="7775"/>
                  </a:cubicBezTo>
                  <a:cubicBezTo>
                    <a:pt x="2168" y="7775"/>
                    <a:pt x="2441" y="7513"/>
                    <a:pt x="2441" y="7192"/>
                  </a:cubicBezTo>
                  <a:lnTo>
                    <a:pt x="2441" y="4251"/>
                  </a:lnTo>
                  <a:cubicBezTo>
                    <a:pt x="2441" y="4168"/>
                    <a:pt x="2501" y="4132"/>
                    <a:pt x="2560" y="4132"/>
                  </a:cubicBezTo>
                  <a:cubicBezTo>
                    <a:pt x="2632" y="4132"/>
                    <a:pt x="2680" y="4191"/>
                    <a:pt x="2680" y="4251"/>
                  </a:cubicBezTo>
                  <a:lnTo>
                    <a:pt x="2644" y="5442"/>
                  </a:lnTo>
                  <a:cubicBezTo>
                    <a:pt x="2644" y="5525"/>
                    <a:pt x="2715" y="5596"/>
                    <a:pt x="2810" y="5596"/>
                  </a:cubicBezTo>
                  <a:cubicBezTo>
                    <a:pt x="2894" y="5596"/>
                    <a:pt x="2977" y="5525"/>
                    <a:pt x="2977" y="5442"/>
                  </a:cubicBezTo>
                  <a:lnTo>
                    <a:pt x="2977" y="4251"/>
                  </a:lnTo>
                  <a:cubicBezTo>
                    <a:pt x="2977" y="3989"/>
                    <a:pt x="2763" y="3787"/>
                    <a:pt x="2513" y="3787"/>
                  </a:cubicBezTo>
                  <a:cubicBezTo>
                    <a:pt x="2263" y="3787"/>
                    <a:pt x="2048" y="3989"/>
                    <a:pt x="2048" y="4251"/>
                  </a:cubicBezTo>
                  <a:lnTo>
                    <a:pt x="2048" y="7192"/>
                  </a:lnTo>
                  <a:cubicBezTo>
                    <a:pt x="2048" y="7323"/>
                    <a:pt x="1941" y="7430"/>
                    <a:pt x="1810" y="7430"/>
                  </a:cubicBezTo>
                  <a:cubicBezTo>
                    <a:pt x="1679" y="7430"/>
                    <a:pt x="1572" y="7323"/>
                    <a:pt x="1572" y="7192"/>
                  </a:cubicBezTo>
                  <a:lnTo>
                    <a:pt x="1572" y="393"/>
                  </a:lnTo>
                  <a:cubicBezTo>
                    <a:pt x="1572" y="179"/>
                    <a:pt x="1394" y="0"/>
                    <a:pt x="1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70" name="Google Shape;9170;p76"/>
            <p:cNvSpPr/>
            <p:nvPr/>
          </p:nvSpPr>
          <p:spPr>
            <a:xfrm>
              <a:off x="6410063" y="4212638"/>
              <a:ext cx="159950" cy="150519"/>
            </a:xfrm>
            <a:custGeom>
              <a:avLst/>
              <a:gdLst/>
              <a:ahLst/>
              <a:cxnLst/>
              <a:rect l="l" t="t" r="r" b="b"/>
              <a:pathLst>
                <a:path w="5037" h="4740" extrusionOk="0">
                  <a:moveTo>
                    <a:pt x="1429" y="0"/>
                  </a:moveTo>
                  <a:cubicBezTo>
                    <a:pt x="632" y="0"/>
                    <a:pt x="1" y="643"/>
                    <a:pt x="1" y="1429"/>
                  </a:cubicBezTo>
                  <a:lnTo>
                    <a:pt x="1" y="2858"/>
                  </a:lnTo>
                  <a:cubicBezTo>
                    <a:pt x="1" y="2953"/>
                    <a:pt x="72" y="3025"/>
                    <a:pt x="155" y="3025"/>
                  </a:cubicBezTo>
                  <a:cubicBezTo>
                    <a:pt x="251" y="3025"/>
                    <a:pt x="322" y="2953"/>
                    <a:pt x="322" y="2858"/>
                  </a:cubicBezTo>
                  <a:lnTo>
                    <a:pt x="322" y="1429"/>
                  </a:lnTo>
                  <a:cubicBezTo>
                    <a:pt x="322" y="822"/>
                    <a:pt x="810" y="334"/>
                    <a:pt x="1429" y="334"/>
                  </a:cubicBezTo>
                  <a:lnTo>
                    <a:pt x="3608" y="334"/>
                  </a:lnTo>
                  <a:cubicBezTo>
                    <a:pt x="4227" y="334"/>
                    <a:pt x="4715" y="822"/>
                    <a:pt x="4715" y="1429"/>
                  </a:cubicBezTo>
                  <a:lnTo>
                    <a:pt x="4715" y="4144"/>
                  </a:lnTo>
                  <a:cubicBezTo>
                    <a:pt x="4715" y="4275"/>
                    <a:pt x="4608" y="4382"/>
                    <a:pt x="4489" y="4394"/>
                  </a:cubicBezTo>
                  <a:cubicBezTo>
                    <a:pt x="4358" y="4394"/>
                    <a:pt x="4239" y="4287"/>
                    <a:pt x="4239" y="4156"/>
                  </a:cubicBezTo>
                  <a:lnTo>
                    <a:pt x="4239" y="1655"/>
                  </a:lnTo>
                  <a:cubicBezTo>
                    <a:pt x="4239" y="1441"/>
                    <a:pt x="4061" y="1262"/>
                    <a:pt x="3846" y="1262"/>
                  </a:cubicBezTo>
                  <a:cubicBezTo>
                    <a:pt x="3644" y="1262"/>
                    <a:pt x="3465" y="1441"/>
                    <a:pt x="3465" y="1655"/>
                  </a:cubicBezTo>
                  <a:lnTo>
                    <a:pt x="3465" y="2239"/>
                  </a:lnTo>
                  <a:cubicBezTo>
                    <a:pt x="3465" y="2322"/>
                    <a:pt x="3537" y="2394"/>
                    <a:pt x="3632" y="2394"/>
                  </a:cubicBezTo>
                  <a:cubicBezTo>
                    <a:pt x="3715" y="2394"/>
                    <a:pt x="3787" y="2322"/>
                    <a:pt x="3787" y="2239"/>
                  </a:cubicBezTo>
                  <a:lnTo>
                    <a:pt x="3787" y="1655"/>
                  </a:lnTo>
                  <a:cubicBezTo>
                    <a:pt x="3787" y="1620"/>
                    <a:pt x="3814" y="1602"/>
                    <a:pt x="3840" y="1602"/>
                  </a:cubicBezTo>
                  <a:cubicBezTo>
                    <a:pt x="3867" y="1602"/>
                    <a:pt x="3894" y="1620"/>
                    <a:pt x="3894" y="1655"/>
                  </a:cubicBezTo>
                  <a:lnTo>
                    <a:pt x="3894" y="4156"/>
                  </a:lnTo>
                  <a:cubicBezTo>
                    <a:pt x="3894" y="4382"/>
                    <a:pt x="4049" y="4596"/>
                    <a:pt x="4251" y="4691"/>
                  </a:cubicBezTo>
                  <a:cubicBezTo>
                    <a:pt x="4323" y="4715"/>
                    <a:pt x="4406" y="4739"/>
                    <a:pt x="4489" y="4739"/>
                  </a:cubicBezTo>
                  <a:cubicBezTo>
                    <a:pt x="4799" y="4715"/>
                    <a:pt x="5037" y="4465"/>
                    <a:pt x="5037" y="4156"/>
                  </a:cubicBezTo>
                  <a:lnTo>
                    <a:pt x="5037" y="1429"/>
                  </a:lnTo>
                  <a:cubicBezTo>
                    <a:pt x="5037" y="643"/>
                    <a:pt x="4406" y="0"/>
                    <a:pt x="3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71" name="Google Shape;9171;p76"/>
          <p:cNvGrpSpPr/>
          <p:nvPr/>
        </p:nvGrpSpPr>
        <p:grpSpPr>
          <a:xfrm>
            <a:off x="7159290" y="4135506"/>
            <a:ext cx="214378" cy="364135"/>
            <a:chOff x="6924652" y="4135505"/>
            <a:chExt cx="214378" cy="364135"/>
          </a:xfrm>
          <a:solidFill>
            <a:schemeClr val="tx1"/>
          </a:solidFill>
        </p:grpSpPr>
        <p:sp>
          <p:nvSpPr>
            <p:cNvPr id="9172" name="Google Shape;9172;p76"/>
            <p:cNvSpPr/>
            <p:nvPr/>
          </p:nvSpPr>
          <p:spPr>
            <a:xfrm>
              <a:off x="6996482" y="4135505"/>
              <a:ext cx="70718" cy="71099"/>
            </a:xfrm>
            <a:custGeom>
              <a:avLst/>
              <a:gdLst/>
              <a:ahLst/>
              <a:cxnLst/>
              <a:rect l="l" t="t" r="r" b="b"/>
              <a:pathLst>
                <a:path w="2227" h="2239" extrusionOk="0">
                  <a:moveTo>
                    <a:pt x="1119" y="346"/>
                  </a:moveTo>
                  <a:cubicBezTo>
                    <a:pt x="1548" y="346"/>
                    <a:pt x="1893" y="691"/>
                    <a:pt x="1893" y="1120"/>
                  </a:cubicBezTo>
                  <a:cubicBezTo>
                    <a:pt x="1893" y="1548"/>
                    <a:pt x="1548" y="1894"/>
                    <a:pt x="1119" y="1894"/>
                  </a:cubicBezTo>
                  <a:cubicBezTo>
                    <a:pt x="679" y="1894"/>
                    <a:pt x="345" y="1548"/>
                    <a:pt x="345" y="1120"/>
                  </a:cubicBezTo>
                  <a:cubicBezTo>
                    <a:pt x="345" y="691"/>
                    <a:pt x="703" y="346"/>
                    <a:pt x="1119" y="346"/>
                  </a:cubicBezTo>
                  <a:close/>
                  <a:moveTo>
                    <a:pt x="1119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12" y="1727"/>
                    <a:pt x="500" y="2239"/>
                    <a:pt x="1119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73" name="Google Shape;9173;p76"/>
            <p:cNvSpPr/>
            <p:nvPr/>
          </p:nvSpPr>
          <p:spPr>
            <a:xfrm>
              <a:off x="7018012" y="4345183"/>
              <a:ext cx="88882" cy="154456"/>
            </a:xfrm>
            <a:custGeom>
              <a:avLst/>
              <a:gdLst/>
              <a:ahLst/>
              <a:cxnLst/>
              <a:rect l="l" t="t" r="r" b="b"/>
              <a:pathLst>
                <a:path w="2799" h="4864" extrusionOk="0">
                  <a:moveTo>
                    <a:pt x="2293" y="0"/>
                  </a:moveTo>
                  <a:cubicBezTo>
                    <a:pt x="2280" y="0"/>
                    <a:pt x="2266" y="2"/>
                    <a:pt x="2251" y="6"/>
                  </a:cubicBezTo>
                  <a:cubicBezTo>
                    <a:pt x="2168" y="41"/>
                    <a:pt x="2108" y="125"/>
                    <a:pt x="2132" y="220"/>
                  </a:cubicBezTo>
                  <a:lnTo>
                    <a:pt x="2358" y="1077"/>
                  </a:lnTo>
                  <a:lnTo>
                    <a:pt x="1549" y="1077"/>
                  </a:lnTo>
                  <a:cubicBezTo>
                    <a:pt x="1465" y="1077"/>
                    <a:pt x="1394" y="1160"/>
                    <a:pt x="1394" y="1244"/>
                  </a:cubicBezTo>
                  <a:lnTo>
                    <a:pt x="1394" y="4280"/>
                  </a:lnTo>
                  <a:cubicBezTo>
                    <a:pt x="1394" y="4411"/>
                    <a:pt x="1287" y="4518"/>
                    <a:pt x="1156" y="4518"/>
                  </a:cubicBezTo>
                  <a:cubicBezTo>
                    <a:pt x="1013" y="4518"/>
                    <a:pt x="918" y="4411"/>
                    <a:pt x="918" y="4280"/>
                  </a:cubicBezTo>
                  <a:lnTo>
                    <a:pt x="918" y="1244"/>
                  </a:lnTo>
                  <a:cubicBezTo>
                    <a:pt x="918" y="1160"/>
                    <a:pt x="834" y="1077"/>
                    <a:pt x="751" y="1077"/>
                  </a:cubicBezTo>
                  <a:lnTo>
                    <a:pt x="168" y="1077"/>
                  </a:lnTo>
                  <a:cubicBezTo>
                    <a:pt x="84" y="1077"/>
                    <a:pt x="1" y="1160"/>
                    <a:pt x="1" y="1244"/>
                  </a:cubicBezTo>
                  <a:lnTo>
                    <a:pt x="1" y="2482"/>
                  </a:lnTo>
                  <a:cubicBezTo>
                    <a:pt x="1" y="2565"/>
                    <a:pt x="84" y="2649"/>
                    <a:pt x="168" y="2649"/>
                  </a:cubicBezTo>
                  <a:cubicBezTo>
                    <a:pt x="263" y="2649"/>
                    <a:pt x="334" y="2565"/>
                    <a:pt x="334" y="2482"/>
                  </a:cubicBezTo>
                  <a:lnTo>
                    <a:pt x="334" y="1422"/>
                  </a:lnTo>
                  <a:lnTo>
                    <a:pt x="584" y="1422"/>
                  </a:lnTo>
                  <a:lnTo>
                    <a:pt x="584" y="4280"/>
                  </a:lnTo>
                  <a:cubicBezTo>
                    <a:pt x="584" y="4589"/>
                    <a:pt x="834" y="4863"/>
                    <a:pt x="1168" y="4863"/>
                  </a:cubicBezTo>
                  <a:cubicBezTo>
                    <a:pt x="1477" y="4863"/>
                    <a:pt x="1751" y="4601"/>
                    <a:pt x="1751" y="4280"/>
                  </a:cubicBezTo>
                  <a:lnTo>
                    <a:pt x="1751" y="1422"/>
                  </a:lnTo>
                  <a:lnTo>
                    <a:pt x="2608" y="1422"/>
                  </a:lnTo>
                  <a:cubicBezTo>
                    <a:pt x="2715" y="1422"/>
                    <a:pt x="2799" y="1315"/>
                    <a:pt x="2775" y="1208"/>
                  </a:cubicBezTo>
                  <a:lnTo>
                    <a:pt x="2465" y="125"/>
                  </a:lnTo>
                  <a:cubicBezTo>
                    <a:pt x="2435" y="54"/>
                    <a:pt x="2370" y="0"/>
                    <a:pt x="2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74" name="Google Shape;9174;p76"/>
            <p:cNvSpPr/>
            <p:nvPr/>
          </p:nvSpPr>
          <p:spPr>
            <a:xfrm>
              <a:off x="6948850" y="4212638"/>
              <a:ext cx="190181" cy="149884"/>
            </a:xfrm>
            <a:custGeom>
              <a:avLst/>
              <a:gdLst/>
              <a:ahLst/>
              <a:cxnLst/>
              <a:rect l="l" t="t" r="r" b="b"/>
              <a:pathLst>
                <a:path w="5989" h="4720" extrusionOk="0">
                  <a:moveTo>
                    <a:pt x="1548" y="0"/>
                  </a:moveTo>
                  <a:cubicBezTo>
                    <a:pt x="917" y="0"/>
                    <a:pt x="369" y="417"/>
                    <a:pt x="179" y="1012"/>
                  </a:cubicBezTo>
                  <a:lnTo>
                    <a:pt x="179" y="1024"/>
                  </a:lnTo>
                  <a:lnTo>
                    <a:pt x="24" y="1596"/>
                  </a:lnTo>
                  <a:cubicBezTo>
                    <a:pt x="0" y="1679"/>
                    <a:pt x="60" y="1774"/>
                    <a:pt x="143" y="1798"/>
                  </a:cubicBezTo>
                  <a:cubicBezTo>
                    <a:pt x="160" y="1805"/>
                    <a:pt x="177" y="1809"/>
                    <a:pt x="194" y="1809"/>
                  </a:cubicBezTo>
                  <a:cubicBezTo>
                    <a:pt x="262" y="1809"/>
                    <a:pt x="329" y="1755"/>
                    <a:pt x="357" y="1679"/>
                  </a:cubicBezTo>
                  <a:lnTo>
                    <a:pt x="500" y="1132"/>
                  </a:lnTo>
                  <a:lnTo>
                    <a:pt x="500" y="1120"/>
                  </a:lnTo>
                  <a:cubicBezTo>
                    <a:pt x="631" y="655"/>
                    <a:pt x="1072" y="334"/>
                    <a:pt x="1548" y="334"/>
                  </a:cubicBezTo>
                  <a:lnTo>
                    <a:pt x="3727" y="334"/>
                  </a:lnTo>
                  <a:cubicBezTo>
                    <a:pt x="4203" y="334"/>
                    <a:pt x="4643" y="655"/>
                    <a:pt x="4774" y="1120"/>
                  </a:cubicBezTo>
                  <a:lnTo>
                    <a:pt x="4774" y="1132"/>
                  </a:lnTo>
                  <a:lnTo>
                    <a:pt x="5596" y="4084"/>
                  </a:lnTo>
                  <a:cubicBezTo>
                    <a:pt x="5620" y="4191"/>
                    <a:pt x="5548" y="4334"/>
                    <a:pt x="5429" y="4382"/>
                  </a:cubicBezTo>
                  <a:cubicBezTo>
                    <a:pt x="5414" y="4385"/>
                    <a:pt x="5398" y="4386"/>
                    <a:pt x="5383" y="4386"/>
                  </a:cubicBezTo>
                  <a:cubicBezTo>
                    <a:pt x="5278" y="4386"/>
                    <a:pt x="5173" y="4319"/>
                    <a:pt x="5132" y="4215"/>
                  </a:cubicBezTo>
                  <a:lnTo>
                    <a:pt x="4382" y="1560"/>
                  </a:lnTo>
                  <a:cubicBezTo>
                    <a:pt x="4346" y="1405"/>
                    <a:pt x="4179" y="1286"/>
                    <a:pt x="4012" y="1286"/>
                  </a:cubicBezTo>
                  <a:cubicBezTo>
                    <a:pt x="3762" y="1286"/>
                    <a:pt x="3572" y="1524"/>
                    <a:pt x="3631" y="1774"/>
                  </a:cubicBezTo>
                  <a:lnTo>
                    <a:pt x="4131" y="3751"/>
                  </a:lnTo>
                  <a:cubicBezTo>
                    <a:pt x="4161" y="3830"/>
                    <a:pt x="4223" y="3876"/>
                    <a:pt x="4298" y="3876"/>
                  </a:cubicBezTo>
                  <a:cubicBezTo>
                    <a:pt x="4313" y="3876"/>
                    <a:pt x="4329" y="3874"/>
                    <a:pt x="4346" y="3870"/>
                  </a:cubicBezTo>
                  <a:cubicBezTo>
                    <a:pt x="4429" y="3834"/>
                    <a:pt x="4489" y="3751"/>
                    <a:pt x="4465" y="3656"/>
                  </a:cubicBezTo>
                  <a:lnTo>
                    <a:pt x="3953" y="1679"/>
                  </a:lnTo>
                  <a:cubicBezTo>
                    <a:pt x="3946" y="1637"/>
                    <a:pt x="3980" y="1607"/>
                    <a:pt x="4012" y="1607"/>
                  </a:cubicBezTo>
                  <a:cubicBezTo>
                    <a:pt x="4034" y="1607"/>
                    <a:pt x="4055" y="1621"/>
                    <a:pt x="4060" y="1655"/>
                  </a:cubicBezTo>
                  <a:lnTo>
                    <a:pt x="4798" y="4299"/>
                  </a:lnTo>
                  <a:cubicBezTo>
                    <a:pt x="4879" y="4552"/>
                    <a:pt x="5116" y="4719"/>
                    <a:pt x="5368" y="4719"/>
                  </a:cubicBezTo>
                  <a:cubicBezTo>
                    <a:pt x="5412" y="4719"/>
                    <a:pt x="5456" y="4714"/>
                    <a:pt x="5501" y="4703"/>
                  </a:cubicBezTo>
                  <a:cubicBezTo>
                    <a:pt x="5810" y="4620"/>
                    <a:pt x="5989" y="4287"/>
                    <a:pt x="5917" y="3989"/>
                  </a:cubicBezTo>
                  <a:lnTo>
                    <a:pt x="5096" y="1024"/>
                  </a:lnTo>
                  <a:lnTo>
                    <a:pt x="5096" y="1012"/>
                  </a:lnTo>
                  <a:cubicBezTo>
                    <a:pt x="4917" y="417"/>
                    <a:pt x="4358" y="0"/>
                    <a:pt x="3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75" name="Google Shape;9175;p76"/>
            <p:cNvSpPr/>
            <p:nvPr/>
          </p:nvSpPr>
          <p:spPr>
            <a:xfrm>
              <a:off x="6924652" y="4252331"/>
              <a:ext cx="103617" cy="245815"/>
            </a:xfrm>
            <a:custGeom>
              <a:avLst/>
              <a:gdLst/>
              <a:ahLst/>
              <a:cxnLst/>
              <a:rect l="l" t="t" r="r" b="b"/>
              <a:pathLst>
                <a:path w="3263" h="7741" extrusionOk="0">
                  <a:moveTo>
                    <a:pt x="1988" y="1"/>
                  </a:moveTo>
                  <a:cubicBezTo>
                    <a:pt x="1810" y="1"/>
                    <a:pt x="1667" y="120"/>
                    <a:pt x="1619" y="286"/>
                  </a:cubicBezTo>
                  <a:lnTo>
                    <a:pt x="881" y="2930"/>
                  </a:lnTo>
                  <a:cubicBezTo>
                    <a:pt x="851" y="3030"/>
                    <a:pt x="754" y="3105"/>
                    <a:pt x="645" y="3105"/>
                  </a:cubicBezTo>
                  <a:cubicBezTo>
                    <a:pt x="625" y="3105"/>
                    <a:pt x="604" y="3102"/>
                    <a:pt x="583" y="3096"/>
                  </a:cubicBezTo>
                  <a:cubicBezTo>
                    <a:pt x="464" y="3072"/>
                    <a:pt x="381" y="2930"/>
                    <a:pt x="417" y="2799"/>
                  </a:cubicBezTo>
                  <a:lnTo>
                    <a:pt x="905" y="1048"/>
                  </a:lnTo>
                  <a:cubicBezTo>
                    <a:pt x="941" y="953"/>
                    <a:pt x="881" y="870"/>
                    <a:pt x="786" y="834"/>
                  </a:cubicBezTo>
                  <a:cubicBezTo>
                    <a:pt x="773" y="830"/>
                    <a:pt x="760" y="829"/>
                    <a:pt x="748" y="829"/>
                  </a:cubicBezTo>
                  <a:cubicBezTo>
                    <a:pt x="675" y="829"/>
                    <a:pt x="604" y="882"/>
                    <a:pt x="583" y="953"/>
                  </a:cubicBezTo>
                  <a:lnTo>
                    <a:pt x="83" y="2715"/>
                  </a:lnTo>
                  <a:cubicBezTo>
                    <a:pt x="0" y="3013"/>
                    <a:pt x="191" y="3334"/>
                    <a:pt x="488" y="3406"/>
                  </a:cubicBezTo>
                  <a:cubicBezTo>
                    <a:pt x="541" y="3423"/>
                    <a:pt x="594" y="3430"/>
                    <a:pt x="647" y="3430"/>
                  </a:cubicBezTo>
                  <a:cubicBezTo>
                    <a:pt x="895" y="3430"/>
                    <a:pt x="1132" y="3258"/>
                    <a:pt x="1191" y="3013"/>
                  </a:cubicBezTo>
                  <a:lnTo>
                    <a:pt x="1929" y="358"/>
                  </a:lnTo>
                  <a:cubicBezTo>
                    <a:pt x="1938" y="329"/>
                    <a:pt x="1964" y="315"/>
                    <a:pt x="1988" y="315"/>
                  </a:cubicBezTo>
                  <a:cubicBezTo>
                    <a:pt x="2024" y="315"/>
                    <a:pt x="2057" y="344"/>
                    <a:pt x="2036" y="393"/>
                  </a:cubicBezTo>
                  <a:lnTo>
                    <a:pt x="1083" y="4096"/>
                  </a:lnTo>
                  <a:cubicBezTo>
                    <a:pt x="1060" y="4203"/>
                    <a:pt x="1143" y="4299"/>
                    <a:pt x="1250" y="4299"/>
                  </a:cubicBezTo>
                  <a:lnTo>
                    <a:pt x="2107" y="4299"/>
                  </a:lnTo>
                  <a:lnTo>
                    <a:pt x="2107" y="7156"/>
                  </a:lnTo>
                  <a:cubicBezTo>
                    <a:pt x="2107" y="7478"/>
                    <a:pt x="2346" y="7728"/>
                    <a:pt x="2667" y="7740"/>
                  </a:cubicBezTo>
                  <a:cubicBezTo>
                    <a:pt x="2676" y="7740"/>
                    <a:pt x="2684" y="7740"/>
                    <a:pt x="2693" y="7740"/>
                  </a:cubicBezTo>
                  <a:cubicBezTo>
                    <a:pt x="2922" y="7740"/>
                    <a:pt x="3146" y="7589"/>
                    <a:pt x="3227" y="7371"/>
                  </a:cubicBezTo>
                  <a:cubicBezTo>
                    <a:pt x="3262" y="7311"/>
                    <a:pt x="3262" y="7240"/>
                    <a:pt x="3262" y="7156"/>
                  </a:cubicBezTo>
                  <a:lnTo>
                    <a:pt x="3262" y="6025"/>
                  </a:lnTo>
                  <a:cubicBezTo>
                    <a:pt x="3262" y="5966"/>
                    <a:pt x="3179" y="5894"/>
                    <a:pt x="3096" y="5894"/>
                  </a:cubicBezTo>
                  <a:cubicBezTo>
                    <a:pt x="3000" y="5894"/>
                    <a:pt x="2929" y="5966"/>
                    <a:pt x="2929" y="6061"/>
                  </a:cubicBezTo>
                  <a:lnTo>
                    <a:pt x="2929" y="7192"/>
                  </a:lnTo>
                  <a:cubicBezTo>
                    <a:pt x="2929" y="7323"/>
                    <a:pt x="2810" y="7430"/>
                    <a:pt x="2679" y="7430"/>
                  </a:cubicBezTo>
                  <a:cubicBezTo>
                    <a:pt x="2560" y="7430"/>
                    <a:pt x="2453" y="7311"/>
                    <a:pt x="2453" y="7180"/>
                  </a:cubicBezTo>
                  <a:lnTo>
                    <a:pt x="2453" y="4156"/>
                  </a:lnTo>
                  <a:cubicBezTo>
                    <a:pt x="2453" y="4061"/>
                    <a:pt x="2381" y="3989"/>
                    <a:pt x="2286" y="3989"/>
                  </a:cubicBezTo>
                  <a:lnTo>
                    <a:pt x="1488" y="3989"/>
                  </a:lnTo>
                  <a:lnTo>
                    <a:pt x="2381" y="489"/>
                  </a:lnTo>
                  <a:cubicBezTo>
                    <a:pt x="2441" y="251"/>
                    <a:pt x="2250" y="1"/>
                    <a:pt x="19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76" name="Google Shape;9176;p76"/>
          <p:cNvGrpSpPr/>
          <p:nvPr/>
        </p:nvGrpSpPr>
        <p:grpSpPr>
          <a:xfrm>
            <a:off x="7619389" y="4147985"/>
            <a:ext cx="380012" cy="351274"/>
            <a:chOff x="7384751" y="4147984"/>
            <a:chExt cx="380012" cy="351274"/>
          </a:xfrm>
          <a:solidFill>
            <a:schemeClr val="tx1"/>
          </a:solidFill>
        </p:grpSpPr>
        <p:sp>
          <p:nvSpPr>
            <p:cNvPr id="9177" name="Google Shape;9177;p76"/>
            <p:cNvSpPr/>
            <p:nvPr/>
          </p:nvSpPr>
          <p:spPr>
            <a:xfrm>
              <a:off x="7385513" y="4225879"/>
              <a:ext cx="379250" cy="273379"/>
            </a:xfrm>
            <a:custGeom>
              <a:avLst/>
              <a:gdLst/>
              <a:ahLst/>
              <a:cxnLst/>
              <a:rect l="l" t="t" r="r" b="b"/>
              <a:pathLst>
                <a:path w="11943" h="8609" extrusionOk="0">
                  <a:moveTo>
                    <a:pt x="11740" y="0"/>
                  </a:moveTo>
                  <a:cubicBezTo>
                    <a:pt x="11645" y="0"/>
                    <a:pt x="11562" y="72"/>
                    <a:pt x="11562" y="179"/>
                  </a:cubicBezTo>
                  <a:lnTo>
                    <a:pt x="11562" y="2667"/>
                  </a:lnTo>
                  <a:cubicBezTo>
                    <a:pt x="11562" y="3393"/>
                    <a:pt x="10966" y="3989"/>
                    <a:pt x="10240" y="3989"/>
                  </a:cubicBezTo>
                  <a:lnTo>
                    <a:pt x="9085" y="3989"/>
                  </a:lnTo>
                  <a:cubicBezTo>
                    <a:pt x="8954" y="3989"/>
                    <a:pt x="8823" y="4084"/>
                    <a:pt x="8776" y="4203"/>
                  </a:cubicBezTo>
                  <a:cubicBezTo>
                    <a:pt x="8573" y="4703"/>
                    <a:pt x="8549" y="5167"/>
                    <a:pt x="8752" y="5537"/>
                  </a:cubicBezTo>
                  <a:cubicBezTo>
                    <a:pt x="8823" y="5703"/>
                    <a:pt x="8942" y="5834"/>
                    <a:pt x="9049" y="5941"/>
                  </a:cubicBezTo>
                  <a:cubicBezTo>
                    <a:pt x="8752" y="5929"/>
                    <a:pt x="8514" y="5822"/>
                    <a:pt x="8359" y="5656"/>
                  </a:cubicBezTo>
                  <a:cubicBezTo>
                    <a:pt x="8240" y="5537"/>
                    <a:pt x="7978" y="5167"/>
                    <a:pt x="8073" y="4358"/>
                  </a:cubicBezTo>
                  <a:cubicBezTo>
                    <a:pt x="8109" y="4155"/>
                    <a:pt x="7942" y="3977"/>
                    <a:pt x="7740" y="3977"/>
                  </a:cubicBezTo>
                  <a:lnTo>
                    <a:pt x="5954" y="3977"/>
                  </a:lnTo>
                  <a:cubicBezTo>
                    <a:pt x="5859" y="3977"/>
                    <a:pt x="5775" y="4048"/>
                    <a:pt x="5775" y="4155"/>
                  </a:cubicBezTo>
                  <a:cubicBezTo>
                    <a:pt x="5775" y="4263"/>
                    <a:pt x="5847" y="4334"/>
                    <a:pt x="5954" y="4334"/>
                  </a:cubicBezTo>
                  <a:lnTo>
                    <a:pt x="6847" y="4334"/>
                  </a:lnTo>
                  <a:lnTo>
                    <a:pt x="6847" y="5691"/>
                  </a:lnTo>
                  <a:cubicBezTo>
                    <a:pt x="6847" y="6430"/>
                    <a:pt x="6228" y="7037"/>
                    <a:pt x="5490" y="7037"/>
                  </a:cubicBezTo>
                  <a:lnTo>
                    <a:pt x="4704" y="7037"/>
                  </a:lnTo>
                  <a:cubicBezTo>
                    <a:pt x="4561" y="7037"/>
                    <a:pt x="4466" y="7144"/>
                    <a:pt x="4466" y="7275"/>
                  </a:cubicBezTo>
                  <a:cubicBezTo>
                    <a:pt x="4442" y="7834"/>
                    <a:pt x="4239" y="8215"/>
                    <a:pt x="3668" y="8251"/>
                  </a:cubicBezTo>
                  <a:cubicBezTo>
                    <a:pt x="3930" y="7977"/>
                    <a:pt x="3954" y="7573"/>
                    <a:pt x="3882" y="7239"/>
                  </a:cubicBezTo>
                  <a:cubicBezTo>
                    <a:pt x="3846" y="7120"/>
                    <a:pt x="3763" y="7037"/>
                    <a:pt x="3644" y="7037"/>
                  </a:cubicBezTo>
                  <a:lnTo>
                    <a:pt x="1703" y="7037"/>
                  </a:lnTo>
                  <a:cubicBezTo>
                    <a:pt x="965" y="7037"/>
                    <a:pt x="358" y="6430"/>
                    <a:pt x="358" y="5691"/>
                  </a:cubicBezTo>
                  <a:lnTo>
                    <a:pt x="358" y="5310"/>
                  </a:lnTo>
                  <a:cubicBezTo>
                    <a:pt x="358" y="5227"/>
                    <a:pt x="275" y="5132"/>
                    <a:pt x="179" y="5132"/>
                  </a:cubicBezTo>
                  <a:cubicBezTo>
                    <a:pt x="84" y="5132"/>
                    <a:pt x="1" y="5215"/>
                    <a:pt x="1" y="5310"/>
                  </a:cubicBezTo>
                  <a:lnTo>
                    <a:pt x="1" y="5691"/>
                  </a:lnTo>
                  <a:cubicBezTo>
                    <a:pt x="1" y="6620"/>
                    <a:pt x="751" y="7394"/>
                    <a:pt x="1703" y="7394"/>
                  </a:cubicBezTo>
                  <a:lnTo>
                    <a:pt x="3573" y="7394"/>
                  </a:lnTo>
                  <a:cubicBezTo>
                    <a:pt x="3596" y="7620"/>
                    <a:pt x="3596" y="8025"/>
                    <a:pt x="3215" y="8144"/>
                  </a:cubicBezTo>
                  <a:cubicBezTo>
                    <a:pt x="2989" y="8215"/>
                    <a:pt x="3001" y="8525"/>
                    <a:pt x="3239" y="8573"/>
                  </a:cubicBezTo>
                  <a:cubicBezTo>
                    <a:pt x="3370" y="8608"/>
                    <a:pt x="3489" y="8608"/>
                    <a:pt x="3596" y="8608"/>
                  </a:cubicBezTo>
                  <a:cubicBezTo>
                    <a:pt x="4299" y="8608"/>
                    <a:pt x="4763" y="8204"/>
                    <a:pt x="4823" y="7394"/>
                  </a:cubicBezTo>
                  <a:lnTo>
                    <a:pt x="5513" y="7394"/>
                  </a:lnTo>
                  <a:cubicBezTo>
                    <a:pt x="6454" y="7394"/>
                    <a:pt x="7228" y="6644"/>
                    <a:pt x="7228" y="5691"/>
                  </a:cubicBezTo>
                  <a:lnTo>
                    <a:pt x="7228" y="4334"/>
                  </a:lnTo>
                  <a:lnTo>
                    <a:pt x="7764" y="4334"/>
                  </a:lnTo>
                  <a:cubicBezTo>
                    <a:pt x="7716" y="4715"/>
                    <a:pt x="7704" y="5429"/>
                    <a:pt x="8157" y="5894"/>
                  </a:cubicBezTo>
                  <a:cubicBezTo>
                    <a:pt x="8407" y="6168"/>
                    <a:pt x="8764" y="6299"/>
                    <a:pt x="9240" y="6299"/>
                  </a:cubicBezTo>
                  <a:cubicBezTo>
                    <a:pt x="9311" y="6299"/>
                    <a:pt x="9383" y="6299"/>
                    <a:pt x="9478" y="6287"/>
                  </a:cubicBezTo>
                  <a:cubicBezTo>
                    <a:pt x="9704" y="6263"/>
                    <a:pt x="9776" y="5965"/>
                    <a:pt x="9561" y="5846"/>
                  </a:cubicBezTo>
                  <a:cubicBezTo>
                    <a:pt x="8847" y="5429"/>
                    <a:pt x="9002" y="4715"/>
                    <a:pt x="9145" y="4334"/>
                  </a:cubicBezTo>
                  <a:lnTo>
                    <a:pt x="10276" y="4334"/>
                  </a:lnTo>
                  <a:cubicBezTo>
                    <a:pt x="11205" y="4334"/>
                    <a:pt x="11943" y="3584"/>
                    <a:pt x="11943" y="2667"/>
                  </a:cubicBezTo>
                  <a:lnTo>
                    <a:pt x="11943" y="179"/>
                  </a:lnTo>
                  <a:cubicBezTo>
                    <a:pt x="11919" y="95"/>
                    <a:pt x="11847" y="0"/>
                    <a:pt x="11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78" name="Google Shape;9178;p76"/>
            <p:cNvSpPr/>
            <p:nvPr/>
          </p:nvSpPr>
          <p:spPr>
            <a:xfrm>
              <a:off x="7384751" y="4147984"/>
              <a:ext cx="380012" cy="228382"/>
            </a:xfrm>
            <a:custGeom>
              <a:avLst/>
              <a:gdLst/>
              <a:ahLst/>
              <a:cxnLst/>
              <a:rect l="l" t="t" r="r" b="b"/>
              <a:pathLst>
                <a:path w="11967" h="7192" extrusionOk="0">
                  <a:moveTo>
                    <a:pt x="3144" y="0"/>
                  </a:moveTo>
                  <a:cubicBezTo>
                    <a:pt x="2227" y="0"/>
                    <a:pt x="1477" y="739"/>
                    <a:pt x="1477" y="1667"/>
                  </a:cubicBezTo>
                  <a:lnTo>
                    <a:pt x="1477" y="4132"/>
                  </a:lnTo>
                  <a:cubicBezTo>
                    <a:pt x="1108" y="4191"/>
                    <a:pt x="751" y="4358"/>
                    <a:pt x="477" y="4644"/>
                  </a:cubicBezTo>
                  <a:cubicBezTo>
                    <a:pt x="168" y="4965"/>
                    <a:pt x="1" y="5382"/>
                    <a:pt x="1" y="5823"/>
                  </a:cubicBezTo>
                  <a:lnTo>
                    <a:pt x="1" y="7013"/>
                  </a:lnTo>
                  <a:cubicBezTo>
                    <a:pt x="1" y="7097"/>
                    <a:pt x="84" y="7192"/>
                    <a:pt x="180" y="7192"/>
                  </a:cubicBezTo>
                  <a:cubicBezTo>
                    <a:pt x="275" y="7192"/>
                    <a:pt x="358" y="7108"/>
                    <a:pt x="358" y="7013"/>
                  </a:cubicBezTo>
                  <a:lnTo>
                    <a:pt x="358" y="5823"/>
                  </a:lnTo>
                  <a:cubicBezTo>
                    <a:pt x="358" y="5465"/>
                    <a:pt x="501" y="5132"/>
                    <a:pt x="751" y="4882"/>
                  </a:cubicBezTo>
                  <a:cubicBezTo>
                    <a:pt x="953" y="4668"/>
                    <a:pt x="1203" y="4537"/>
                    <a:pt x="1489" y="4477"/>
                  </a:cubicBezTo>
                  <a:lnTo>
                    <a:pt x="1489" y="5084"/>
                  </a:lnTo>
                  <a:cubicBezTo>
                    <a:pt x="1489" y="6013"/>
                    <a:pt x="2239" y="6751"/>
                    <a:pt x="3156" y="6751"/>
                  </a:cubicBezTo>
                  <a:lnTo>
                    <a:pt x="5240" y="6751"/>
                  </a:lnTo>
                  <a:cubicBezTo>
                    <a:pt x="5335" y="6751"/>
                    <a:pt x="5418" y="6680"/>
                    <a:pt x="5418" y="6573"/>
                  </a:cubicBezTo>
                  <a:cubicBezTo>
                    <a:pt x="5418" y="6489"/>
                    <a:pt x="5347" y="6394"/>
                    <a:pt x="5240" y="6394"/>
                  </a:cubicBezTo>
                  <a:lnTo>
                    <a:pt x="3156" y="6394"/>
                  </a:lnTo>
                  <a:cubicBezTo>
                    <a:pt x="2430" y="6394"/>
                    <a:pt x="1834" y="5799"/>
                    <a:pt x="1834" y="5073"/>
                  </a:cubicBezTo>
                  <a:lnTo>
                    <a:pt x="1834" y="1620"/>
                  </a:lnTo>
                  <a:cubicBezTo>
                    <a:pt x="1834" y="893"/>
                    <a:pt x="2430" y="298"/>
                    <a:pt x="3156" y="298"/>
                  </a:cubicBezTo>
                  <a:lnTo>
                    <a:pt x="10288" y="298"/>
                  </a:lnTo>
                  <a:cubicBezTo>
                    <a:pt x="11014" y="298"/>
                    <a:pt x="11610" y="893"/>
                    <a:pt x="11610" y="1620"/>
                  </a:cubicBezTo>
                  <a:lnTo>
                    <a:pt x="11610" y="1846"/>
                  </a:lnTo>
                  <a:cubicBezTo>
                    <a:pt x="11610" y="1929"/>
                    <a:pt x="11693" y="2025"/>
                    <a:pt x="11788" y="2025"/>
                  </a:cubicBezTo>
                  <a:cubicBezTo>
                    <a:pt x="11883" y="2025"/>
                    <a:pt x="11967" y="1953"/>
                    <a:pt x="11967" y="1846"/>
                  </a:cubicBezTo>
                  <a:lnTo>
                    <a:pt x="11967" y="1620"/>
                  </a:lnTo>
                  <a:cubicBezTo>
                    <a:pt x="11943" y="762"/>
                    <a:pt x="11193" y="0"/>
                    <a:pt x="102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79" name="Google Shape;9179;p76"/>
            <p:cNvSpPr/>
            <p:nvPr/>
          </p:nvSpPr>
          <p:spPr>
            <a:xfrm>
              <a:off x="7507642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39" y="358"/>
                    <a:pt x="834" y="465"/>
                    <a:pt x="834" y="596"/>
                  </a:cubicBezTo>
                  <a:cubicBezTo>
                    <a:pt x="834" y="739"/>
                    <a:pt x="739" y="834"/>
                    <a:pt x="596" y="834"/>
                  </a:cubicBezTo>
                  <a:cubicBezTo>
                    <a:pt x="465" y="834"/>
                    <a:pt x="358" y="739"/>
                    <a:pt x="358" y="596"/>
                  </a:cubicBezTo>
                  <a:cubicBezTo>
                    <a:pt x="358" y="465"/>
                    <a:pt x="465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80" name="Google Shape;9180;p76"/>
            <p:cNvSpPr/>
            <p:nvPr/>
          </p:nvSpPr>
          <p:spPr>
            <a:xfrm>
              <a:off x="7573820" y="4228134"/>
              <a:ext cx="37820" cy="37852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58"/>
                  </a:moveTo>
                  <a:cubicBezTo>
                    <a:pt x="738" y="358"/>
                    <a:pt x="833" y="465"/>
                    <a:pt x="833" y="596"/>
                  </a:cubicBezTo>
                  <a:cubicBezTo>
                    <a:pt x="833" y="739"/>
                    <a:pt x="738" y="834"/>
                    <a:pt x="595" y="834"/>
                  </a:cubicBezTo>
                  <a:cubicBezTo>
                    <a:pt x="464" y="834"/>
                    <a:pt x="357" y="739"/>
                    <a:pt x="357" y="596"/>
                  </a:cubicBezTo>
                  <a:cubicBezTo>
                    <a:pt x="357" y="465"/>
                    <a:pt x="464" y="358"/>
                    <a:pt x="595" y="358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81" name="Google Shape;9181;p76"/>
            <p:cNvSpPr/>
            <p:nvPr/>
          </p:nvSpPr>
          <p:spPr>
            <a:xfrm>
              <a:off x="7640728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27" y="358"/>
                    <a:pt x="834" y="465"/>
                    <a:pt x="834" y="596"/>
                  </a:cubicBezTo>
                  <a:cubicBezTo>
                    <a:pt x="834" y="739"/>
                    <a:pt x="727" y="834"/>
                    <a:pt x="596" y="834"/>
                  </a:cubicBezTo>
                  <a:cubicBezTo>
                    <a:pt x="453" y="834"/>
                    <a:pt x="358" y="739"/>
                    <a:pt x="358" y="596"/>
                  </a:cubicBezTo>
                  <a:cubicBezTo>
                    <a:pt x="334" y="465"/>
                    <a:pt x="453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62" y="1"/>
                    <a:pt x="0" y="274"/>
                    <a:pt x="0" y="596"/>
                  </a:cubicBezTo>
                  <a:cubicBezTo>
                    <a:pt x="0" y="929"/>
                    <a:pt x="262" y="1191"/>
                    <a:pt x="596" y="1191"/>
                  </a:cubicBezTo>
                  <a:cubicBezTo>
                    <a:pt x="917" y="1191"/>
                    <a:pt x="1191" y="929"/>
                    <a:pt x="1191" y="596"/>
                  </a:cubicBezTo>
                  <a:cubicBezTo>
                    <a:pt x="1191" y="274"/>
                    <a:pt x="917" y="1"/>
                    <a:pt x="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182" name="Google Shape;9182;p76"/>
          <p:cNvSpPr txBox="1"/>
          <p:nvPr/>
        </p:nvSpPr>
        <p:spPr>
          <a:xfrm>
            <a:off x="716700" y="1188000"/>
            <a:ext cx="7710600" cy="7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>
              <a:buClr>
                <a:schemeClr val="dk1"/>
              </a:buClr>
              <a:buSzPts val="1100"/>
            </a:pPr>
            <a:r>
              <a:rPr lang="fa-IR" sz="1100" dirty="0">
                <a:cs typeface="B Nazanin" panose="00000700000000000000" pitchFamily="2" charset="-78"/>
              </a:rPr>
              <a:t>شما می توانید اندازه این نمادها را بدون از دست دادن کیفیت تغییر دهید.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1100" dirty="0">
                <a:cs typeface="B Nazanin" panose="00000700000000000000" pitchFamily="2" charset="-78"/>
              </a:rPr>
              <a:t>شما می توانید سکته مغزی و رنگ پر را تغییر دهید.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1100" dirty="0">
                <a:cs typeface="B Nazanin" panose="00000700000000000000" pitchFamily="2" charset="-78"/>
              </a:rPr>
              <a:t> فقط نماد را انتخاب کنید و روی سطل/قلم رنگ کلیک کنید.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1100" dirty="0">
                <a:cs typeface="B Nazanin" panose="00000700000000000000" pitchFamily="2" charset="-78"/>
              </a:rPr>
              <a:t>در اسلایدهای </a:t>
            </a:r>
            <a:r>
              <a:rPr lang="en-US" sz="1100" dirty="0">
                <a:cs typeface="B Nazanin" panose="00000700000000000000" pitchFamily="2" charset="-78"/>
              </a:rPr>
              <a:t>Google، </a:t>
            </a:r>
            <a:r>
              <a:rPr lang="fa-IR" sz="1100" dirty="0">
                <a:cs typeface="B Nazanin" panose="00000700000000000000" pitchFamily="2" charset="-78"/>
              </a:rPr>
              <a:t>می‌توانید از افزونه </a:t>
            </a:r>
            <a:r>
              <a:rPr lang="en-US" sz="1100" dirty="0" err="1">
                <a:cs typeface="B Nazanin" panose="00000700000000000000" pitchFamily="2" charset="-78"/>
              </a:rPr>
              <a:t>Flaticon</a:t>
            </a:r>
            <a:r>
              <a:rPr lang="en-US" sz="1100" dirty="0">
                <a:cs typeface="B Nazanin" panose="00000700000000000000" pitchFamily="2" charset="-78"/>
              </a:rPr>
              <a:t> </a:t>
            </a:r>
            <a:r>
              <a:rPr lang="fa-IR" sz="1100" dirty="0">
                <a:cs typeface="B Nazanin" panose="00000700000000000000" pitchFamily="2" charset="-78"/>
              </a:rPr>
              <a:t>نیز استفاده کنید که به شما امکان می‌دهد نمادهای بیشتری را سفارشی کنید و اضافه کنید.</a:t>
            </a:r>
            <a:endParaRPr sz="1100" dirty="0">
              <a:cs typeface="B Nazanin" panose="00000700000000000000" pitchFamily="2" charset="-78"/>
            </a:endParaRPr>
          </a:p>
        </p:txBody>
      </p:sp>
      <p:sp>
        <p:nvSpPr>
          <p:cNvPr id="9183" name="Google Shape;9183;p76"/>
          <p:cNvSpPr txBox="1">
            <a:spLocks noGrp="1"/>
          </p:cNvSpPr>
          <p:nvPr>
            <p:ph type="title"/>
          </p:nvPr>
        </p:nvSpPr>
        <p:spPr>
          <a:xfrm>
            <a:off x="2097669" y="291462"/>
            <a:ext cx="6126580" cy="575998"/>
          </a:xfrm>
          <a:prstGeom prst="rect">
            <a:avLst/>
          </a:prstGeom>
        </p:spPr>
        <p:txBody>
          <a:bodyPr spcFirstLastPara="1" vert="horz" wrap="square" lIns="91425" tIns="91425" rIns="91425" bIns="91425" anchor="t" anchorCtr="0" compatLnSpc="1">
            <a:noAutofit/>
          </a:bodyPr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B Nazanin" panose="00000700000000000000" pitchFamily="2" charset="-78"/>
              </a:rPr>
              <a:t>... و مجموعه آیکون های قابل ویرایش ما</a:t>
            </a:r>
            <a:endParaRPr sz="28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9184" name="Google Shape;9184;p76"/>
          <p:cNvGrpSpPr/>
          <p:nvPr/>
        </p:nvGrpSpPr>
        <p:grpSpPr>
          <a:xfrm>
            <a:off x="1105216" y="4124001"/>
            <a:ext cx="374177" cy="374263"/>
            <a:chOff x="775325" y="4143525"/>
            <a:chExt cx="468776" cy="468884"/>
          </a:xfrm>
          <a:solidFill>
            <a:schemeClr val="tx1"/>
          </a:solidFill>
        </p:grpSpPr>
        <p:sp>
          <p:nvSpPr>
            <p:cNvPr id="9185" name="Google Shape;9185;p76"/>
            <p:cNvSpPr/>
            <p:nvPr/>
          </p:nvSpPr>
          <p:spPr>
            <a:xfrm>
              <a:off x="851953" y="4143525"/>
              <a:ext cx="392147" cy="390479"/>
            </a:xfrm>
            <a:custGeom>
              <a:avLst/>
              <a:gdLst/>
              <a:ahLst/>
              <a:cxnLst/>
              <a:rect l="l" t="t" r="r" b="b"/>
              <a:pathLst>
                <a:path w="36428" h="36273" extrusionOk="0">
                  <a:moveTo>
                    <a:pt x="31907" y="5435"/>
                  </a:moveTo>
                  <a:lnTo>
                    <a:pt x="20788" y="22612"/>
                  </a:lnTo>
                  <a:lnTo>
                    <a:pt x="18511" y="26131"/>
                  </a:lnTo>
                  <a:lnTo>
                    <a:pt x="8884" y="28458"/>
                  </a:lnTo>
                  <a:lnTo>
                    <a:pt x="31907" y="5435"/>
                  </a:lnTo>
                  <a:close/>
                  <a:moveTo>
                    <a:pt x="35713" y="94"/>
                  </a:moveTo>
                  <a:cubicBezTo>
                    <a:pt x="35665" y="94"/>
                    <a:pt x="35615" y="100"/>
                    <a:pt x="35565" y="112"/>
                  </a:cubicBezTo>
                  <a:lnTo>
                    <a:pt x="35564" y="112"/>
                  </a:lnTo>
                  <a:cubicBezTo>
                    <a:pt x="35555" y="114"/>
                    <a:pt x="36041" y="1"/>
                    <a:pt x="660" y="8270"/>
                  </a:cubicBezTo>
                  <a:cubicBezTo>
                    <a:pt x="169" y="8385"/>
                    <a:pt x="0" y="8998"/>
                    <a:pt x="362" y="9348"/>
                  </a:cubicBezTo>
                  <a:lnTo>
                    <a:pt x="1592" y="10537"/>
                  </a:lnTo>
                  <a:cubicBezTo>
                    <a:pt x="1716" y="10656"/>
                    <a:pt x="1875" y="10715"/>
                    <a:pt x="2034" y="10715"/>
                  </a:cubicBezTo>
                  <a:cubicBezTo>
                    <a:pt x="2201" y="10715"/>
                    <a:pt x="2368" y="10650"/>
                    <a:pt x="2493" y="10522"/>
                  </a:cubicBezTo>
                  <a:cubicBezTo>
                    <a:pt x="2737" y="10269"/>
                    <a:pt x="2730" y="9866"/>
                    <a:pt x="2477" y="9621"/>
                  </a:cubicBezTo>
                  <a:lnTo>
                    <a:pt x="2087" y="9244"/>
                  </a:lnTo>
                  <a:lnTo>
                    <a:pt x="32295" y="2184"/>
                  </a:lnTo>
                  <a:lnTo>
                    <a:pt x="32295" y="2184"/>
                  </a:lnTo>
                  <a:lnTo>
                    <a:pt x="9830" y="16725"/>
                  </a:lnTo>
                  <a:lnTo>
                    <a:pt x="4431" y="11509"/>
                  </a:lnTo>
                  <a:cubicBezTo>
                    <a:pt x="4307" y="11389"/>
                    <a:pt x="4148" y="11330"/>
                    <a:pt x="3988" y="11330"/>
                  </a:cubicBezTo>
                  <a:cubicBezTo>
                    <a:pt x="3821" y="11330"/>
                    <a:pt x="3655" y="11395"/>
                    <a:pt x="3530" y="11524"/>
                  </a:cubicBezTo>
                  <a:cubicBezTo>
                    <a:pt x="3286" y="11777"/>
                    <a:pt x="3293" y="12180"/>
                    <a:pt x="3546" y="12423"/>
                  </a:cubicBezTo>
                  <a:lnTo>
                    <a:pt x="9046" y="17739"/>
                  </a:lnTo>
                  <a:lnTo>
                    <a:pt x="7766" y="23038"/>
                  </a:lnTo>
                  <a:cubicBezTo>
                    <a:pt x="7683" y="23379"/>
                    <a:pt x="7894" y="23723"/>
                    <a:pt x="8235" y="23806"/>
                  </a:cubicBezTo>
                  <a:cubicBezTo>
                    <a:pt x="8286" y="23818"/>
                    <a:pt x="8336" y="23824"/>
                    <a:pt x="8385" y="23824"/>
                  </a:cubicBezTo>
                  <a:cubicBezTo>
                    <a:pt x="8673" y="23824"/>
                    <a:pt x="8933" y="23628"/>
                    <a:pt x="9004" y="23337"/>
                  </a:cubicBezTo>
                  <a:lnTo>
                    <a:pt x="10311" y="17931"/>
                  </a:lnTo>
                  <a:lnTo>
                    <a:pt x="13829" y="15653"/>
                  </a:lnTo>
                  <a:lnTo>
                    <a:pt x="31005" y="4534"/>
                  </a:lnTo>
                  <a:lnTo>
                    <a:pt x="7983" y="27557"/>
                  </a:lnTo>
                  <a:lnTo>
                    <a:pt x="8365" y="25976"/>
                  </a:lnTo>
                  <a:cubicBezTo>
                    <a:pt x="8448" y="25634"/>
                    <a:pt x="8238" y="25290"/>
                    <a:pt x="7896" y="25208"/>
                  </a:cubicBezTo>
                  <a:cubicBezTo>
                    <a:pt x="7846" y="25195"/>
                    <a:pt x="7795" y="25190"/>
                    <a:pt x="7746" y="25190"/>
                  </a:cubicBezTo>
                  <a:cubicBezTo>
                    <a:pt x="7458" y="25190"/>
                    <a:pt x="7199" y="25385"/>
                    <a:pt x="7128" y="25677"/>
                  </a:cubicBezTo>
                  <a:lnTo>
                    <a:pt x="6213" y="29459"/>
                  </a:lnTo>
                  <a:cubicBezTo>
                    <a:pt x="6114" y="29868"/>
                    <a:pt x="6434" y="30245"/>
                    <a:pt x="6831" y="30245"/>
                  </a:cubicBezTo>
                  <a:cubicBezTo>
                    <a:pt x="6880" y="30245"/>
                    <a:pt x="6931" y="30239"/>
                    <a:pt x="6981" y="30227"/>
                  </a:cubicBezTo>
                  <a:lnTo>
                    <a:pt x="18702" y="27394"/>
                  </a:lnTo>
                  <a:lnTo>
                    <a:pt x="27093" y="36078"/>
                  </a:lnTo>
                  <a:cubicBezTo>
                    <a:pt x="27222" y="36211"/>
                    <a:pt x="27386" y="36272"/>
                    <a:pt x="27548" y="36272"/>
                  </a:cubicBezTo>
                  <a:cubicBezTo>
                    <a:pt x="27827" y="36272"/>
                    <a:pt x="28099" y="36091"/>
                    <a:pt x="28171" y="35781"/>
                  </a:cubicBezTo>
                  <a:lnTo>
                    <a:pt x="33640" y="12387"/>
                  </a:lnTo>
                  <a:cubicBezTo>
                    <a:pt x="33719" y="12044"/>
                    <a:pt x="33506" y="11702"/>
                    <a:pt x="33164" y="11622"/>
                  </a:cubicBezTo>
                  <a:cubicBezTo>
                    <a:pt x="33115" y="11611"/>
                    <a:pt x="33067" y="11605"/>
                    <a:pt x="33018" y="11605"/>
                  </a:cubicBezTo>
                  <a:cubicBezTo>
                    <a:pt x="32729" y="11605"/>
                    <a:pt x="32467" y="11803"/>
                    <a:pt x="32399" y="12097"/>
                  </a:cubicBezTo>
                  <a:lnTo>
                    <a:pt x="27197" y="34353"/>
                  </a:lnTo>
                  <a:lnTo>
                    <a:pt x="19716" y="26610"/>
                  </a:lnTo>
                  <a:lnTo>
                    <a:pt x="34258" y="4147"/>
                  </a:lnTo>
                  <a:lnTo>
                    <a:pt x="33017" y="9453"/>
                  </a:lnTo>
                  <a:cubicBezTo>
                    <a:pt x="32938" y="9796"/>
                    <a:pt x="33150" y="10138"/>
                    <a:pt x="33492" y="10218"/>
                  </a:cubicBezTo>
                  <a:cubicBezTo>
                    <a:pt x="33541" y="10229"/>
                    <a:pt x="33590" y="10235"/>
                    <a:pt x="33638" y="10235"/>
                  </a:cubicBezTo>
                  <a:cubicBezTo>
                    <a:pt x="33927" y="10235"/>
                    <a:pt x="34189" y="10037"/>
                    <a:pt x="34256" y="9743"/>
                  </a:cubicBezTo>
                  <a:lnTo>
                    <a:pt x="36328" y="880"/>
                  </a:lnTo>
                  <a:cubicBezTo>
                    <a:pt x="36427" y="473"/>
                    <a:pt x="36107" y="94"/>
                    <a:pt x="35713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86" name="Google Shape;9186;p76"/>
            <p:cNvSpPr/>
            <p:nvPr/>
          </p:nvSpPr>
          <p:spPr>
            <a:xfrm>
              <a:off x="775325" y="4505404"/>
              <a:ext cx="108339" cy="107004"/>
            </a:xfrm>
            <a:custGeom>
              <a:avLst/>
              <a:gdLst/>
              <a:ahLst/>
              <a:cxnLst/>
              <a:rect l="l" t="t" r="r" b="b"/>
              <a:pathLst>
                <a:path w="10064" h="9940" extrusionOk="0">
                  <a:moveTo>
                    <a:pt x="9365" y="0"/>
                  </a:moveTo>
                  <a:cubicBezTo>
                    <a:pt x="9202" y="0"/>
                    <a:pt x="9039" y="63"/>
                    <a:pt x="8915" y="187"/>
                  </a:cubicBezTo>
                  <a:lnTo>
                    <a:pt x="249" y="8852"/>
                  </a:lnTo>
                  <a:cubicBezTo>
                    <a:pt x="0" y="9100"/>
                    <a:pt x="0" y="9503"/>
                    <a:pt x="249" y="9753"/>
                  </a:cubicBezTo>
                  <a:cubicBezTo>
                    <a:pt x="373" y="9877"/>
                    <a:pt x="536" y="9939"/>
                    <a:pt x="699" y="9939"/>
                  </a:cubicBezTo>
                  <a:cubicBezTo>
                    <a:pt x="862" y="9939"/>
                    <a:pt x="1025" y="9877"/>
                    <a:pt x="1149" y="9753"/>
                  </a:cubicBezTo>
                  <a:lnTo>
                    <a:pt x="9816" y="1087"/>
                  </a:lnTo>
                  <a:cubicBezTo>
                    <a:pt x="10064" y="838"/>
                    <a:pt x="10064" y="435"/>
                    <a:pt x="9816" y="187"/>
                  </a:cubicBezTo>
                  <a:cubicBezTo>
                    <a:pt x="9691" y="63"/>
                    <a:pt x="9528" y="0"/>
                    <a:pt x="93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87" name="Google Shape;9187;p76"/>
            <p:cNvSpPr/>
            <p:nvPr/>
          </p:nvSpPr>
          <p:spPr>
            <a:xfrm>
              <a:off x="775325" y="4437806"/>
              <a:ext cx="75430" cy="74085"/>
            </a:xfrm>
            <a:custGeom>
              <a:avLst/>
              <a:gdLst/>
              <a:ahLst/>
              <a:cxnLst/>
              <a:rect l="l" t="t" r="r" b="b"/>
              <a:pathLst>
                <a:path w="7007" h="6882" extrusionOk="0">
                  <a:moveTo>
                    <a:pt x="6307" y="0"/>
                  </a:moveTo>
                  <a:cubicBezTo>
                    <a:pt x="6144" y="0"/>
                    <a:pt x="5981" y="62"/>
                    <a:pt x="5857" y="186"/>
                  </a:cubicBezTo>
                  <a:lnTo>
                    <a:pt x="249" y="5794"/>
                  </a:lnTo>
                  <a:cubicBezTo>
                    <a:pt x="0" y="6044"/>
                    <a:pt x="0" y="6445"/>
                    <a:pt x="249" y="6695"/>
                  </a:cubicBezTo>
                  <a:cubicBezTo>
                    <a:pt x="374" y="6819"/>
                    <a:pt x="537" y="6881"/>
                    <a:pt x="699" y="6881"/>
                  </a:cubicBezTo>
                  <a:cubicBezTo>
                    <a:pt x="862" y="6881"/>
                    <a:pt x="1025" y="6819"/>
                    <a:pt x="1149" y="6695"/>
                  </a:cubicBezTo>
                  <a:lnTo>
                    <a:pt x="6757" y="1087"/>
                  </a:lnTo>
                  <a:cubicBezTo>
                    <a:pt x="7006" y="839"/>
                    <a:pt x="7006" y="436"/>
                    <a:pt x="6757" y="186"/>
                  </a:cubicBezTo>
                  <a:cubicBezTo>
                    <a:pt x="6633" y="62"/>
                    <a:pt x="6470" y="0"/>
                    <a:pt x="63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88" name="Google Shape;9188;p76"/>
            <p:cNvSpPr/>
            <p:nvPr/>
          </p:nvSpPr>
          <p:spPr>
            <a:xfrm>
              <a:off x="875829" y="4538289"/>
              <a:ext cx="75409" cy="74085"/>
            </a:xfrm>
            <a:custGeom>
              <a:avLst/>
              <a:gdLst/>
              <a:ahLst/>
              <a:cxnLst/>
              <a:rect l="l" t="t" r="r" b="b"/>
              <a:pathLst>
                <a:path w="7005" h="6882" extrusionOk="0">
                  <a:moveTo>
                    <a:pt x="6306" y="1"/>
                  </a:moveTo>
                  <a:cubicBezTo>
                    <a:pt x="6143" y="1"/>
                    <a:pt x="5980" y="63"/>
                    <a:pt x="5856" y="188"/>
                  </a:cubicBezTo>
                  <a:lnTo>
                    <a:pt x="248" y="5795"/>
                  </a:lnTo>
                  <a:cubicBezTo>
                    <a:pt x="0" y="6044"/>
                    <a:pt x="0" y="6447"/>
                    <a:pt x="248" y="6695"/>
                  </a:cubicBezTo>
                  <a:cubicBezTo>
                    <a:pt x="372" y="6819"/>
                    <a:pt x="535" y="6882"/>
                    <a:pt x="699" y="6882"/>
                  </a:cubicBezTo>
                  <a:cubicBezTo>
                    <a:pt x="862" y="6882"/>
                    <a:pt x="1025" y="6819"/>
                    <a:pt x="1149" y="6695"/>
                  </a:cubicBezTo>
                  <a:lnTo>
                    <a:pt x="6757" y="1088"/>
                  </a:lnTo>
                  <a:cubicBezTo>
                    <a:pt x="7005" y="839"/>
                    <a:pt x="7005" y="436"/>
                    <a:pt x="6757" y="188"/>
                  </a:cubicBezTo>
                  <a:cubicBezTo>
                    <a:pt x="6632" y="63"/>
                    <a:pt x="6469" y="1"/>
                    <a:pt x="63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393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4" y="1767792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9" y="1767757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4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7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5" y="1767100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10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100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9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4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1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6" y="2577915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5" y="254458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5" y="257232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5" y="251608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5" y="248831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5" y="246125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5" y="2433512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1" y="2591548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1" y="253602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1" y="256308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1" y="2508972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2" y="252248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2" y="24669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2" y="249474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2" y="255097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2" y="2578752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1" y="2358739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2" y="2358739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5" y="2358739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7" y="2358739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9" y="2358739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9" y="2358739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9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7" y="2344508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4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8" y="247052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8" y="241569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8" y="249829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8" y="244346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8" y="255453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8" y="258231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8" y="252604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7" y="2291083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9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4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4" y="2292427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7" y="2835816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8" y="2834343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3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6" y="2836503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3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2" y="2843649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5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6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4" y="2835778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5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3" y="3574089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3" y="3600428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2" y="3625363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2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8" y="3419580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2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2" y="3420896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4" y="3421059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3" y="3430746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2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9" y="3989231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1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9" y="4004838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8000" y="3991264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9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9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8" y="3989231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8" y="3989949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10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16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16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4557777" y="253414"/>
            <a:ext cx="3602095" cy="575998"/>
          </a:xfrm>
          <a:prstGeom prst="rect">
            <a:avLst/>
          </a:prstGeom>
        </p:spPr>
        <p:txBody>
          <a:bodyPr spcFirstLastPara="1" vert="horz" wrap="square" lIns="91425" tIns="91425" rIns="91425" bIns="91425" anchor="t" anchorCtr="0" compatLnSpc="1">
            <a:noAutofit/>
          </a:bodyPr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sz="28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95973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9">
            <a:extLst>
              <a:ext uri="{FF2B5EF4-FFF2-40B4-BE49-F238E27FC236}">
                <a16:creationId xmlns:a16="http://schemas.microsoft.com/office/drawing/2014/main" id="{D4477204-EACB-4039-B61B-D9F7D073005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biLevel thresh="50000"/>
          </a:blip>
          <a:stretch>
            <a:fillRect/>
          </a:stretch>
        </p:blipFill>
        <p:spPr>
          <a:xfrm flipH="1">
            <a:off x="6042675" y="0"/>
            <a:ext cx="3101324" cy="467710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4F86BD2-D4F4-41C4-9106-EC7318D3D5B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biLevel thresh="50000"/>
          </a:blip>
          <a:stretch>
            <a:fillRect/>
          </a:stretch>
        </p:blipFill>
        <p:spPr>
          <a:xfrm>
            <a:off x="-4169" y="-19394"/>
            <a:ext cx="2866086" cy="432234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Imagen 33">
            <a:extLst>
              <a:ext uri="{FF2B5EF4-FFF2-40B4-BE49-F238E27FC236}">
                <a16:creationId xmlns:a16="http://schemas.microsoft.com/office/drawing/2014/main" id="{0C8E061C-C815-4E63-9E71-F75FAFD699A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0" y="3403744"/>
            <a:ext cx="9144000" cy="177740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Google Shape;1118;p42">
            <a:extLst>
              <a:ext uri="{FF2B5EF4-FFF2-40B4-BE49-F238E27FC236}">
                <a16:creationId xmlns:a16="http://schemas.microsoft.com/office/drawing/2014/main" id="{3082D278-92E0-49B8-8505-F1261C7420A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22202" y="194812"/>
            <a:ext cx="4414842" cy="572697"/>
          </a:xfrm>
        </p:spPr>
        <p:txBody>
          <a:bodyPr/>
          <a:lstStyle/>
          <a:p>
            <a:pPr lvl="0"/>
            <a:r>
              <a:rPr lang="fa-IR" sz="3600" dirty="0">
                <a:cs typeface="B Nazanin" panose="00000700000000000000" pitchFamily="2" charset="-78"/>
              </a:rPr>
              <a:t>تاریخ ما</a:t>
            </a:r>
            <a:endParaRPr lang="en-GB" sz="3600" dirty="0">
              <a:cs typeface="B Nazanin" panose="00000700000000000000" pitchFamily="2" charset="-78"/>
            </a:endParaRPr>
          </a:p>
        </p:txBody>
      </p:sp>
      <p:sp>
        <p:nvSpPr>
          <p:cNvPr id="6" name="Google Shape;1119;p42">
            <a:extLst>
              <a:ext uri="{FF2B5EF4-FFF2-40B4-BE49-F238E27FC236}">
                <a16:creationId xmlns:a16="http://schemas.microsoft.com/office/drawing/2014/main" id="{1FAFD373-2242-4E46-8650-97D1153782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89436" y="2342546"/>
            <a:ext cx="932998" cy="458397"/>
          </a:xfrm>
        </p:spPr>
        <p:txBody>
          <a:bodyPr anchor="b"/>
          <a:lstStyle/>
          <a:p>
            <a:pPr lvl="0"/>
            <a:r>
              <a:rPr lang="en-GB" sz="1800">
                <a:solidFill>
                  <a:srgbClr val="000000"/>
                </a:solidFill>
                <a:cs typeface="B Nazanin" panose="00000700000000000000" pitchFamily="2" charset="-78"/>
              </a:rPr>
              <a:t>2000</a:t>
            </a:r>
          </a:p>
        </p:txBody>
      </p:sp>
      <p:sp>
        <p:nvSpPr>
          <p:cNvPr id="7" name="Google Shape;1120;p42">
            <a:extLst>
              <a:ext uri="{FF2B5EF4-FFF2-40B4-BE49-F238E27FC236}">
                <a16:creationId xmlns:a16="http://schemas.microsoft.com/office/drawing/2014/main" id="{B7AC4F16-29BE-49CA-9FA3-5B34A807047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478746" y="2342546"/>
            <a:ext cx="932998" cy="458397"/>
          </a:xfrm>
        </p:spPr>
        <p:txBody>
          <a:bodyPr anchor="b"/>
          <a:lstStyle/>
          <a:p>
            <a:pPr lvl="0"/>
            <a:r>
              <a:rPr lang="en-GB" sz="1800">
                <a:solidFill>
                  <a:srgbClr val="000000"/>
                </a:solidFill>
                <a:cs typeface="B Nazanin" panose="00000700000000000000" pitchFamily="2" charset="-78"/>
              </a:rPr>
              <a:t>2005</a:t>
            </a:r>
          </a:p>
        </p:txBody>
      </p:sp>
      <p:sp>
        <p:nvSpPr>
          <p:cNvPr id="8" name="Google Shape;1121;p42">
            <a:extLst>
              <a:ext uri="{FF2B5EF4-FFF2-40B4-BE49-F238E27FC236}">
                <a16:creationId xmlns:a16="http://schemas.microsoft.com/office/drawing/2014/main" id="{BE060941-6780-4810-9782-588BAA5F619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082247" y="2342546"/>
            <a:ext cx="932998" cy="458397"/>
          </a:xfrm>
        </p:spPr>
        <p:txBody>
          <a:bodyPr anchor="b"/>
          <a:lstStyle/>
          <a:p>
            <a:pPr lvl="0"/>
            <a:r>
              <a:rPr lang="en-GB" sz="1800">
                <a:solidFill>
                  <a:srgbClr val="000000"/>
                </a:solidFill>
                <a:cs typeface="B Nazanin" panose="00000700000000000000" pitchFamily="2" charset="-78"/>
              </a:rPr>
              <a:t>2010</a:t>
            </a:r>
          </a:p>
        </p:txBody>
      </p:sp>
      <p:sp>
        <p:nvSpPr>
          <p:cNvPr id="9" name="Google Shape;1122;p42">
            <a:extLst>
              <a:ext uri="{FF2B5EF4-FFF2-40B4-BE49-F238E27FC236}">
                <a16:creationId xmlns:a16="http://schemas.microsoft.com/office/drawing/2014/main" id="{2E2FBEB6-FB33-46BE-A086-16B6590D07C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685748" y="2342546"/>
            <a:ext cx="932998" cy="458397"/>
          </a:xfrm>
        </p:spPr>
        <p:txBody>
          <a:bodyPr anchor="b"/>
          <a:lstStyle/>
          <a:p>
            <a:pPr lvl="0"/>
            <a:r>
              <a:rPr lang="en-GB" sz="1800">
                <a:solidFill>
                  <a:srgbClr val="000000"/>
                </a:solidFill>
                <a:cs typeface="B Nazanin" panose="00000700000000000000" pitchFamily="2" charset="-78"/>
              </a:rPr>
              <a:t>2015</a:t>
            </a:r>
          </a:p>
        </p:txBody>
      </p:sp>
      <p:sp>
        <p:nvSpPr>
          <p:cNvPr id="10" name="Google Shape;1123;p42">
            <a:extLst>
              <a:ext uri="{FF2B5EF4-FFF2-40B4-BE49-F238E27FC236}">
                <a16:creationId xmlns:a16="http://schemas.microsoft.com/office/drawing/2014/main" id="{28B68076-F22F-4595-BC5E-62AB03C61A7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289249" y="2342546"/>
            <a:ext cx="932998" cy="458397"/>
          </a:xfrm>
        </p:spPr>
        <p:txBody>
          <a:bodyPr anchor="b"/>
          <a:lstStyle/>
          <a:p>
            <a:pPr lvl="0"/>
            <a:r>
              <a:rPr lang="en-GB" sz="1800">
                <a:solidFill>
                  <a:srgbClr val="000000"/>
                </a:solidFill>
                <a:cs typeface="B Nazanin" panose="00000700000000000000" pitchFamily="2" charset="-78"/>
              </a:rPr>
              <a:t>2020</a:t>
            </a:r>
          </a:p>
        </p:txBody>
      </p:sp>
      <p:cxnSp>
        <p:nvCxnSpPr>
          <p:cNvPr id="11" name="Google Shape;1124;p42">
            <a:extLst>
              <a:ext uri="{FF2B5EF4-FFF2-40B4-BE49-F238E27FC236}">
                <a16:creationId xmlns:a16="http://schemas.microsoft.com/office/drawing/2014/main" id="{B02BE816-B774-49D9-9CE0-C219CA37ABAE}"/>
              </a:ext>
            </a:extLst>
          </p:cNvPr>
          <p:cNvCxnSpPr/>
          <p:nvPr/>
        </p:nvCxnSpPr>
        <p:spPr>
          <a:xfrm>
            <a:off x="1822444" y="2571749"/>
            <a:ext cx="656393" cy="0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cxnSp>
        <p:nvCxnSpPr>
          <p:cNvPr id="12" name="Google Shape;1125;p42">
            <a:extLst>
              <a:ext uri="{FF2B5EF4-FFF2-40B4-BE49-F238E27FC236}">
                <a16:creationId xmlns:a16="http://schemas.microsoft.com/office/drawing/2014/main" id="{522F8B0D-E56F-41C2-846B-A8DB0BA813F4}"/>
              </a:ext>
            </a:extLst>
          </p:cNvPr>
          <p:cNvCxnSpPr/>
          <p:nvPr/>
        </p:nvCxnSpPr>
        <p:spPr>
          <a:xfrm>
            <a:off x="3448412" y="2571749"/>
            <a:ext cx="633908" cy="0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cxnSp>
        <p:nvCxnSpPr>
          <p:cNvPr id="13" name="Google Shape;1126;p42">
            <a:extLst>
              <a:ext uri="{FF2B5EF4-FFF2-40B4-BE49-F238E27FC236}">
                <a16:creationId xmlns:a16="http://schemas.microsoft.com/office/drawing/2014/main" id="{2A84C860-9ED4-4326-B872-681EB61FF25A}"/>
              </a:ext>
            </a:extLst>
          </p:cNvPr>
          <p:cNvCxnSpPr/>
          <p:nvPr/>
        </p:nvCxnSpPr>
        <p:spPr>
          <a:xfrm>
            <a:off x="5015163" y="2571749"/>
            <a:ext cx="633899" cy="0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cxnSp>
        <p:nvCxnSpPr>
          <p:cNvPr id="14" name="Google Shape;1127;p42">
            <a:extLst>
              <a:ext uri="{FF2B5EF4-FFF2-40B4-BE49-F238E27FC236}">
                <a16:creationId xmlns:a16="http://schemas.microsoft.com/office/drawing/2014/main" id="{9E3361CE-E026-46B7-986D-A0986469B512}"/>
              </a:ext>
            </a:extLst>
          </p:cNvPr>
          <p:cNvCxnSpPr/>
          <p:nvPr/>
        </p:nvCxnSpPr>
        <p:spPr>
          <a:xfrm>
            <a:off x="6637044" y="2577373"/>
            <a:ext cx="633899" cy="0"/>
          </a:xfrm>
          <a:prstGeom prst="straightConnector1">
            <a:avLst/>
          </a:prstGeom>
          <a:noFill/>
          <a:ln w="76196" cap="flat">
            <a:solidFill>
              <a:srgbClr val="E4BBA5"/>
            </a:solidFill>
            <a:prstDash val="solid"/>
            <a:round/>
          </a:ln>
        </p:spPr>
      </p:cxnSp>
      <p:sp>
        <p:nvSpPr>
          <p:cNvPr id="15" name="Google Shape;1145;p42">
            <a:extLst>
              <a:ext uri="{FF2B5EF4-FFF2-40B4-BE49-F238E27FC236}">
                <a16:creationId xmlns:a16="http://schemas.microsoft.com/office/drawing/2014/main" id="{B94D3F3C-DBB1-4B58-A223-8AE3860891C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150595" y="2736424"/>
            <a:ext cx="1603500" cy="952503"/>
          </a:xfrm>
        </p:spPr>
        <p:txBody>
          <a:bodyPr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solidFill>
                  <a:srgbClr val="000000"/>
                </a:solidFill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solidFill>
                <a:srgbClr val="000000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Google Shape;1146;p42">
            <a:extLst>
              <a:ext uri="{FF2B5EF4-FFF2-40B4-BE49-F238E27FC236}">
                <a16:creationId xmlns:a16="http://schemas.microsoft.com/office/drawing/2014/main" id="{05A6B864-7F70-49A6-902F-9D5352D0BF7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747000" y="2736424"/>
            <a:ext cx="1603500" cy="952503"/>
          </a:xfrm>
        </p:spPr>
        <p:txBody>
          <a:bodyPr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solidFill>
                  <a:srgbClr val="000000"/>
                </a:solidFill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solidFill>
                <a:srgbClr val="000000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Google Shape;1147;p42">
            <a:extLst>
              <a:ext uri="{FF2B5EF4-FFF2-40B4-BE49-F238E27FC236}">
                <a16:creationId xmlns:a16="http://schemas.microsoft.com/office/drawing/2014/main" id="{6F1A8EB8-2508-4062-8CE7-5A18E596948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50501" y="2736424"/>
            <a:ext cx="1603500" cy="952503"/>
          </a:xfrm>
        </p:spPr>
        <p:txBody>
          <a:bodyPr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solidFill>
                  <a:srgbClr val="000000"/>
                </a:solidFill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solidFill>
                <a:srgbClr val="000000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Google Shape;1148;p42">
            <a:extLst>
              <a:ext uri="{FF2B5EF4-FFF2-40B4-BE49-F238E27FC236}">
                <a16:creationId xmlns:a16="http://schemas.microsoft.com/office/drawing/2014/main" id="{1C9C9609-7AAE-481A-A3D6-D2FE26AA777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954002" y="2736424"/>
            <a:ext cx="1603500" cy="952503"/>
          </a:xfrm>
        </p:spPr>
        <p:txBody>
          <a:bodyPr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solidFill>
                  <a:srgbClr val="000000"/>
                </a:solidFill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solidFill>
                <a:srgbClr val="000000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Google Shape;1149;p42">
            <a:extLst>
              <a:ext uri="{FF2B5EF4-FFF2-40B4-BE49-F238E27FC236}">
                <a16:creationId xmlns:a16="http://schemas.microsoft.com/office/drawing/2014/main" id="{EFAC0137-DC09-4328-A33C-9D5015F42E8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9998" y="2736424"/>
            <a:ext cx="1603500" cy="952503"/>
          </a:xfrm>
        </p:spPr>
        <p:txBody>
          <a:bodyPr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solidFill>
                  <a:srgbClr val="000000"/>
                </a:solidFill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solidFill>
                <a:srgbClr val="00000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>
            <a:extLst>
              <a:ext uri="{FF2B5EF4-FFF2-40B4-BE49-F238E27FC236}">
                <a16:creationId xmlns:a16="http://schemas.microsoft.com/office/drawing/2014/main" id="{8AC232AE-C1B3-491F-A0CD-DF5E2D743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Google Shape;1177;p43">
            <a:extLst>
              <a:ext uri="{FF2B5EF4-FFF2-40B4-BE49-F238E27FC236}">
                <a16:creationId xmlns:a16="http://schemas.microsoft.com/office/drawing/2014/main" id="{9EAE0B8F-90EE-4140-B550-398736B4290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572000" y="2861395"/>
            <a:ext cx="4635898" cy="2668200"/>
          </a:xfrm>
        </p:spPr>
        <p:txBody>
          <a:bodyPr anchorCtr="1"/>
          <a:lstStyle/>
          <a:p>
            <a:pPr lvl="0" indent="-330198" algn="ctr" rtl="1">
              <a:buSzPts val="1600"/>
            </a:pPr>
            <a:r>
              <a:rPr lang="fa-IR" dirty="0">
                <a:cs typeface="B Nazanin" panose="00000700000000000000" pitchFamily="2" charset="-78"/>
              </a:rPr>
              <a:t>شما می توانید یکی از ویژگی های خود را در اینجا بیان کنید</a:t>
            </a:r>
          </a:p>
          <a:p>
            <a:pPr lvl="0" indent="-330198" algn="ctr" rtl="1">
              <a:buSzPts val="1600"/>
            </a:pPr>
            <a:endParaRPr lang="fa-IR" dirty="0">
              <a:cs typeface="B Nazanin" panose="00000700000000000000" pitchFamily="2" charset="-78"/>
            </a:endParaRPr>
          </a:p>
          <a:p>
            <a:pPr lvl="0" indent="-330198" algn="ctr" rtl="1">
              <a:buSzPts val="1600"/>
            </a:pPr>
            <a:r>
              <a:rPr lang="fa-IR" dirty="0">
                <a:cs typeface="B Nazanin" panose="00000700000000000000" pitchFamily="2" charset="-78"/>
              </a:rPr>
              <a:t>شما می توانید یکی از ویژگی های خود را در اینجا بیان کنید</a:t>
            </a:r>
          </a:p>
          <a:p>
            <a:pPr lvl="0" indent="-330198" algn="ctr" rtl="1">
              <a:buSzPts val="1600"/>
            </a:pPr>
            <a:endParaRPr lang="fa-IR" dirty="0">
              <a:cs typeface="B Nazanin" panose="00000700000000000000" pitchFamily="2" charset="-78"/>
            </a:endParaRPr>
          </a:p>
          <a:p>
            <a:pPr lvl="0" indent="-330198" algn="ctr" rtl="1">
              <a:buSzPts val="1600"/>
            </a:pPr>
            <a:r>
              <a:rPr lang="fa-IR" dirty="0">
                <a:cs typeface="B Nazanin" panose="00000700000000000000" pitchFamily="2" charset="-78"/>
              </a:rPr>
              <a:t>شما می توانید یکی از ویژگی های خود را در اینجا بیان کنید</a:t>
            </a:r>
          </a:p>
          <a:p>
            <a:pPr lvl="0" indent="-330198" algn="ctr" rtl="1">
              <a:buSzPts val="1600"/>
            </a:pPr>
            <a:endParaRPr lang="fa-IR" dirty="0">
              <a:cs typeface="B Nazanin" panose="00000700000000000000" pitchFamily="2" charset="-78"/>
            </a:endParaRPr>
          </a:p>
          <a:p>
            <a:pPr lvl="0" indent="-330198" algn="ctr" rtl="1">
              <a:buSzPts val="1600"/>
            </a:pPr>
            <a:r>
              <a:rPr lang="fa-IR" dirty="0">
                <a:cs typeface="B Nazanin" panose="00000700000000000000" pitchFamily="2" charset="-78"/>
              </a:rPr>
              <a:t>شما می توانید یکی از ویژگی های خود را در اینجا بیان کنید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4" name="Google Shape;1178;p43">
            <a:extLst>
              <a:ext uri="{FF2B5EF4-FFF2-40B4-BE49-F238E27FC236}">
                <a16:creationId xmlns:a16="http://schemas.microsoft.com/office/drawing/2014/main" id="{900EA16A-D656-4E50-8494-8E50409A905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9998" y="287496"/>
            <a:ext cx="8100002" cy="572697"/>
          </a:xfrm>
        </p:spPr>
        <p:txBody>
          <a:bodyPr/>
          <a:lstStyle/>
          <a:p>
            <a:pPr lvl="0" rtl="1"/>
            <a:r>
              <a:rPr lang="fa-IR" dirty="0">
                <a:solidFill>
                  <a:srgbClr val="FFFFFF"/>
                </a:solidFill>
                <a:cs typeface="B Nazanin" panose="00000700000000000000" pitchFamily="2" charset="-78"/>
              </a:rPr>
              <a:t>چه چیزی ما را متمایز می کند؟</a:t>
            </a:r>
            <a:endParaRPr lang="en-GB" dirty="0">
              <a:solidFill>
                <a:srgbClr val="FFFFFF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2">
            <a:extLst>
              <a:ext uri="{FF2B5EF4-FFF2-40B4-BE49-F238E27FC236}">
                <a16:creationId xmlns:a16="http://schemas.microsoft.com/office/drawing/2014/main" id="{63C7C51F-B2E1-4849-B367-2336632A00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39705"/>
            <a:ext cx="9144000" cy="385194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Google Shape;1183;p44">
            <a:extLst>
              <a:ext uri="{FF2B5EF4-FFF2-40B4-BE49-F238E27FC236}">
                <a16:creationId xmlns:a16="http://schemas.microsoft.com/office/drawing/2014/main" id="{EBA32914-D901-4DB2-8C8B-00236377A20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759909" y="3395770"/>
            <a:ext cx="2227204" cy="992700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4" name="Google Shape;1184;p44">
            <a:extLst>
              <a:ext uri="{FF2B5EF4-FFF2-40B4-BE49-F238E27FC236}">
                <a16:creationId xmlns:a16="http://schemas.microsoft.com/office/drawing/2014/main" id="{7C5D004E-B7F6-422D-BE49-3DED60FB93FA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246662" y="3395770"/>
            <a:ext cx="2227204" cy="992700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en-US" sz="1600" dirty="0">
                <a:cs typeface="B Nazanin" panose="00000700000000000000" pitchFamily="2" charset="-78"/>
              </a:rPr>
              <a:t>Venus has a beautiful name </a:t>
            </a: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r>
              <a:rPr lang="en-US" sz="1600" dirty="0">
                <a:cs typeface="B Nazanin" panose="00000700000000000000" pitchFamily="2" charset="-78"/>
              </a:rPr>
              <a:t>and is the second planet from the Sun</a:t>
            </a:r>
          </a:p>
        </p:txBody>
      </p:sp>
      <p:sp>
        <p:nvSpPr>
          <p:cNvPr id="5" name="Google Shape;1185;p44">
            <a:extLst>
              <a:ext uri="{FF2B5EF4-FFF2-40B4-BE49-F238E27FC236}">
                <a16:creationId xmlns:a16="http://schemas.microsoft.com/office/drawing/2014/main" id="{F18BD95F-2A42-4A18-BA9C-C722B3E233E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406280" y="2663820"/>
            <a:ext cx="1440298" cy="495001"/>
          </a:xfrm>
        </p:spPr>
        <p:txBody>
          <a:bodyPr rIns="0"/>
          <a:lstStyle/>
          <a:p>
            <a:pPr marL="0" lvl="0" indent="0" algn="r">
              <a:spcAft>
                <a:spcPts val="1600"/>
              </a:spcAft>
              <a:buNone/>
            </a:pPr>
            <a:r>
              <a:rPr lang="fa-IR" sz="2200" dirty="0">
                <a:latin typeface="Barlow SemiBold"/>
                <a:cs typeface="B Nazanin" panose="00000700000000000000" pitchFamily="2" charset="-78"/>
              </a:rPr>
              <a:t>ماموریت</a:t>
            </a:r>
            <a:endParaRPr lang="en-GB" sz="22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6" name="Google Shape;1186;p44">
            <a:extLst>
              <a:ext uri="{FF2B5EF4-FFF2-40B4-BE49-F238E27FC236}">
                <a16:creationId xmlns:a16="http://schemas.microsoft.com/office/drawing/2014/main" id="{644BBD86-E8BF-4714-B03B-0C35FD99BB6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423507" y="2663820"/>
            <a:ext cx="1440298" cy="495001"/>
          </a:xfrm>
        </p:spPr>
        <p:txBody>
          <a:bodyPr lIns="0"/>
          <a:lstStyle/>
          <a:p>
            <a:pPr marL="0" lvl="0" indent="0">
              <a:spcAft>
                <a:spcPts val="1600"/>
              </a:spcAft>
              <a:buNone/>
            </a:pPr>
            <a:r>
              <a:rPr lang="fa-IR" sz="2200" dirty="0">
                <a:latin typeface="Barlow SemiBold"/>
                <a:cs typeface="B Nazanin" panose="00000700000000000000" pitchFamily="2" charset="-78"/>
              </a:rPr>
              <a:t>چشم انداز</a:t>
            </a:r>
            <a:endParaRPr lang="en-GB" sz="2200" dirty="0">
              <a:latin typeface="Barlow SemiBold"/>
              <a:cs typeface="B Nazanin" panose="00000700000000000000" pitchFamily="2" charset="-78"/>
            </a:endParaRPr>
          </a:p>
        </p:txBody>
      </p:sp>
      <p:sp>
        <p:nvSpPr>
          <p:cNvPr id="7" name="Google Shape;1187;p44">
            <a:extLst>
              <a:ext uri="{FF2B5EF4-FFF2-40B4-BE49-F238E27FC236}">
                <a16:creationId xmlns:a16="http://schemas.microsoft.com/office/drawing/2014/main" id="{97FD6FA6-C17E-4431-9783-CEAECD7273EA}"/>
              </a:ext>
            </a:extLst>
          </p:cNvPr>
          <p:cNvSpPr/>
          <p:nvPr/>
        </p:nvSpPr>
        <p:spPr>
          <a:xfrm>
            <a:off x="6606786" y="2697854"/>
            <a:ext cx="720044" cy="357164"/>
          </a:xfrm>
          <a:custGeom>
            <a:avLst/>
            <a:gdLst>
              <a:gd name="f0" fmla="val w"/>
              <a:gd name="f1" fmla="val h"/>
              <a:gd name="f2" fmla="val 0"/>
              <a:gd name="f3" fmla="val 37862"/>
              <a:gd name="f4" fmla="val 18781"/>
              <a:gd name="f5" fmla="val 18914"/>
              <a:gd name="f6" fmla="val 1"/>
              <a:gd name="f7" fmla="val 6505"/>
              <a:gd name="f8" fmla="val 18780"/>
              <a:gd name="f9" fmla="val 37861"/>
              <a:gd name="f10" fmla="*/ f0 1 37862"/>
              <a:gd name="f11" fmla="*/ f1 1 18781"/>
              <a:gd name="f12" fmla="val f2"/>
              <a:gd name="f13" fmla="val f3"/>
              <a:gd name="f14" fmla="val f4"/>
              <a:gd name="f15" fmla="+- f14 0 f12"/>
              <a:gd name="f16" fmla="+- f13 0 f12"/>
              <a:gd name="f17" fmla="*/ f16 1 37862"/>
              <a:gd name="f18" fmla="*/ f15 1 18781"/>
              <a:gd name="f19" fmla="*/ f12 1 f17"/>
              <a:gd name="f20" fmla="*/ f13 1 f17"/>
              <a:gd name="f21" fmla="*/ f12 1 f18"/>
              <a:gd name="f22" fmla="*/ f14 1 f18"/>
              <a:gd name="f23" fmla="*/ f19 f10 1"/>
              <a:gd name="f24" fmla="*/ f20 f10 1"/>
              <a:gd name="f25" fmla="*/ f22 f11 1"/>
              <a:gd name="f26" fmla="*/ f21 f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7862" h="18781">
                <a:moveTo>
                  <a:pt x="f5" y="f2"/>
                </a:moveTo>
                <a:lnTo>
                  <a:pt x="f6" y="f7"/>
                </a:lnTo>
                <a:lnTo>
                  <a:pt x="f6" y="f8"/>
                </a:lnTo>
                <a:lnTo>
                  <a:pt x="f9" y="f8"/>
                </a:lnTo>
                <a:lnTo>
                  <a:pt x="f9" y="f7"/>
                </a:lnTo>
                <a:lnTo>
                  <a:pt x="f5" y="f2"/>
                </a:lnTo>
                <a:close/>
              </a:path>
            </a:pathLst>
          </a:cu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8" name="Google Shape;1188;p44">
            <a:extLst>
              <a:ext uri="{FF2B5EF4-FFF2-40B4-BE49-F238E27FC236}">
                <a16:creationId xmlns:a16="http://schemas.microsoft.com/office/drawing/2014/main" id="{BEB6EA99-B532-4223-A36C-72557A1F0099}"/>
              </a:ext>
            </a:extLst>
          </p:cNvPr>
          <p:cNvSpPr/>
          <p:nvPr/>
        </p:nvSpPr>
        <p:spPr>
          <a:xfrm>
            <a:off x="1973074" y="2632511"/>
            <a:ext cx="518281" cy="422507"/>
          </a:xfrm>
          <a:custGeom>
            <a:avLst/>
            <a:gdLst>
              <a:gd name="f0" fmla="val w"/>
              <a:gd name="f1" fmla="val h"/>
              <a:gd name="f2" fmla="val 0"/>
              <a:gd name="f3" fmla="val 27253"/>
              <a:gd name="f4" fmla="val 22217"/>
              <a:gd name="f5" fmla="val 9007"/>
              <a:gd name="f6" fmla="val 1"/>
              <a:gd name="f7" fmla="val 9073"/>
              <a:gd name="f8" fmla="val 9074"/>
              <a:gd name="f9" fmla="val 234"/>
              <a:gd name="f10" fmla="val 22216"/>
              <a:gd name="f11" fmla="val 9274"/>
              <a:gd name="f12" fmla="val 17980"/>
              <a:gd name="f13" fmla="val 18046"/>
              <a:gd name="f14" fmla="val 9040"/>
              <a:gd name="f15" fmla="*/ f0 1 27253"/>
              <a:gd name="f16" fmla="*/ f1 1 22217"/>
              <a:gd name="f17" fmla="val f2"/>
              <a:gd name="f18" fmla="val f3"/>
              <a:gd name="f19" fmla="val f4"/>
              <a:gd name="f20" fmla="+- f19 0 f17"/>
              <a:gd name="f21" fmla="+- f18 0 f17"/>
              <a:gd name="f22" fmla="*/ f21 1 27253"/>
              <a:gd name="f23" fmla="*/ f20 1 22217"/>
              <a:gd name="f24" fmla="*/ f17 1 f22"/>
              <a:gd name="f25" fmla="*/ f18 1 f22"/>
              <a:gd name="f26" fmla="*/ f17 1 f23"/>
              <a:gd name="f27" fmla="*/ f19 1 f23"/>
              <a:gd name="f28" fmla="*/ f24 f15 1"/>
              <a:gd name="f29" fmla="*/ f25 f15 1"/>
              <a:gd name="f30" fmla="*/ f27 f16 1"/>
              <a:gd name="f31" fmla="*/ f26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" t="f31" r="f29" b="f30"/>
            <a:pathLst>
              <a:path w="27253" h="22217">
                <a:moveTo>
                  <a:pt x="f5" y="f6"/>
                </a:moveTo>
                <a:lnTo>
                  <a:pt x="f7" y="f8"/>
                </a:lnTo>
                <a:lnTo>
                  <a:pt x="f2" y="f6"/>
                </a:lnTo>
                <a:lnTo>
                  <a:pt x="f2" y="f6"/>
                </a:lnTo>
                <a:lnTo>
                  <a:pt x="f9" y="f10"/>
                </a:lnTo>
                <a:lnTo>
                  <a:pt x="f3" y="f10"/>
                </a:lnTo>
                <a:lnTo>
                  <a:pt x="f3" y="f11"/>
                </a:lnTo>
                <a:lnTo>
                  <a:pt x="f12" y="f6"/>
                </a:lnTo>
                <a:lnTo>
                  <a:pt x="f13" y="f14"/>
                </a:lnTo>
                <a:lnTo>
                  <a:pt x="f5" y="f6"/>
                </a:lnTo>
                <a:close/>
              </a:path>
            </a:pathLst>
          </a:cu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614444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cxnSp>
        <p:nvCxnSpPr>
          <p:cNvPr id="9" name="Google Shape;1189;p44">
            <a:extLst>
              <a:ext uri="{FF2B5EF4-FFF2-40B4-BE49-F238E27FC236}">
                <a16:creationId xmlns:a16="http://schemas.microsoft.com/office/drawing/2014/main" id="{2841A757-89E8-4B18-BCD9-C9C286770FF6}"/>
              </a:ext>
            </a:extLst>
          </p:cNvPr>
          <p:cNvCxnSpPr/>
          <p:nvPr/>
        </p:nvCxnSpPr>
        <p:spPr>
          <a:xfrm>
            <a:off x="1973074" y="3282165"/>
            <a:ext cx="1873505" cy="0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sp>
        <p:nvSpPr>
          <p:cNvPr id="10" name="Google Shape;1190;p44">
            <a:extLst>
              <a:ext uri="{FF2B5EF4-FFF2-40B4-BE49-F238E27FC236}">
                <a16:creationId xmlns:a16="http://schemas.microsoft.com/office/drawing/2014/main" id="{00CF134C-42C7-4517-AC91-70D8D4CD09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22003" y="228590"/>
            <a:ext cx="8100002" cy="572697"/>
          </a:xfrm>
        </p:spPr>
        <p:txBody>
          <a:bodyPr/>
          <a:lstStyle/>
          <a:p>
            <a:pPr lvl="0"/>
            <a:r>
              <a:rPr lang="fa-IR" dirty="0">
                <a:solidFill>
                  <a:srgbClr val="B4722C"/>
                </a:solidFill>
                <a:cs typeface="B Nazanin" panose="00000700000000000000" pitchFamily="2" charset="-78"/>
              </a:rPr>
              <a:t>اصول راهنما</a:t>
            </a:r>
            <a:endParaRPr lang="en-GB" dirty="0">
              <a:solidFill>
                <a:srgbClr val="B4722C"/>
              </a:solidFill>
              <a:cs typeface="B Nazanin" panose="00000700000000000000" pitchFamily="2" charset="-78"/>
            </a:endParaRPr>
          </a:p>
        </p:txBody>
      </p:sp>
      <p:cxnSp>
        <p:nvCxnSpPr>
          <p:cNvPr id="11" name="Google Shape;1191;p44">
            <a:extLst>
              <a:ext uri="{FF2B5EF4-FFF2-40B4-BE49-F238E27FC236}">
                <a16:creationId xmlns:a16="http://schemas.microsoft.com/office/drawing/2014/main" id="{3C6F40BB-58EB-43E9-AF88-847F44C38A5B}"/>
              </a:ext>
            </a:extLst>
          </p:cNvPr>
          <p:cNvCxnSpPr/>
          <p:nvPr/>
        </p:nvCxnSpPr>
        <p:spPr>
          <a:xfrm>
            <a:off x="5423507" y="3282165"/>
            <a:ext cx="1873505" cy="0"/>
          </a:xfrm>
          <a:prstGeom prst="straightConnector1">
            <a:avLst/>
          </a:prstGeom>
          <a:noFill/>
          <a:ln w="76196" cap="flat">
            <a:solidFill>
              <a:srgbClr val="614444"/>
            </a:solidFill>
            <a:prstDash val="solid"/>
            <a:round/>
          </a:ln>
        </p:spPr>
      </p:cxnSp>
      <p:sp>
        <p:nvSpPr>
          <p:cNvPr id="14" name="Google Shape;133;p21">
            <a:extLst>
              <a:ext uri="{FF2B5EF4-FFF2-40B4-BE49-F238E27FC236}">
                <a16:creationId xmlns:a16="http://schemas.microsoft.com/office/drawing/2014/main" id="{5FD2A3FE-843E-4C0E-8BD0-348D66E716B1}"/>
              </a:ext>
            </a:extLst>
          </p:cNvPr>
          <p:cNvSpPr txBox="1"/>
          <p:nvPr/>
        </p:nvSpPr>
        <p:spPr>
          <a:xfrm>
            <a:off x="181298" y="156828"/>
            <a:ext cx="8817431" cy="17191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6B4B4B"/>
              </a:gs>
            </a:gsLst>
            <a:path path="circle">
              <a:fillToRect r="100000" b="100000"/>
            </a:path>
          </a:gradFill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3600" b="0" i="0" u="none" strike="noStrike" kern="1200" cap="none" spc="0" baseline="0">
              <a:solidFill>
                <a:srgbClr val="27348B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234598EC-9B0A-4AB4-B715-AC7274D21D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5275" y="-53483"/>
            <a:ext cx="725210" cy="72521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8" name="Freeform 5">
            <a:extLst>
              <a:ext uri="{FF2B5EF4-FFF2-40B4-BE49-F238E27FC236}">
                <a16:creationId xmlns:a16="http://schemas.microsoft.com/office/drawing/2014/main" id="{7539B621-67B7-B075-9645-55356EBD0E1A}"/>
              </a:ext>
            </a:extLst>
          </p:cNvPr>
          <p:cNvSpPr>
            <a:spLocks/>
          </p:cNvSpPr>
          <p:nvPr/>
        </p:nvSpPr>
        <p:spPr bwMode="auto">
          <a:xfrm>
            <a:off x="5708650" y="1612900"/>
            <a:ext cx="860425" cy="1081088"/>
          </a:xfrm>
          <a:custGeom>
            <a:avLst/>
            <a:gdLst>
              <a:gd name="T0" fmla="*/ 182 w 257"/>
              <a:gd name="T1" fmla="*/ 0 h 323"/>
              <a:gd name="T2" fmla="*/ 144 w 257"/>
              <a:gd name="T3" fmla="*/ 16 h 323"/>
              <a:gd name="T4" fmla="*/ 133 w 257"/>
              <a:gd name="T5" fmla="*/ 20 h 323"/>
              <a:gd name="T6" fmla="*/ 132 w 257"/>
              <a:gd name="T7" fmla="*/ 20 h 323"/>
              <a:gd name="T8" fmla="*/ 128 w 257"/>
              <a:gd name="T9" fmla="*/ 20 h 323"/>
              <a:gd name="T10" fmla="*/ 98 w 257"/>
              <a:gd name="T11" fmla="*/ 44 h 323"/>
              <a:gd name="T12" fmla="*/ 71 w 257"/>
              <a:gd name="T13" fmla="*/ 81 h 323"/>
              <a:gd name="T14" fmla="*/ 55 w 257"/>
              <a:gd name="T15" fmla="*/ 114 h 323"/>
              <a:gd name="T16" fmla="*/ 74 w 257"/>
              <a:gd name="T17" fmla="*/ 144 h 323"/>
              <a:gd name="T18" fmla="*/ 95 w 257"/>
              <a:gd name="T19" fmla="*/ 192 h 323"/>
              <a:gd name="T20" fmla="*/ 116 w 257"/>
              <a:gd name="T21" fmla="*/ 210 h 323"/>
              <a:gd name="T22" fmla="*/ 98 w 257"/>
              <a:gd name="T23" fmla="*/ 235 h 323"/>
              <a:gd name="T24" fmla="*/ 69 w 257"/>
              <a:gd name="T25" fmla="*/ 240 h 323"/>
              <a:gd name="T26" fmla="*/ 64 w 257"/>
              <a:gd name="T27" fmla="*/ 240 h 323"/>
              <a:gd name="T28" fmla="*/ 56 w 257"/>
              <a:gd name="T29" fmla="*/ 240 h 323"/>
              <a:gd name="T30" fmla="*/ 49 w 257"/>
              <a:gd name="T31" fmla="*/ 240 h 323"/>
              <a:gd name="T32" fmla="*/ 41 w 257"/>
              <a:gd name="T33" fmla="*/ 240 h 323"/>
              <a:gd name="T34" fmla="*/ 6 w 257"/>
              <a:gd name="T35" fmla="*/ 300 h 323"/>
              <a:gd name="T36" fmla="*/ 32 w 257"/>
              <a:gd name="T37" fmla="*/ 323 h 323"/>
              <a:gd name="T38" fmla="*/ 52 w 257"/>
              <a:gd name="T39" fmla="*/ 321 h 323"/>
              <a:gd name="T40" fmla="*/ 67 w 257"/>
              <a:gd name="T41" fmla="*/ 319 h 323"/>
              <a:gd name="T42" fmla="*/ 46 w 257"/>
              <a:gd name="T43" fmla="*/ 317 h 323"/>
              <a:gd name="T44" fmla="*/ 27 w 257"/>
              <a:gd name="T45" fmla="*/ 311 h 323"/>
              <a:gd name="T46" fmla="*/ 27 w 257"/>
              <a:gd name="T47" fmla="*/ 284 h 323"/>
              <a:gd name="T48" fmla="*/ 57 w 257"/>
              <a:gd name="T49" fmla="*/ 268 h 323"/>
              <a:gd name="T50" fmla="*/ 64 w 257"/>
              <a:gd name="T51" fmla="*/ 267 h 323"/>
              <a:gd name="T52" fmla="*/ 93 w 257"/>
              <a:gd name="T53" fmla="*/ 271 h 323"/>
              <a:gd name="T54" fmla="*/ 99 w 257"/>
              <a:gd name="T55" fmla="*/ 271 h 323"/>
              <a:gd name="T56" fmla="*/ 144 w 257"/>
              <a:gd name="T57" fmla="*/ 247 h 323"/>
              <a:gd name="T58" fmla="*/ 154 w 257"/>
              <a:gd name="T59" fmla="*/ 241 h 323"/>
              <a:gd name="T60" fmla="*/ 191 w 257"/>
              <a:gd name="T61" fmla="*/ 177 h 323"/>
              <a:gd name="T62" fmla="*/ 199 w 257"/>
              <a:gd name="T63" fmla="*/ 177 h 323"/>
              <a:gd name="T64" fmla="*/ 254 w 257"/>
              <a:gd name="T65" fmla="*/ 132 h 323"/>
              <a:gd name="T66" fmla="*/ 227 w 257"/>
              <a:gd name="T67" fmla="*/ 76 h 323"/>
              <a:gd name="T68" fmla="*/ 227 w 257"/>
              <a:gd name="T69" fmla="*/ 72 h 323"/>
              <a:gd name="T70" fmla="*/ 209 w 257"/>
              <a:gd name="T71" fmla="*/ 9 h 323"/>
              <a:gd name="T72" fmla="*/ 182 w 257"/>
              <a:gd name="T73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7" h="323">
                <a:moveTo>
                  <a:pt x="182" y="0"/>
                </a:moveTo>
                <a:cubicBezTo>
                  <a:pt x="169" y="0"/>
                  <a:pt x="157" y="5"/>
                  <a:pt x="144" y="16"/>
                </a:cubicBezTo>
                <a:cubicBezTo>
                  <a:pt x="141" y="18"/>
                  <a:pt x="137" y="20"/>
                  <a:pt x="133" y="20"/>
                </a:cubicBezTo>
                <a:cubicBezTo>
                  <a:pt x="133" y="20"/>
                  <a:pt x="133" y="20"/>
                  <a:pt x="132" y="20"/>
                </a:cubicBezTo>
                <a:cubicBezTo>
                  <a:pt x="131" y="20"/>
                  <a:pt x="130" y="20"/>
                  <a:pt x="128" y="20"/>
                </a:cubicBezTo>
                <a:cubicBezTo>
                  <a:pt x="112" y="20"/>
                  <a:pt x="104" y="30"/>
                  <a:pt x="98" y="44"/>
                </a:cubicBezTo>
                <a:cubicBezTo>
                  <a:pt x="92" y="58"/>
                  <a:pt x="87" y="72"/>
                  <a:pt x="71" y="81"/>
                </a:cubicBezTo>
                <a:cubicBezTo>
                  <a:pt x="62" y="86"/>
                  <a:pt x="56" y="102"/>
                  <a:pt x="55" y="114"/>
                </a:cubicBezTo>
                <a:cubicBezTo>
                  <a:pt x="53" y="126"/>
                  <a:pt x="53" y="143"/>
                  <a:pt x="74" y="144"/>
                </a:cubicBezTo>
                <a:cubicBezTo>
                  <a:pt x="60" y="174"/>
                  <a:pt x="65" y="183"/>
                  <a:pt x="95" y="192"/>
                </a:cubicBezTo>
                <a:cubicBezTo>
                  <a:pt x="104" y="195"/>
                  <a:pt x="117" y="205"/>
                  <a:pt x="116" y="210"/>
                </a:cubicBezTo>
                <a:cubicBezTo>
                  <a:pt x="115" y="220"/>
                  <a:pt x="106" y="230"/>
                  <a:pt x="98" y="235"/>
                </a:cubicBezTo>
                <a:cubicBezTo>
                  <a:pt x="90" y="240"/>
                  <a:pt x="79" y="239"/>
                  <a:pt x="69" y="240"/>
                </a:cubicBezTo>
                <a:cubicBezTo>
                  <a:pt x="67" y="240"/>
                  <a:pt x="65" y="240"/>
                  <a:pt x="64" y="240"/>
                </a:cubicBezTo>
                <a:cubicBezTo>
                  <a:pt x="61" y="240"/>
                  <a:pt x="59" y="240"/>
                  <a:pt x="56" y="240"/>
                </a:cubicBezTo>
                <a:cubicBezTo>
                  <a:pt x="54" y="240"/>
                  <a:pt x="52" y="240"/>
                  <a:pt x="49" y="240"/>
                </a:cubicBezTo>
                <a:cubicBezTo>
                  <a:pt x="46" y="240"/>
                  <a:pt x="44" y="240"/>
                  <a:pt x="41" y="240"/>
                </a:cubicBezTo>
                <a:cubicBezTo>
                  <a:pt x="14" y="244"/>
                  <a:pt x="0" y="268"/>
                  <a:pt x="6" y="300"/>
                </a:cubicBezTo>
                <a:cubicBezTo>
                  <a:pt x="9" y="316"/>
                  <a:pt x="16" y="323"/>
                  <a:pt x="32" y="323"/>
                </a:cubicBezTo>
                <a:cubicBezTo>
                  <a:pt x="37" y="323"/>
                  <a:pt x="44" y="322"/>
                  <a:pt x="52" y="321"/>
                </a:cubicBezTo>
                <a:cubicBezTo>
                  <a:pt x="57" y="320"/>
                  <a:pt x="62" y="320"/>
                  <a:pt x="67" y="319"/>
                </a:cubicBezTo>
                <a:cubicBezTo>
                  <a:pt x="60" y="317"/>
                  <a:pt x="53" y="318"/>
                  <a:pt x="46" y="317"/>
                </a:cubicBezTo>
                <a:cubicBezTo>
                  <a:pt x="39" y="316"/>
                  <a:pt x="28" y="315"/>
                  <a:pt x="27" y="311"/>
                </a:cubicBezTo>
                <a:cubicBezTo>
                  <a:pt x="24" y="303"/>
                  <a:pt x="22" y="289"/>
                  <a:pt x="27" y="284"/>
                </a:cubicBezTo>
                <a:cubicBezTo>
                  <a:pt x="34" y="276"/>
                  <a:pt x="46" y="270"/>
                  <a:pt x="57" y="268"/>
                </a:cubicBezTo>
                <a:cubicBezTo>
                  <a:pt x="59" y="268"/>
                  <a:pt x="62" y="267"/>
                  <a:pt x="64" y="267"/>
                </a:cubicBezTo>
                <a:cubicBezTo>
                  <a:pt x="73" y="267"/>
                  <a:pt x="83" y="270"/>
                  <a:pt x="93" y="271"/>
                </a:cubicBezTo>
                <a:cubicBezTo>
                  <a:pt x="95" y="271"/>
                  <a:pt x="97" y="271"/>
                  <a:pt x="99" y="271"/>
                </a:cubicBezTo>
                <a:cubicBezTo>
                  <a:pt x="117" y="271"/>
                  <a:pt x="133" y="265"/>
                  <a:pt x="144" y="247"/>
                </a:cubicBezTo>
                <a:cubicBezTo>
                  <a:pt x="146" y="244"/>
                  <a:pt x="150" y="241"/>
                  <a:pt x="154" y="241"/>
                </a:cubicBezTo>
                <a:cubicBezTo>
                  <a:pt x="187" y="234"/>
                  <a:pt x="202" y="211"/>
                  <a:pt x="191" y="177"/>
                </a:cubicBezTo>
                <a:cubicBezTo>
                  <a:pt x="194" y="177"/>
                  <a:pt x="196" y="177"/>
                  <a:pt x="199" y="177"/>
                </a:cubicBezTo>
                <a:cubicBezTo>
                  <a:pt x="228" y="177"/>
                  <a:pt x="251" y="167"/>
                  <a:pt x="254" y="132"/>
                </a:cubicBezTo>
                <a:cubicBezTo>
                  <a:pt x="257" y="107"/>
                  <a:pt x="252" y="86"/>
                  <a:pt x="227" y="76"/>
                </a:cubicBezTo>
                <a:cubicBezTo>
                  <a:pt x="227" y="73"/>
                  <a:pt x="227" y="73"/>
                  <a:pt x="227" y="72"/>
                </a:cubicBezTo>
                <a:cubicBezTo>
                  <a:pt x="236" y="43"/>
                  <a:pt x="231" y="23"/>
                  <a:pt x="209" y="9"/>
                </a:cubicBezTo>
                <a:cubicBezTo>
                  <a:pt x="200" y="3"/>
                  <a:pt x="191" y="0"/>
                  <a:pt x="182" y="0"/>
                </a:cubicBezTo>
              </a:path>
            </a:pathLst>
          </a:custGeom>
          <a:solidFill>
            <a:srgbClr val="937C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>
              <a:cs typeface="B Nazanin" panose="00000700000000000000" pitchFamily="2" charset="-78"/>
            </a:endParaRPr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AAEE0B4E-DA7A-6F1D-A336-0544842C72AB}"/>
              </a:ext>
            </a:extLst>
          </p:cNvPr>
          <p:cNvSpPr>
            <a:spLocks/>
          </p:cNvSpPr>
          <p:nvPr/>
        </p:nvSpPr>
        <p:spPr bwMode="auto">
          <a:xfrm flipH="1">
            <a:off x="2730502" y="1612900"/>
            <a:ext cx="903288" cy="1131888"/>
          </a:xfrm>
          <a:custGeom>
            <a:avLst/>
            <a:gdLst>
              <a:gd name="T0" fmla="*/ 182 w 257"/>
              <a:gd name="T1" fmla="*/ 0 h 323"/>
              <a:gd name="T2" fmla="*/ 144 w 257"/>
              <a:gd name="T3" fmla="*/ 16 h 323"/>
              <a:gd name="T4" fmla="*/ 133 w 257"/>
              <a:gd name="T5" fmla="*/ 20 h 323"/>
              <a:gd name="T6" fmla="*/ 132 w 257"/>
              <a:gd name="T7" fmla="*/ 20 h 323"/>
              <a:gd name="T8" fmla="*/ 128 w 257"/>
              <a:gd name="T9" fmla="*/ 20 h 323"/>
              <a:gd name="T10" fmla="*/ 98 w 257"/>
              <a:gd name="T11" fmla="*/ 44 h 323"/>
              <a:gd name="T12" fmla="*/ 71 w 257"/>
              <a:gd name="T13" fmla="*/ 81 h 323"/>
              <a:gd name="T14" fmla="*/ 55 w 257"/>
              <a:gd name="T15" fmla="*/ 114 h 323"/>
              <a:gd name="T16" fmla="*/ 74 w 257"/>
              <a:gd name="T17" fmla="*/ 144 h 323"/>
              <a:gd name="T18" fmla="*/ 95 w 257"/>
              <a:gd name="T19" fmla="*/ 192 h 323"/>
              <a:gd name="T20" fmla="*/ 116 w 257"/>
              <a:gd name="T21" fmla="*/ 210 h 323"/>
              <a:gd name="T22" fmla="*/ 98 w 257"/>
              <a:gd name="T23" fmla="*/ 235 h 323"/>
              <a:gd name="T24" fmla="*/ 69 w 257"/>
              <a:gd name="T25" fmla="*/ 240 h 323"/>
              <a:gd name="T26" fmla="*/ 64 w 257"/>
              <a:gd name="T27" fmla="*/ 240 h 323"/>
              <a:gd name="T28" fmla="*/ 56 w 257"/>
              <a:gd name="T29" fmla="*/ 240 h 323"/>
              <a:gd name="T30" fmla="*/ 49 w 257"/>
              <a:gd name="T31" fmla="*/ 240 h 323"/>
              <a:gd name="T32" fmla="*/ 41 w 257"/>
              <a:gd name="T33" fmla="*/ 240 h 323"/>
              <a:gd name="T34" fmla="*/ 6 w 257"/>
              <a:gd name="T35" fmla="*/ 300 h 323"/>
              <a:gd name="T36" fmla="*/ 32 w 257"/>
              <a:gd name="T37" fmla="*/ 323 h 323"/>
              <a:gd name="T38" fmla="*/ 52 w 257"/>
              <a:gd name="T39" fmla="*/ 321 h 323"/>
              <a:gd name="T40" fmla="*/ 67 w 257"/>
              <a:gd name="T41" fmla="*/ 319 h 323"/>
              <a:gd name="T42" fmla="*/ 46 w 257"/>
              <a:gd name="T43" fmla="*/ 317 h 323"/>
              <a:gd name="T44" fmla="*/ 27 w 257"/>
              <a:gd name="T45" fmla="*/ 311 h 323"/>
              <a:gd name="T46" fmla="*/ 27 w 257"/>
              <a:gd name="T47" fmla="*/ 284 h 323"/>
              <a:gd name="T48" fmla="*/ 57 w 257"/>
              <a:gd name="T49" fmla="*/ 268 h 323"/>
              <a:gd name="T50" fmla="*/ 64 w 257"/>
              <a:gd name="T51" fmla="*/ 267 h 323"/>
              <a:gd name="T52" fmla="*/ 93 w 257"/>
              <a:gd name="T53" fmla="*/ 271 h 323"/>
              <a:gd name="T54" fmla="*/ 99 w 257"/>
              <a:gd name="T55" fmla="*/ 271 h 323"/>
              <a:gd name="T56" fmla="*/ 144 w 257"/>
              <a:gd name="T57" fmla="*/ 247 h 323"/>
              <a:gd name="T58" fmla="*/ 154 w 257"/>
              <a:gd name="T59" fmla="*/ 241 h 323"/>
              <a:gd name="T60" fmla="*/ 191 w 257"/>
              <a:gd name="T61" fmla="*/ 177 h 323"/>
              <a:gd name="T62" fmla="*/ 199 w 257"/>
              <a:gd name="T63" fmla="*/ 177 h 323"/>
              <a:gd name="T64" fmla="*/ 254 w 257"/>
              <a:gd name="T65" fmla="*/ 132 h 323"/>
              <a:gd name="T66" fmla="*/ 227 w 257"/>
              <a:gd name="T67" fmla="*/ 76 h 323"/>
              <a:gd name="T68" fmla="*/ 227 w 257"/>
              <a:gd name="T69" fmla="*/ 72 h 323"/>
              <a:gd name="T70" fmla="*/ 209 w 257"/>
              <a:gd name="T71" fmla="*/ 9 h 323"/>
              <a:gd name="T72" fmla="*/ 182 w 257"/>
              <a:gd name="T73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7" h="323">
                <a:moveTo>
                  <a:pt x="182" y="0"/>
                </a:moveTo>
                <a:cubicBezTo>
                  <a:pt x="169" y="0"/>
                  <a:pt x="157" y="5"/>
                  <a:pt x="144" y="16"/>
                </a:cubicBezTo>
                <a:cubicBezTo>
                  <a:pt x="141" y="18"/>
                  <a:pt x="137" y="20"/>
                  <a:pt x="133" y="20"/>
                </a:cubicBezTo>
                <a:cubicBezTo>
                  <a:pt x="133" y="20"/>
                  <a:pt x="133" y="20"/>
                  <a:pt x="132" y="20"/>
                </a:cubicBezTo>
                <a:cubicBezTo>
                  <a:pt x="131" y="20"/>
                  <a:pt x="130" y="20"/>
                  <a:pt x="128" y="20"/>
                </a:cubicBezTo>
                <a:cubicBezTo>
                  <a:pt x="112" y="20"/>
                  <a:pt x="104" y="30"/>
                  <a:pt x="98" y="44"/>
                </a:cubicBezTo>
                <a:cubicBezTo>
                  <a:pt x="92" y="58"/>
                  <a:pt x="87" y="72"/>
                  <a:pt x="71" y="81"/>
                </a:cubicBezTo>
                <a:cubicBezTo>
                  <a:pt x="62" y="86"/>
                  <a:pt x="56" y="102"/>
                  <a:pt x="55" y="114"/>
                </a:cubicBezTo>
                <a:cubicBezTo>
                  <a:pt x="53" y="126"/>
                  <a:pt x="53" y="143"/>
                  <a:pt x="74" y="144"/>
                </a:cubicBezTo>
                <a:cubicBezTo>
                  <a:pt x="60" y="174"/>
                  <a:pt x="65" y="183"/>
                  <a:pt x="95" y="192"/>
                </a:cubicBezTo>
                <a:cubicBezTo>
                  <a:pt x="104" y="195"/>
                  <a:pt x="117" y="205"/>
                  <a:pt x="116" y="210"/>
                </a:cubicBezTo>
                <a:cubicBezTo>
                  <a:pt x="115" y="220"/>
                  <a:pt x="106" y="230"/>
                  <a:pt x="98" y="235"/>
                </a:cubicBezTo>
                <a:cubicBezTo>
                  <a:pt x="90" y="240"/>
                  <a:pt x="79" y="239"/>
                  <a:pt x="69" y="240"/>
                </a:cubicBezTo>
                <a:cubicBezTo>
                  <a:pt x="67" y="240"/>
                  <a:pt x="65" y="240"/>
                  <a:pt x="64" y="240"/>
                </a:cubicBezTo>
                <a:cubicBezTo>
                  <a:pt x="61" y="240"/>
                  <a:pt x="59" y="240"/>
                  <a:pt x="56" y="240"/>
                </a:cubicBezTo>
                <a:cubicBezTo>
                  <a:pt x="54" y="240"/>
                  <a:pt x="52" y="240"/>
                  <a:pt x="49" y="240"/>
                </a:cubicBezTo>
                <a:cubicBezTo>
                  <a:pt x="46" y="240"/>
                  <a:pt x="44" y="240"/>
                  <a:pt x="41" y="240"/>
                </a:cubicBezTo>
                <a:cubicBezTo>
                  <a:pt x="14" y="244"/>
                  <a:pt x="0" y="268"/>
                  <a:pt x="6" y="300"/>
                </a:cubicBezTo>
                <a:cubicBezTo>
                  <a:pt x="9" y="316"/>
                  <a:pt x="16" y="323"/>
                  <a:pt x="32" y="323"/>
                </a:cubicBezTo>
                <a:cubicBezTo>
                  <a:pt x="37" y="323"/>
                  <a:pt x="44" y="322"/>
                  <a:pt x="52" y="321"/>
                </a:cubicBezTo>
                <a:cubicBezTo>
                  <a:pt x="57" y="320"/>
                  <a:pt x="62" y="320"/>
                  <a:pt x="67" y="319"/>
                </a:cubicBezTo>
                <a:cubicBezTo>
                  <a:pt x="60" y="317"/>
                  <a:pt x="53" y="318"/>
                  <a:pt x="46" y="317"/>
                </a:cubicBezTo>
                <a:cubicBezTo>
                  <a:pt x="39" y="316"/>
                  <a:pt x="28" y="315"/>
                  <a:pt x="27" y="311"/>
                </a:cubicBezTo>
                <a:cubicBezTo>
                  <a:pt x="24" y="303"/>
                  <a:pt x="22" y="289"/>
                  <a:pt x="27" y="284"/>
                </a:cubicBezTo>
                <a:cubicBezTo>
                  <a:pt x="34" y="276"/>
                  <a:pt x="46" y="270"/>
                  <a:pt x="57" y="268"/>
                </a:cubicBezTo>
                <a:cubicBezTo>
                  <a:pt x="59" y="268"/>
                  <a:pt x="62" y="267"/>
                  <a:pt x="64" y="267"/>
                </a:cubicBezTo>
                <a:cubicBezTo>
                  <a:pt x="73" y="267"/>
                  <a:pt x="83" y="270"/>
                  <a:pt x="93" y="271"/>
                </a:cubicBezTo>
                <a:cubicBezTo>
                  <a:pt x="95" y="271"/>
                  <a:pt x="97" y="271"/>
                  <a:pt x="99" y="271"/>
                </a:cubicBezTo>
                <a:cubicBezTo>
                  <a:pt x="117" y="271"/>
                  <a:pt x="133" y="265"/>
                  <a:pt x="144" y="247"/>
                </a:cubicBezTo>
                <a:cubicBezTo>
                  <a:pt x="146" y="244"/>
                  <a:pt x="150" y="241"/>
                  <a:pt x="154" y="241"/>
                </a:cubicBezTo>
                <a:cubicBezTo>
                  <a:pt x="187" y="234"/>
                  <a:pt x="202" y="211"/>
                  <a:pt x="191" y="177"/>
                </a:cubicBezTo>
                <a:cubicBezTo>
                  <a:pt x="194" y="177"/>
                  <a:pt x="196" y="177"/>
                  <a:pt x="199" y="177"/>
                </a:cubicBezTo>
                <a:cubicBezTo>
                  <a:pt x="228" y="177"/>
                  <a:pt x="251" y="167"/>
                  <a:pt x="254" y="132"/>
                </a:cubicBezTo>
                <a:cubicBezTo>
                  <a:pt x="257" y="107"/>
                  <a:pt x="252" y="86"/>
                  <a:pt x="227" y="76"/>
                </a:cubicBezTo>
                <a:cubicBezTo>
                  <a:pt x="227" y="73"/>
                  <a:pt x="227" y="73"/>
                  <a:pt x="227" y="72"/>
                </a:cubicBezTo>
                <a:cubicBezTo>
                  <a:pt x="236" y="43"/>
                  <a:pt x="231" y="23"/>
                  <a:pt x="209" y="9"/>
                </a:cubicBezTo>
                <a:cubicBezTo>
                  <a:pt x="200" y="3"/>
                  <a:pt x="191" y="0"/>
                  <a:pt x="182" y="0"/>
                </a:cubicBezTo>
              </a:path>
            </a:pathLst>
          </a:custGeom>
          <a:solidFill>
            <a:srgbClr val="937C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4">
            <a:extLst>
              <a:ext uri="{FF2B5EF4-FFF2-40B4-BE49-F238E27FC236}">
                <a16:creationId xmlns:a16="http://schemas.microsoft.com/office/drawing/2014/main" id="{A0D30818-4387-42C2-974A-34540B81F2A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9000"/>
          </a:blip>
          <a:stretch>
            <a:fillRect/>
          </a:stretch>
        </p:blipFill>
        <p:spPr>
          <a:xfrm>
            <a:off x="-2505" y="-127001"/>
            <a:ext cx="9146505" cy="527050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Freeform 5">
            <a:extLst>
              <a:ext uri="{FF2B5EF4-FFF2-40B4-BE49-F238E27FC236}">
                <a16:creationId xmlns:a16="http://schemas.microsoft.com/office/drawing/2014/main" id="{7A14EDE4-8BD6-43F3-9A45-5B998D03668E}"/>
              </a:ext>
            </a:extLst>
          </p:cNvPr>
          <p:cNvSpPr/>
          <p:nvPr/>
        </p:nvSpPr>
        <p:spPr>
          <a:xfrm>
            <a:off x="3694788" y="780961"/>
            <a:ext cx="2816297" cy="280283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04"/>
              <a:gd name="f7" fmla="val 203"/>
              <a:gd name="f8" fmla="val 102"/>
              <a:gd name="f9" fmla="val 191"/>
              <a:gd name="f10" fmla="val 85"/>
              <a:gd name="f11" fmla="val 68"/>
              <a:gd name="f12" fmla="val 186"/>
              <a:gd name="f13" fmla="val 57"/>
              <a:gd name="f14" fmla="val 177"/>
              <a:gd name="f15" fmla="val 65"/>
              <a:gd name="f16" fmla="val 164"/>
              <a:gd name="f17" fmla="val 74"/>
              <a:gd name="f18" fmla="val 151"/>
              <a:gd name="f19" fmla="val 81"/>
              <a:gd name="f20" fmla="val 137"/>
              <a:gd name="f21" fmla="val 84"/>
              <a:gd name="f22" fmla="val 132"/>
              <a:gd name="f23" fmla="val 86"/>
              <a:gd name="f24" fmla="val 130"/>
              <a:gd name="f25" fmla="val 90"/>
              <a:gd name="f26" fmla="val 92"/>
              <a:gd name="f27" fmla="val 93"/>
              <a:gd name="f28" fmla="val 95"/>
              <a:gd name="f29" fmla="val 97"/>
              <a:gd name="f30" fmla="val 131"/>
              <a:gd name="f31" fmla="val 98"/>
              <a:gd name="f32" fmla="val 100"/>
              <a:gd name="f33" fmla="val 104"/>
              <a:gd name="f34" fmla="val 109"/>
              <a:gd name="f35" fmla="val 113"/>
              <a:gd name="f36" fmla="val 114"/>
              <a:gd name="f37" fmla="val 116"/>
              <a:gd name="f38" fmla="val 118"/>
              <a:gd name="f39" fmla="val 119"/>
              <a:gd name="f40" fmla="val 128"/>
              <a:gd name="f41" fmla="val 146"/>
              <a:gd name="f42" fmla="val 138"/>
              <a:gd name="f43" fmla="val 162"/>
              <a:gd name="f44" fmla="val 147"/>
              <a:gd name="f45" fmla="val 178"/>
              <a:gd name="f46" fmla="val 135"/>
              <a:gd name="f47" fmla="val 111"/>
              <a:gd name="f48" fmla="val 13"/>
              <a:gd name="f49" fmla="val 87"/>
              <a:gd name="f50" fmla="val 16"/>
              <a:gd name="f51" fmla="val 22"/>
              <a:gd name="f52" fmla="val 63"/>
              <a:gd name="f53" fmla="val 28"/>
              <a:gd name="f54" fmla="val 50"/>
              <a:gd name="f55" fmla="val 37"/>
              <a:gd name="f56" fmla="val 39"/>
              <a:gd name="f57" fmla="val 48"/>
              <a:gd name="f58" fmla="val 30"/>
              <a:gd name="f59" fmla="val 51"/>
              <a:gd name="f60" fmla="val 53"/>
              <a:gd name="f61" fmla="val 27"/>
              <a:gd name="f62" fmla="val 54"/>
              <a:gd name="f63" fmla="val 56"/>
              <a:gd name="f64" fmla="val 29"/>
              <a:gd name="f65" fmla="val 59"/>
              <a:gd name="f66" fmla="val 32"/>
              <a:gd name="f67" fmla="val 67"/>
              <a:gd name="f68" fmla="val 45"/>
              <a:gd name="f69" fmla="val 75"/>
              <a:gd name="f70" fmla="val 58"/>
              <a:gd name="f71" fmla="val 82"/>
              <a:gd name="f72" fmla="val 70"/>
              <a:gd name="f73" fmla="val 76"/>
              <a:gd name="f74" fmla="val 80"/>
              <a:gd name="f75" fmla="val 72"/>
              <a:gd name="f76" fmla="val 52"/>
              <a:gd name="f77" fmla="val 33"/>
              <a:gd name="f78" fmla="val 169"/>
              <a:gd name="f79" fmla="val 101"/>
              <a:gd name="f80" fmla="val 158"/>
              <a:gd name="f81" fmla="val 134"/>
              <a:gd name="f82" fmla="val 99"/>
              <a:gd name="f83" fmla="val 127"/>
              <a:gd name="f84" fmla="val 83"/>
              <a:gd name="f85" fmla="val 121"/>
              <a:gd name="f86" fmla="val 78"/>
              <a:gd name="f87" fmla="val 120"/>
              <a:gd name="f88" fmla="val 77"/>
              <a:gd name="f89" fmla="val 73"/>
              <a:gd name="f90" fmla="val 145"/>
              <a:gd name="f91" fmla="val 31"/>
              <a:gd name="f92" fmla="val 148"/>
              <a:gd name="f93" fmla="val 149"/>
              <a:gd name="f94" fmla="val 152"/>
              <a:gd name="f95" fmla="val 155"/>
              <a:gd name="f96" fmla="val 174"/>
              <a:gd name="f97" fmla="val 44"/>
              <a:gd name="f98" fmla="val 64"/>
              <a:gd name="f99" fmla="val 190"/>
              <a:gd name="f100" fmla="val 89"/>
              <a:gd name="f101" fmla="val 91"/>
              <a:gd name="f102" fmla="val 94"/>
              <a:gd name="f103" fmla="val 96"/>
              <a:gd name="f104" fmla="val 183"/>
              <a:gd name="f105" fmla="val 176"/>
              <a:gd name="f106" fmla="val 46"/>
              <a:gd name="f107" fmla="val 103"/>
              <a:gd name="f108" fmla="val 157"/>
              <a:gd name="f109" fmla="val 47"/>
              <a:gd name="f110" fmla="val 160"/>
              <a:gd name="f111" fmla="+- 0 0 -90"/>
              <a:gd name="f112" fmla="*/ f3 1 204"/>
              <a:gd name="f113" fmla="*/ f4 1 203"/>
              <a:gd name="f114" fmla="val f5"/>
              <a:gd name="f115" fmla="val f6"/>
              <a:gd name="f116" fmla="val f7"/>
              <a:gd name="f117" fmla="*/ f111 f0 1"/>
              <a:gd name="f118" fmla="+- f116 0 f114"/>
              <a:gd name="f119" fmla="+- f115 0 f114"/>
              <a:gd name="f120" fmla="*/ f117 1 f2"/>
              <a:gd name="f121" fmla="*/ f119 1 204"/>
              <a:gd name="f122" fmla="*/ f118 1 203"/>
              <a:gd name="f123" fmla="*/ 102 f119 1"/>
              <a:gd name="f124" fmla="*/ 191 f118 1"/>
              <a:gd name="f125" fmla="*/ 57 f119 1"/>
              <a:gd name="f126" fmla="*/ 177 f118 1"/>
              <a:gd name="f127" fmla="*/ 81 f119 1"/>
              <a:gd name="f128" fmla="*/ 137 f118 1"/>
              <a:gd name="f129" fmla="*/ 90 f119 1"/>
              <a:gd name="f130" fmla="*/ 130 f118 1"/>
              <a:gd name="f131" fmla="*/ 95 f119 1"/>
              <a:gd name="f132" fmla="*/ 100 f119 1"/>
              <a:gd name="f133" fmla="*/ 131 f118 1"/>
              <a:gd name="f134" fmla="*/ 113 f119 1"/>
              <a:gd name="f135" fmla="*/ 114 f119 1"/>
              <a:gd name="f136" fmla="*/ 119 f119 1"/>
              <a:gd name="f137" fmla="*/ 147 f119 1"/>
              <a:gd name="f138" fmla="*/ 178 f118 1"/>
              <a:gd name="f139" fmla="*/ 118 f118 1"/>
              <a:gd name="f140" fmla="*/ 85 f119 1"/>
              <a:gd name="f141" fmla="*/ 102 f118 1"/>
              <a:gd name="f142" fmla="*/ 85 f118 1"/>
              <a:gd name="f143" fmla="*/ 13 f119 1"/>
              <a:gd name="f144" fmla="*/ 100 f118 1"/>
              <a:gd name="f145" fmla="*/ 22 f119 1"/>
              <a:gd name="f146" fmla="*/ 63 f118 1"/>
              <a:gd name="f147" fmla="*/ 48 f119 1"/>
              <a:gd name="f148" fmla="*/ 30 f118 1"/>
              <a:gd name="f149" fmla="*/ 54 f119 1"/>
              <a:gd name="f150" fmla="*/ 27 f118 1"/>
              <a:gd name="f151" fmla="*/ 59 f119 1"/>
              <a:gd name="f152" fmla="*/ 32 f118 1"/>
              <a:gd name="f153" fmla="*/ 82 f119 1"/>
              <a:gd name="f154" fmla="*/ 70 f118 1"/>
              <a:gd name="f155" fmla="*/ 80 f118 1"/>
              <a:gd name="f156" fmla="*/ 72 f119 1"/>
              <a:gd name="f157" fmla="*/ 169 f119 1"/>
              <a:gd name="f158" fmla="*/ 101 f118 1"/>
              <a:gd name="f159" fmla="*/ 135 f119 1"/>
              <a:gd name="f160" fmla="*/ 132 f119 1"/>
              <a:gd name="f161" fmla="*/ 98 f118 1"/>
              <a:gd name="f162" fmla="*/ 121 f119 1"/>
              <a:gd name="f163" fmla="*/ 78 f118 1"/>
              <a:gd name="f164" fmla="*/ 120 f119 1"/>
              <a:gd name="f165" fmla="*/ 73 f118 1"/>
              <a:gd name="f166" fmla="*/ 145 f119 1"/>
              <a:gd name="f167" fmla="*/ 31 f118 1"/>
              <a:gd name="f168" fmla="*/ 149 f119 1"/>
              <a:gd name="f169" fmla="*/ 155 f119 1"/>
              <a:gd name="f170" fmla="*/ 190 f119 1"/>
              <a:gd name="f171" fmla="*/ 89 f118 1"/>
              <a:gd name="f172" fmla="*/ 191 f119 1"/>
              <a:gd name="f173" fmla="*/ 96 f118 1"/>
              <a:gd name="f174" fmla="*/ 0 f118 1"/>
              <a:gd name="f175" fmla="*/ 101 f119 1"/>
              <a:gd name="f176" fmla="*/ 0 f119 1"/>
              <a:gd name="f177" fmla="*/ 203 f118 1"/>
              <a:gd name="f178" fmla="*/ 104 f119 1"/>
              <a:gd name="f179" fmla="*/ 204 f119 1"/>
              <a:gd name="f180" fmla="+- f120 0 f1"/>
              <a:gd name="f181" fmla="*/ f123 1 204"/>
              <a:gd name="f182" fmla="*/ f124 1 203"/>
              <a:gd name="f183" fmla="*/ f125 1 204"/>
              <a:gd name="f184" fmla="*/ f126 1 203"/>
              <a:gd name="f185" fmla="*/ f127 1 204"/>
              <a:gd name="f186" fmla="*/ f128 1 203"/>
              <a:gd name="f187" fmla="*/ f129 1 204"/>
              <a:gd name="f188" fmla="*/ f130 1 203"/>
              <a:gd name="f189" fmla="*/ f131 1 204"/>
              <a:gd name="f190" fmla="*/ f132 1 204"/>
              <a:gd name="f191" fmla="*/ f133 1 203"/>
              <a:gd name="f192" fmla="*/ f134 1 204"/>
              <a:gd name="f193" fmla="*/ f135 1 204"/>
              <a:gd name="f194" fmla="*/ f136 1 204"/>
              <a:gd name="f195" fmla="*/ f137 1 204"/>
              <a:gd name="f196" fmla="*/ f138 1 203"/>
              <a:gd name="f197" fmla="*/ f139 1 203"/>
              <a:gd name="f198" fmla="*/ f140 1 204"/>
              <a:gd name="f199" fmla="*/ f141 1 203"/>
              <a:gd name="f200" fmla="*/ f142 1 203"/>
              <a:gd name="f201" fmla="*/ f143 1 204"/>
              <a:gd name="f202" fmla="*/ f144 1 203"/>
              <a:gd name="f203" fmla="*/ f145 1 204"/>
              <a:gd name="f204" fmla="*/ f146 1 203"/>
              <a:gd name="f205" fmla="*/ f147 1 204"/>
              <a:gd name="f206" fmla="*/ f148 1 203"/>
              <a:gd name="f207" fmla="*/ f149 1 204"/>
              <a:gd name="f208" fmla="*/ f150 1 203"/>
              <a:gd name="f209" fmla="*/ f151 1 204"/>
              <a:gd name="f210" fmla="*/ f152 1 203"/>
              <a:gd name="f211" fmla="*/ f153 1 204"/>
              <a:gd name="f212" fmla="*/ f154 1 203"/>
              <a:gd name="f213" fmla="*/ f155 1 203"/>
              <a:gd name="f214" fmla="*/ f156 1 204"/>
              <a:gd name="f215" fmla="*/ f157 1 204"/>
              <a:gd name="f216" fmla="*/ f158 1 203"/>
              <a:gd name="f217" fmla="*/ f159 1 204"/>
              <a:gd name="f218" fmla="*/ f160 1 204"/>
              <a:gd name="f219" fmla="*/ f161 1 203"/>
              <a:gd name="f220" fmla="*/ f162 1 204"/>
              <a:gd name="f221" fmla="*/ f163 1 203"/>
              <a:gd name="f222" fmla="*/ f164 1 204"/>
              <a:gd name="f223" fmla="*/ f165 1 203"/>
              <a:gd name="f224" fmla="*/ f166 1 204"/>
              <a:gd name="f225" fmla="*/ f167 1 203"/>
              <a:gd name="f226" fmla="*/ f168 1 204"/>
              <a:gd name="f227" fmla="*/ f169 1 204"/>
              <a:gd name="f228" fmla="*/ f170 1 204"/>
              <a:gd name="f229" fmla="*/ f171 1 203"/>
              <a:gd name="f230" fmla="*/ f172 1 204"/>
              <a:gd name="f231" fmla="*/ f173 1 203"/>
              <a:gd name="f232" fmla="*/ f174 1 203"/>
              <a:gd name="f233" fmla="*/ f175 1 204"/>
              <a:gd name="f234" fmla="*/ f176 1 204"/>
              <a:gd name="f235" fmla="*/ f177 1 203"/>
              <a:gd name="f236" fmla="*/ f178 1 204"/>
              <a:gd name="f237" fmla="*/ f179 1 204"/>
              <a:gd name="f238" fmla="*/ 0 1 f121"/>
              <a:gd name="f239" fmla="*/ f115 1 f121"/>
              <a:gd name="f240" fmla="*/ 0 1 f122"/>
              <a:gd name="f241" fmla="*/ f116 1 f122"/>
              <a:gd name="f242" fmla="*/ f181 1 f121"/>
              <a:gd name="f243" fmla="*/ f182 1 f122"/>
              <a:gd name="f244" fmla="*/ f183 1 f121"/>
              <a:gd name="f245" fmla="*/ f184 1 f122"/>
              <a:gd name="f246" fmla="*/ f185 1 f121"/>
              <a:gd name="f247" fmla="*/ f186 1 f122"/>
              <a:gd name="f248" fmla="*/ f187 1 f121"/>
              <a:gd name="f249" fmla="*/ f188 1 f122"/>
              <a:gd name="f250" fmla="*/ f189 1 f121"/>
              <a:gd name="f251" fmla="*/ f190 1 f121"/>
              <a:gd name="f252" fmla="*/ f191 1 f122"/>
              <a:gd name="f253" fmla="*/ f192 1 f121"/>
              <a:gd name="f254" fmla="*/ f193 1 f121"/>
              <a:gd name="f255" fmla="*/ f194 1 f121"/>
              <a:gd name="f256" fmla="*/ f195 1 f121"/>
              <a:gd name="f257" fmla="*/ f196 1 f122"/>
              <a:gd name="f258" fmla="*/ f197 1 f122"/>
              <a:gd name="f259" fmla="*/ f198 1 f121"/>
              <a:gd name="f260" fmla="*/ f199 1 f122"/>
              <a:gd name="f261" fmla="*/ f200 1 f122"/>
              <a:gd name="f262" fmla="*/ f201 1 f121"/>
              <a:gd name="f263" fmla="*/ f202 1 f122"/>
              <a:gd name="f264" fmla="*/ f203 1 f121"/>
              <a:gd name="f265" fmla="*/ f204 1 f122"/>
              <a:gd name="f266" fmla="*/ f205 1 f121"/>
              <a:gd name="f267" fmla="*/ f206 1 f122"/>
              <a:gd name="f268" fmla="*/ f207 1 f121"/>
              <a:gd name="f269" fmla="*/ f208 1 f122"/>
              <a:gd name="f270" fmla="*/ f209 1 f121"/>
              <a:gd name="f271" fmla="*/ f210 1 f122"/>
              <a:gd name="f272" fmla="*/ f211 1 f121"/>
              <a:gd name="f273" fmla="*/ f212 1 f122"/>
              <a:gd name="f274" fmla="*/ f213 1 f122"/>
              <a:gd name="f275" fmla="*/ f214 1 f121"/>
              <a:gd name="f276" fmla="*/ f215 1 f121"/>
              <a:gd name="f277" fmla="*/ f216 1 f122"/>
              <a:gd name="f278" fmla="*/ f217 1 f121"/>
              <a:gd name="f279" fmla="*/ f218 1 f121"/>
              <a:gd name="f280" fmla="*/ f219 1 f122"/>
              <a:gd name="f281" fmla="*/ f220 1 f121"/>
              <a:gd name="f282" fmla="*/ f221 1 f122"/>
              <a:gd name="f283" fmla="*/ f222 1 f121"/>
              <a:gd name="f284" fmla="*/ f223 1 f122"/>
              <a:gd name="f285" fmla="*/ f224 1 f121"/>
              <a:gd name="f286" fmla="*/ f225 1 f122"/>
              <a:gd name="f287" fmla="*/ f226 1 f121"/>
              <a:gd name="f288" fmla="*/ f227 1 f121"/>
              <a:gd name="f289" fmla="*/ f228 1 f121"/>
              <a:gd name="f290" fmla="*/ f229 1 f122"/>
              <a:gd name="f291" fmla="*/ f230 1 f121"/>
              <a:gd name="f292" fmla="*/ f231 1 f122"/>
              <a:gd name="f293" fmla="*/ f232 1 f122"/>
              <a:gd name="f294" fmla="*/ f233 1 f121"/>
              <a:gd name="f295" fmla="*/ f234 1 f121"/>
              <a:gd name="f296" fmla="*/ f235 1 f122"/>
              <a:gd name="f297" fmla="*/ f236 1 f121"/>
              <a:gd name="f298" fmla="*/ f237 1 f121"/>
              <a:gd name="f299" fmla="*/ f238 f112 1"/>
              <a:gd name="f300" fmla="*/ f239 f112 1"/>
              <a:gd name="f301" fmla="*/ f241 f113 1"/>
              <a:gd name="f302" fmla="*/ f240 f113 1"/>
              <a:gd name="f303" fmla="*/ f242 f112 1"/>
              <a:gd name="f304" fmla="*/ f243 f113 1"/>
              <a:gd name="f305" fmla="*/ f244 f112 1"/>
              <a:gd name="f306" fmla="*/ f245 f113 1"/>
              <a:gd name="f307" fmla="*/ f246 f112 1"/>
              <a:gd name="f308" fmla="*/ f247 f113 1"/>
              <a:gd name="f309" fmla="*/ f248 f112 1"/>
              <a:gd name="f310" fmla="*/ f249 f113 1"/>
              <a:gd name="f311" fmla="*/ f250 f112 1"/>
              <a:gd name="f312" fmla="*/ f251 f112 1"/>
              <a:gd name="f313" fmla="*/ f252 f113 1"/>
              <a:gd name="f314" fmla="*/ f253 f112 1"/>
              <a:gd name="f315" fmla="*/ f254 f112 1"/>
              <a:gd name="f316" fmla="*/ f255 f112 1"/>
              <a:gd name="f317" fmla="*/ f256 f112 1"/>
              <a:gd name="f318" fmla="*/ f257 f113 1"/>
              <a:gd name="f319" fmla="*/ f258 f113 1"/>
              <a:gd name="f320" fmla="*/ f259 f112 1"/>
              <a:gd name="f321" fmla="*/ f260 f113 1"/>
              <a:gd name="f322" fmla="*/ f261 f113 1"/>
              <a:gd name="f323" fmla="*/ f262 f112 1"/>
              <a:gd name="f324" fmla="*/ f263 f113 1"/>
              <a:gd name="f325" fmla="*/ f264 f112 1"/>
              <a:gd name="f326" fmla="*/ f265 f113 1"/>
              <a:gd name="f327" fmla="*/ f266 f112 1"/>
              <a:gd name="f328" fmla="*/ f267 f113 1"/>
              <a:gd name="f329" fmla="*/ f268 f112 1"/>
              <a:gd name="f330" fmla="*/ f269 f113 1"/>
              <a:gd name="f331" fmla="*/ f270 f112 1"/>
              <a:gd name="f332" fmla="*/ f271 f113 1"/>
              <a:gd name="f333" fmla="*/ f272 f112 1"/>
              <a:gd name="f334" fmla="*/ f273 f113 1"/>
              <a:gd name="f335" fmla="*/ f274 f113 1"/>
              <a:gd name="f336" fmla="*/ f275 f112 1"/>
              <a:gd name="f337" fmla="*/ f276 f112 1"/>
              <a:gd name="f338" fmla="*/ f277 f113 1"/>
              <a:gd name="f339" fmla="*/ f278 f112 1"/>
              <a:gd name="f340" fmla="*/ f279 f112 1"/>
              <a:gd name="f341" fmla="*/ f280 f113 1"/>
              <a:gd name="f342" fmla="*/ f281 f112 1"/>
              <a:gd name="f343" fmla="*/ f282 f113 1"/>
              <a:gd name="f344" fmla="*/ f283 f112 1"/>
              <a:gd name="f345" fmla="*/ f284 f113 1"/>
              <a:gd name="f346" fmla="*/ f285 f112 1"/>
              <a:gd name="f347" fmla="*/ f286 f113 1"/>
              <a:gd name="f348" fmla="*/ f287 f112 1"/>
              <a:gd name="f349" fmla="*/ f288 f112 1"/>
              <a:gd name="f350" fmla="*/ f289 f112 1"/>
              <a:gd name="f351" fmla="*/ f290 f113 1"/>
              <a:gd name="f352" fmla="*/ f291 f112 1"/>
              <a:gd name="f353" fmla="*/ f292 f113 1"/>
              <a:gd name="f354" fmla="*/ f293 f113 1"/>
              <a:gd name="f355" fmla="*/ f294 f112 1"/>
              <a:gd name="f356" fmla="*/ f295 f112 1"/>
              <a:gd name="f357" fmla="*/ f296 f113 1"/>
              <a:gd name="f358" fmla="*/ f297 f112 1"/>
              <a:gd name="f359" fmla="*/ f298 f1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80">
                <a:pos x="f303" y="f304"/>
              </a:cxn>
              <a:cxn ang="f180">
                <a:pos x="f305" y="f306"/>
              </a:cxn>
              <a:cxn ang="f180">
                <a:pos x="f307" y="f308"/>
              </a:cxn>
              <a:cxn ang="f180">
                <a:pos x="f309" y="f310"/>
              </a:cxn>
              <a:cxn ang="f180">
                <a:pos x="f311" y="f310"/>
              </a:cxn>
              <a:cxn ang="f180">
                <a:pos x="f312" y="f313"/>
              </a:cxn>
              <a:cxn ang="f180">
                <a:pos x="f314" y="f310"/>
              </a:cxn>
              <a:cxn ang="f180">
                <a:pos x="f315" y="f310"/>
              </a:cxn>
              <a:cxn ang="f180">
                <a:pos x="f316" y="f313"/>
              </a:cxn>
              <a:cxn ang="f180">
                <a:pos x="f317" y="f318"/>
              </a:cxn>
              <a:cxn ang="f180">
                <a:pos x="f303" y="f304"/>
              </a:cxn>
              <a:cxn ang="f180">
                <a:pos x="f303" y="f319"/>
              </a:cxn>
              <a:cxn ang="f180">
                <a:pos x="f320" y="f321"/>
              </a:cxn>
              <a:cxn ang="f180">
                <a:pos x="f303" y="f322"/>
              </a:cxn>
              <a:cxn ang="f180">
                <a:pos x="f303" y="f322"/>
              </a:cxn>
              <a:cxn ang="f180">
                <a:pos x="f316" y="f321"/>
              </a:cxn>
              <a:cxn ang="f180">
                <a:pos x="f303" y="f319"/>
              </a:cxn>
              <a:cxn ang="f180">
                <a:pos x="f303" y="f319"/>
              </a:cxn>
              <a:cxn ang="f180">
                <a:pos x="f323" y="f324"/>
              </a:cxn>
              <a:cxn ang="f180">
                <a:pos x="f325" y="f326"/>
              </a:cxn>
              <a:cxn ang="f180">
                <a:pos x="f327" y="f328"/>
              </a:cxn>
              <a:cxn ang="f180">
                <a:pos x="f329" y="f330"/>
              </a:cxn>
              <a:cxn ang="f180">
                <a:pos x="f331" y="f332"/>
              </a:cxn>
              <a:cxn ang="f180">
                <a:pos x="f333" y="f334"/>
              </a:cxn>
              <a:cxn ang="f180">
                <a:pos x="f307" y="f335"/>
              </a:cxn>
              <a:cxn ang="f180">
                <a:pos x="f336" y="f324"/>
              </a:cxn>
              <a:cxn ang="f180">
                <a:pos x="f323" y="f324"/>
              </a:cxn>
              <a:cxn ang="f180">
                <a:pos x="f337" y="f338"/>
              </a:cxn>
              <a:cxn ang="f180">
                <a:pos x="f339" y="f338"/>
              </a:cxn>
              <a:cxn ang="f180">
                <a:pos x="f340" y="f341"/>
              </a:cxn>
              <a:cxn ang="f180">
                <a:pos x="f342" y="f343"/>
              </a:cxn>
              <a:cxn ang="f180">
                <a:pos x="f344" y="f345"/>
              </a:cxn>
              <a:cxn ang="f180">
                <a:pos x="f346" y="f347"/>
              </a:cxn>
              <a:cxn ang="f180">
                <a:pos x="f348" y="f330"/>
              </a:cxn>
              <a:cxn ang="f180">
                <a:pos x="f349" y="f328"/>
              </a:cxn>
              <a:cxn ang="f180">
                <a:pos x="f350" y="f351"/>
              </a:cxn>
              <a:cxn ang="f180">
                <a:pos x="f352" y="f353"/>
              </a:cxn>
              <a:cxn ang="f180">
                <a:pos x="f352" y="f338"/>
              </a:cxn>
              <a:cxn ang="f180">
                <a:pos x="f337" y="f338"/>
              </a:cxn>
              <a:cxn ang="f180">
                <a:pos x="f303" y="f354"/>
              </a:cxn>
              <a:cxn ang="f180">
                <a:pos x="f355" y="f354"/>
              </a:cxn>
              <a:cxn ang="f180">
                <a:pos x="f356" y="f321"/>
              </a:cxn>
              <a:cxn ang="f180">
                <a:pos x="f355" y="f357"/>
              </a:cxn>
              <a:cxn ang="f180">
                <a:pos x="f303" y="f357"/>
              </a:cxn>
              <a:cxn ang="f180">
                <a:pos x="f358" y="f357"/>
              </a:cxn>
              <a:cxn ang="f180">
                <a:pos x="f359" y="f338"/>
              </a:cxn>
              <a:cxn ang="f180">
                <a:pos x="f303" y="f354"/>
              </a:cxn>
            </a:cxnLst>
            <a:rect l="f299" t="f302" r="f300" b="f301"/>
            <a:pathLst>
              <a:path w="204" h="203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4"/>
                </a:cubicBezTo>
                <a:cubicBezTo>
                  <a:pt x="f26" y="f24"/>
                  <a:pt x="f27" y="f24"/>
                  <a:pt x="f28" y="f24"/>
                </a:cubicBezTo>
                <a:cubicBezTo>
                  <a:pt x="f29" y="f30"/>
                  <a:pt x="f31" y="f30"/>
                  <a:pt x="f32" y="f30"/>
                </a:cubicBezTo>
                <a:cubicBezTo>
                  <a:pt x="f33" y="f30"/>
                  <a:pt x="f34" y="f24"/>
                  <a:pt x="f35" y="f24"/>
                </a:cubicBezTo>
                <a:cubicBezTo>
                  <a:pt x="f36" y="f24"/>
                  <a:pt x="f36" y="f24"/>
                  <a:pt x="f36" y="f24"/>
                </a:cubicBezTo>
                <a:cubicBezTo>
                  <a:pt x="f37" y="f24"/>
                  <a:pt x="f38" y="f24"/>
                  <a:pt x="f39" y="f30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12"/>
                  <a:pt x="f39" y="f9"/>
                  <a:pt x="f8" y="f9"/>
                </a:cubicBezTo>
                <a:moveTo>
                  <a:pt x="f8" y="f38"/>
                </a:moveTo>
                <a:cubicBezTo>
                  <a:pt x="f27" y="f38"/>
                  <a:pt x="f10" y="f47"/>
                  <a:pt x="f10" y="f8"/>
                </a:cubicBezTo>
                <a:cubicBezTo>
                  <a:pt x="f10" y="f27"/>
                  <a:pt x="f26" y="f10"/>
                  <a:pt x="f8" y="f10"/>
                </a:cubicBezTo>
                <a:cubicBezTo>
                  <a:pt x="f8" y="f10"/>
                  <a:pt x="f8" y="f10"/>
                  <a:pt x="f8" y="f10"/>
                </a:cubicBezTo>
                <a:cubicBezTo>
                  <a:pt x="f47" y="f10"/>
                  <a:pt x="f39" y="f27"/>
                  <a:pt x="f39" y="f8"/>
                </a:cubicBezTo>
                <a:cubicBezTo>
                  <a:pt x="f39" y="f47"/>
                  <a:pt x="f47" y="f38"/>
                  <a:pt x="f8" y="f38"/>
                </a:cubicBezTo>
                <a:cubicBezTo>
                  <a:pt x="f8" y="f38"/>
                  <a:pt x="f8" y="f38"/>
                  <a:pt x="f8" y="f38"/>
                </a:cubicBezTo>
                <a:moveTo>
                  <a:pt x="f48" y="f32"/>
                </a:moveTo>
                <a:cubicBezTo>
                  <a:pt x="f48" y="f49"/>
                  <a:pt x="f50" y="f17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ubicBezTo>
                  <a:pt x="f59" y="f53"/>
                  <a:pt x="f60" y="f61"/>
                  <a:pt x="f62" y="f61"/>
                </a:cubicBezTo>
                <a:cubicBezTo>
                  <a:pt x="f63" y="f61"/>
                  <a:pt x="f1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10" y="f17"/>
                  <a:pt x="f23" y="f73"/>
                  <a:pt x="f19" y="f74"/>
                </a:cubicBezTo>
                <a:cubicBezTo>
                  <a:pt x="f69" y="f10"/>
                  <a:pt x="f75" y="f26"/>
                  <a:pt x="f75" y="f32"/>
                </a:cubicBezTo>
                <a:cubicBezTo>
                  <a:pt x="f76" y="f32"/>
                  <a:pt x="f77" y="f32"/>
                  <a:pt x="f48" y="f32"/>
                </a:cubicBezTo>
                <a:moveTo>
                  <a:pt x="f78" y="f79"/>
                </a:moveTo>
                <a:cubicBezTo>
                  <a:pt x="f80" y="f79"/>
                  <a:pt x="f41" y="f79"/>
                  <a:pt x="f46" y="f79"/>
                </a:cubicBezTo>
                <a:cubicBezTo>
                  <a:pt x="f81" y="f79"/>
                  <a:pt x="f22" y="f82"/>
                  <a:pt x="f22" y="f31"/>
                </a:cubicBezTo>
                <a:cubicBezTo>
                  <a:pt x="f24" y="f25"/>
                  <a:pt x="f83" y="f84"/>
                  <a:pt x="f85" y="f86"/>
                </a:cubicBezTo>
                <a:cubicBezTo>
                  <a:pt x="f87" y="f88"/>
                  <a:pt x="f39" y="f17"/>
                  <a:pt x="f87" y="f89"/>
                </a:cubicBezTo>
                <a:cubicBezTo>
                  <a:pt x="f40" y="f65"/>
                  <a:pt x="f20" y="f68"/>
                  <a:pt x="f90" y="f91"/>
                </a:cubicBezTo>
                <a:cubicBezTo>
                  <a:pt x="f44" y="f53"/>
                  <a:pt x="f92" y="f61"/>
                  <a:pt x="f93" y="f61"/>
                </a:cubicBezTo>
                <a:cubicBezTo>
                  <a:pt x="f18" y="f61"/>
                  <a:pt x="f94" y="f53"/>
                  <a:pt x="f95" y="f58"/>
                </a:cubicBezTo>
                <a:cubicBezTo>
                  <a:pt x="f96" y="f97"/>
                  <a:pt x="f12" y="f98"/>
                  <a:pt x="f99" y="f100"/>
                </a:cubicBezTo>
                <a:cubicBezTo>
                  <a:pt x="f9" y="f101"/>
                  <a:pt x="f9" y="f102"/>
                  <a:pt x="f9" y="f103"/>
                </a:cubicBezTo>
                <a:cubicBezTo>
                  <a:pt x="f9" y="f29"/>
                  <a:pt x="f9" y="f82"/>
                  <a:pt x="f9" y="f79"/>
                </a:cubicBezTo>
                <a:cubicBezTo>
                  <a:pt x="f104" y="f79"/>
                  <a:pt x="f105" y="f79"/>
                  <a:pt x="f78" y="f79"/>
                </a:cubicBezTo>
                <a:moveTo>
                  <a:pt x="f8" y="f5"/>
                </a:moveTo>
                <a:cubicBezTo>
                  <a:pt x="f79" y="f5"/>
                  <a:pt x="f79" y="f5"/>
                  <a:pt x="f79" y="f5"/>
                </a:cubicBezTo>
                <a:cubicBezTo>
                  <a:pt x="f106" y="f5"/>
                  <a:pt x="f5" y="f97"/>
                  <a:pt x="f5" y="f8"/>
                </a:cubicBezTo>
                <a:cubicBezTo>
                  <a:pt x="f5" y="f80"/>
                  <a:pt x="f68" y="f7"/>
                  <a:pt x="f79" y="f7"/>
                </a:cubicBezTo>
                <a:cubicBezTo>
                  <a:pt x="f79" y="f7"/>
                  <a:pt x="f8" y="f7"/>
                  <a:pt x="f8" y="f7"/>
                </a:cubicBezTo>
                <a:cubicBezTo>
                  <a:pt x="f107" y="f7"/>
                  <a:pt x="f107" y="f7"/>
                  <a:pt x="f33" y="f7"/>
                </a:cubicBezTo>
                <a:cubicBezTo>
                  <a:pt x="f80" y="f7"/>
                  <a:pt x="f6" y="f108"/>
                  <a:pt x="f6" y="f79"/>
                </a:cubicBezTo>
                <a:cubicBezTo>
                  <a:pt x="f6" y="f109"/>
                  <a:pt x="f110" y="f5"/>
                  <a:pt x="f8" y="f5"/>
                </a:cubicBezTo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4" name="Google Shape;1196;p45">
            <a:extLst>
              <a:ext uri="{FF2B5EF4-FFF2-40B4-BE49-F238E27FC236}">
                <a16:creationId xmlns:a16="http://schemas.microsoft.com/office/drawing/2014/main" id="{EB6917F1-3FC3-415C-878D-4FE7454A8C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672187" y="4200963"/>
            <a:ext cx="2934657" cy="575998"/>
          </a:xfrm>
        </p:spPr>
        <p:txBody>
          <a:bodyPr/>
          <a:lstStyle/>
          <a:p>
            <a:pPr lvl="0"/>
            <a:r>
              <a:rPr lang="fa-IR" dirty="0">
                <a:cs typeface="B Nazanin" panose="00000700000000000000" pitchFamily="2" charset="-78"/>
              </a:rPr>
              <a:t>-کسی معروف</a:t>
            </a:r>
            <a:endParaRPr lang="en-GB" dirty="0">
              <a:cs typeface="B Nazanin" panose="00000700000000000000" pitchFamily="2" charset="-78"/>
            </a:endParaRPr>
          </a:p>
        </p:txBody>
      </p:sp>
      <p:sp>
        <p:nvSpPr>
          <p:cNvPr id="5" name="Google Shape;1197;p45">
            <a:extLst>
              <a:ext uri="{FF2B5EF4-FFF2-40B4-BE49-F238E27FC236}">
                <a16:creationId xmlns:a16="http://schemas.microsoft.com/office/drawing/2014/main" id="{261490D7-B85D-4008-B512-4B5D4F28BA1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231943" y="2182380"/>
            <a:ext cx="4374901" cy="1851897"/>
          </a:xfrm>
        </p:spPr>
        <p:txBody>
          <a:bodyPr/>
          <a:lstStyle/>
          <a:p>
            <a:pPr marL="0" lvl="0" indent="0" algn="r">
              <a:spcAft>
                <a:spcPts val="1600"/>
              </a:spcAft>
              <a:buNone/>
            </a:pPr>
            <a:r>
              <a:rPr lang="fa-IR" sz="2500" dirty="0">
                <a:cs typeface="B Nazanin" panose="00000700000000000000" pitchFamily="2" charset="-78"/>
              </a:rPr>
              <a:t>"این یک نقل قول است، کلماتی پر از حکمت که یکی از افراد مهم گفته و می تواند خواننده را وادار به الهام کند."</a:t>
            </a:r>
            <a:endParaRPr lang="en-US" sz="2500" dirty="0">
              <a:cs typeface="B Nazanin" panose="00000700000000000000" pitchFamily="2" charset="-78"/>
            </a:endParaRPr>
          </a:p>
        </p:txBody>
      </p:sp>
      <p:grpSp>
        <p:nvGrpSpPr>
          <p:cNvPr id="6" name="Grupo 8">
            <a:extLst>
              <a:ext uri="{FF2B5EF4-FFF2-40B4-BE49-F238E27FC236}">
                <a16:creationId xmlns:a16="http://schemas.microsoft.com/office/drawing/2014/main" id="{327DBA1F-8A09-4F38-AECA-4D4370ED2DD2}"/>
              </a:ext>
            </a:extLst>
          </p:cNvPr>
          <p:cNvGrpSpPr/>
          <p:nvPr/>
        </p:nvGrpSpPr>
        <p:grpSpPr>
          <a:xfrm>
            <a:off x="-11375" y="4050984"/>
            <a:ext cx="9155375" cy="1102564"/>
            <a:chOff x="-11375" y="4050984"/>
            <a:chExt cx="9155375" cy="1102564"/>
          </a:xfrm>
        </p:grpSpPr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739DE932-2CB4-43D1-A9E9-78D54330A179}"/>
                </a:ext>
              </a:extLst>
            </p:cNvPr>
            <p:cNvSpPr/>
            <p:nvPr/>
          </p:nvSpPr>
          <p:spPr>
            <a:xfrm>
              <a:off x="-11375" y="5043583"/>
              <a:ext cx="9155375" cy="109965"/>
            </a:xfrm>
            <a:prstGeom prst="rect">
              <a:avLst/>
            </a:prstGeom>
            <a:solidFill>
              <a:srgbClr val="5A3916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grpSp>
          <p:nvGrpSpPr>
            <p:cNvPr id="8" name="Grupo 10">
              <a:extLst>
                <a:ext uri="{FF2B5EF4-FFF2-40B4-BE49-F238E27FC236}">
                  <a16:creationId xmlns:a16="http://schemas.microsoft.com/office/drawing/2014/main" id="{EBAAF292-D93B-4E22-AC78-878B6004068C}"/>
                </a:ext>
              </a:extLst>
            </p:cNvPr>
            <p:cNvGrpSpPr/>
            <p:nvPr/>
          </p:nvGrpSpPr>
          <p:grpSpPr>
            <a:xfrm>
              <a:off x="8499256" y="4050984"/>
              <a:ext cx="634995" cy="1088263"/>
              <a:chOff x="8499256" y="4050984"/>
              <a:chExt cx="634995" cy="1088263"/>
            </a:xfrm>
          </p:grpSpPr>
          <p:sp>
            <p:nvSpPr>
              <p:cNvPr id="9" name="Google Shape;1047;p38">
                <a:extLst>
                  <a:ext uri="{FF2B5EF4-FFF2-40B4-BE49-F238E27FC236}">
                    <a16:creationId xmlns:a16="http://schemas.microsoft.com/office/drawing/2014/main" id="{8D37B2C3-17B8-4DE2-991E-06947D328CC8}"/>
                  </a:ext>
                </a:extLst>
              </p:cNvPr>
              <p:cNvSpPr/>
              <p:nvPr/>
            </p:nvSpPr>
            <p:spPr>
              <a:xfrm>
                <a:off x="9017629" y="4050984"/>
                <a:ext cx="5586" cy="6995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267"/>
                  <a:gd name="f4" fmla="val 334"/>
                  <a:gd name="f5" fmla="val 167"/>
                  <a:gd name="f6" fmla="val 34"/>
                  <a:gd name="f7" fmla="val 200"/>
                  <a:gd name="f8" fmla="val 234"/>
                  <a:gd name="f9" fmla="*/ f0 1 267"/>
                  <a:gd name="f10" fmla="*/ f1 1 334"/>
                  <a:gd name="f11" fmla="val f2"/>
                  <a:gd name="f12" fmla="val f3"/>
                  <a:gd name="f13" fmla="val f4"/>
                  <a:gd name="f14" fmla="+- f13 0 f11"/>
                  <a:gd name="f15" fmla="+- f12 0 f11"/>
                  <a:gd name="f16" fmla="*/ f15 1 267"/>
                  <a:gd name="f17" fmla="*/ f14 1 334"/>
                  <a:gd name="f18" fmla="*/ f11 1 f16"/>
                  <a:gd name="f19" fmla="*/ f12 1 f16"/>
                  <a:gd name="f20" fmla="*/ f11 1 f17"/>
                  <a:gd name="f21" fmla="*/ f13 1 f17"/>
                  <a:gd name="f22" fmla="*/ f18 f9 1"/>
                  <a:gd name="f23" fmla="*/ f19 f9 1"/>
                  <a:gd name="f24" fmla="*/ f21 f10 1"/>
                  <a:gd name="f25" fmla="*/ f20 f1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2" t="f25" r="f23" b="f24"/>
                <a:pathLst>
                  <a:path w="267" h="334">
                    <a:moveTo>
                      <a:pt x="f5" y="f4"/>
                    </a:moveTo>
                    <a:cubicBezTo>
                      <a:pt x="f3" y="f4"/>
                      <a:pt x="f3" y="f6"/>
                      <a:pt x="f5" y="f2"/>
                    </a:cubicBezTo>
                    <a:cubicBezTo>
                      <a:pt x="f7" y="f5"/>
                      <a:pt x="f2" y="f8"/>
                      <a:pt x="f5" y="f4"/>
                    </a:cubicBezTo>
                    <a:close/>
                  </a:path>
                </a:pathLst>
              </a:custGeom>
              <a:solidFill>
                <a:srgbClr val="EAEEEF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endParaRPr>
              </a:p>
            </p:txBody>
          </p:sp>
          <p:sp>
            <p:nvSpPr>
              <p:cNvPr id="10" name="Freeform 5">
                <a:extLst>
                  <a:ext uri="{FF2B5EF4-FFF2-40B4-BE49-F238E27FC236}">
                    <a16:creationId xmlns:a16="http://schemas.microsoft.com/office/drawing/2014/main" id="{8183A258-A22E-41EC-98B4-93AE9F647A9F}"/>
                  </a:ext>
                </a:extLst>
              </p:cNvPr>
              <p:cNvSpPr/>
              <p:nvPr/>
            </p:nvSpPr>
            <p:spPr>
              <a:xfrm>
                <a:off x="8499256" y="4423281"/>
                <a:ext cx="634995" cy="71596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16"/>
                  <a:gd name="f7" fmla="val 129"/>
                  <a:gd name="f8" fmla="val 82"/>
                  <a:gd name="f9" fmla="val 88"/>
                  <a:gd name="f10" fmla="val 83"/>
                  <a:gd name="f11" fmla="val 79"/>
                  <a:gd name="f12" fmla="val 75"/>
                  <a:gd name="f13" fmla="val 90"/>
                  <a:gd name="f14" fmla="val 98"/>
                  <a:gd name="f15" fmla="val 107"/>
                  <a:gd name="f16" fmla="val 91"/>
                  <a:gd name="f17" fmla="val 47"/>
                  <a:gd name="f18" fmla="val 55"/>
                  <a:gd name="f19" fmla="val 63"/>
                  <a:gd name="f20" fmla="val 72"/>
                  <a:gd name="f21" fmla="val 64"/>
                  <a:gd name="f22" fmla="val 56"/>
                  <a:gd name="f23" fmla="val 13"/>
                  <a:gd name="f24" fmla="val 21"/>
                  <a:gd name="f25" fmla="val 28"/>
                  <a:gd name="f26" fmla="val 37"/>
                  <a:gd name="f27" fmla="val 38"/>
                  <a:gd name="f28" fmla="val 29"/>
                  <a:gd name="f29" fmla="val 22"/>
                  <a:gd name="f30" fmla="val 17"/>
                  <a:gd name="f31" fmla="val 9"/>
                  <a:gd name="f32" fmla="val 6"/>
                  <a:gd name="f33" fmla="val 43"/>
                  <a:gd name="f34" fmla="val 3"/>
                  <a:gd name="f35" fmla="val 86"/>
                  <a:gd name="f36" fmla="val 41"/>
                  <a:gd name="f37" fmla="val 78"/>
                  <a:gd name="f38" fmla="val 97"/>
                  <a:gd name="f39" fmla="val 66"/>
                  <a:gd name="f40" fmla="val 34"/>
                  <a:gd name="f41" fmla="val 104"/>
                  <a:gd name="f42" fmla="val 42"/>
                  <a:gd name="f43" fmla="val 94"/>
                  <a:gd name="f44" fmla="val 50"/>
                  <a:gd name="f45" fmla="val 81"/>
                  <a:gd name="f46" fmla="val 60"/>
                  <a:gd name="f47" fmla="val 33"/>
                  <a:gd name="f48" fmla="val 69"/>
                  <a:gd name="f49" fmla="val 59"/>
                  <a:gd name="f50" fmla="val 49"/>
                  <a:gd name="f51" fmla="val 48"/>
                  <a:gd name="f52" fmla="val 58"/>
                  <a:gd name="f53" fmla="val 46"/>
                  <a:gd name="f54" fmla="val 39"/>
                  <a:gd name="f55" fmla="val 25"/>
                  <a:gd name="f56" fmla="val 24"/>
                  <a:gd name="f57" fmla="val 31"/>
                  <a:gd name="f58" fmla="val 23"/>
                  <a:gd name="f59" fmla="val 16"/>
                  <a:gd name="f60" fmla="+- 0 0 -90"/>
                  <a:gd name="f61" fmla="*/ f3 1 116"/>
                  <a:gd name="f62" fmla="*/ f4 1 129"/>
                  <a:gd name="f63" fmla="val f5"/>
                  <a:gd name="f64" fmla="val f6"/>
                  <a:gd name="f65" fmla="val f7"/>
                  <a:gd name="f66" fmla="*/ f60 f0 1"/>
                  <a:gd name="f67" fmla="+- f65 0 f63"/>
                  <a:gd name="f68" fmla="+- f64 0 f63"/>
                  <a:gd name="f69" fmla="*/ f66 1 f2"/>
                  <a:gd name="f70" fmla="*/ f68 1 116"/>
                  <a:gd name="f71" fmla="*/ f67 1 129"/>
                  <a:gd name="f72" fmla="*/ 82 f68 1"/>
                  <a:gd name="f73" fmla="*/ 88 f67 1"/>
                  <a:gd name="f74" fmla="*/ 75 f67 1"/>
                  <a:gd name="f75" fmla="*/ 107 f68 1"/>
                  <a:gd name="f76" fmla="*/ 47 f68 1"/>
                  <a:gd name="f77" fmla="*/ 72 f68 1"/>
                  <a:gd name="f78" fmla="*/ 13 f68 1"/>
                  <a:gd name="f79" fmla="*/ 37 f68 1"/>
                  <a:gd name="f80" fmla="*/ 38 f68 1"/>
                  <a:gd name="f81" fmla="*/ 22 f68 1"/>
                  <a:gd name="f82" fmla="*/ 0 f67 1"/>
                  <a:gd name="f83" fmla="*/ 9 f68 1"/>
                  <a:gd name="f84" fmla="*/ 0 f68 1"/>
                  <a:gd name="f85" fmla="*/ 129 f67 1"/>
                  <a:gd name="f86" fmla="*/ 116 f68 1"/>
                  <a:gd name="f87" fmla="*/ 34 f67 1"/>
                  <a:gd name="f88" fmla="*/ 81 f68 1"/>
                  <a:gd name="f89" fmla="*/ 60 f67 1"/>
                  <a:gd name="f90" fmla="*/ 33 f67 1"/>
                  <a:gd name="f91" fmla="*/ 48 f68 1"/>
                  <a:gd name="f92" fmla="*/ 58 f67 1"/>
                  <a:gd name="f93" fmla="*/ 46 f68 1"/>
                  <a:gd name="f94" fmla="*/ 25 f68 1"/>
                  <a:gd name="f95" fmla="*/ 48 f67 1"/>
                  <a:gd name="f96" fmla="+- f69 0 f1"/>
                  <a:gd name="f97" fmla="*/ f72 1 116"/>
                  <a:gd name="f98" fmla="*/ f73 1 129"/>
                  <a:gd name="f99" fmla="*/ f74 1 129"/>
                  <a:gd name="f100" fmla="*/ f75 1 116"/>
                  <a:gd name="f101" fmla="*/ f76 1 116"/>
                  <a:gd name="f102" fmla="*/ f77 1 116"/>
                  <a:gd name="f103" fmla="*/ f78 1 116"/>
                  <a:gd name="f104" fmla="*/ f79 1 116"/>
                  <a:gd name="f105" fmla="*/ f80 1 116"/>
                  <a:gd name="f106" fmla="*/ f81 1 116"/>
                  <a:gd name="f107" fmla="*/ f82 1 129"/>
                  <a:gd name="f108" fmla="*/ f83 1 116"/>
                  <a:gd name="f109" fmla="*/ f84 1 116"/>
                  <a:gd name="f110" fmla="*/ f85 1 129"/>
                  <a:gd name="f111" fmla="*/ f86 1 116"/>
                  <a:gd name="f112" fmla="*/ f87 1 129"/>
                  <a:gd name="f113" fmla="*/ f88 1 116"/>
                  <a:gd name="f114" fmla="*/ f89 1 129"/>
                  <a:gd name="f115" fmla="*/ f90 1 129"/>
                  <a:gd name="f116" fmla="*/ f91 1 116"/>
                  <a:gd name="f117" fmla="*/ f92 1 129"/>
                  <a:gd name="f118" fmla="*/ f93 1 116"/>
                  <a:gd name="f119" fmla="*/ f94 1 116"/>
                  <a:gd name="f120" fmla="*/ f95 1 129"/>
                  <a:gd name="f121" fmla="*/ 0 1 f70"/>
                  <a:gd name="f122" fmla="*/ f64 1 f70"/>
                  <a:gd name="f123" fmla="*/ 0 1 f71"/>
                  <a:gd name="f124" fmla="*/ f65 1 f71"/>
                  <a:gd name="f125" fmla="*/ f97 1 f70"/>
                  <a:gd name="f126" fmla="*/ f98 1 f71"/>
                  <a:gd name="f127" fmla="*/ f99 1 f71"/>
                  <a:gd name="f128" fmla="*/ f100 1 f70"/>
                  <a:gd name="f129" fmla="*/ f101 1 f70"/>
                  <a:gd name="f130" fmla="*/ f102 1 f70"/>
                  <a:gd name="f131" fmla="*/ f103 1 f70"/>
                  <a:gd name="f132" fmla="*/ f104 1 f70"/>
                  <a:gd name="f133" fmla="*/ f105 1 f70"/>
                  <a:gd name="f134" fmla="*/ f106 1 f70"/>
                  <a:gd name="f135" fmla="*/ f107 1 f71"/>
                  <a:gd name="f136" fmla="*/ f108 1 f70"/>
                  <a:gd name="f137" fmla="*/ f109 1 f70"/>
                  <a:gd name="f138" fmla="*/ f110 1 f71"/>
                  <a:gd name="f139" fmla="*/ f111 1 f70"/>
                  <a:gd name="f140" fmla="*/ f112 1 f71"/>
                  <a:gd name="f141" fmla="*/ f113 1 f70"/>
                  <a:gd name="f142" fmla="*/ f114 1 f71"/>
                  <a:gd name="f143" fmla="*/ f115 1 f71"/>
                  <a:gd name="f144" fmla="*/ f116 1 f70"/>
                  <a:gd name="f145" fmla="*/ f117 1 f71"/>
                  <a:gd name="f146" fmla="*/ f118 1 f70"/>
                  <a:gd name="f147" fmla="*/ f119 1 f70"/>
                  <a:gd name="f148" fmla="*/ f120 1 f71"/>
                  <a:gd name="f149" fmla="*/ f121 f61 1"/>
                  <a:gd name="f150" fmla="*/ f122 f61 1"/>
                  <a:gd name="f151" fmla="*/ f124 f62 1"/>
                  <a:gd name="f152" fmla="*/ f123 f62 1"/>
                  <a:gd name="f153" fmla="*/ f125 f61 1"/>
                  <a:gd name="f154" fmla="*/ f126 f62 1"/>
                  <a:gd name="f155" fmla="*/ f127 f62 1"/>
                  <a:gd name="f156" fmla="*/ f128 f61 1"/>
                  <a:gd name="f157" fmla="*/ f129 f61 1"/>
                  <a:gd name="f158" fmla="*/ f130 f61 1"/>
                  <a:gd name="f159" fmla="*/ f131 f61 1"/>
                  <a:gd name="f160" fmla="*/ f132 f61 1"/>
                  <a:gd name="f161" fmla="*/ f133 f61 1"/>
                  <a:gd name="f162" fmla="*/ f134 f61 1"/>
                  <a:gd name="f163" fmla="*/ f135 f62 1"/>
                  <a:gd name="f164" fmla="*/ f136 f61 1"/>
                  <a:gd name="f165" fmla="*/ f137 f61 1"/>
                  <a:gd name="f166" fmla="*/ f138 f62 1"/>
                  <a:gd name="f167" fmla="*/ f139 f61 1"/>
                  <a:gd name="f168" fmla="*/ f140 f62 1"/>
                  <a:gd name="f169" fmla="*/ f141 f61 1"/>
                  <a:gd name="f170" fmla="*/ f142 f62 1"/>
                  <a:gd name="f171" fmla="*/ f143 f62 1"/>
                  <a:gd name="f172" fmla="*/ f144 f61 1"/>
                  <a:gd name="f173" fmla="*/ f145 f62 1"/>
                  <a:gd name="f174" fmla="*/ f146 f61 1"/>
                  <a:gd name="f175" fmla="*/ f147 f61 1"/>
                  <a:gd name="f176" fmla="*/ f148 f6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96">
                    <a:pos x="f153" y="f154"/>
                  </a:cxn>
                  <a:cxn ang="f96">
                    <a:pos x="f153" y="f155"/>
                  </a:cxn>
                  <a:cxn ang="f96">
                    <a:pos x="f156" y="f155"/>
                  </a:cxn>
                  <a:cxn ang="f96">
                    <a:pos x="f156" y="f154"/>
                  </a:cxn>
                  <a:cxn ang="f96">
                    <a:pos x="f153" y="f154"/>
                  </a:cxn>
                  <a:cxn ang="f96">
                    <a:pos x="f157" y="f154"/>
                  </a:cxn>
                  <a:cxn ang="f96">
                    <a:pos x="f157" y="f155"/>
                  </a:cxn>
                  <a:cxn ang="f96">
                    <a:pos x="f158" y="f155"/>
                  </a:cxn>
                  <a:cxn ang="f96">
                    <a:pos x="f158" y="f154"/>
                  </a:cxn>
                  <a:cxn ang="f96">
                    <a:pos x="f157" y="f154"/>
                  </a:cxn>
                  <a:cxn ang="f96">
                    <a:pos x="f159" y="f154"/>
                  </a:cxn>
                  <a:cxn ang="f96">
                    <a:pos x="f159" y="f155"/>
                  </a:cxn>
                  <a:cxn ang="f96">
                    <a:pos x="f160" y="f155"/>
                  </a:cxn>
                  <a:cxn ang="f96">
                    <a:pos x="f161" y="f154"/>
                  </a:cxn>
                  <a:cxn ang="f96">
                    <a:pos x="f159" y="f154"/>
                  </a:cxn>
                  <a:cxn ang="f96">
                    <a:pos x="f162" y="f163"/>
                  </a:cxn>
                  <a:cxn ang="f96">
                    <a:pos x="f164" y="f163"/>
                  </a:cxn>
                  <a:cxn ang="f96">
                    <a:pos x="f165" y="f166"/>
                  </a:cxn>
                  <a:cxn ang="f96">
                    <a:pos x="f167" y="f166"/>
                  </a:cxn>
                  <a:cxn ang="f96">
                    <a:pos x="f167" y="f168"/>
                  </a:cxn>
                  <a:cxn ang="f96">
                    <a:pos x="f169" y="f170"/>
                  </a:cxn>
                  <a:cxn ang="f96">
                    <a:pos x="f169" y="f171"/>
                  </a:cxn>
                  <a:cxn ang="f96">
                    <a:pos x="f172" y="f173"/>
                  </a:cxn>
                  <a:cxn ang="f96">
                    <a:pos x="f174" y="f168"/>
                  </a:cxn>
                  <a:cxn ang="f96">
                    <a:pos x="f175" y="f176"/>
                  </a:cxn>
                  <a:cxn ang="f96">
                    <a:pos x="f162" y="f163"/>
                  </a:cxn>
                </a:cxnLst>
                <a:rect l="f149" t="f152" r="f150" b="f151"/>
                <a:pathLst>
                  <a:path w="116" h="129">
                    <a:moveTo>
                      <a:pt x="f8" y="f9"/>
                    </a:moveTo>
                    <a:cubicBezTo>
                      <a:pt x="f8" y="f10"/>
                      <a:pt x="f8" y="f11"/>
                      <a:pt x="f8" y="f12"/>
                    </a:cubicBezTo>
                    <a:cubicBezTo>
                      <a:pt x="f13" y="f12"/>
                      <a:pt x="f14" y="f12"/>
                      <a:pt x="f15" y="f12"/>
                    </a:cubicBezTo>
                    <a:cubicBezTo>
                      <a:pt x="f15" y="f11"/>
                      <a:pt x="f15" y="f10"/>
                      <a:pt x="f15" y="f9"/>
                    </a:cubicBezTo>
                    <a:cubicBezTo>
                      <a:pt x="f14" y="f9"/>
                      <a:pt x="f16" y="f9"/>
                      <a:pt x="f8" y="f9"/>
                    </a:cubicBezTo>
                    <a:moveTo>
                      <a:pt x="f17" y="f9"/>
                    </a:moveTo>
                    <a:cubicBezTo>
                      <a:pt x="f17" y="f10"/>
                      <a:pt x="f17" y="f11"/>
                      <a:pt x="f17" y="f12"/>
                    </a:cubicBezTo>
                    <a:cubicBezTo>
                      <a:pt x="f18" y="f12"/>
                      <a:pt x="f19" y="f12"/>
                      <a:pt x="f20" y="f12"/>
                    </a:cubicBezTo>
                    <a:cubicBezTo>
                      <a:pt x="f20" y="f11"/>
                      <a:pt x="f20" y="f10"/>
                      <a:pt x="f20" y="f9"/>
                    </a:cubicBezTo>
                    <a:cubicBezTo>
                      <a:pt x="f21" y="f9"/>
                      <a:pt x="f22" y="f9"/>
                      <a:pt x="f17" y="f9"/>
                    </a:cubicBezTo>
                    <a:moveTo>
                      <a:pt x="f23" y="f9"/>
                    </a:moveTo>
                    <a:cubicBezTo>
                      <a:pt x="f23" y="f10"/>
                      <a:pt x="f23" y="f11"/>
                      <a:pt x="f23" y="f12"/>
                    </a:cubicBezTo>
                    <a:cubicBezTo>
                      <a:pt x="f24" y="f12"/>
                      <a:pt x="f25" y="f12"/>
                      <a:pt x="f26" y="f12"/>
                    </a:cubicBezTo>
                    <a:cubicBezTo>
                      <a:pt x="f26" y="f11"/>
                      <a:pt x="f27" y="f10"/>
                      <a:pt x="f27" y="f9"/>
                    </a:cubicBezTo>
                    <a:cubicBezTo>
                      <a:pt x="f28" y="f9"/>
                      <a:pt x="f24" y="f9"/>
                      <a:pt x="f23" y="f9"/>
                    </a:cubicBezTo>
                    <a:moveTo>
                      <a:pt x="f29" y="f5"/>
                    </a:moveTo>
                    <a:cubicBezTo>
                      <a:pt x="f30" y="f5"/>
                      <a:pt x="f23" y="f5"/>
                      <a:pt x="f31" y="f5"/>
                    </a:cubicBezTo>
                    <a:cubicBezTo>
                      <a:pt x="f32" y="f33"/>
                      <a:pt x="f34" y="f35"/>
                      <a:pt x="f5" y="f7"/>
                    </a:cubicBezTo>
                    <a:cubicBezTo>
                      <a:pt x="f36" y="f7"/>
                      <a:pt x="f37" y="f7"/>
                      <a:pt x="f6" y="f7"/>
                    </a:cubicBezTo>
                    <a:cubicBezTo>
                      <a:pt x="f6" y="f38"/>
                      <a:pt x="f6" y="f39"/>
                      <a:pt x="f6" y="f40"/>
                    </a:cubicBezTo>
                    <a:cubicBezTo>
                      <a:pt x="f41" y="f42"/>
                      <a:pt x="f43" y="f44"/>
                      <a:pt x="f45" y="f46"/>
                    </a:cubicBezTo>
                    <a:cubicBezTo>
                      <a:pt x="f45" y="f44"/>
                      <a:pt x="f45" y="f42"/>
                      <a:pt x="f45" y="f47"/>
                    </a:cubicBezTo>
                    <a:cubicBezTo>
                      <a:pt x="f48" y="f42"/>
                      <a:pt x="f49" y="f50"/>
                      <a:pt x="f51" y="f52"/>
                    </a:cubicBezTo>
                    <a:cubicBezTo>
                      <a:pt x="f17" y="f50"/>
                      <a:pt x="f17" y="f42"/>
                      <a:pt x="f53" y="f40"/>
                    </a:cubicBezTo>
                    <a:cubicBezTo>
                      <a:pt x="f54" y="f54"/>
                      <a:pt x="f47" y="f33"/>
                      <a:pt x="f55" y="f51"/>
                    </a:cubicBezTo>
                    <a:cubicBezTo>
                      <a:pt x="f56" y="f57"/>
                      <a:pt x="f58" y="f59"/>
                      <a:pt x="f29" y="f5"/>
                    </a:cubicBezTo>
                  </a:path>
                </a:pathLst>
              </a:custGeom>
              <a:noFill/>
              <a:ln w="19046" cap="flat">
                <a:solidFill>
                  <a:srgbClr val="FFFFFF"/>
                </a:solidFill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endParaRPr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5E6AFFBD-6A3D-4ED2-8984-C59C9735001D}"/>
                  </a:ext>
                </a:extLst>
              </p:cNvPr>
              <p:cNvSpPr/>
              <p:nvPr/>
            </p:nvSpPr>
            <p:spPr>
              <a:xfrm>
                <a:off x="8642131" y="4261360"/>
                <a:ext cx="355601" cy="8889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5"/>
                  <a:gd name="f7" fmla="val 16"/>
                  <a:gd name="f8" fmla="val 51"/>
                  <a:gd name="f9" fmla="val 37"/>
                  <a:gd name="f10" fmla="val 1"/>
                  <a:gd name="f11" fmla="val 23"/>
                  <a:gd name="f12" fmla="val 2"/>
                  <a:gd name="f13" fmla="val 12"/>
                  <a:gd name="f14" fmla="val 4"/>
                  <a:gd name="f15" fmla="val 7"/>
                  <a:gd name="f16" fmla="val 8"/>
                  <a:gd name="f17" fmla="val 15"/>
                  <a:gd name="f18" fmla="val 22"/>
                  <a:gd name="f19" fmla="val 26"/>
                  <a:gd name="f20" fmla="val 30"/>
                  <a:gd name="f21" fmla="val 34"/>
                  <a:gd name="f22" fmla="val 36"/>
                  <a:gd name="f23" fmla="val 38"/>
                  <a:gd name="f24" fmla="val 52"/>
                  <a:gd name="f25" fmla="val 60"/>
                  <a:gd name="f26" fmla="val 11"/>
                  <a:gd name="f27" fmla="+- 0 0 -90"/>
                  <a:gd name="f28" fmla="*/ f3 1 65"/>
                  <a:gd name="f29" fmla="*/ f4 1 16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65"/>
                  <a:gd name="f38" fmla="*/ f34 1 16"/>
                  <a:gd name="f39" fmla="*/ 65 f35 1"/>
                  <a:gd name="f40" fmla="*/ 0 f34 1"/>
                  <a:gd name="f41" fmla="*/ 23 f35 1"/>
                  <a:gd name="f42" fmla="*/ 2 f34 1"/>
                  <a:gd name="f43" fmla="*/ 0 f35 1"/>
                  <a:gd name="f44" fmla="*/ 16 f34 1"/>
                  <a:gd name="f45" fmla="*/ 22 f35 1"/>
                  <a:gd name="f46" fmla="*/ 15 f34 1"/>
                  <a:gd name="f47" fmla="*/ 34 f35 1"/>
                  <a:gd name="f48" fmla="*/ 38 f35 1"/>
                  <a:gd name="f49" fmla="+- f36 0 f1"/>
                  <a:gd name="f50" fmla="*/ f39 1 65"/>
                  <a:gd name="f51" fmla="*/ f40 1 16"/>
                  <a:gd name="f52" fmla="*/ f41 1 65"/>
                  <a:gd name="f53" fmla="*/ f42 1 16"/>
                  <a:gd name="f54" fmla="*/ f43 1 65"/>
                  <a:gd name="f55" fmla="*/ f44 1 16"/>
                  <a:gd name="f56" fmla="*/ f45 1 65"/>
                  <a:gd name="f57" fmla="*/ f46 1 16"/>
                  <a:gd name="f58" fmla="*/ f47 1 65"/>
                  <a:gd name="f59" fmla="*/ f48 1 65"/>
                  <a:gd name="f60" fmla="*/ 0 1 f37"/>
                  <a:gd name="f61" fmla="*/ f31 1 f37"/>
                  <a:gd name="f62" fmla="*/ 0 1 f38"/>
                  <a:gd name="f63" fmla="*/ f32 1 f38"/>
                  <a:gd name="f64" fmla="*/ f50 1 f37"/>
                  <a:gd name="f65" fmla="*/ f51 1 f38"/>
                  <a:gd name="f66" fmla="*/ f52 1 f37"/>
                  <a:gd name="f67" fmla="*/ f53 1 f38"/>
                  <a:gd name="f68" fmla="*/ f54 1 f37"/>
                  <a:gd name="f69" fmla="*/ f55 1 f38"/>
                  <a:gd name="f70" fmla="*/ f56 1 f37"/>
                  <a:gd name="f71" fmla="*/ f57 1 f38"/>
                  <a:gd name="f72" fmla="*/ f58 1 f37"/>
                  <a:gd name="f73" fmla="*/ f59 1 f37"/>
                  <a:gd name="f74" fmla="*/ f60 f28 1"/>
                  <a:gd name="f75" fmla="*/ f61 f28 1"/>
                  <a:gd name="f76" fmla="*/ f63 f29 1"/>
                  <a:gd name="f77" fmla="*/ f62 f29 1"/>
                  <a:gd name="f78" fmla="*/ f64 f28 1"/>
                  <a:gd name="f79" fmla="*/ f65 f29 1"/>
                  <a:gd name="f80" fmla="*/ f66 f28 1"/>
                  <a:gd name="f81" fmla="*/ f67 f29 1"/>
                  <a:gd name="f82" fmla="*/ f68 f28 1"/>
                  <a:gd name="f83" fmla="*/ f69 f29 1"/>
                  <a:gd name="f84" fmla="*/ f70 f28 1"/>
                  <a:gd name="f85" fmla="*/ f71 f29 1"/>
                  <a:gd name="f86" fmla="*/ f72 f28 1"/>
                  <a:gd name="f87" fmla="*/ f73 f28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9">
                    <a:pos x="f78" y="f79"/>
                  </a:cxn>
                  <a:cxn ang="f49">
                    <a:pos x="f80" y="f81"/>
                  </a:cxn>
                  <a:cxn ang="f49">
                    <a:pos x="f82" y="f83"/>
                  </a:cxn>
                  <a:cxn ang="f49">
                    <a:pos x="f84" y="f85"/>
                  </a:cxn>
                  <a:cxn ang="f49">
                    <a:pos x="f86" y="f83"/>
                  </a:cxn>
                  <a:cxn ang="f49">
                    <a:pos x="f87" y="f83"/>
                  </a:cxn>
                  <a:cxn ang="f49">
                    <a:pos x="f78" y="f79"/>
                  </a:cxn>
                </a:cxnLst>
                <a:rect l="f74" t="f77" r="f75" b="f76"/>
                <a:pathLst>
                  <a:path w="65" h="16">
                    <a:moveTo>
                      <a:pt x="f6" y="f5"/>
                    </a:moveTo>
                    <a:cubicBezTo>
                      <a:pt x="f8" y="f5"/>
                      <a:pt x="f9" y="f10"/>
                      <a:pt x="f11" y="f12"/>
                    </a:cubicBezTo>
                    <a:cubicBezTo>
                      <a:pt x="f13" y="f12"/>
                      <a:pt x="f14" y="f15"/>
                      <a:pt x="f5" y="f7"/>
                    </a:cubicBezTo>
                    <a:cubicBezTo>
                      <a:pt x="f16" y="f7"/>
                      <a:pt x="f17" y="f17"/>
                      <a:pt x="f18" y="f17"/>
                    </a:cubicBezTo>
                    <a:cubicBezTo>
                      <a:pt x="f19" y="f17"/>
                      <a:pt x="f20" y="f17"/>
                      <a:pt x="f21" y="f7"/>
                    </a:cubicBezTo>
                    <a:cubicBezTo>
                      <a:pt x="f22" y="f7"/>
                      <a:pt x="f9" y="f7"/>
                      <a:pt x="f23" y="f7"/>
                    </a:cubicBezTo>
                    <a:cubicBezTo>
                      <a:pt x="f24" y="f7"/>
                      <a:pt x="f25" y="f26"/>
                      <a:pt x="f6" y="f5"/>
                    </a:cubicBezTo>
                  </a:path>
                </a:pathLst>
              </a:custGeom>
              <a:noFill/>
              <a:ln w="19046" cap="flat">
                <a:solidFill>
                  <a:srgbClr val="FFFFFF"/>
                </a:solidFill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endParaRPr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5DC8ED68-D670-4D46-9EDB-FDB84A454C85}"/>
                  </a:ext>
                </a:extLst>
              </p:cNvPr>
              <p:cNvSpPr/>
              <p:nvPr/>
            </p:nvSpPr>
            <p:spPr>
              <a:xfrm>
                <a:off x="8684998" y="4145468"/>
                <a:ext cx="290514" cy="11112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3"/>
                  <a:gd name="f7" fmla="val 20"/>
                  <a:gd name="f8" fmla="val 3"/>
                  <a:gd name="f9" fmla="val 36"/>
                  <a:gd name="f10" fmla="val 15"/>
                  <a:gd name="f11" fmla="val 13"/>
                  <a:gd name="f12" fmla="val 7"/>
                  <a:gd name="f13" fmla="val 19"/>
                  <a:gd name="f14" fmla="val 23"/>
                  <a:gd name="f15" fmla="val 27"/>
                  <a:gd name="f16" fmla="val 31"/>
                  <a:gd name="f17" fmla="val 41"/>
                  <a:gd name="f18" fmla="val 49"/>
                  <a:gd name="f19" fmla="val 17"/>
                  <a:gd name="f20" fmla="+- 0 0 -90"/>
                  <a:gd name="f21" fmla="*/ f3 1 53"/>
                  <a:gd name="f22" fmla="*/ f4 1 20"/>
                  <a:gd name="f23" fmla="val f5"/>
                  <a:gd name="f24" fmla="val f6"/>
                  <a:gd name="f25" fmla="val f7"/>
                  <a:gd name="f26" fmla="*/ f20 f0 1"/>
                  <a:gd name="f27" fmla="+- f25 0 f23"/>
                  <a:gd name="f28" fmla="+- f24 0 f23"/>
                  <a:gd name="f29" fmla="*/ f26 1 f2"/>
                  <a:gd name="f30" fmla="*/ f28 1 53"/>
                  <a:gd name="f31" fmla="*/ f27 1 20"/>
                  <a:gd name="f32" fmla="*/ 53 f28 1"/>
                  <a:gd name="f33" fmla="*/ 3 f27 1"/>
                  <a:gd name="f34" fmla="*/ 0 f28 1"/>
                  <a:gd name="f35" fmla="*/ 20 f27 1"/>
                  <a:gd name="f36" fmla="*/ 19 f28 1"/>
                  <a:gd name="f37" fmla="*/ 31 f28 1"/>
                  <a:gd name="f38" fmla="+- f29 0 f1"/>
                  <a:gd name="f39" fmla="*/ f32 1 53"/>
                  <a:gd name="f40" fmla="*/ f33 1 20"/>
                  <a:gd name="f41" fmla="*/ f34 1 53"/>
                  <a:gd name="f42" fmla="*/ f35 1 20"/>
                  <a:gd name="f43" fmla="*/ f36 1 53"/>
                  <a:gd name="f44" fmla="*/ f37 1 53"/>
                  <a:gd name="f45" fmla="*/ 0 1 f30"/>
                  <a:gd name="f46" fmla="*/ f24 1 f30"/>
                  <a:gd name="f47" fmla="*/ 0 1 f31"/>
                  <a:gd name="f48" fmla="*/ f25 1 f31"/>
                  <a:gd name="f49" fmla="*/ f39 1 f30"/>
                  <a:gd name="f50" fmla="*/ f40 1 f31"/>
                  <a:gd name="f51" fmla="*/ f41 1 f30"/>
                  <a:gd name="f52" fmla="*/ f42 1 f31"/>
                  <a:gd name="f53" fmla="*/ f43 1 f30"/>
                  <a:gd name="f54" fmla="*/ f44 1 f30"/>
                  <a:gd name="f55" fmla="*/ f45 f21 1"/>
                  <a:gd name="f56" fmla="*/ f46 f21 1"/>
                  <a:gd name="f57" fmla="*/ f48 f22 1"/>
                  <a:gd name="f58" fmla="*/ f47 f22 1"/>
                  <a:gd name="f59" fmla="*/ f49 f21 1"/>
                  <a:gd name="f60" fmla="*/ f50 f22 1"/>
                  <a:gd name="f61" fmla="*/ f51 f21 1"/>
                  <a:gd name="f62" fmla="*/ f52 f22 1"/>
                  <a:gd name="f63" fmla="*/ f53 f21 1"/>
                  <a:gd name="f64" fmla="*/ f54 f2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8">
                    <a:pos x="f59" y="f60"/>
                  </a:cxn>
                  <a:cxn ang="f38">
                    <a:pos x="f61" y="f62"/>
                  </a:cxn>
                  <a:cxn ang="f38">
                    <a:pos x="f63" y="f62"/>
                  </a:cxn>
                  <a:cxn ang="f38">
                    <a:pos x="f64" y="f62"/>
                  </a:cxn>
                  <a:cxn ang="f38">
                    <a:pos x="f59" y="f60"/>
                  </a:cxn>
                </a:cxnLst>
                <a:rect l="f55" t="f58" r="f56" b="f57"/>
                <a:pathLst>
                  <a:path w="53" h="20">
                    <a:moveTo>
                      <a:pt x="f6" y="f8"/>
                    </a:moveTo>
                    <a:cubicBezTo>
                      <a:pt x="f9" y="f10"/>
                      <a:pt x="f11" y="f5"/>
                      <a:pt x="f5" y="f7"/>
                    </a:cubicBezTo>
                    <a:cubicBezTo>
                      <a:pt x="f12" y="f7"/>
                      <a:pt x="f11" y="f7"/>
                      <a:pt x="f13" y="f7"/>
                    </a:cubicBezTo>
                    <a:cubicBezTo>
                      <a:pt x="f14" y="f7"/>
                      <a:pt x="f15" y="f7"/>
                      <a:pt x="f16" y="f7"/>
                    </a:cubicBezTo>
                    <a:cubicBezTo>
                      <a:pt x="f17" y="f7"/>
                      <a:pt x="f18" y="f19"/>
                      <a:pt x="f6" y="f8"/>
                    </a:cubicBezTo>
                  </a:path>
                </a:pathLst>
              </a:custGeom>
              <a:noFill/>
              <a:ln w="19046" cap="flat">
                <a:solidFill>
                  <a:srgbClr val="FFFFFF"/>
                </a:solidFill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7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02;p46">
            <a:extLst>
              <a:ext uri="{FF2B5EF4-FFF2-40B4-BE49-F238E27FC236}">
                <a16:creationId xmlns:a16="http://schemas.microsoft.com/office/drawing/2014/main" id="{80DC1894-06EB-4EFC-84C9-3A92B33460D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a-IR" dirty="0">
                <a:cs typeface="B Nazanin" panose="00000700000000000000" pitchFamily="2" charset="-78"/>
              </a:rPr>
              <a:t>برترین سایت های شبکه های اجتماعی</a:t>
            </a:r>
            <a:endParaRPr lang="en-GB" dirty="0">
              <a:cs typeface="B Nazanin" panose="00000700000000000000" pitchFamily="2" charset="-78"/>
            </a:endParaRPr>
          </a:p>
        </p:txBody>
      </p:sp>
      <p:sp>
        <p:nvSpPr>
          <p:cNvPr id="3" name="Google Shape;1203;p46">
            <a:extLst>
              <a:ext uri="{FF2B5EF4-FFF2-40B4-BE49-F238E27FC236}">
                <a16:creationId xmlns:a16="http://schemas.microsoft.com/office/drawing/2014/main" id="{0A685B57-9CA2-4002-837C-DFF6B19A52CC}"/>
              </a:ext>
            </a:extLst>
          </p:cNvPr>
          <p:cNvSpPr/>
          <p:nvPr/>
        </p:nvSpPr>
        <p:spPr>
          <a:xfrm>
            <a:off x="3035515" y="3642347"/>
            <a:ext cx="185998" cy="4920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6F1E1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4" name="Google Shape;1204;p46">
            <a:extLst>
              <a:ext uri="{FF2B5EF4-FFF2-40B4-BE49-F238E27FC236}">
                <a16:creationId xmlns:a16="http://schemas.microsoft.com/office/drawing/2014/main" id="{29789E25-83CB-4DCD-B0EA-2F170D1E06ED}"/>
              </a:ext>
            </a:extLst>
          </p:cNvPr>
          <p:cNvSpPr/>
          <p:nvPr/>
        </p:nvSpPr>
        <p:spPr>
          <a:xfrm rot="2830693" flipH="1">
            <a:off x="6106902" y="2276005"/>
            <a:ext cx="1010814" cy="1823130"/>
          </a:xfrm>
          <a:custGeom>
            <a:avLst/>
            <a:gdLst>
              <a:gd name="f0" fmla="val w"/>
              <a:gd name="f1" fmla="val h"/>
              <a:gd name="f2" fmla="val 0"/>
              <a:gd name="f3" fmla="val 46534"/>
              <a:gd name="f4" fmla="val 89266"/>
              <a:gd name="f5" fmla="val 14608"/>
              <a:gd name="f6" fmla="val 12717"/>
              <a:gd name="f7" fmla="val 10843"/>
              <a:gd name="f8" fmla="val 228"/>
              <a:gd name="f9" fmla="val 9040"/>
              <a:gd name="f10" fmla="val 797"/>
              <a:gd name="f11" fmla="val 5337"/>
              <a:gd name="f12" fmla="val 2031"/>
              <a:gd name="f13" fmla="val 2002"/>
              <a:gd name="f14" fmla="val 4867"/>
              <a:gd name="f15" fmla="val 1034"/>
              <a:gd name="f16" fmla="val 8669"/>
              <a:gd name="f17" fmla="val 12739"/>
              <a:gd name="f18" fmla="val 1334"/>
              <a:gd name="f19" fmla="val 16542"/>
              <a:gd name="f20" fmla="val 3202"/>
              <a:gd name="f21" fmla="val 20077"/>
              <a:gd name="f22" fmla="val 4570"/>
              <a:gd name="f23" fmla="val 22679"/>
              <a:gd name="f24" fmla="val 5971"/>
              <a:gd name="f25" fmla="val 25581"/>
              <a:gd name="f26" fmla="val 6638"/>
              <a:gd name="f27" fmla="val 28450"/>
              <a:gd name="f28" fmla="val 7239"/>
              <a:gd name="f29" fmla="val 31219"/>
              <a:gd name="f30" fmla="val 7472"/>
              <a:gd name="f31" fmla="val 34054"/>
              <a:gd name="f32" fmla="val 8239"/>
              <a:gd name="f33" fmla="val 36789"/>
              <a:gd name="f34" fmla="val 10341"/>
              <a:gd name="f35" fmla="val 43861"/>
              <a:gd name="f36" fmla="val 14544"/>
              <a:gd name="f37" fmla="val 48731"/>
              <a:gd name="f38" fmla="val 18347"/>
              <a:gd name="f39" fmla="val 54769"/>
              <a:gd name="f40" fmla="val 20415"/>
              <a:gd name="f41" fmla="val 58071"/>
              <a:gd name="f42" fmla="val 21882"/>
              <a:gd name="f43" fmla="val 61974"/>
              <a:gd name="f44" fmla="val 21149"/>
              <a:gd name="f45" fmla="val 65777"/>
              <a:gd name="f46" fmla="val 20548"/>
              <a:gd name="f47" fmla="val 68579"/>
              <a:gd name="f48" fmla="val 18847"/>
              <a:gd name="f49" fmla="val 71081"/>
              <a:gd name="f50" fmla="val 18714"/>
              <a:gd name="f51" fmla="val 73916"/>
              <a:gd name="f52" fmla="val 18513"/>
              <a:gd name="f53" fmla="val 78152"/>
              <a:gd name="f54" fmla="val 21549"/>
              <a:gd name="f55" fmla="val 81755"/>
              <a:gd name="f56" fmla="val 21215"/>
              <a:gd name="f57" fmla="val 85991"/>
              <a:gd name="f58" fmla="val 86992"/>
              <a:gd name="f59" fmla="val 20515"/>
              <a:gd name="f60" fmla="val 88760"/>
              <a:gd name="f61" fmla="val 21716"/>
              <a:gd name="f62" fmla="val 89160"/>
              <a:gd name="f63" fmla="val 21916"/>
              <a:gd name="f64" fmla="val 89232"/>
              <a:gd name="f65" fmla="val 22100"/>
              <a:gd name="f66" fmla="val 89265"/>
              <a:gd name="f67" fmla="val 22268"/>
              <a:gd name="f68" fmla="val 23972"/>
              <a:gd name="f69" fmla="val 24072"/>
              <a:gd name="f70" fmla="val 85862"/>
              <a:gd name="f71" fmla="val 23951"/>
              <a:gd name="f72" fmla="val 84891"/>
              <a:gd name="f73" fmla="val 23450"/>
              <a:gd name="f74" fmla="val 80154"/>
              <a:gd name="f75" fmla="val 23250"/>
              <a:gd name="f76" fmla="val 74917"/>
              <a:gd name="f77" fmla="val 26219"/>
              <a:gd name="f78" fmla="val 71181"/>
              <a:gd name="f79" fmla="val 27653"/>
              <a:gd name="f80" fmla="val 69446"/>
              <a:gd name="f81" fmla="val 29688"/>
              <a:gd name="f82" fmla="val 68179"/>
              <a:gd name="f83" fmla="val 30922"/>
              <a:gd name="f84" fmla="val 66344"/>
              <a:gd name="f85" fmla="val 32690"/>
              <a:gd name="f86" fmla="val 63809"/>
              <a:gd name="f87" fmla="val 32757"/>
              <a:gd name="f88" fmla="val 60473"/>
              <a:gd name="f89" fmla="val 33191"/>
              <a:gd name="f90" fmla="val 57404"/>
              <a:gd name="f91" fmla="val 33858"/>
              <a:gd name="f92" fmla="val 52501"/>
              <a:gd name="f93" fmla="val 35526"/>
              <a:gd name="f94" fmla="val 47797"/>
              <a:gd name="f95" fmla="val 38094"/>
              <a:gd name="f96" fmla="val 43628"/>
              <a:gd name="f97" fmla="val 40863"/>
              <a:gd name="f98" fmla="val 39158"/>
              <a:gd name="f99" fmla="val 44032"/>
              <a:gd name="f100" fmla="val 35088"/>
              <a:gd name="f101" fmla="val 45366"/>
              <a:gd name="f102" fmla="val 29918"/>
              <a:gd name="f103" fmla="val 46533"/>
              <a:gd name="f104" fmla="val 25548"/>
              <a:gd name="f105" fmla="val 46233"/>
              <a:gd name="f106" fmla="val 20878"/>
              <a:gd name="f107" fmla="val 44665"/>
              <a:gd name="f108" fmla="val 16608"/>
              <a:gd name="f109" fmla="val 43431"/>
              <a:gd name="f110" fmla="val 13339"/>
              <a:gd name="f111" fmla="val 41430"/>
              <a:gd name="f112" fmla="val 10270"/>
              <a:gd name="f113" fmla="val 38761"/>
              <a:gd name="f114" fmla="val 7902"/>
              <a:gd name="f115" fmla="val 33658"/>
              <a:gd name="f116" fmla="val 3299"/>
              <a:gd name="f117" fmla="val 27153"/>
              <a:gd name="f118" fmla="val 1998"/>
              <a:gd name="f119" fmla="val 20582"/>
              <a:gd name="f120" fmla="val 630"/>
              <a:gd name="f121" fmla="val 18613"/>
              <a:gd name="f122" fmla="val 254"/>
              <a:gd name="f123" fmla="val 16601"/>
              <a:gd name="f124" fmla="*/ f0 1 46534"/>
              <a:gd name="f125" fmla="*/ f1 1 89266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46534"/>
              <a:gd name="f132" fmla="*/ f129 1 89266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46534" h="89266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cubicBezTo>
                  <a:pt x="f2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44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6"/>
                </a:cubicBezTo>
                <a:cubicBezTo>
                  <a:pt x="f68" y="f66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2"/>
                  <a:pt x="f5" y="f2"/>
                </a:cubicBezTo>
                <a:close/>
              </a:path>
            </a:pathLst>
          </a:custGeom>
          <a:solidFill>
            <a:srgbClr val="93808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5" name="Google Shape;1205;p46">
            <a:extLst>
              <a:ext uri="{FF2B5EF4-FFF2-40B4-BE49-F238E27FC236}">
                <a16:creationId xmlns:a16="http://schemas.microsoft.com/office/drawing/2014/main" id="{382F1232-2BF4-4843-8478-B80B0A517879}"/>
              </a:ext>
            </a:extLst>
          </p:cNvPr>
          <p:cNvSpPr/>
          <p:nvPr/>
        </p:nvSpPr>
        <p:spPr>
          <a:xfrm>
            <a:off x="5794552" y="3838578"/>
            <a:ext cx="378058" cy="1305049"/>
          </a:xfrm>
          <a:custGeom>
            <a:avLst/>
            <a:gdLst>
              <a:gd name="f0" fmla="val w"/>
              <a:gd name="f1" fmla="val h"/>
              <a:gd name="f2" fmla="val 0"/>
              <a:gd name="f3" fmla="val 19215"/>
              <a:gd name="f4" fmla="val 108845"/>
              <a:gd name="f5" fmla="val 4504"/>
              <a:gd name="f6" fmla="val 1"/>
              <a:gd name="f7" fmla="val 14711"/>
              <a:gd name="f8" fmla="val 467"/>
              <a:gd name="f9" fmla="val 13344"/>
              <a:gd name="f10" fmla="val 834"/>
              <a:gd name="f11" fmla="val 11442"/>
              <a:gd name="f12" fmla="val 1001"/>
              <a:gd name="f13" fmla="val 10875"/>
              <a:gd name="f14" fmla="val 1034"/>
              <a:gd name="f15" fmla="val 10242"/>
              <a:gd name="f16" fmla="val 1101"/>
              <a:gd name="f17" fmla="val 9574"/>
              <a:gd name="f18" fmla="val 8740"/>
              <a:gd name="f19" fmla="val 7973"/>
              <a:gd name="f20" fmla="val 7239"/>
              <a:gd name="f21" fmla="val 968"/>
              <a:gd name="f22" fmla="val 5638"/>
              <a:gd name="f23" fmla="val 801"/>
              <a:gd name="f24" fmla="val 434"/>
              <a:gd name="f25" fmla="*/ f0 1 19215"/>
              <a:gd name="f26" fmla="*/ f1 1 108845"/>
              <a:gd name="f27" fmla="val f2"/>
              <a:gd name="f28" fmla="val f3"/>
              <a:gd name="f29" fmla="val f4"/>
              <a:gd name="f30" fmla="+- f29 0 f27"/>
              <a:gd name="f31" fmla="+- f28 0 f27"/>
              <a:gd name="f32" fmla="*/ f31 1 19215"/>
              <a:gd name="f33" fmla="*/ f30 1 108845"/>
              <a:gd name="f34" fmla="*/ f27 1 f32"/>
              <a:gd name="f35" fmla="*/ f28 1 f32"/>
              <a:gd name="f36" fmla="*/ f27 1 f33"/>
              <a:gd name="f37" fmla="*/ f29 1 f33"/>
              <a:gd name="f38" fmla="*/ f34 f25 1"/>
              <a:gd name="f39" fmla="*/ f35 f25 1"/>
              <a:gd name="f40" fmla="*/ f37 f26 1"/>
              <a:gd name="f41" fmla="*/ f36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8" t="f41" r="f39" b="f40"/>
            <a:pathLst>
              <a:path w="19215" h="108845">
                <a:moveTo>
                  <a:pt x="f5" y="f2"/>
                </a:moveTo>
                <a:lnTo>
                  <a:pt x="f6" y="f4"/>
                </a:lnTo>
                <a:lnTo>
                  <a:pt x="f3" y="f4"/>
                </a:lnTo>
                <a:lnTo>
                  <a:pt x="f7" y="f2"/>
                </a:ln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5" y="f24"/>
                  <a:pt x="f5" y="f2"/>
                </a:cubicBezTo>
                <a:close/>
              </a:path>
            </a:pathLst>
          </a:cu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6" name="Google Shape;1206;p46">
            <a:extLst>
              <a:ext uri="{FF2B5EF4-FFF2-40B4-BE49-F238E27FC236}">
                <a16:creationId xmlns:a16="http://schemas.microsoft.com/office/drawing/2014/main" id="{4A932BC2-7B24-4BA3-9A5D-DEA825BCF112}"/>
              </a:ext>
            </a:extLst>
          </p:cNvPr>
          <p:cNvSpPr/>
          <p:nvPr/>
        </p:nvSpPr>
        <p:spPr>
          <a:xfrm rot="2830606">
            <a:off x="1928951" y="2085179"/>
            <a:ext cx="1091409" cy="1903991"/>
          </a:xfrm>
          <a:custGeom>
            <a:avLst/>
            <a:gdLst>
              <a:gd name="f0" fmla="val w"/>
              <a:gd name="f1" fmla="val h"/>
              <a:gd name="f2" fmla="val 0"/>
              <a:gd name="f3" fmla="val 46534"/>
              <a:gd name="f4" fmla="val 89266"/>
              <a:gd name="f5" fmla="val 14608"/>
              <a:gd name="f6" fmla="val 12717"/>
              <a:gd name="f7" fmla="val 10843"/>
              <a:gd name="f8" fmla="val 228"/>
              <a:gd name="f9" fmla="val 9040"/>
              <a:gd name="f10" fmla="val 797"/>
              <a:gd name="f11" fmla="val 5337"/>
              <a:gd name="f12" fmla="val 2031"/>
              <a:gd name="f13" fmla="val 2002"/>
              <a:gd name="f14" fmla="val 4867"/>
              <a:gd name="f15" fmla="val 1034"/>
              <a:gd name="f16" fmla="val 8669"/>
              <a:gd name="f17" fmla="val 12739"/>
              <a:gd name="f18" fmla="val 1334"/>
              <a:gd name="f19" fmla="val 16542"/>
              <a:gd name="f20" fmla="val 3202"/>
              <a:gd name="f21" fmla="val 20077"/>
              <a:gd name="f22" fmla="val 4570"/>
              <a:gd name="f23" fmla="val 22679"/>
              <a:gd name="f24" fmla="val 5971"/>
              <a:gd name="f25" fmla="val 25581"/>
              <a:gd name="f26" fmla="val 6638"/>
              <a:gd name="f27" fmla="val 28450"/>
              <a:gd name="f28" fmla="val 7239"/>
              <a:gd name="f29" fmla="val 31219"/>
              <a:gd name="f30" fmla="val 7472"/>
              <a:gd name="f31" fmla="val 34054"/>
              <a:gd name="f32" fmla="val 8239"/>
              <a:gd name="f33" fmla="val 36789"/>
              <a:gd name="f34" fmla="val 10341"/>
              <a:gd name="f35" fmla="val 43861"/>
              <a:gd name="f36" fmla="val 14544"/>
              <a:gd name="f37" fmla="val 48731"/>
              <a:gd name="f38" fmla="val 18347"/>
              <a:gd name="f39" fmla="val 54769"/>
              <a:gd name="f40" fmla="val 20415"/>
              <a:gd name="f41" fmla="val 58071"/>
              <a:gd name="f42" fmla="val 21882"/>
              <a:gd name="f43" fmla="val 61974"/>
              <a:gd name="f44" fmla="val 21149"/>
              <a:gd name="f45" fmla="val 65777"/>
              <a:gd name="f46" fmla="val 20548"/>
              <a:gd name="f47" fmla="val 68579"/>
              <a:gd name="f48" fmla="val 18847"/>
              <a:gd name="f49" fmla="val 71081"/>
              <a:gd name="f50" fmla="val 18714"/>
              <a:gd name="f51" fmla="val 73916"/>
              <a:gd name="f52" fmla="val 18513"/>
              <a:gd name="f53" fmla="val 78152"/>
              <a:gd name="f54" fmla="val 21549"/>
              <a:gd name="f55" fmla="val 81755"/>
              <a:gd name="f56" fmla="val 21215"/>
              <a:gd name="f57" fmla="val 85991"/>
              <a:gd name="f58" fmla="val 86992"/>
              <a:gd name="f59" fmla="val 20515"/>
              <a:gd name="f60" fmla="val 88760"/>
              <a:gd name="f61" fmla="val 21716"/>
              <a:gd name="f62" fmla="val 89160"/>
              <a:gd name="f63" fmla="val 21916"/>
              <a:gd name="f64" fmla="val 89232"/>
              <a:gd name="f65" fmla="val 22100"/>
              <a:gd name="f66" fmla="val 89265"/>
              <a:gd name="f67" fmla="val 22268"/>
              <a:gd name="f68" fmla="val 23972"/>
              <a:gd name="f69" fmla="val 24072"/>
              <a:gd name="f70" fmla="val 85862"/>
              <a:gd name="f71" fmla="val 23951"/>
              <a:gd name="f72" fmla="val 84891"/>
              <a:gd name="f73" fmla="val 23450"/>
              <a:gd name="f74" fmla="val 80154"/>
              <a:gd name="f75" fmla="val 23250"/>
              <a:gd name="f76" fmla="val 74917"/>
              <a:gd name="f77" fmla="val 26219"/>
              <a:gd name="f78" fmla="val 71181"/>
              <a:gd name="f79" fmla="val 27653"/>
              <a:gd name="f80" fmla="val 69446"/>
              <a:gd name="f81" fmla="val 29688"/>
              <a:gd name="f82" fmla="val 68179"/>
              <a:gd name="f83" fmla="val 30922"/>
              <a:gd name="f84" fmla="val 66344"/>
              <a:gd name="f85" fmla="val 32690"/>
              <a:gd name="f86" fmla="val 63809"/>
              <a:gd name="f87" fmla="val 32757"/>
              <a:gd name="f88" fmla="val 60473"/>
              <a:gd name="f89" fmla="val 33191"/>
              <a:gd name="f90" fmla="val 57404"/>
              <a:gd name="f91" fmla="val 33858"/>
              <a:gd name="f92" fmla="val 52501"/>
              <a:gd name="f93" fmla="val 35526"/>
              <a:gd name="f94" fmla="val 47797"/>
              <a:gd name="f95" fmla="val 38094"/>
              <a:gd name="f96" fmla="val 43628"/>
              <a:gd name="f97" fmla="val 40863"/>
              <a:gd name="f98" fmla="val 39158"/>
              <a:gd name="f99" fmla="val 44032"/>
              <a:gd name="f100" fmla="val 35088"/>
              <a:gd name="f101" fmla="val 45366"/>
              <a:gd name="f102" fmla="val 29918"/>
              <a:gd name="f103" fmla="val 46533"/>
              <a:gd name="f104" fmla="val 25548"/>
              <a:gd name="f105" fmla="val 46233"/>
              <a:gd name="f106" fmla="val 20878"/>
              <a:gd name="f107" fmla="val 44665"/>
              <a:gd name="f108" fmla="val 16608"/>
              <a:gd name="f109" fmla="val 43431"/>
              <a:gd name="f110" fmla="val 13339"/>
              <a:gd name="f111" fmla="val 41430"/>
              <a:gd name="f112" fmla="val 10270"/>
              <a:gd name="f113" fmla="val 38761"/>
              <a:gd name="f114" fmla="val 7902"/>
              <a:gd name="f115" fmla="val 33658"/>
              <a:gd name="f116" fmla="val 3299"/>
              <a:gd name="f117" fmla="val 27153"/>
              <a:gd name="f118" fmla="val 1998"/>
              <a:gd name="f119" fmla="val 20582"/>
              <a:gd name="f120" fmla="val 630"/>
              <a:gd name="f121" fmla="val 18613"/>
              <a:gd name="f122" fmla="val 254"/>
              <a:gd name="f123" fmla="val 16601"/>
              <a:gd name="f124" fmla="*/ f0 1 46534"/>
              <a:gd name="f125" fmla="*/ f1 1 89266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46534"/>
              <a:gd name="f132" fmla="*/ f129 1 89266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46534" h="89266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cubicBezTo>
                  <a:pt x="f2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44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6"/>
                </a:cubicBezTo>
                <a:cubicBezTo>
                  <a:pt x="f68" y="f66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2"/>
                  <a:pt x="f5" y="f2"/>
                </a:cubicBezTo>
                <a:close/>
              </a:path>
            </a:pathLst>
          </a:custGeom>
          <a:solidFill>
            <a:srgbClr val="93808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7" name="Google Shape;1207;p46">
            <a:extLst>
              <a:ext uri="{FF2B5EF4-FFF2-40B4-BE49-F238E27FC236}">
                <a16:creationId xmlns:a16="http://schemas.microsoft.com/office/drawing/2014/main" id="{EC3B5DE6-F9E1-4684-ADEE-85B3A4FAEC1F}"/>
              </a:ext>
            </a:extLst>
          </p:cNvPr>
          <p:cNvSpPr/>
          <p:nvPr/>
        </p:nvSpPr>
        <p:spPr>
          <a:xfrm>
            <a:off x="2971379" y="3686175"/>
            <a:ext cx="378058" cy="1457434"/>
          </a:xfrm>
          <a:custGeom>
            <a:avLst/>
            <a:gdLst>
              <a:gd name="f0" fmla="val w"/>
              <a:gd name="f1" fmla="val h"/>
              <a:gd name="f2" fmla="val 0"/>
              <a:gd name="f3" fmla="val 19215"/>
              <a:gd name="f4" fmla="val 108845"/>
              <a:gd name="f5" fmla="val 4504"/>
              <a:gd name="f6" fmla="val 1"/>
              <a:gd name="f7" fmla="val 14711"/>
              <a:gd name="f8" fmla="val 467"/>
              <a:gd name="f9" fmla="val 13344"/>
              <a:gd name="f10" fmla="val 834"/>
              <a:gd name="f11" fmla="val 11442"/>
              <a:gd name="f12" fmla="val 1001"/>
              <a:gd name="f13" fmla="val 10875"/>
              <a:gd name="f14" fmla="val 1034"/>
              <a:gd name="f15" fmla="val 10242"/>
              <a:gd name="f16" fmla="val 1101"/>
              <a:gd name="f17" fmla="val 9574"/>
              <a:gd name="f18" fmla="val 8740"/>
              <a:gd name="f19" fmla="val 7973"/>
              <a:gd name="f20" fmla="val 7239"/>
              <a:gd name="f21" fmla="val 968"/>
              <a:gd name="f22" fmla="val 5638"/>
              <a:gd name="f23" fmla="val 801"/>
              <a:gd name="f24" fmla="val 434"/>
              <a:gd name="f25" fmla="*/ f0 1 19215"/>
              <a:gd name="f26" fmla="*/ f1 1 108845"/>
              <a:gd name="f27" fmla="val f2"/>
              <a:gd name="f28" fmla="val f3"/>
              <a:gd name="f29" fmla="val f4"/>
              <a:gd name="f30" fmla="+- f29 0 f27"/>
              <a:gd name="f31" fmla="+- f28 0 f27"/>
              <a:gd name="f32" fmla="*/ f31 1 19215"/>
              <a:gd name="f33" fmla="*/ f30 1 108845"/>
              <a:gd name="f34" fmla="*/ f27 1 f32"/>
              <a:gd name="f35" fmla="*/ f28 1 f32"/>
              <a:gd name="f36" fmla="*/ f27 1 f33"/>
              <a:gd name="f37" fmla="*/ f29 1 f33"/>
              <a:gd name="f38" fmla="*/ f34 f25 1"/>
              <a:gd name="f39" fmla="*/ f35 f25 1"/>
              <a:gd name="f40" fmla="*/ f37 f26 1"/>
              <a:gd name="f41" fmla="*/ f36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8" t="f41" r="f39" b="f40"/>
            <a:pathLst>
              <a:path w="19215" h="108845">
                <a:moveTo>
                  <a:pt x="f5" y="f2"/>
                </a:moveTo>
                <a:lnTo>
                  <a:pt x="f6" y="f4"/>
                </a:lnTo>
                <a:lnTo>
                  <a:pt x="f3" y="f4"/>
                </a:lnTo>
                <a:lnTo>
                  <a:pt x="f7" y="f2"/>
                </a:ln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5" y="f24"/>
                  <a:pt x="f5" y="f2"/>
                </a:cubicBezTo>
                <a:close/>
              </a:path>
            </a:pathLst>
          </a:cu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8" name="Google Shape;1208;p46">
            <a:extLst>
              <a:ext uri="{FF2B5EF4-FFF2-40B4-BE49-F238E27FC236}">
                <a16:creationId xmlns:a16="http://schemas.microsoft.com/office/drawing/2014/main" id="{8F8758F9-81D2-41AE-92E5-D0419E208EDD}"/>
              </a:ext>
            </a:extLst>
          </p:cNvPr>
          <p:cNvSpPr/>
          <p:nvPr/>
        </p:nvSpPr>
        <p:spPr>
          <a:xfrm>
            <a:off x="4467749" y="3257092"/>
            <a:ext cx="243596" cy="4920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6F1E1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9" name="Google Shape;1209;p46">
            <a:extLst>
              <a:ext uri="{FF2B5EF4-FFF2-40B4-BE49-F238E27FC236}">
                <a16:creationId xmlns:a16="http://schemas.microsoft.com/office/drawing/2014/main" id="{7053CE5D-9C0F-4348-9A47-5E1C23275F7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145078" y="2539563"/>
            <a:ext cx="1639500" cy="669596"/>
          </a:xfrm>
        </p:spPr>
        <p:txBody>
          <a:bodyPr anchor="b"/>
          <a:lstStyle/>
          <a:p>
            <a:pPr lvl="0"/>
            <a:r>
              <a:rPr lang="en-GB" sz="3300">
                <a:solidFill>
                  <a:srgbClr val="F3E1CE"/>
                </a:solidFill>
                <a:latin typeface="Barlow Medium"/>
                <a:cs typeface="B Nazanin" panose="00000700000000000000" pitchFamily="2" charset="-78"/>
              </a:rPr>
              <a:t>40%</a:t>
            </a:r>
          </a:p>
        </p:txBody>
      </p:sp>
      <p:sp>
        <p:nvSpPr>
          <p:cNvPr id="10" name="Google Shape;1210;p46">
            <a:extLst>
              <a:ext uri="{FF2B5EF4-FFF2-40B4-BE49-F238E27FC236}">
                <a16:creationId xmlns:a16="http://schemas.microsoft.com/office/drawing/2014/main" id="{2FC66E29-DD41-464C-9BB5-0C6D3E36A915}"/>
              </a:ext>
            </a:extLst>
          </p:cNvPr>
          <p:cNvSpPr/>
          <p:nvPr/>
        </p:nvSpPr>
        <p:spPr>
          <a:xfrm flipH="1">
            <a:off x="3513517" y="1363251"/>
            <a:ext cx="1870359" cy="2126702"/>
          </a:xfrm>
          <a:custGeom>
            <a:avLst/>
            <a:gdLst>
              <a:gd name="f0" fmla="val w"/>
              <a:gd name="f1" fmla="val h"/>
              <a:gd name="f2" fmla="val 0"/>
              <a:gd name="f3" fmla="val 49036"/>
              <a:gd name="f4" fmla="val 125599"/>
              <a:gd name="f5" fmla="val 18314"/>
              <a:gd name="f6" fmla="val 16921"/>
              <a:gd name="f7" fmla="val 15545"/>
              <a:gd name="f8" fmla="val 200"/>
              <a:gd name="f9" fmla="val 14244"/>
              <a:gd name="f10" fmla="val 701"/>
              <a:gd name="f11" fmla="val 10408"/>
              <a:gd name="f12" fmla="val 2202"/>
              <a:gd name="f13" fmla="val 8140"/>
              <a:gd name="f14" fmla="val 6138"/>
              <a:gd name="f15" fmla="val 6505"/>
              <a:gd name="f16" fmla="val 9907"/>
              <a:gd name="f17" fmla="val 1402"/>
              <a:gd name="f18" fmla="val 21716"/>
              <a:gd name="f19" fmla="val 1"/>
              <a:gd name="f20" fmla="val 36093"/>
              <a:gd name="f21" fmla="val 6972"/>
              <a:gd name="f22" fmla="val 46901"/>
              <a:gd name="f23" fmla="val 9641"/>
              <a:gd name="f24" fmla="val 51037"/>
              <a:gd name="f25" fmla="val 13510"/>
              <a:gd name="f26" fmla="val 54706"/>
              <a:gd name="f27" fmla="val 14077"/>
              <a:gd name="f28" fmla="val 59576"/>
              <a:gd name="f29" fmla="val 14644"/>
              <a:gd name="f30" fmla="val 64180"/>
              <a:gd name="f31" fmla="val 12143"/>
              <a:gd name="f32" fmla="val 68683"/>
              <a:gd name="f33" fmla="val 12676"/>
              <a:gd name="f34" fmla="val 73253"/>
              <a:gd name="f35" fmla="val 13410"/>
              <a:gd name="f36" fmla="val 79390"/>
              <a:gd name="f37" fmla="val 19348"/>
              <a:gd name="f38" fmla="val 83593"/>
              <a:gd name="f39" fmla="val 21382"/>
              <a:gd name="f40" fmla="val 89398"/>
              <a:gd name="f41" fmla="val 22216"/>
              <a:gd name="f42" fmla="val 91699"/>
              <a:gd name="f43" fmla="val 22383"/>
              <a:gd name="f44" fmla="val 94234"/>
              <a:gd name="f45" fmla="val 21916"/>
              <a:gd name="f46" fmla="val 96603"/>
              <a:gd name="f47" fmla="val 21182"/>
              <a:gd name="f48" fmla="val 100372"/>
              <a:gd name="f49" fmla="val 18914"/>
              <a:gd name="f50" fmla="val 103474"/>
              <a:gd name="f51" fmla="val 17913"/>
              <a:gd name="f52" fmla="val 107110"/>
              <a:gd name="f53" fmla="val 16312"/>
              <a:gd name="f54" fmla="val 112948"/>
              <a:gd name="f55" fmla="val 18180"/>
              <a:gd name="f56" fmla="val 118418"/>
              <a:gd name="f57" fmla="val 20749"/>
              <a:gd name="f58" fmla="val 123622"/>
              <a:gd name="f59" fmla="val 21082"/>
              <a:gd name="f60" fmla="val 124289"/>
              <a:gd name="f61" fmla="val 21483"/>
              <a:gd name="f62" fmla="val 124990"/>
              <a:gd name="f63" fmla="val 22083"/>
              <a:gd name="f64" fmla="val 125423"/>
              <a:gd name="f65" fmla="val 22221"/>
              <a:gd name="f66" fmla="val 125534"/>
              <a:gd name="f67" fmla="val 22405"/>
              <a:gd name="f68" fmla="val 22559"/>
              <a:gd name="f69" fmla="val 22591"/>
              <a:gd name="f70" fmla="val 22621"/>
              <a:gd name="f71" fmla="val 125596"/>
              <a:gd name="f72" fmla="val 22650"/>
              <a:gd name="f73" fmla="val 125590"/>
              <a:gd name="f74" fmla="val 23017"/>
              <a:gd name="f75" fmla="val 125557"/>
              <a:gd name="f76" fmla="val 23217"/>
              <a:gd name="f77" fmla="val 125090"/>
              <a:gd name="f78" fmla="val 23317"/>
              <a:gd name="f79" fmla="val 124656"/>
              <a:gd name="f80" fmla="val 23484"/>
              <a:gd name="f81" fmla="val 123555"/>
              <a:gd name="f82" fmla="val 23084"/>
              <a:gd name="f83" fmla="val 122488"/>
              <a:gd name="f84" fmla="val 22984"/>
              <a:gd name="f85" fmla="val 121387"/>
              <a:gd name="f86" fmla="val 22850"/>
              <a:gd name="f87" fmla="val 120253"/>
              <a:gd name="f88" fmla="val 22884"/>
              <a:gd name="f89" fmla="val 119119"/>
              <a:gd name="f90" fmla="val 23050"/>
              <a:gd name="f91" fmla="val 117985"/>
              <a:gd name="f92" fmla="val 23717"/>
              <a:gd name="f93" fmla="val 113782"/>
              <a:gd name="f94" fmla="val 26653"/>
              <a:gd name="f95" fmla="val 110946"/>
              <a:gd name="f96" fmla="val 28654"/>
              <a:gd name="f97" fmla="val 107310"/>
              <a:gd name="f98" fmla="val 30989"/>
              <a:gd name="f99" fmla="val 103107"/>
              <a:gd name="f100" fmla="val 31723"/>
              <a:gd name="f101" fmla="val 98037"/>
              <a:gd name="f102" fmla="val 30656"/>
              <a:gd name="f103" fmla="val 93367"/>
              <a:gd name="f104" fmla="val 29555"/>
              <a:gd name="f105" fmla="val 88630"/>
              <a:gd name="f106" fmla="val 26753"/>
              <a:gd name="f107" fmla="val 84194"/>
              <a:gd name="f108" fmla="val 27220"/>
              <a:gd name="f109" fmla="val 27654"/>
              <a:gd name="f110" fmla="val 75087"/>
              <a:gd name="f111" fmla="val 30589"/>
              <a:gd name="f112" fmla="val 71418"/>
              <a:gd name="f113" fmla="val 31356"/>
              <a:gd name="f114" fmla="val 67115"/>
              <a:gd name="f115" fmla="val 31890"/>
              <a:gd name="f116" fmla="val 64046"/>
              <a:gd name="f117" fmla="val 31189"/>
              <a:gd name="f118" fmla="val 60877"/>
              <a:gd name="f119" fmla="val 31323"/>
              <a:gd name="f120" fmla="val 57708"/>
              <a:gd name="f121" fmla="val 31523"/>
              <a:gd name="f122" fmla="val 51604"/>
              <a:gd name="f123" fmla="val 34759"/>
              <a:gd name="f124" fmla="val 46033"/>
              <a:gd name="f125" fmla="val 38561"/>
              <a:gd name="f126" fmla="val 41263"/>
              <a:gd name="f127" fmla="val 41697"/>
              <a:gd name="f128" fmla="val 37360"/>
              <a:gd name="f129" fmla="val 45366"/>
              <a:gd name="f130" fmla="val 33691"/>
              <a:gd name="f131" fmla="val 47101"/>
              <a:gd name="f132" fmla="val 29021"/>
              <a:gd name="f133" fmla="val 24218"/>
              <a:gd name="f134" fmla="val 48502"/>
              <a:gd name="f135" fmla="val 18514"/>
              <a:gd name="f136" fmla="val 45533"/>
              <a:gd name="f137" fmla="val 14311"/>
              <a:gd name="f138" fmla="val 44265"/>
              <a:gd name="f139" fmla="val 12509"/>
              <a:gd name="f140" fmla="val 42664"/>
              <a:gd name="f141" fmla="val 11008"/>
              <a:gd name="f142" fmla="val 40996"/>
              <a:gd name="f143" fmla="val 9674"/>
              <a:gd name="f144" fmla="val 35593"/>
              <a:gd name="f145" fmla="val 5304"/>
              <a:gd name="f146" fmla="val 29255"/>
              <a:gd name="f147" fmla="val 1902"/>
              <a:gd name="f148" fmla="val 22483"/>
              <a:gd name="f149" fmla="val 501"/>
              <a:gd name="f150" fmla="val 21116"/>
              <a:gd name="f151" fmla="val 19706"/>
              <a:gd name="f152" fmla="*/ f0 1 49036"/>
              <a:gd name="f153" fmla="*/ f1 1 125599"/>
              <a:gd name="f154" fmla="val f2"/>
              <a:gd name="f155" fmla="val f3"/>
              <a:gd name="f156" fmla="val f4"/>
              <a:gd name="f157" fmla="+- f156 0 f154"/>
              <a:gd name="f158" fmla="+- f155 0 f154"/>
              <a:gd name="f159" fmla="*/ f158 1 49036"/>
              <a:gd name="f160" fmla="*/ f157 1 125599"/>
              <a:gd name="f161" fmla="*/ f154 1 f159"/>
              <a:gd name="f162" fmla="*/ f155 1 f159"/>
              <a:gd name="f163" fmla="*/ f154 1 f160"/>
              <a:gd name="f164" fmla="*/ f156 1 f160"/>
              <a:gd name="f165" fmla="*/ f161 f152 1"/>
              <a:gd name="f166" fmla="*/ f162 f152 1"/>
              <a:gd name="f167" fmla="*/ f164 f153 1"/>
              <a:gd name="f168" fmla="*/ f163 f15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5" t="f168" r="f166" b="f167"/>
            <a:pathLst>
              <a:path w="49036" h="12559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ubicBezTo>
                  <a:pt x="f59" y="f60"/>
                  <a:pt x="f61" y="f62"/>
                  <a:pt x="f63" y="f64"/>
                </a:cubicBezTo>
                <a:cubicBezTo>
                  <a:pt x="f65" y="f66"/>
                  <a:pt x="f67" y="f4"/>
                  <a:pt x="f68" y="f4"/>
                </a:cubicBezTo>
                <a:cubicBezTo>
                  <a:pt x="f69" y="f4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102" y="f103"/>
                </a:cubicBezTo>
                <a:cubicBezTo>
                  <a:pt x="f104" y="f105"/>
                  <a:pt x="f106" y="f107"/>
                  <a:pt x="f108" y="f36"/>
                </a:cubicBezTo>
                <a:cubicBezTo>
                  <a:pt x="f109" y="f110"/>
                  <a:pt x="f111" y="f112"/>
                  <a:pt x="f113" y="f114"/>
                </a:cubicBez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3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43"/>
                </a:cubicBezTo>
                <a:cubicBezTo>
                  <a:pt x="f144" y="f145"/>
                  <a:pt x="f146" y="f147"/>
                  <a:pt x="f148" y="f149"/>
                </a:cubicBezTo>
                <a:cubicBezTo>
                  <a:pt x="f150" y="f8"/>
                  <a:pt x="f151" y="f2"/>
                  <a:pt x="f5" y="f2"/>
                </a:cubicBezTo>
                <a:close/>
              </a:path>
            </a:pathLst>
          </a:custGeom>
          <a:solidFill>
            <a:srgbClr val="93808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1" name="Google Shape;1211;p46">
            <a:extLst>
              <a:ext uri="{FF2B5EF4-FFF2-40B4-BE49-F238E27FC236}">
                <a16:creationId xmlns:a16="http://schemas.microsoft.com/office/drawing/2014/main" id="{3798626D-354D-4C1C-B972-0F6EC31FEA6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716523" y="1508046"/>
            <a:ext cx="1639500" cy="669596"/>
          </a:xfrm>
        </p:spPr>
        <p:txBody>
          <a:bodyPr anchor="b"/>
          <a:lstStyle/>
          <a:p>
            <a:pPr lvl="0"/>
            <a:r>
              <a:rPr lang="en-GB" sz="3300">
                <a:solidFill>
                  <a:srgbClr val="F3E1CE"/>
                </a:solidFill>
                <a:latin typeface="Barlow Medium"/>
                <a:cs typeface="B Nazanin" panose="00000700000000000000" pitchFamily="2" charset="-78"/>
              </a:rPr>
              <a:t>90%</a:t>
            </a:r>
          </a:p>
        </p:txBody>
      </p:sp>
      <p:sp>
        <p:nvSpPr>
          <p:cNvPr id="12" name="Google Shape;1212;p46">
            <a:extLst>
              <a:ext uri="{FF2B5EF4-FFF2-40B4-BE49-F238E27FC236}">
                <a16:creationId xmlns:a16="http://schemas.microsoft.com/office/drawing/2014/main" id="{F1CA90DB-F933-439A-B77D-D4AC6C6D9A5C}"/>
              </a:ext>
            </a:extLst>
          </p:cNvPr>
          <p:cNvSpPr/>
          <p:nvPr/>
        </p:nvSpPr>
        <p:spPr>
          <a:xfrm>
            <a:off x="4348346" y="3292726"/>
            <a:ext cx="482391" cy="1850745"/>
          </a:xfrm>
          <a:custGeom>
            <a:avLst/>
            <a:gdLst>
              <a:gd name="f0" fmla="val w"/>
              <a:gd name="f1" fmla="val h"/>
              <a:gd name="f2" fmla="val 0"/>
              <a:gd name="f3" fmla="val 24518"/>
              <a:gd name="f4" fmla="val 138867"/>
              <a:gd name="f5" fmla="val 5738"/>
              <a:gd name="f6" fmla="val 1"/>
              <a:gd name="f7" fmla="val 18747"/>
              <a:gd name="f8" fmla="val 568"/>
              <a:gd name="f9" fmla="val 17046"/>
              <a:gd name="f10" fmla="val 1068"/>
              <a:gd name="f11" fmla="val 14611"/>
              <a:gd name="f12" fmla="val 1302"/>
              <a:gd name="f13" fmla="val 13877"/>
              <a:gd name="f14" fmla="val 1335"/>
              <a:gd name="f15" fmla="val 13076"/>
              <a:gd name="f16" fmla="val 1369"/>
              <a:gd name="f17" fmla="val 12242"/>
              <a:gd name="f18" fmla="val 11208"/>
              <a:gd name="f19" fmla="val 10174"/>
              <a:gd name="f20" fmla="val 9273"/>
              <a:gd name="f21" fmla="val 1202"/>
              <a:gd name="f22" fmla="val 7172"/>
              <a:gd name="f23" fmla="val 1002"/>
              <a:gd name="f24" fmla="val 535"/>
              <a:gd name="f25" fmla="*/ f0 1 24518"/>
              <a:gd name="f26" fmla="*/ f1 1 138867"/>
              <a:gd name="f27" fmla="val f2"/>
              <a:gd name="f28" fmla="val f3"/>
              <a:gd name="f29" fmla="val f4"/>
              <a:gd name="f30" fmla="+- f29 0 f27"/>
              <a:gd name="f31" fmla="+- f28 0 f27"/>
              <a:gd name="f32" fmla="*/ f31 1 24518"/>
              <a:gd name="f33" fmla="*/ f30 1 138867"/>
              <a:gd name="f34" fmla="*/ f27 1 f32"/>
              <a:gd name="f35" fmla="*/ f28 1 f32"/>
              <a:gd name="f36" fmla="*/ f27 1 f33"/>
              <a:gd name="f37" fmla="*/ f29 1 f33"/>
              <a:gd name="f38" fmla="*/ f34 f25 1"/>
              <a:gd name="f39" fmla="*/ f35 f25 1"/>
              <a:gd name="f40" fmla="*/ f37 f26 1"/>
              <a:gd name="f41" fmla="*/ f36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8" t="f41" r="f39" b="f40"/>
            <a:pathLst>
              <a:path w="24518" h="138867">
                <a:moveTo>
                  <a:pt x="f5" y="f6"/>
                </a:moveTo>
                <a:lnTo>
                  <a:pt x="f2" y="f4"/>
                </a:lnTo>
                <a:lnTo>
                  <a:pt x="f3" y="f4"/>
                </a:lnTo>
                <a:lnTo>
                  <a:pt x="f7" y="f6"/>
                </a:ln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2"/>
                  <a:pt x="f20" y="f21"/>
                </a:cubicBezTo>
                <a:cubicBezTo>
                  <a:pt x="f22" y="f23"/>
                  <a:pt x="f5" y="f24"/>
                  <a:pt x="f5" y="f6"/>
                </a:cubicBezTo>
                <a:close/>
              </a:path>
            </a:pathLst>
          </a:custGeom>
          <a:solidFill>
            <a:srgbClr val="E4BBA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13" name="Google Shape;1213;p46">
            <a:extLst>
              <a:ext uri="{FF2B5EF4-FFF2-40B4-BE49-F238E27FC236}">
                <a16:creationId xmlns:a16="http://schemas.microsoft.com/office/drawing/2014/main" id="{F453CDA6-F19B-42AF-82AF-3A9404860B0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59429" y="2387160"/>
            <a:ext cx="1639500" cy="669596"/>
          </a:xfrm>
        </p:spPr>
        <p:txBody>
          <a:bodyPr anchor="b"/>
          <a:lstStyle/>
          <a:p>
            <a:pPr lvl="0"/>
            <a:r>
              <a:rPr lang="en-GB" sz="3300">
                <a:solidFill>
                  <a:srgbClr val="F3E1CE"/>
                </a:solidFill>
                <a:latin typeface="Barlow Medium"/>
                <a:cs typeface="B Nazanin" panose="00000700000000000000" pitchFamily="2" charset="-78"/>
              </a:rPr>
              <a:t>70%</a:t>
            </a:r>
          </a:p>
        </p:txBody>
      </p:sp>
      <p:grpSp>
        <p:nvGrpSpPr>
          <p:cNvPr id="15" name="Google Shape;1215;p46">
            <a:extLst>
              <a:ext uri="{FF2B5EF4-FFF2-40B4-BE49-F238E27FC236}">
                <a16:creationId xmlns:a16="http://schemas.microsoft.com/office/drawing/2014/main" id="{24647938-9B65-45C2-B109-6A9CF6C34FB3}"/>
              </a:ext>
            </a:extLst>
          </p:cNvPr>
          <p:cNvGrpSpPr/>
          <p:nvPr/>
        </p:nvGrpSpPr>
        <p:grpSpPr>
          <a:xfrm>
            <a:off x="2874060" y="3872283"/>
            <a:ext cx="572697" cy="572697"/>
            <a:chOff x="2874060" y="3872283"/>
            <a:chExt cx="572697" cy="572697"/>
          </a:xfrm>
        </p:grpSpPr>
        <p:sp>
          <p:nvSpPr>
            <p:cNvPr id="16" name="Google Shape;1216;p46">
              <a:extLst>
                <a:ext uri="{FF2B5EF4-FFF2-40B4-BE49-F238E27FC236}">
                  <a16:creationId xmlns:a16="http://schemas.microsoft.com/office/drawing/2014/main" id="{B5D2C728-4B98-45F8-A9AB-D08C5BDD6D82}"/>
                </a:ext>
              </a:extLst>
            </p:cNvPr>
            <p:cNvSpPr/>
            <p:nvPr/>
          </p:nvSpPr>
          <p:spPr>
            <a:xfrm rot="10799991">
              <a:off x="2874060" y="3872283"/>
              <a:ext cx="572697" cy="572697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EDD2B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7" name="Google Shape;1217;p46">
              <a:extLst>
                <a:ext uri="{FF2B5EF4-FFF2-40B4-BE49-F238E27FC236}">
                  <a16:creationId xmlns:a16="http://schemas.microsoft.com/office/drawing/2014/main" id="{E87536A0-438A-4C0B-82B8-0A12502CC9B3}"/>
                </a:ext>
              </a:extLst>
            </p:cNvPr>
            <p:cNvSpPr/>
            <p:nvPr/>
          </p:nvSpPr>
          <p:spPr>
            <a:xfrm rot="10799991">
              <a:off x="2928960" y="3954835"/>
              <a:ext cx="517797" cy="466499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18" name="Google Shape;1218;p46">
            <a:extLst>
              <a:ext uri="{FF2B5EF4-FFF2-40B4-BE49-F238E27FC236}">
                <a16:creationId xmlns:a16="http://schemas.microsoft.com/office/drawing/2014/main" id="{53441506-5A3D-4ADB-8FAF-D32ED5CFF167}"/>
              </a:ext>
            </a:extLst>
          </p:cNvPr>
          <p:cNvSpPr/>
          <p:nvPr/>
        </p:nvSpPr>
        <p:spPr>
          <a:xfrm>
            <a:off x="3033064" y="4028581"/>
            <a:ext cx="320698" cy="260119"/>
          </a:xfrm>
          <a:custGeom>
            <a:avLst/>
            <a:gdLst>
              <a:gd name="f0" fmla="val 180"/>
              <a:gd name="f1" fmla="val w"/>
              <a:gd name="f2" fmla="val h"/>
              <a:gd name="f3" fmla="val 0"/>
              <a:gd name="f4" fmla="val 8688"/>
              <a:gd name="f5" fmla="val 7151"/>
              <a:gd name="f6" fmla="val 5678"/>
              <a:gd name="f7" fmla="val 4639"/>
              <a:gd name="f8" fmla="val 3643"/>
              <a:gd name="f9" fmla="val 810"/>
              <a:gd name="f10" fmla="val 3652"/>
              <a:gd name="f11" fmla="val 2026"/>
              <a:gd name="f12" fmla="val 2070"/>
              <a:gd name="f13" fmla="val 3551"/>
              <a:gd name="f14" fmla="val 3219"/>
              <a:gd name="f15" fmla="val 2012"/>
              <a:gd name="f16" fmla="val 2887"/>
              <a:gd name="f17" fmla="val 1940"/>
              <a:gd name="f18" fmla="val 2570"/>
              <a:gd name="f19" fmla="val 1839"/>
              <a:gd name="f20" fmla="val 1819"/>
              <a:gd name="f21" fmla="val 1579"/>
              <a:gd name="f22" fmla="val 1155"/>
              <a:gd name="f23" fmla="val 1160"/>
              <a:gd name="f24" fmla="val 592"/>
              <a:gd name="f25" fmla="val 612"/>
              <a:gd name="f26" fmla="val 390"/>
              <a:gd name="f27" fmla="val 410"/>
              <a:gd name="f28" fmla="val 375"/>
              <a:gd name="f29" fmla="val 395"/>
              <a:gd name="f30" fmla="val 358"/>
              <a:gd name="f31" fmla="val 388"/>
              <a:gd name="f32" fmla="val 342"/>
              <a:gd name="f33" fmla="val 312"/>
              <a:gd name="f34" fmla="val 284"/>
              <a:gd name="f35" fmla="val 275"/>
              <a:gd name="f36" fmla="val 438"/>
              <a:gd name="f37" fmla="val 202"/>
              <a:gd name="f38" fmla="val 727"/>
              <a:gd name="f39" fmla="val 1492"/>
              <a:gd name="f40" fmla="val 318"/>
              <a:gd name="f41" fmla="val 2301"/>
              <a:gd name="f42" fmla="val 982"/>
              <a:gd name="f43" fmla="val 2734"/>
              <a:gd name="f44" fmla="val 852"/>
              <a:gd name="f45" fmla="val 708"/>
              <a:gd name="f46" fmla="val 2719"/>
              <a:gd name="f47" fmla="val 578"/>
              <a:gd name="f48" fmla="val 2690"/>
              <a:gd name="f49" fmla="val 332"/>
              <a:gd name="f50" fmla="val 2633"/>
              <a:gd name="f51" fmla="val 327"/>
              <a:gd name="f52" fmla="val 2631"/>
              <a:gd name="f53" fmla="val 321"/>
              <a:gd name="f54" fmla="val 2630"/>
              <a:gd name="f55" fmla="val 315"/>
              <a:gd name="f56" fmla="val 278"/>
              <a:gd name="f57" fmla="val 246"/>
              <a:gd name="f58" fmla="val 2667"/>
              <a:gd name="f59" fmla="val 2705"/>
              <a:gd name="f60" fmla="val 289"/>
              <a:gd name="f61" fmla="val 2950"/>
              <a:gd name="f62" fmla="val 3513"/>
              <a:gd name="f63" fmla="val 751"/>
              <a:gd name="f64" fmla="val 3990"/>
              <a:gd name="f65" fmla="val 1256"/>
              <a:gd name="f66" fmla="val 4221"/>
              <a:gd name="f67" fmla="val 1314"/>
              <a:gd name="f68" fmla="val 4249"/>
              <a:gd name="f69" fmla="val 1299"/>
              <a:gd name="f70" fmla="val 4336"/>
              <a:gd name="f71" fmla="val 1242"/>
              <a:gd name="f72" fmla="val 4350"/>
              <a:gd name="f73" fmla="val 967"/>
              <a:gd name="f74" fmla="val 910"/>
              <a:gd name="f75" fmla="val 4365"/>
              <a:gd name="f76" fmla="val 881"/>
              <a:gd name="f77" fmla="val 4408"/>
              <a:gd name="f78" fmla="val 4452"/>
              <a:gd name="f79" fmla="val 1040"/>
              <a:gd name="f80" fmla="val 4697"/>
              <a:gd name="f81" fmla="val 5173"/>
              <a:gd name="f82" fmla="val 1790"/>
              <a:gd name="f83" fmla="val 5491"/>
              <a:gd name="f84" fmla="val 2324"/>
              <a:gd name="f85" fmla="val 5563"/>
              <a:gd name="f86" fmla="val 2382"/>
              <a:gd name="f87" fmla="val 5577"/>
              <a:gd name="f88" fmla="val 2397"/>
              <a:gd name="f89" fmla="val 5650"/>
              <a:gd name="f90" fmla="val 2353"/>
              <a:gd name="f91" fmla="val 5693"/>
              <a:gd name="f92" fmla="val 1891"/>
              <a:gd name="f93" fmla="val 6025"/>
              <a:gd name="f94" fmla="val 1357"/>
              <a:gd name="f95" fmla="val 6256"/>
              <a:gd name="f96" fmla="val 794"/>
              <a:gd name="f97" fmla="val 6357"/>
              <a:gd name="f98" fmla="val 188"/>
              <a:gd name="f99" fmla="val 6458"/>
              <a:gd name="f100" fmla="val 116"/>
              <a:gd name="f101" fmla="val 6472"/>
              <a:gd name="f102" fmla="val 6559"/>
              <a:gd name="f103" fmla="val 174"/>
              <a:gd name="f104" fmla="val 6588"/>
              <a:gd name="f105" fmla="val 6804"/>
              <a:gd name="f106" fmla="val 1328"/>
              <a:gd name="f107" fmla="val 7035"/>
              <a:gd name="f108" fmla="val 1949"/>
              <a:gd name="f109" fmla="val 5385"/>
              <a:gd name="f110" fmla="val 7136"/>
              <a:gd name="f111" fmla="val 7680"/>
              <a:gd name="f112" fmla="val 4870"/>
              <a:gd name="f113" fmla="val 7694"/>
              <a:gd name="f114" fmla="val 2055"/>
              <a:gd name="f115" fmla="val 1983"/>
              <a:gd name="f116" fmla="val 1969"/>
              <a:gd name="f117" fmla="val 7896"/>
              <a:gd name="f118" fmla="val 8070"/>
              <a:gd name="f119" fmla="val 1680"/>
              <a:gd name="f120" fmla="val 8243"/>
              <a:gd name="f121" fmla="val 1507"/>
              <a:gd name="f122" fmla="val 8647"/>
              <a:gd name="f123" fmla="val 1088"/>
              <a:gd name="f124" fmla="val 8687"/>
              <a:gd name="f125" fmla="val 1048"/>
              <a:gd name="f126" fmla="val 8653"/>
              <a:gd name="f127" fmla="val 971"/>
              <a:gd name="f128" fmla="val 8591"/>
              <a:gd name="f129" fmla="val 8586"/>
              <a:gd name="f130" fmla="val 8580"/>
              <a:gd name="f131" fmla="val 8575"/>
              <a:gd name="f132" fmla="val 973"/>
              <a:gd name="f133" fmla="val 8012"/>
              <a:gd name="f134" fmla="val 1117"/>
              <a:gd name="f135" fmla="val 7824"/>
              <a:gd name="f136" fmla="val 1146"/>
              <a:gd name="f137" fmla="val 7820"/>
              <a:gd name="f138" fmla="val 1147"/>
              <a:gd name="f139" fmla="val 7816"/>
              <a:gd name="f140" fmla="val 7812"/>
              <a:gd name="f141" fmla="val 7761"/>
              <a:gd name="f142" fmla="val 7728"/>
              <a:gd name="f143" fmla="val 1070"/>
              <a:gd name="f144" fmla="val 7781"/>
              <a:gd name="f145" fmla="val 1030"/>
              <a:gd name="f146" fmla="val 7839"/>
              <a:gd name="f147" fmla="val 915"/>
              <a:gd name="f148" fmla="val 7954"/>
              <a:gd name="f149" fmla="val 857"/>
              <a:gd name="f150" fmla="val 8402"/>
              <a:gd name="f151" fmla="val 366"/>
              <a:gd name="f152" fmla="val 8439"/>
              <a:gd name="f153" fmla="val 329"/>
              <a:gd name="f154" fmla="val 8401"/>
              <a:gd name="f155" fmla="val 259"/>
              <a:gd name="f156" fmla="val 8353"/>
              <a:gd name="f157" fmla="val 8346"/>
              <a:gd name="f158" fmla="val 8338"/>
              <a:gd name="f159" fmla="val 261"/>
              <a:gd name="f160" fmla="val 8330"/>
              <a:gd name="f161" fmla="val 265"/>
              <a:gd name="f162" fmla="val 7709"/>
              <a:gd name="f163" fmla="val 467"/>
              <a:gd name="f164" fmla="val 7521"/>
              <a:gd name="f165" fmla="val 525"/>
              <a:gd name="f166" fmla="val 7334"/>
              <a:gd name="f167" fmla="val 583"/>
              <a:gd name="f168" fmla="val 7131"/>
              <a:gd name="f169" fmla="val 7117"/>
              <a:gd name="f170" fmla="val 7088"/>
              <a:gd name="f171" fmla="val 597"/>
              <a:gd name="f172" fmla="val 7074"/>
              <a:gd name="f173" fmla="val 6667"/>
              <a:gd name="f174" fmla="val 6168"/>
              <a:gd name="f175" fmla="*/ f1 1 8688"/>
              <a:gd name="f176" fmla="*/ f2 1 7151"/>
              <a:gd name="f177" fmla="val f3"/>
              <a:gd name="f178" fmla="val f4"/>
              <a:gd name="f179" fmla="val f5"/>
              <a:gd name="f180" fmla="+- f179 0 f177"/>
              <a:gd name="f181" fmla="+- f178 0 f177"/>
              <a:gd name="f182" fmla="*/ f181 1 8688"/>
              <a:gd name="f183" fmla="*/ f180 1 7151"/>
              <a:gd name="f184" fmla="*/ f177 1 f182"/>
              <a:gd name="f185" fmla="*/ f178 1 f182"/>
              <a:gd name="f186" fmla="*/ f177 1 f183"/>
              <a:gd name="f187" fmla="*/ f179 1 f183"/>
              <a:gd name="f188" fmla="*/ f184 f175 1"/>
              <a:gd name="f189" fmla="*/ f185 f175 1"/>
              <a:gd name="f190" fmla="*/ f187 f176 1"/>
              <a:gd name="f191" fmla="*/ f186 f17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8" t="f191" r="f189" b="f190"/>
            <a:pathLst>
              <a:path w="8688" h="7151">
                <a:moveTo>
                  <a:pt x="f6" y="f3"/>
                </a:moveTo>
                <a:cubicBezTo>
                  <a:pt x="f7" y="f3"/>
                  <a:pt x="f8" y="f9"/>
                  <a:pt x="f10" y="f11"/>
                </a:cubicBezTo>
                <a:lnTo>
                  <a:pt x="f10" y="f12"/>
                </a:lnTo>
                <a:lnTo>
                  <a:pt x="f13" y="f12"/>
                </a:lnTo>
                <a:cubicBezTo>
                  <a:pt x="f14" y="f15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32" y="f31"/>
                </a:cubicBezTo>
                <a:cubicBezTo>
                  <a:pt x="f33" y="f31"/>
                  <a:pt x="f34" y="f27"/>
                  <a:pt x="f35" y="f36"/>
                </a:cubicBezTo>
                <a:lnTo>
                  <a:pt x="f37" y="f38"/>
                </a:lnTo>
                <a:cubicBezTo>
                  <a:pt x="f3" y="f39"/>
                  <a:pt x="f40" y="f41"/>
                  <a:pt x="f42" y="f43"/>
                </a:cubicBezTo>
                <a:cubicBezTo>
                  <a:pt x="f44" y="f43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4"/>
                </a:cubicBezTo>
                <a:cubicBezTo>
                  <a:pt x="f56" y="f54"/>
                  <a:pt x="f57" y="f58"/>
                  <a:pt x="f57" y="f59"/>
                </a:cubicBezTo>
                <a:lnTo>
                  <a:pt x="f60" y="f61"/>
                </a:lnTo>
                <a:cubicBezTo>
                  <a:pt x="f26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lnTo>
                  <a:pt x="f73" y="f72"/>
                </a:lnTo>
                <a:cubicBezTo>
                  <a:pt x="f74" y="f75"/>
                  <a:pt x="f76" y="f77"/>
                  <a:pt x="f74" y="f78"/>
                </a:cubicBezTo>
                <a:lnTo>
                  <a:pt x="f79" y="f80"/>
                </a:lnTo>
                <a:cubicBezTo>
                  <a:pt x="f67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lnTo>
                  <a:pt x="f98" y="f99"/>
                </a:lnTo>
                <a:cubicBezTo>
                  <a:pt x="f100" y="f101"/>
                  <a:pt x="f100" y="f102"/>
                  <a:pt x="f103" y="f104"/>
                </a:cubicBezTo>
                <a:lnTo>
                  <a:pt x="f63" y="f105"/>
                </a:lnTo>
                <a:cubicBezTo>
                  <a:pt x="f106" y="f107"/>
                  <a:pt x="f108" y="f5"/>
                  <a:pt x="f18" y="f5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113" y="f11"/>
                </a:lnTo>
                <a:lnTo>
                  <a:pt x="f113" y="f115"/>
                </a:lnTo>
                <a:lnTo>
                  <a:pt x="f113" y="f116"/>
                </a:lnTo>
                <a:cubicBezTo>
                  <a:pt x="f117" y="f19"/>
                  <a:pt x="f118" y="f119"/>
                  <a:pt x="f120" y="f121"/>
                </a:cubicBezTo>
                <a:lnTo>
                  <a:pt x="f122" y="f123"/>
                </a:lnTo>
                <a:cubicBezTo>
                  <a:pt x="f124" y="f125"/>
                  <a:pt x="f126" y="f127"/>
                  <a:pt x="f128" y="f127"/>
                </a:cubicBezTo>
                <a:cubicBezTo>
                  <a:pt x="f129" y="f127"/>
                  <a:pt x="f130" y="f127"/>
                  <a:pt x="f131" y="f132"/>
                </a:cubicBez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38"/>
                  <a:pt x="f140" y="f138"/>
                </a:cubicBezTo>
                <a:cubicBezTo>
                  <a:pt x="f141" y="f138"/>
                  <a:pt x="f142" y="f143"/>
                  <a:pt x="f144" y="f145"/>
                </a:cubicBezTo>
                <a:cubicBezTo>
                  <a:pt x="f146" y="f132"/>
                  <a:pt x="f117" y="f147"/>
                  <a:pt x="f148" y="f149"/>
                </a:cubicBezTo>
                <a:lnTo>
                  <a:pt x="f150" y="f151"/>
                </a:lnTo>
                <a:cubicBezTo>
                  <a:pt x="f152" y="f153"/>
                  <a:pt x="f154" y="f155"/>
                  <a:pt x="f156" y="f155"/>
                </a:cubicBezTo>
                <a:cubicBezTo>
                  <a:pt x="f157" y="f155"/>
                  <a:pt x="f158" y="f159"/>
                  <a:pt x="f160" y="f161"/>
                </a:cubicBezTo>
                <a:lnTo>
                  <a:pt x="f162" y="f163"/>
                </a:lnTo>
                <a:cubicBezTo>
                  <a:pt x="f164" y="f165"/>
                  <a:pt x="f166" y="f167"/>
                  <a:pt x="f168" y="f25"/>
                </a:cubicBezTo>
                <a:cubicBezTo>
                  <a:pt x="f169" y="f25"/>
                  <a:pt x="f170" y="f171"/>
                  <a:pt x="f172" y="f167"/>
                </a:cubicBezTo>
                <a:cubicBezTo>
                  <a:pt x="f173" y="f0"/>
                  <a:pt x="f174" y="f3"/>
                  <a:pt x="f6" y="f3"/>
                </a:cubicBezTo>
                <a:close/>
              </a:path>
            </a:pathLst>
          </a:custGeom>
          <a:solidFill>
            <a:srgbClr val="61444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0" name="Google Shape;1220;p46">
            <a:extLst>
              <a:ext uri="{FF2B5EF4-FFF2-40B4-BE49-F238E27FC236}">
                <a16:creationId xmlns:a16="http://schemas.microsoft.com/office/drawing/2014/main" id="{02A1DCD4-45E9-4598-8C42-ED601CD0114C}"/>
              </a:ext>
            </a:extLst>
          </p:cNvPr>
          <p:cNvSpPr/>
          <p:nvPr/>
        </p:nvSpPr>
        <p:spPr>
          <a:xfrm rot="10799991">
            <a:off x="4303203" y="3497690"/>
            <a:ext cx="572697" cy="57269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EDD2B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1" name="Google Shape;1221;p46">
            <a:extLst>
              <a:ext uri="{FF2B5EF4-FFF2-40B4-BE49-F238E27FC236}">
                <a16:creationId xmlns:a16="http://schemas.microsoft.com/office/drawing/2014/main" id="{3E1719C5-991A-4102-BAA5-46B97D6BDF45}"/>
              </a:ext>
            </a:extLst>
          </p:cNvPr>
          <p:cNvSpPr/>
          <p:nvPr/>
        </p:nvSpPr>
        <p:spPr>
          <a:xfrm rot="10799991">
            <a:off x="4358103" y="3580251"/>
            <a:ext cx="517797" cy="4664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6F1E1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2" name="Google Shape;1222;p46">
            <a:extLst>
              <a:ext uri="{FF2B5EF4-FFF2-40B4-BE49-F238E27FC236}">
                <a16:creationId xmlns:a16="http://schemas.microsoft.com/office/drawing/2014/main" id="{C66EE7C3-CF40-4910-97DB-C2386F7A5443}"/>
              </a:ext>
            </a:extLst>
          </p:cNvPr>
          <p:cNvSpPr/>
          <p:nvPr/>
        </p:nvSpPr>
        <p:spPr>
          <a:xfrm>
            <a:off x="4475722" y="3642073"/>
            <a:ext cx="238045" cy="342845"/>
          </a:xfrm>
          <a:custGeom>
            <a:avLst/>
            <a:gdLst>
              <a:gd name="f0" fmla="val w"/>
              <a:gd name="f1" fmla="val h"/>
              <a:gd name="f2" fmla="val 0"/>
              <a:gd name="f3" fmla="val 7407"/>
              <a:gd name="f4" fmla="val 10668"/>
              <a:gd name="f5" fmla="val 6208"/>
              <a:gd name="f6" fmla="val 4086"/>
              <a:gd name="f7" fmla="val 14"/>
              <a:gd name="f8" fmla="val 2079"/>
              <a:gd name="f9" fmla="val 1732"/>
              <a:gd name="f10" fmla="val 3854"/>
              <a:gd name="f11" fmla="val 4114"/>
              <a:gd name="f12" fmla="val 4129"/>
              <a:gd name="f13" fmla="val 2051"/>
              <a:gd name="f14" fmla="val 4157"/>
              <a:gd name="f15" fmla="val 2036"/>
              <a:gd name="f16" fmla="val 174"/>
              <a:gd name="f17" fmla="val 73"/>
              <a:gd name="f18" fmla="val 1"/>
              <a:gd name="f19" fmla="val 4230"/>
              <a:gd name="f20" fmla="val 4331"/>
              <a:gd name="f21" fmla="val 6048"/>
              <a:gd name="f22" fmla="val 6149"/>
              <a:gd name="f23" fmla="val 6236"/>
              <a:gd name="f24" fmla="val 6251"/>
              <a:gd name="f25" fmla="val 6279"/>
              <a:gd name="f26" fmla="val 10220"/>
              <a:gd name="f27" fmla="val 10235"/>
              <a:gd name="f28" fmla="val 10249"/>
              <a:gd name="f29" fmla="val 2108"/>
              <a:gd name="f30" fmla="val 10264"/>
              <a:gd name="f31" fmla="val 2743"/>
              <a:gd name="f32" fmla="val 10495"/>
              <a:gd name="f33" fmla="val 3422"/>
              <a:gd name="f34" fmla="val 10624"/>
              <a:gd name="f35" fmla="val 4100"/>
              <a:gd name="f36" fmla="val 4144"/>
              <a:gd name="f37" fmla="val 10639"/>
              <a:gd name="f38" fmla="val 4158"/>
              <a:gd name="f39" fmla="val 4187"/>
              <a:gd name="f40" fmla="val 7218"/>
              <a:gd name="f41" fmla="val 7319"/>
              <a:gd name="f42" fmla="val 7406"/>
              <a:gd name="f43" fmla="val 4143"/>
              <a:gd name="f44" fmla="val 2714"/>
              <a:gd name="f45" fmla="val 5068"/>
              <a:gd name="f46" fmla="val 1992"/>
              <a:gd name="f47" fmla="val 1891"/>
              <a:gd name="f48" fmla="val 173"/>
              <a:gd name="f49" fmla="val 72"/>
              <a:gd name="f50" fmla="*/ f0 1 7407"/>
              <a:gd name="f51" fmla="*/ f1 1 10668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7407"/>
              <a:gd name="f58" fmla="*/ f55 1 10668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7407" h="10668">
                <a:moveTo>
                  <a:pt x="f5" y="f2"/>
                </a:moveTo>
                <a:cubicBezTo>
                  <a:pt x="f6" y="f7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9"/>
                  <a:pt x="f18" y="f20"/>
                </a:cubicBezTo>
                <a:lnTo>
                  <a:pt x="f18" y="f21"/>
                </a:lnTo>
                <a:cubicBezTo>
                  <a:pt x="f18" y="f22"/>
                  <a:pt x="f17" y="f23"/>
                  <a:pt x="f16" y="f23"/>
                </a:cubicBezTo>
                <a:lnTo>
                  <a:pt x="f15" y="f23"/>
                </a:lnTo>
                <a:cubicBezTo>
                  <a:pt x="f13" y="f23"/>
                  <a:pt x="f8" y="f24"/>
                  <a:pt x="f8" y="f25"/>
                </a:cubicBezTo>
                <a:lnTo>
                  <a:pt x="f8" y="f26"/>
                </a:lnTo>
                <a:cubicBezTo>
                  <a:pt x="f8" y="f27"/>
                  <a:pt x="f8" y="f28"/>
                  <a:pt x="f29" y="f30"/>
                </a:cubicBezTo>
                <a:cubicBezTo>
                  <a:pt x="f31" y="f32"/>
                  <a:pt x="f33" y="f34"/>
                  <a:pt x="f35" y="f4"/>
                </a:cubicBezTo>
                <a:cubicBezTo>
                  <a:pt x="f12" y="f4"/>
                  <a:pt x="f36" y="f37"/>
                  <a:pt x="f36" y="f34"/>
                </a:cubicBezTo>
                <a:lnTo>
                  <a:pt x="f36" y="f25"/>
                </a:lnTo>
                <a:cubicBezTo>
                  <a:pt x="f36" y="f24"/>
                  <a:pt x="f38" y="f23"/>
                  <a:pt x="f39" y="f23"/>
                </a:cubicBezTo>
                <a:lnTo>
                  <a:pt x="f40" y="f23"/>
                </a:lnTo>
                <a:cubicBezTo>
                  <a:pt x="f41" y="f23"/>
                  <a:pt x="f42" y="f22"/>
                  <a:pt x="f42" y="f21"/>
                </a:cubicBezTo>
                <a:lnTo>
                  <a:pt x="f42" y="f20"/>
                </a:lnTo>
                <a:cubicBezTo>
                  <a:pt x="f42" y="f19"/>
                  <a:pt x="f41" y="f43"/>
                  <a:pt x="f40" y="f43"/>
                </a:cubicBezTo>
                <a:lnTo>
                  <a:pt x="f39" y="f43"/>
                </a:lnTo>
                <a:cubicBezTo>
                  <a:pt x="f38" y="f43"/>
                  <a:pt x="f36" y="f12"/>
                  <a:pt x="f36" y="f35"/>
                </a:cubicBezTo>
                <a:lnTo>
                  <a:pt x="f36" y="f10"/>
                </a:lnTo>
                <a:cubicBezTo>
                  <a:pt x="f36" y="f44"/>
                  <a:pt x="f45" y="f8"/>
                  <a:pt x="f5" y="f8"/>
                </a:cubicBezTo>
                <a:lnTo>
                  <a:pt x="f40" y="f8"/>
                </a:lnTo>
                <a:cubicBezTo>
                  <a:pt x="f41" y="f8"/>
                  <a:pt x="f42" y="f46"/>
                  <a:pt x="f42" y="f47"/>
                </a:cubicBezTo>
                <a:lnTo>
                  <a:pt x="f42" y="f48"/>
                </a:lnTo>
                <a:cubicBezTo>
                  <a:pt x="f42" y="f49"/>
                  <a:pt x="f41" y="f2"/>
                  <a:pt x="f40" y="f2"/>
                </a:cubicBezTo>
                <a:close/>
              </a:path>
            </a:pathLst>
          </a:custGeom>
          <a:solidFill>
            <a:srgbClr val="61444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grpSp>
        <p:nvGrpSpPr>
          <p:cNvPr id="24" name="Google Shape;1224;p46">
            <a:extLst>
              <a:ext uri="{FF2B5EF4-FFF2-40B4-BE49-F238E27FC236}">
                <a16:creationId xmlns:a16="http://schemas.microsoft.com/office/drawing/2014/main" id="{1AE808BB-2174-4AA2-8587-73F9FA4A4F61}"/>
              </a:ext>
            </a:extLst>
          </p:cNvPr>
          <p:cNvGrpSpPr/>
          <p:nvPr/>
        </p:nvGrpSpPr>
        <p:grpSpPr>
          <a:xfrm>
            <a:off x="5697233" y="4031105"/>
            <a:ext cx="572697" cy="572697"/>
            <a:chOff x="5697233" y="4031105"/>
            <a:chExt cx="572697" cy="572697"/>
          </a:xfrm>
        </p:grpSpPr>
        <p:sp>
          <p:nvSpPr>
            <p:cNvPr id="25" name="Google Shape;1225;p46">
              <a:extLst>
                <a:ext uri="{FF2B5EF4-FFF2-40B4-BE49-F238E27FC236}">
                  <a16:creationId xmlns:a16="http://schemas.microsoft.com/office/drawing/2014/main" id="{C32C64E9-059B-4CD3-8DC4-CDDF73A17AE6}"/>
                </a:ext>
              </a:extLst>
            </p:cNvPr>
            <p:cNvSpPr/>
            <p:nvPr/>
          </p:nvSpPr>
          <p:spPr>
            <a:xfrm rot="10799991">
              <a:off x="5697233" y="4031105"/>
              <a:ext cx="572697" cy="572697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EDD2B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26;p46">
              <a:extLst>
                <a:ext uri="{FF2B5EF4-FFF2-40B4-BE49-F238E27FC236}">
                  <a16:creationId xmlns:a16="http://schemas.microsoft.com/office/drawing/2014/main" id="{99BEA31A-6B44-4593-8F36-0088F3856C67}"/>
                </a:ext>
              </a:extLst>
            </p:cNvPr>
            <p:cNvSpPr/>
            <p:nvPr/>
          </p:nvSpPr>
          <p:spPr>
            <a:xfrm rot="10799991">
              <a:off x="5752133" y="4113666"/>
              <a:ext cx="517797" cy="466499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1227;p46">
            <a:extLst>
              <a:ext uri="{FF2B5EF4-FFF2-40B4-BE49-F238E27FC236}">
                <a16:creationId xmlns:a16="http://schemas.microsoft.com/office/drawing/2014/main" id="{0900ECFD-C6FB-4A7D-8F2A-C000F8AA1F66}"/>
              </a:ext>
            </a:extLst>
          </p:cNvPr>
          <p:cNvGrpSpPr/>
          <p:nvPr/>
        </p:nvGrpSpPr>
        <p:grpSpPr>
          <a:xfrm>
            <a:off x="5813517" y="4195230"/>
            <a:ext cx="340120" cy="244446"/>
            <a:chOff x="5813517" y="4195230"/>
            <a:chExt cx="340120" cy="244446"/>
          </a:xfrm>
        </p:grpSpPr>
        <p:sp>
          <p:nvSpPr>
            <p:cNvPr id="28" name="Google Shape;1228;p46">
              <a:extLst>
                <a:ext uri="{FF2B5EF4-FFF2-40B4-BE49-F238E27FC236}">
                  <a16:creationId xmlns:a16="http://schemas.microsoft.com/office/drawing/2014/main" id="{3F4C57E1-D50C-4E5F-BB56-CCD6375EA947}"/>
                </a:ext>
              </a:extLst>
            </p:cNvPr>
            <p:cNvSpPr/>
            <p:nvPr/>
          </p:nvSpPr>
          <p:spPr>
            <a:xfrm>
              <a:off x="5813517" y="4195230"/>
              <a:ext cx="340120" cy="2444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36"/>
                <a:gd name="f4" fmla="val 7727"/>
                <a:gd name="f5" fmla="val 5118"/>
                <a:gd name="f6" fmla="val 3685"/>
                <a:gd name="f7" fmla="val 2253"/>
                <a:gd name="f8" fmla="val 83"/>
                <a:gd name="f9" fmla="val 824"/>
                <a:gd name="f10" fmla="val 249"/>
                <a:gd name="f11" fmla="val 564"/>
                <a:gd name="f12" fmla="val 278"/>
                <a:gd name="f13" fmla="val 347"/>
                <a:gd name="f14" fmla="val 480"/>
                <a:gd name="f15" fmla="val 304"/>
                <a:gd name="f16" fmla="val 755"/>
                <a:gd name="f17" fmla="val 1"/>
                <a:gd name="f18" fmla="val 2819"/>
                <a:gd name="f19" fmla="val 4912"/>
                <a:gd name="f20" fmla="val 6976"/>
                <a:gd name="f21" fmla="val 7236"/>
                <a:gd name="f22" fmla="val 7453"/>
                <a:gd name="f23" fmla="val 7482"/>
                <a:gd name="f24" fmla="val 7640"/>
                <a:gd name="f25" fmla="val 3682"/>
                <a:gd name="f26" fmla="val 7712"/>
                <a:gd name="f27" fmla="val 5125"/>
                <a:gd name="f28" fmla="val 6554"/>
                <a:gd name="f29" fmla="val 7984"/>
                <a:gd name="f30" fmla="val 9413"/>
                <a:gd name="f31" fmla="val 9673"/>
                <a:gd name="f32" fmla="val 9889"/>
                <a:gd name="f33" fmla="val 9932"/>
                <a:gd name="f34" fmla="val 6551"/>
                <a:gd name="f35" fmla="*/ f0 1 10236"/>
                <a:gd name="f36" fmla="*/ f1 1 7727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10236"/>
                <a:gd name="f43" fmla="*/ f40 1 7727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10236" h="772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7" y="f19"/>
                    <a:pt x="f15" y="f20"/>
                  </a:cubicBezTo>
                  <a:cubicBezTo>
                    <a:pt x="f13" y="f21"/>
                    <a:pt x="f11" y="f22"/>
                    <a:pt x="f9" y="f23"/>
                  </a:cubicBezTo>
                  <a:cubicBezTo>
                    <a:pt x="f7" y="f24"/>
                    <a:pt x="f25" y="f26"/>
                    <a:pt x="f27" y="f4"/>
                  </a:cubicBezTo>
                  <a:cubicBezTo>
                    <a:pt x="f28" y="f26"/>
                    <a:pt x="f29" y="f24"/>
                    <a:pt x="f30" y="f23"/>
                  </a:cubicBezTo>
                  <a:cubicBezTo>
                    <a:pt x="f31" y="f22"/>
                    <a:pt x="f32" y="f21"/>
                    <a:pt x="f33" y="f20"/>
                  </a:cubicBezTo>
                  <a:cubicBezTo>
                    <a:pt x="f3" y="f19"/>
                    <a:pt x="f3" y="f18"/>
                    <a:pt x="f33" y="f16"/>
                  </a:cubicBezTo>
                  <a:cubicBezTo>
                    <a:pt x="f32" y="f14"/>
                    <a:pt x="f31" y="f12"/>
                    <a:pt x="f30" y="f10"/>
                  </a:cubicBezTo>
                  <a:cubicBezTo>
                    <a:pt x="f29" y="f8"/>
                    <a:pt x="f34" y="f2"/>
                    <a:pt x="f5" y="f2"/>
                  </a:cubicBezTo>
                  <a:close/>
                </a:path>
              </a:pathLst>
            </a:custGeom>
            <a:solidFill>
              <a:srgbClr val="61444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29;p46">
              <a:extLst>
                <a:ext uri="{FF2B5EF4-FFF2-40B4-BE49-F238E27FC236}">
                  <a16:creationId xmlns:a16="http://schemas.microsoft.com/office/drawing/2014/main" id="{7ABB34F9-673C-46F7-A580-DEA8C7A9A8D2}"/>
                </a:ext>
              </a:extLst>
            </p:cNvPr>
            <p:cNvSpPr/>
            <p:nvPr/>
          </p:nvSpPr>
          <p:spPr>
            <a:xfrm>
              <a:off x="5933898" y="4255590"/>
              <a:ext cx="124733" cy="123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54"/>
                <a:gd name="f4" fmla="val 3911"/>
                <a:gd name="f5" fmla="val 129"/>
                <a:gd name="f6" fmla="val 58"/>
                <a:gd name="f7" fmla="val 60"/>
                <a:gd name="f8" fmla="val 136"/>
                <a:gd name="f9" fmla="val 3774"/>
                <a:gd name="f10" fmla="val 3850"/>
                <a:gd name="f11" fmla="val 3910"/>
                <a:gd name="f12" fmla="val 123"/>
                <a:gd name="f13" fmla="val 144"/>
                <a:gd name="f14" fmla="val 166"/>
                <a:gd name="f15" fmla="val 3904"/>
                <a:gd name="f16" fmla="val 188"/>
                <a:gd name="f17" fmla="val 3890"/>
                <a:gd name="f18" fmla="val 3667"/>
                <a:gd name="f19" fmla="val 2071"/>
                <a:gd name="f20" fmla="val 3753"/>
                <a:gd name="f21" fmla="val 2027"/>
                <a:gd name="f22" fmla="val 1883"/>
                <a:gd name="f23" fmla="val 1840"/>
                <a:gd name="f24" fmla="val 202"/>
                <a:gd name="f25" fmla="val 21"/>
                <a:gd name="f26" fmla="val 177"/>
                <a:gd name="f27" fmla="val 7"/>
                <a:gd name="f28" fmla="val 153"/>
                <a:gd name="f29" fmla="*/ f0 1 3754"/>
                <a:gd name="f30" fmla="*/ f1 1 391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754"/>
                <a:gd name="f37" fmla="*/ f34 1 391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754" h="3911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12" y="f11"/>
                  </a:cubicBezTo>
                  <a:cubicBezTo>
                    <a:pt x="f13" y="f11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solidFill>
              <a:srgbClr val="F6F1E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30" name="Google Shape;1230;p46">
            <a:extLst>
              <a:ext uri="{FF2B5EF4-FFF2-40B4-BE49-F238E27FC236}">
                <a16:creationId xmlns:a16="http://schemas.microsoft.com/office/drawing/2014/main" id="{D715CF65-DE66-4DD0-9FB1-3D876093BDE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586127" y="2539572"/>
            <a:ext cx="1358581" cy="700796"/>
          </a:xfrm>
        </p:spPr>
        <p:txBody>
          <a:bodyPr anchor="ctr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31" name="Google Shape;1231;p46">
            <a:extLst>
              <a:ext uri="{FF2B5EF4-FFF2-40B4-BE49-F238E27FC236}">
                <a16:creationId xmlns:a16="http://schemas.microsoft.com/office/drawing/2014/main" id="{4CA0380A-18EB-41A6-9D82-269C0C09A4E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784375" y="2371578"/>
            <a:ext cx="1130097" cy="700796"/>
          </a:xfrm>
        </p:spPr>
        <p:txBody>
          <a:bodyPr anchor="ctr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cs typeface="B Nazanin" panose="00000700000000000000" pitchFamily="2" charset="-78"/>
            </a:endParaRPr>
          </a:p>
        </p:txBody>
      </p:sp>
      <p:sp>
        <p:nvSpPr>
          <p:cNvPr id="32" name="Google Shape;1232;p46">
            <a:extLst>
              <a:ext uri="{FF2B5EF4-FFF2-40B4-BE49-F238E27FC236}">
                <a16:creationId xmlns:a16="http://schemas.microsoft.com/office/drawing/2014/main" id="{08851B28-772A-4E6E-AC22-64E8B7BE146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78948" y="1492447"/>
            <a:ext cx="1420437" cy="700796"/>
          </a:xfrm>
        </p:spPr>
        <p:txBody>
          <a:bodyPr anchor="ctr" anchorCtr="1"/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600" dirty="0">
                <a:cs typeface="B Nazanin" panose="00000700000000000000" pitchFamily="2" charset="-78"/>
              </a:rPr>
              <a:t>قالب پاورپوینت محیط زیست قابل ویرایش می باشد</a:t>
            </a:r>
            <a:endParaRPr lang="en-US" sz="16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ollution Reduction Social Media by Slidesg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1829</Words>
  <Application>Microsoft Office PowerPoint</Application>
  <PresentationFormat>On-screen Show (16:9)</PresentationFormat>
  <Paragraphs>319</Paragraphs>
  <Slides>49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6" baseType="lpstr">
      <vt:lpstr>Amatic SC</vt:lpstr>
      <vt:lpstr>Arial</vt:lpstr>
      <vt:lpstr>Arial Black</vt:lpstr>
      <vt:lpstr>Barlow</vt:lpstr>
      <vt:lpstr>Barlow Medium</vt:lpstr>
      <vt:lpstr>Barlow SemiBold</vt:lpstr>
      <vt:lpstr>Calibri</vt:lpstr>
      <vt:lpstr>Calibri Light</vt:lpstr>
      <vt:lpstr>Catamaran</vt:lpstr>
      <vt:lpstr>Lato</vt:lpstr>
      <vt:lpstr>Lato Black</vt:lpstr>
      <vt:lpstr>Montserrat</vt:lpstr>
      <vt:lpstr>Montserrat Light</vt:lpstr>
      <vt:lpstr>Open Sans Light</vt:lpstr>
      <vt:lpstr>Roboto</vt:lpstr>
      <vt:lpstr>Roboto Medium</vt:lpstr>
      <vt:lpstr>Pollution Reduction Social Media by Slidesgo</vt:lpstr>
      <vt:lpstr>آلودگی مشکلات زیست محیطی</vt:lpstr>
      <vt:lpstr>فهرست مطالب</vt:lpstr>
      <vt:lpstr>PowerPoint Presentation</vt:lpstr>
      <vt:lpstr>01</vt:lpstr>
      <vt:lpstr>تاریخ ما</vt:lpstr>
      <vt:lpstr>چه چیزی ما را متمایز می کند؟</vt:lpstr>
      <vt:lpstr>اصول راهنما</vt:lpstr>
      <vt:lpstr>-کسی معروف</vt:lpstr>
      <vt:lpstr>برترین سایت های شبکه های اجتماعی</vt:lpstr>
      <vt:lpstr>02</vt:lpstr>
      <vt:lpstr>جمعیت مخاطبان</vt:lpstr>
      <vt:lpstr>شخص خریدار</vt:lpstr>
      <vt:lpstr>تجزیه و تحلیل رقابت</vt:lpstr>
      <vt:lpstr>03</vt:lpstr>
      <vt:lpstr>تصویری به ارزش هزاران کلمه</vt:lpstr>
      <vt:lpstr>یک تصویر همیشه این مفهوم را تقویت می کند</vt:lpstr>
      <vt:lpstr>اهداف</vt:lpstr>
      <vt:lpstr>استراتژی</vt:lpstr>
      <vt:lpstr>ویژگی های موضوع</vt:lpstr>
      <vt:lpstr>04</vt:lpstr>
      <vt:lpstr>زمینه های تخصصی ما</vt:lpstr>
      <vt:lpstr>ما چه محتوایی هستیم قصد ایجاد؟</vt:lpstr>
      <vt:lpstr>ما چه لحنی هستیم قصد استفاده دارید؟</vt:lpstr>
      <vt:lpstr>ما چه پلتفرم هایی هستیم قصد استفاده دارید؟</vt:lpstr>
      <vt:lpstr>$20,000</vt:lpstr>
      <vt:lpstr>نمای کلی KPI</vt:lpstr>
      <vt:lpstr>تیم ما</vt:lpstr>
      <vt:lpstr>اینفوگرافیک </vt:lpstr>
      <vt:lpstr>اینفوگرافیک </vt:lpstr>
      <vt:lpstr>اینفوگرافیک </vt:lpstr>
      <vt:lpstr>اینفوگرافیک </vt:lpstr>
      <vt:lpstr>اینفوگرافیک </vt:lpstr>
      <vt:lpstr>اینفوگرافیک </vt:lpstr>
      <vt:lpstr>PowerPoint Presentation</vt:lpstr>
      <vt:lpstr>با تشکر از شما دوستان عزیز... !</vt:lpstr>
      <vt:lpstr>منابع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... و مجموعه آیکون های قابل ویرایش ما</vt:lpstr>
      <vt:lpstr>نمادهای برتر</vt:lpstr>
    </vt:vector>
  </TitlesOfParts>
  <Manager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2023-10-14T06:07:25Z</dcterms:modified>
  <cp:category/>
</cp:coreProperties>
</file>