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256" r:id="rId4"/>
    <p:sldId id="307" r:id="rId5"/>
    <p:sldId id="1751" r:id="rId6"/>
    <p:sldId id="311" r:id="rId7"/>
    <p:sldId id="329" r:id="rId8"/>
    <p:sldId id="334" r:id="rId9"/>
    <p:sldId id="300" r:id="rId10"/>
    <p:sldId id="3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6" y="48"/>
      </p:cViewPr>
      <p:guideLst>
        <p:guide orient="horz" pos="2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C5DD"/>
            </a:solidFill>
            <a:ln w="4762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1-1B63-4FBF-A087-7835E6BBED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3-1B63-4FBF-A087-7835E6BBED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5-1B63-4FBF-A087-7835E6BBED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7-1B63-4FBF-A087-7835E6BBED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9-1B63-4FBF-A087-7835E6BBED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B-1B63-4FBF-A087-7835E6BBEDC4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1.5</c:v>
                </c:pt>
                <c:pt idx="5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  <c:pt idx="5">
                        <c:v>Item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C-1B63-4FBF-A087-7835E6BBE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136198784"/>
        <c:axId val="136200576"/>
      </c:barChart>
      <c:catAx>
        <c:axId val="136198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6200576"/>
        <c:crosses val="autoZero"/>
        <c:auto val="1"/>
        <c:lblAlgn val="ctr"/>
        <c:lblOffset val="100"/>
        <c:noMultiLvlLbl val="0"/>
      </c:catAx>
      <c:valAx>
        <c:axId val="1362005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3619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9B7351-ABF8-453E-9A0A-066D87349F80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7C15F9-1741-421C-891A-CD2AE33D0443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BA9FF3-E682-4427-8807-6A30127CEC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608E2CC-BDA0-4E9F-A5A5-6082720CE94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9A5806-3EDF-4056-B49A-1F398A9321F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E47BE7-65B4-4E0E-BC69-8E00BF79549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969507-8CE6-4F74-A9C6-6CF7CDF32D7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3E03C9-8E45-4F3A-BC7C-683F130978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0079A0B-EAC8-426D-A53A-14F9F020715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2782863-5F6C-4B15-BC6F-3A587F5575F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68EB35-1F66-4A20-A2B2-3C304C650E3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25F2ED-EAC2-48D2-B917-59F5F0EC78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B9A09F0-5241-4D63-B999-6646DE71C2A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F67B66-8C1A-4056-86BC-8233A0D946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A7CFC54-0EA2-4F4B-A2B9-2C1D3526273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6DF1755-EFA7-4E43-9EF2-CB6DC8A07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F7440D-DEFD-4915-AF46-F45919693E18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62469EB-79EC-4E81-91D6-E337FD754DA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538816-B547-4F90-A250-ACAA727DC945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EBD90-2276-4EB2-8584-C69509DBFC35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CEEA3D-2662-4E24-81ED-DD6A7A6BCF65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0F0F8D-3566-488B-9E28-360120EDB981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A629DB-7FEB-4DD7-BE3D-4DEEB7FBA611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E3FD-6A50-47E3-8316-CBB74604147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E322E7-D34F-4713-9140-35922A3D36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80FE902-B52A-4418-AA61-0E4B0D4FC65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0C457F-1FAB-4F92-9B11-2ED36E661B4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E31EA-DBA4-4DB7-9872-BB9AF450855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AE1E4FC7-51EE-4727-B9D8-D4BAE73DEFB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5B7381B2-9503-4167-8382-36B97C06CFE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8085FCDA-B2B4-4F13-8BFC-2F547FF8D51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0EC5D94-4442-44FE-A79B-07A7784370C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7231B65-7801-4942-9BD8-D6A48FDAF7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F3F591CB-7615-4C8F-AE44-009F14750A2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3100BF-C86F-4EF9-81C7-5D0B59833D2C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734481-ABD5-4BF9-81FC-499C13934421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C16350-5435-47B8-8C16-226094D8BA64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14A566F-14BB-40E3-A620-501DF9AA13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5482E24-C492-4296-9E9B-B9D196CA8DB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A0836E3-93F8-4668-945B-1E88B64BD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0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5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F0FD4-6F97-47ED-A461-D3F8BDE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B33E-54F3-4E17-99A5-B0DDE1B064C8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3711C-EF66-4CBB-931B-D15A01B7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ED0EF-3425-49D4-89E1-7248A020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9500-24E7-4E06-BE51-7FBB4662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2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877E4C1-15F1-4ACE-A9CE-AC54C0E40B8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603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7" r:id="rId16"/>
    <p:sldLayoutId id="2147483699" r:id="rId17"/>
    <p:sldLayoutId id="214748370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4800" y="5214257"/>
            <a:ext cx="4615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altLang="ko-KR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B Nazanin" panose="00000700000000000000" pitchFamily="2" charset="-78"/>
              </a:rPr>
              <a:t>تم : مدیریت زمان و برنامه ریزی</a:t>
            </a:r>
            <a:endParaRPr lang="en-US" altLang="ko-KR" sz="32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511957" y="4030262"/>
            <a:ext cx="503988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altLang="ko-KR" sz="3733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700000000000000" pitchFamily="2" charset="-78"/>
              </a:rPr>
              <a:t>قالب پاورپوینت مدیریت زمان</a:t>
            </a:r>
            <a:endParaRPr lang="en-US" altLang="ko-KR" sz="3733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B Nazanin" panose="000007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322661E-6AA3-7B96-237F-9D2BC408A4E1}"/>
              </a:ext>
            </a:extLst>
          </p:cNvPr>
          <p:cNvSpPr/>
          <p:nvPr/>
        </p:nvSpPr>
        <p:spPr>
          <a:xfrm>
            <a:off x="9496381" y="475345"/>
            <a:ext cx="2430326" cy="413563"/>
          </a:xfrm>
          <a:prstGeom prst="roundRect">
            <a:avLst>
              <a:gd name="adj" fmla="val 50000"/>
            </a:avLst>
          </a:prstGeom>
          <a:noFill/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C000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176A9-412B-4393-B92A-E5F390274BA6}"/>
              </a:ext>
            </a:extLst>
          </p:cNvPr>
          <p:cNvSpPr txBox="1"/>
          <p:nvPr/>
        </p:nvSpPr>
        <p:spPr>
          <a:xfrm>
            <a:off x="710575" y="17142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6000" b="1" dirty="0">
                <a:solidFill>
                  <a:srgbClr val="404040"/>
                </a:solidFill>
                <a:cs typeface="B Nazanin" panose="00000700000000000000" pitchFamily="2" charset="-78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B Nazanin" panose="00000700000000000000" pitchFamily="2" charset="-78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0133C-1284-4841-9FBD-708577D5C475}"/>
              </a:ext>
            </a:extLst>
          </p:cNvPr>
          <p:cNvSpPr txBox="1"/>
          <p:nvPr/>
        </p:nvSpPr>
        <p:spPr>
          <a:xfrm>
            <a:off x="2002685" y="1606580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accent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C27A0-11AC-464C-A0A0-4510BD9F8C24}"/>
              </a:ext>
            </a:extLst>
          </p:cNvPr>
          <p:cNvGrpSpPr/>
          <p:nvPr/>
        </p:nvGrpSpPr>
        <p:grpSpPr>
          <a:xfrm>
            <a:off x="735113" y="3688072"/>
            <a:ext cx="1869058" cy="2605880"/>
            <a:chOff x="-475010" y="1042170"/>
            <a:chExt cx="3859356" cy="2605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34166-C7C4-4CAD-929E-F848F73D69B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4"/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4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EFF511-9DDB-4183-B066-69694B567FB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راحتی می توانید مخاطبان خود را تحت تأثیر قرار دهید و یک مورد را به فرد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60EBF-0911-4A74-94E3-5E6A74081038}"/>
              </a:ext>
            </a:extLst>
          </p:cNvPr>
          <p:cNvGrpSpPr/>
          <p:nvPr/>
        </p:nvGrpSpPr>
        <p:grpSpPr>
          <a:xfrm>
            <a:off x="3033745" y="3688072"/>
            <a:ext cx="1869058" cy="2605880"/>
            <a:chOff x="-475010" y="1042170"/>
            <a:chExt cx="3859356" cy="2605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ECB534-8610-446F-A56A-C13C6111CB9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3"/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707953-A5E4-4C30-BBB9-4E3948EC4A3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راحتی می توانید مخاطبان خود را تحت تأثیر قرار دهید و یک مورد را به فرد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3C8246-6B19-4EC1-BBA5-C36C20D26737}"/>
              </a:ext>
            </a:extLst>
          </p:cNvPr>
          <p:cNvGrpSpPr/>
          <p:nvPr/>
        </p:nvGrpSpPr>
        <p:grpSpPr>
          <a:xfrm>
            <a:off x="5332376" y="3688072"/>
            <a:ext cx="1869058" cy="2605880"/>
            <a:chOff x="-475010" y="1042170"/>
            <a:chExt cx="3859356" cy="2605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47A30-01DA-4B1A-959F-8E897923386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2C5A0-D07E-4695-8EB9-2E42E0DF365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راحتی می توانید مخاطبان خود را تحت تأثیر قرار دهید و یک مورد را به فرد اضافه کنید.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6DB7FA-1119-4303-8A0B-E424BEF5595A}"/>
              </a:ext>
            </a:extLst>
          </p:cNvPr>
          <p:cNvSpPr txBox="1"/>
          <p:nvPr/>
        </p:nvSpPr>
        <p:spPr>
          <a:xfrm>
            <a:off x="740612" y="2554993"/>
            <a:ext cx="64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635ABB-387C-1E5A-8939-46418BC3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99" y="2252911"/>
            <a:ext cx="4768072" cy="47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117CEE-89D4-468B-AC65-0CAF41885F34}"/>
              </a:ext>
            </a:extLst>
          </p:cNvPr>
          <p:cNvSpPr txBox="1"/>
          <p:nvPr/>
        </p:nvSpPr>
        <p:spPr>
          <a:xfrm>
            <a:off x="0" y="38804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B Nazanin" pitchFamily="2" charset="-78"/>
              </a:rPr>
              <a:t>دانلود پاورپوینت مدیریت زمان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B Nazanin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753110-B088-429E-BCE1-2A91B6EA18CF}"/>
              </a:ext>
            </a:extLst>
          </p:cNvPr>
          <p:cNvGrpSpPr/>
          <p:nvPr/>
        </p:nvGrpSpPr>
        <p:grpSpPr>
          <a:xfrm>
            <a:off x="417468" y="1391927"/>
            <a:ext cx="11357065" cy="4745478"/>
            <a:chOff x="344941" y="1454383"/>
            <a:chExt cx="11357065" cy="474547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4105123-703B-4BB3-B958-A9411336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36456" y="1865838"/>
              <a:ext cx="3957205" cy="3922568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7E8DAE-4EF1-49CD-9C8D-23C27E6E1298}"/>
                </a:ext>
              </a:extLst>
            </p:cNvPr>
            <p:cNvGrpSpPr/>
            <p:nvPr/>
          </p:nvGrpSpPr>
          <p:grpSpPr>
            <a:xfrm>
              <a:off x="8403412" y="1454383"/>
              <a:ext cx="3298594" cy="4745478"/>
              <a:chOff x="8403412" y="1454383"/>
              <a:chExt cx="3298594" cy="474547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7751558-E61E-4084-B5A3-508333B88786}"/>
                  </a:ext>
                </a:extLst>
              </p:cNvPr>
              <p:cNvGrpSpPr/>
              <p:nvPr/>
            </p:nvGrpSpPr>
            <p:grpSpPr>
              <a:xfrm>
                <a:off x="8403412" y="1454383"/>
                <a:ext cx="3298594" cy="723275"/>
                <a:chOff x="8403412" y="1454383"/>
                <a:chExt cx="3298594" cy="723275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EC44CE-11DB-4D85-B7F0-298FB7AC03C2}"/>
                    </a:ext>
                  </a:extLst>
                </p:cNvPr>
                <p:cNvSpPr txBox="1"/>
                <p:nvPr/>
              </p:nvSpPr>
              <p:spPr>
                <a:xfrm>
                  <a:off x="8667138" y="1454383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برنامه ریزی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A190CA50-88B4-4EC0-A474-D70F15365024}"/>
                    </a:ext>
                  </a:extLst>
                </p:cNvPr>
                <p:cNvSpPr/>
                <p:nvPr/>
              </p:nvSpPr>
              <p:spPr>
                <a:xfrm>
                  <a:off x="8403412" y="1490490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rgbClr val="FF72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A430F6D-89FA-41F7-81A0-C5ECEDB313EA}"/>
                  </a:ext>
                </a:extLst>
              </p:cNvPr>
              <p:cNvGrpSpPr/>
              <p:nvPr/>
            </p:nvGrpSpPr>
            <p:grpSpPr>
              <a:xfrm>
                <a:off x="8403412" y="2795117"/>
                <a:ext cx="3298594" cy="723275"/>
                <a:chOff x="8403412" y="2795117"/>
                <a:chExt cx="3298594" cy="72327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780D59-4423-4267-9AE1-DC69753DEF00}"/>
                    </a:ext>
                  </a:extLst>
                </p:cNvPr>
                <p:cNvSpPr txBox="1"/>
                <p:nvPr/>
              </p:nvSpPr>
              <p:spPr>
                <a:xfrm>
                  <a:off x="8667138" y="2795117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سازماندهی و اولویت بندی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C9A9C10-1039-4F9E-8266-C1FDBD1B0048}"/>
                    </a:ext>
                  </a:extLst>
                </p:cNvPr>
                <p:cNvSpPr/>
                <p:nvPr/>
              </p:nvSpPr>
              <p:spPr>
                <a:xfrm>
                  <a:off x="8403412" y="2856303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8E2CE6E-1CF1-481E-8742-5DA4831174C0}"/>
                  </a:ext>
                </a:extLst>
              </p:cNvPr>
              <p:cNvGrpSpPr/>
              <p:nvPr/>
            </p:nvGrpSpPr>
            <p:grpSpPr>
              <a:xfrm>
                <a:off x="8403412" y="4135851"/>
                <a:ext cx="3298594" cy="723275"/>
                <a:chOff x="8403412" y="4135851"/>
                <a:chExt cx="3298594" cy="723275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54714C-8299-428E-AFA6-43AD78CF739E}"/>
                    </a:ext>
                  </a:extLst>
                </p:cNvPr>
                <p:cNvSpPr txBox="1"/>
                <p:nvPr/>
              </p:nvSpPr>
              <p:spPr>
                <a:xfrm>
                  <a:off x="8667138" y="4135851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انجام یک کار در یک زمان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6C4DF3-A3BC-4E3F-A890-3FCCE49E8F1C}"/>
                    </a:ext>
                  </a:extLst>
                </p:cNvPr>
                <p:cNvSpPr/>
                <p:nvPr/>
              </p:nvSpPr>
              <p:spPr>
                <a:xfrm>
                  <a:off x="8403412" y="4141093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rgbClr val="FF72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B0AAC3-C0C0-4807-B60B-B6FCACE9C1D3}"/>
                  </a:ext>
                </a:extLst>
              </p:cNvPr>
              <p:cNvGrpSpPr/>
              <p:nvPr/>
            </p:nvGrpSpPr>
            <p:grpSpPr>
              <a:xfrm>
                <a:off x="8403412" y="5476586"/>
                <a:ext cx="3298594" cy="723275"/>
                <a:chOff x="8403412" y="5476586"/>
                <a:chExt cx="3298594" cy="723275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1889180-C5BE-44D5-AE8C-48419F52A2EA}"/>
                    </a:ext>
                  </a:extLst>
                </p:cNvPr>
                <p:cNvSpPr txBox="1"/>
                <p:nvPr/>
              </p:nvSpPr>
              <p:spPr>
                <a:xfrm>
                  <a:off x="8667138" y="5476586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پرهیز از حواس پرتی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8A9A0EF-E525-48A4-BDE7-A1D863DE203B}"/>
                    </a:ext>
                  </a:extLst>
                </p:cNvPr>
                <p:cNvSpPr/>
                <p:nvPr/>
              </p:nvSpPr>
              <p:spPr>
                <a:xfrm>
                  <a:off x="8403412" y="5506906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E61E01E-F7F8-4945-B0BD-57B9E710A2E5}"/>
                </a:ext>
              </a:extLst>
            </p:cNvPr>
            <p:cNvGrpSpPr/>
            <p:nvPr/>
          </p:nvGrpSpPr>
          <p:grpSpPr>
            <a:xfrm>
              <a:off x="344941" y="1454383"/>
              <a:ext cx="3281764" cy="4745478"/>
              <a:chOff x="344941" y="1454383"/>
              <a:chExt cx="3281764" cy="47454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65F06F-08C1-492A-BE08-D6DE0A25F694}"/>
                  </a:ext>
                </a:extLst>
              </p:cNvPr>
              <p:cNvGrpSpPr/>
              <p:nvPr/>
            </p:nvGrpSpPr>
            <p:grpSpPr>
              <a:xfrm>
                <a:off x="344941" y="1454383"/>
                <a:ext cx="3281764" cy="723275"/>
                <a:chOff x="344941" y="1454383"/>
                <a:chExt cx="3281764" cy="723275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34F98E-01B2-4018-859A-C55FC98AA256}"/>
                    </a:ext>
                  </a:extLst>
                </p:cNvPr>
                <p:cNvSpPr txBox="1"/>
                <p:nvPr/>
              </p:nvSpPr>
              <p:spPr>
                <a:xfrm>
                  <a:off x="344941" y="1454383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نماینده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94A9BD9-5700-4A59-BDF8-BE7804577B5C}"/>
                    </a:ext>
                  </a:extLst>
                </p:cNvPr>
                <p:cNvSpPr/>
                <p:nvPr/>
              </p:nvSpPr>
              <p:spPr>
                <a:xfrm flipH="1">
                  <a:off x="3449446" y="1490490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rgbClr val="FF72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10B4187-7514-4E49-9C38-E0643C086AAB}"/>
                  </a:ext>
                </a:extLst>
              </p:cNvPr>
              <p:cNvGrpSpPr/>
              <p:nvPr/>
            </p:nvGrpSpPr>
            <p:grpSpPr>
              <a:xfrm>
                <a:off x="344941" y="2795117"/>
                <a:ext cx="3281764" cy="723275"/>
                <a:chOff x="344941" y="2795117"/>
                <a:chExt cx="3281764" cy="723275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10DB28-5F55-4BB1-A686-BE3E7AD001F3}"/>
                    </a:ext>
                  </a:extLst>
                </p:cNvPr>
                <p:cNvSpPr txBox="1"/>
                <p:nvPr/>
              </p:nvSpPr>
              <p:spPr>
                <a:xfrm>
                  <a:off x="344941" y="2795117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خودتان را بدون استرس نگه دارید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F16B51D-DD1B-4B6C-9EDD-7969440CE1D5}"/>
                    </a:ext>
                  </a:extLst>
                </p:cNvPr>
                <p:cNvSpPr/>
                <p:nvPr/>
              </p:nvSpPr>
              <p:spPr>
                <a:xfrm flipH="1">
                  <a:off x="3449446" y="2856303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CFB1439-7157-4207-BD83-5A1E2AA1FA38}"/>
                  </a:ext>
                </a:extLst>
              </p:cNvPr>
              <p:cNvGrpSpPr/>
              <p:nvPr/>
            </p:nvGrpSpPr>
            <p:grpSpPr>
              <a:xfrm>
                <a:off x="344941" y="4135851"/>
                <a:ext cx="3281764" cy="723275"/>
                <a:chOff x="344941" y="4135851"/>
                <a:chExt cx="3281764" cy="723275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EFCBCE9-6FAD-4540-9A58-DD03B62DD9F6}"/>
                    </a:ext>
                  </a:extLst>
                </p:cNvPr>
                <p:cNvSpPr txBox="1"/>
                <p:nvPr/>
              </p:nvSpPr>
              <p:spPr>
                <a:xfrm>
                  <a:off x="344941" y="4135851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برنامه های واقعی بسازید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ED98AFC-C87F-4496-98CD-F878576CF54B}"/>
                    </a:ext>
                  </a:extLst>
                </p:cNvPr>
                <p:cNvSpPr/>
                <p:nvPr/>
              </p:nvSpPr>
              <p:spPr>
                <a:xfrm flipH="1">
                  <a:off x="3449446" y="4141093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rgbClr val="FF72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911907E-18D8-47AB-9B03-4727DA560BD2}"/>
                  </a:ext>
                </a:extLst>
              </p:cNvPr>
              <p:cNvGrpSpPr/>
              <p:nvPr/>
            </p:nvGrpSpPr>
            <p:grpSpPr>
              <a:xfrm>
                <a:off x="344941" y="5476586"/>
                <a:ext cx="3281764" cy="723275"/>
                <a:chOff x="344941" y="5476586"/>
                <a:chExt cx="3281764" cy="723275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BC91017-1CDC-45EE-8C60-733226B2979B}"/>
                    </a:ext>
                  </a:extLst>
                </p:cNvPr>
                <p:cNvSpPr txBox="1"/>
                <p:nvPr/>
              </p:nvSpPr>
              <p:spPr>
                <a:xfrm>
                  <a:off x="344941" y="5476586"/>
                  <a:ext cx="3034868" cy="7232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anose="02040502050405020303" pitchFamily="18" charset="0"/>
                      <a:cs typeface="B Nazanin" pitchFamily="2" charset="-78"/>
                    </a:rPr>
                    <a:t>خودتان را سالم نگه دارید</a:t>
                  </a:r>
                </a:p>
                <a:p>
                  <a:pPr algn="ctr" defTabSz="1219170" rtl="1">
                    <a:spcBef>
                      <a:spcPts val="600"/>
                    </a:spcBef>
                    <a:defRPr/>
                  </a:pPr>
                  <a:r>
                    <a:rPr lang="fa-IR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  <a:cs typeface="B Nazanin" pitchFamily="2" charset="-78"/>
                    </a:rPr>
                    <a:t> این قالب حاوی گزینه های ویرایش پذیری است و شما می توانید آن را به صورتی که می خواهید ویرایش کنید.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B Nazanin" pitchFamily="2" charset="-78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17396D0-6D25-42E0-939F-09FE1D63C83E}"/>
                    </a:ext>
                  </a:extLst>
                </p:cNvPr>
                <p:cNvSpPr/>
                <p:nvPr/>
              </p:nvSpPr>
              <p:spPr>
                <a:xfrm flipH="1">
                  <a:off x="3449446" y="5506906"/>
                  <a:ext cx="177259" cy="177259"/>
                </a:xfrm>
                <a:custGeom>
                  <a:avLst/>
                  <a:gdLst>
                    <a:gd name="connsiteX0" fmla="*/ 102863 w 266110"/>
                    <a:gd name="connsiteY0" fmla="*/ 99822 h 266110"/>
                    <a:gd name="connsiteX1" fmla="*/ 102863 w 266110"/>
                    <a:gd name="connsiteY1" fmla="*/ 164953 h 266110"/>
                    <a:gd name="connsiteX2" fmla="*/ 159010 w 266110"/>
                    <a:gd name="connsiteY2" fmla="*/ 132388 h 266110"/>
                    <a:gd name="connsiteX3" fmla="*/ 133055 w 266110"/>
                    <a:gd name="connsiteY3" fmla="*/ 0 h 266110"/>
                    <a:gd name="connsiteX4" fmla="*/ 266110 w 266110"/>
                    <a:gd name="connsiteY4" fmla="*/ 133055 h 266110"/>
                    <a:gd name="connsiteX5" fmla="*/ 133055 w 266110"/>
                    <a:gd name="connsiteY5" fmla="*/ 266110 h 266110"/>
                    <a:gd name="connsiteX6" fmla="*/ 0 w 266110"/>
                    <a:gd name="connsiteY6" fmla="*/ 133055 h 266110"/>
                    <a:gd name="connsiteX7" fmla="*/ 133055 w 266110"/>
                    <a:gd name="connsiteY7" fmla="*/ 0 h 26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110" h="266110">
                      <a:moveTo>
                        <a:pt x="102863" y="99822"/>
                      </a:moveTo>
                      <a:lnTo>
                        <a:pt x="102863" y="164953"/>
                      </a:lnTo>
                      <a:lnTo>
                        <a:pt x="159010" y="132388"/>
                      </a:lnTo>
                      <a:close/>
                      <a:moveTo>
                        <a:pt x="133055" y="0"/>
                      </a:moveTo>
                      <a:cubicBezTo>
                        <a:pt x="206539" y="0"/>
                        <a:pt x="266110" y="59571"/>
                        <a:pt x="266110" y="133055"/>
                      </a:cubicBezTo>
                      <a:cubicBezTo>
                        <a:pt x="266110" y="206539"/>
                        <a:pt x="206539" y="266110"/>
                        <a:pt x="133055" y="266110"/>
                      </a:cubicBezTo>
                      <a:cubicBezTo>
                        <a:pt x="59571" y="266110"/>
                        <a:pt x="0" y="206539"/>
                        <a:pt x="0" y="133055"/>
                      </a:cubicBezTo>
                      <a:cubicBezTo>
                        <a:pt x="0" y="59571"/>
                        <a:pt x="59571" y="0"/>
                        <a:pt x="133055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sz="1600">
                    <a:solidFill>
                      <a:schemeClr val="bg1"/>
                    </a:solidFill>
                    <a:latin typeface="Montserrat Medium" panose="00000600000000000000" pitchFamily="2" charset="0"/>
                    <a:ea typeface="Roboto" pitchFamily="2" charset="0"/>
                    <a:cs typeface="B Nazanin" pitchFamily="2" charset="-7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1035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0C78A-6C19-4DA5-B3BF-313ABBD20183}"/>
              </a:ext>
            </a:extLst>
          </p:cNvPr>
          <p:cNvSpPr/>
          <p:nvPr/>
        </p:nvSpPr>
        <p:spPr>
          <a:xfrm>
            <a:off x="5370286" y="444137"/>
            <a:ext cx="6279488" cy="6101809"/>
          </a:xfrm>
          <a:prstGeom prst="roundRect">
            <a:avLst>
              <a:gd name="adj" fmla="val 153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22484-A50D-44CB-9227-EF26CF3434CE}"/>
              </a:ext>
            </a:extLst>
          </p:cNvPr>
          <p:cNvSpPr txBox="1"/>
          <p:nvPr/>
        </p:nvSpPr>
        <p:spPr>
          <a:xfrm>
            <a:off x="4323838" y="4646302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A170-AC0E-4F3B-85CB-9B074FB4E85A}"/>
              </a:ext>
            </a:extLst>
          </p:cNvPr>
          <p:cNvSpPr txBox="1"/>
          <p:nvPr/>
        </p:nvSpPr>
        <p:spPr>
          <a:xfrm>
            <a:off x="4323838" y="560961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7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2B099-B24B-4419-AE6B-9B4DB24CB383}"/>
              </a:ext>
            </a:extLst>
          </p:cNvPr>
          <p:cNvSpPr txBox="1"/>
          <p:nvPr/>
        </p:nvSpPr>
        <p:spPr>
          <a:xfrm>
            <a:off x="8475365" y="4346383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7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700000000000000" pitchFamily="2" charset="-78"/>
              </a:rPr>
              <a:t>حرفه ای با کیفیت</a:t>
            </a:r>
            <a:endParaRPr lang="en-US" altLang="ko-KR" sz="2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29C6E-A2C3-4890-9976-01DCB5D6AA2C}"/>
              </a:ext>
            </a:extLst>
          </p:cNvPr>
          <p:cNvSpPr txBox="1"/>
          <p:nvPr/>
        </p:nvSpPr>
        <p:spPr>
          <a:xfrm>
            <a:off x="8476897" y="5701106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bg1"/>
                </a:solidFill>
                <a:cs typeface="B Nazanin" panose="00000700000000000000" pitchFamily="2" charset="-78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cs typeface="B Nazanin" panose="00000700000000000000" pitchFamily="2" charset="-78"/>
              </a:rPr>
              <a:t>.1 </a:t>
            </a:r>
            <a:r>
              <a:rPr lang="fa-IR" altLang="ko-KR" sz="2400" b="1" dirty="0">
                <a:solidFill>
                  <a:schemeClr val="bg1"/>
                </a:solidFill>
                <a:cs typeface="B Nazanin" panose="00000700000000000000" pitchFamily="2" charset="-78"/>
              </a:rPr>
              <a:t>ارائه</a:t>
            </a:r>
            <a:endParaRPr lang="ko-KR" altLang="en-US" sz="2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DF7ED-E883-4567-8C86-BB01E2C500B9}"/>
              </a:ext>
            </a:extLst>
          </p:cNvPr>
          <p:cNvSpPr txBox="1"/>
          <p:nvPr/>
        </p:nvSpPr>
        <p:spPr>
          <a:xfrm>
            <a:off x="8476897" y="5362422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ارائه پاورپوینت مدرن</a:t>
            </a:r>
            <a:endParaRPr lang="ko-KR" altLang="en-US" sz="1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6F3E-6A8F-42B8-8965-A2EE2888A585}"/>
              </a:ext>
            </a:extLst>
          </p:cNvPr>
          <p:cNvSpPr txBox="1"/>
          <p:nvPr/>
        </p:nvSpPr>
        <p:spPr>
          <a:xfrm>
            <a:off x="5820230" y="730262"/>
            <a:ext cx="5956954" cy="28931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 من امیدوارم و معتقدم که این الگو زمان، پول و اعتبار شما را جلب کند. شما به سادگی می توانید مخاطبان خود را تحت تاثیر قرار دهید و با الگوهای ما، یک صدای منحصر به فرد و جذاب به گزارش ها و ارائه های خود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وقت شما را خواهد داشت. من امیدوارم و معتقدم که این الگو زمان، پول و اعتبار شما را جلب کند.</a:t>
            </a:r>
          </a:p>
          <a:p>
            <a:pPr algn="r" rtl="1"/>
            <a:endParaRPr lang="fa-IR" altLang="ko-KR" sz="14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 rtl="1"/>
            <a:endParaRPr lang="en-US" altLang="ko-KR" sz="14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09856-FD2F-4D7F-9477-9193D8B9AA7B}"/>
              </a:ext>
            </a:extLst>
          </p:cNvPr>
          <p:cNvSpPr txBox="1"/>
          <p:nvPr/>
        </p:nvSpPr>
        <p:spPr>
          <a:xfrm>
            <a:off x="4159797" y="5780461"/>
            <a:ext cx="23135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 ارائه عالی</a:t>
            </a:r>
          </a:p>
          <a:p>
            <a:pPr algn="l" rtl="1"/>
            <a:endParaRPr lang="en-US" altLang="ko-KR" sz="4400" b="1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20140-2624-4EF2-B54B-AB40B60B173B}"/>
              </a:ext>
            </a:extLst>
          </p:cNvPr>
          <p:cNvSpPr txBox="1"/>
          <p:nvPr/>
        </p:nvSpPr>
        <p:spPr>
          <a:xfrm>
            <a:off x="8490857" y="324786"/>
            <a:ext cx="351905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12654-331F-436F-8D2E-8C4CF495ADD2}"/>
              </a:ext>
            </a:extLst>
          </p:cNvPr>
          <p:cNvSpPr txBox="1"/>
          <p:nvPr/>
        </p:nvSpPr>
        <p:spPr>
          <a:xfrm>
            <a:off x="8360229" y="3941496"/>
            <a:ext cx="3649683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DB6936-6C72-4871-9BBF-BDE6AE7A4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63680"/>
              </p:ext>
            </p:extLst>
          </p:nvPr>
        </p:nvGraphicFramePr>
        <p:xfrm>
          <a:off x="1026490" y="2976063"/>
          <a:ext cx="493805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405748-A9C7-49CF-B59A-913DD57AE8CF}"/>
              </a:ext>
            </a:extLst>
          </p:cNvPr>
          <p:cNvSpPr txBox="1"/>
          <p:nvPr/>
        </p:nvSpPr>
        <p:spPr>
          <a:xfrm>
            <a:off x="880379" y="1779977"/>
            <a:ext cx="523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7D540-7F9D-4DC1-9527-9680B8C14573}"/>
              </a:ext>
            </a:extLst>
          </p:cNvPr>
          <p:cNvSpPr/>
          <p:nvPr/>
        </p:nvSpPr>
        <p:spPr>
          <a:xfrm>
            <a:off x="1155517" y="4776263"/>
            <a:ext cx="4680000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FBA297-6B99-4B43-8E1D-2A8C7E7F3B7D}"/>
              </a:ext>
            </a:extLst>
          </p:cNvPr>
          <p:cNvGrpSpPr/>
          <p:nvPr/>
        </p:nvGrpSpPr>
        <p:grpSpPr>
          <a:xfrm>
            <a:off x="1214897" y="4920658"/>
            <a:ext cx="4561240" cy="322847"/>
            <a:chOff x="661796" y="4869538"/>
            <a:chExt cx="3798658" cy="322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77D766-FE2E-409D-B74C-64AB175D25DA}"/>
                </a:ext>
              </a:extLst>
            </p:cNvPr>
            <p:cNvSpPr txBox="1"/>
            <p:nvPr/>
          </p:nvSpPr>
          <p:spPr>
            <a:xfrm>
              <a:off x="661796" y="486953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E940CD-FB67-42B0-AC07-D14378AC55AD}"/>
                </a:ext>
              </a:extLst>
            </p:cNvPr>
            <p:cNvSpPr txBox="1"/>
            <p:nvPr/>
          </p:nvSpPr>
          <p:spPr>
            <a:xfrm>
              <a:off x="1311356" y="4872552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30044-EF74-4C01-A2C5-631AA38E550C}"/>
                </a:ext>
              </a:extLst>
            </p:cNvPr>
            <p:cNvSpPr txBox="1"/>
            <p:nvPr/>
          </p:nvSpPr>
          <p:spPr>
            <a:xfrm>
              <a:off x="1960916" y="4875566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6417-8BE3-4552-AD75-BA5C0A20D814}"/>
                </a:ext>
              </a:extLst>
            </p:cNvPr>
            <p:cNvSpPr txBox="1"/>
            <p:nvPr/>
          </p:nvSpPr>
          <p:spPr>
            <a:xfrm>
              <a:off x="2610476" y="4878580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487299-9CD9-440D-A787-C09B73839FE8}"/>
                </a:ext>
              </a:extLst>
            </p:cNvPr>
            <p:cNvSpPr txBox="1"/>
            <p:nvPr/>
          </p:nvSpPr>
          <p:spPr>
            <a:xfrm>
              <a:off x="3260036" y="4881594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01511-9D3E-4A8E-9EC5-CED05B5C42F1}"/>
                </a:ext>
              </a:extLst>
            </p:cNvPr>
            <p:cNvSpPr txBox="1"/>
            <p:nvPr/>
          </p:nvSpPr>
          <p:spPr>
            <a:xfrm>
              <a:off x="3909596" y="488460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06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05AD0D-2F6B-44C0-BBA9-C7D5424B6783}"/>
              </a:ext>
            </a:extLst>
          </p:cNvPr>
          <p:cNvSpPr txBox="1"/>
          <p:nvPr/>
        </p:nvSpPr>
        <p:spPr>
          <a:xfrm>
            <a:off x="880379" y="5422706"/>
            <a:ext cx="523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A0F04817-4889-4502-980D-7B53ECA14A50}"/>
              </a:ext>
            </a:extLst>
          </p:cNvPr>
          <p:cNvSpPr/>
          <p:nvPr/>
        </p:nvSpPr>
        <p:spPr>
          <a:xfrm>
            <a:off x="6348028" y="1801749"/>
            <a:ext cx="2268000" cy="379785"/>
          </a:xfrm>
          <a:prstGeom prst="roundRect">
            <a:avLst>
              <a:gd name="adj" fmla="val 2477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44902-FF4C-44C5-8005-094CDF074BA0}"/>
              </a:ext>
            </a:extLst>
          </p:cNvPr>
          <p:cNvSpPr txBox="1"/>
          <p:nvPr/>
        </p:nvSpPr>
        <p:spPr>
          <a:xfrm>
            <a:off x="6510028" y="221630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BC1B-9EEC-4C06-B6E9-3B4F4DC32483}"/>
              </a:ext>
            </a:extLst>
          </p:cNvPr>
          <p:cNvSpPr txBox="1"/>
          <p:nvPr/>
        </p:nvSpPr>
        <p:spPr>
          <a:xfrm>
            <a:off x="6510028" y="183775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7" name="Rounded Rectangle 42">
            <a:extLst>
              <a:ext uri="{FF2B5EF4-FFF2-40B4-BE49-F238E27FC236}">
                <a16:creationId xmlns:a16="http://schemas.microsoft.com/office/drawing/2014/main" id="{16202035-773D-429B-BCE9-57563C30B707}"/>
              </a:ext>
            </a:extLst>
          </p:cNvPr>
          <p:cNvSpPr/>
          <p:nvPr/>
        </p:nvSpPr>
        <p:spPr>
          <a:xfrm>
            <a:off x="8998967" y="1801309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6E2A2-B493-41C2-A71A-F811F727C7BA}"/>
              </a:ext>
            </a:extLst>
          </p:cNvPr>
          <p:cNvSpPr txBox="1"/>
          <p:nvPr/>
        </p:nvSpPr>
        <p:spPr>
          <a:xfrm>
            <a:off x="9160967" y="221586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00EA5-8058-461B-9145-A55FD815EF86}"/>
              </a:ext>
            </a:extLst>
          </p:cNvPr>
          <p:cNvSpPr txBox="1"/>
          <p:nvPr/>
        </p:nvSpPr>
        <p:spPr>
          <a:xfrm>
            <a:off x="9160967" y="183731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B341DAF5-54B4-4FD5-9D1E-062E8E37E67F}"/>
              </a:ext>
            </a:extLst>
          </p:cNvPr>
          <p:cNvSpPr/>
          <p:nvPr/>
        </p:nvSpPr>
        <p:spPr>
          <a:xfrm>
            <a:off x="6348028" y="334440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0FCE1-EA1A-45EF-BDD0-64667414EDD8}"/>
              </a:ext>
            </a:extLst>
          </p:cNvPr>
          <p:cNvSpPr txBox="1"/>
          <p:nvPr/>
        </p:nvSpPr>
        <p:spPr>
          <a:xfrm>
            <a:off x="6510028" y="37589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9FE53-82C3-4CFE-9050-8406A5EC0D23}"/>
              </a:ext>
            </a:extLst>
          </p:cNvPr>
          <p:cNvSpPr txBox="1"/>
          <p:nvPr/>
        </p:nvSpPr>
        <p:spPr>
          <a:xfrm>
            <a:off x="6510028" y="33804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3" name="Rounded Rectangle 50">
            <a:extLst>
              <a:ext uri="{FF2B5EF4-FFF2-40B4-BE49-F238E27FC236}">
                <a16:creationId xmlns:a16="http://schemas.microsoft.com/office/drawing/2014/main" id="{D2EBF05C-6E94-4962-89F2-912604F98D77}"/>
              </a:ext>
            </a:extLst>
          </p:cNvPr>
          <p:cNvSpPr/>
          <p:nvPr/>
        </p:nvSpPr>
        <p:spPr>
          <a:xfrm>
            <a:off x="8998967" y="334396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C30BF0-59BD-406D-BFB4-3CE1D122A042}"/>
              </a:ext>
            </a:extLst>
          </p:cNvPr>
          <p:cNvSpPr txBox="1"/>
          <p:nvPr/>
        </p:nvSpPr>
        <p:spPr>
          <a:xfrm>
            <a:off x="9160967" y="37585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E383FB-123A-4B8B-9078-6897FDE4582C}"/>
              </a:ext>
            </a:extLst>
          </p:cNvPr>
          <p:cNvSpPr txBox="1"/>
          <p:nvPr/>
        </p:nvSpPr>
        <p:spPr>
          <a:xfrm>
            <a:off x="9160967" y="33799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6" name="Rounded Rectangle 54">
            <a:extLst>
              <a:ext uri="{FF2B5EF4-FFF2-40B4-BE49-F238E27FC236}">
                <a16:creationId xmlns:a16="http://schemas.microsoft.com/office/drawing/2014/main" id="{BAC40A06-4B2A-4017-B72B-FC0E9C62BF6F}"/>
              </a:ext>
            </a:extLst>
          </p:cNvPr>
          <p:cNvSpPr/>
          <p:nvPr/>
        </p:nvSpPr>
        <p:spPr>
          <a:xfrm>
            <a:off x="6348028" y="4877908"/>
            <a:ext cx="2268000" cy="379785"/>
          </a:xfrm>
          <a:prstGeom prst="roundRect">
            <a:avLst>
              <a:gd name="adj" fmla="val 15605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7165EF-005A-4101-A1B1-721747266F43}"/>
              </a:ext>
            </a:extLst>
          </p:cNvPr>
          <p:cNvSpPr txBox="1"/>
          <p:nvPr/>
        </p:nvSpPr>
        <p:spPr>
          <a:xfrm>
            <a:off x="6510028" y="52924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DA25D8-4D6C-492A-BD3B-E2E5509F4155}"/>
              </a:ext>
            </a:extLst>
          </p:cNvPr>
          <p:cNvSpPr txBox="1"/>
          <p:nvPr/>
        </p:nvSpPr>
        <p:spPr>
          <a:xfrm>
            <a:off x="6510028" y="49139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9" name="Rounded Rectangle 58">
            <a:extLst>
              <a:ext uri="{FF2B5EF4-FFF2-40B4-BE49-F238E27FC236}">
                <a16:creationId xmlns:a16="http://schemas.microsoft.com/office/drawing/2014/main" id="{03A17BA0-E46F-4EDF-8153-B427B1A4B45D}"/>
              </a:ext>
            </a:extLst>
          </p:cNvPr>
          <p:cNvSpPr/>
          <p:nvPr/>
        </p:nvSpPr>
        <p:spPr>
          <a:xfrm>
            <a:off x="8998967" y="4877468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7ECA6-01CF-4A56-B717-09B968CD1E8D}"/>
              </a:ext>
            </a:extLst>
          </p:cNvPr>
          <p:cNvSpPr txBox="1"/>
          <p:nvPr/>
        </p:nvSpPr>
        <p:spPr>
          <a:xfrm>
            <a:off x="9160967" y="52920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607E59-2268-41A5-B1FA-A218279BEA59}"/>
              </a:ext>
            </a:extLst>
          </p:cNvPr>
          <p:cNvSpPr txBox="1"/>
          <p:nvPr/>
        </p:nvSpPr>
        <p:spPr>
          <a:xfrm>
            <a:off x="9160967" y="49134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DCDC9C-3E24-44B7-A9B6-C222A7C036D5}"/>
              </a:ext>
            </a:extLst>
          </p:cNvPr>
          <p:cNvSpPr/>
          <p:nvPr/>
        </p:nvSpPr>
        <p:spPr>
          <a:xfrm>
            <a:off x="9045935" y="4702722"/>
            <a:ext cx="3145186" cy="2258269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8000" b="1">
              <a:solidFill>
                <a:schemeClr val="bg1">
                  <a:alpha val="4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04761" y="796687"/>
            <a:ext cx="38940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سبک ستون ها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27D24-BBB2-4C6D-98C9-1AD0F85F9CDC}"/>
              </a:ext>
            </a:extLst>
          </p:cNvPr>
          <p:cNvSpPr txBox="1"/>
          <p:nvPr/>
        </p:nvSpPr>
        <p:spPr>
          <a:xfrm>
            <a:off x="4598775" y="0"/>
            <a:ext cx="2798223" cy="2258269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6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9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BBF97-27C1-4CD5-BCED-085D36548716}"/>
              </a:ext>
            </a:extLst>
          </p:cNvPr>
          <p:cNvSpPr txBox="1"/>
          <p:nvPr/>
        </p:nvSpPr>
        <p:spPr>
          <a:xfrm>
            <a:off x="5676905" y="796687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accent1"/>
                </a:solidFill>
                <a:cs typeface="B Nazanin" panose="00000700000000000000" pitchFamily="2" charset="-78"/>
              </a:rPr>
              <a:t>ارائه پاورپوینت مدرن</a:t>
            </a:r>
            <a:endParaRPr lang="ko-KR" altLang="en-US" sz="24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459DB-388C-46CC-8221-4A862C0A6BBF}"/>
              </a:ext>
            </a:extLst>
          </p:cNvPr>
          <p:cNvSpPr txBox="1"/>
          <p:nvPr/>
        </p:nvSpPr>
        <p:spPr>
          <a:xfrm>
            <a:off x="5676905" y="1200359"/>
            <a:ext cx="5810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</a:p>
          <a:p>
            <a:pPr algn="l" rtl="1"/>
            <a:endParaRPr lang="en-US" altLang="ko-KR" sz="1200" dirty="0">
              <a:cs typeface="B Nazanin" panose="00000700000000000000" pitchFamily="2" charset="-78"/>
            </a:endParaRPr>
          </a:p>
          <a:p>
            <a:pPr algn="r"/>
            <a:r>
              <a:rPr lang="fa-IR" altLang="ko-KR" sz="1200" dirty="0"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42182-F5B2-4BE4-BB8B-6796EA5781AE}"/>
              </a:ext>
            </a:extLst>
          </p:cNvPr>
          <p:cNvSpPr txBox="1"/>
          <p:nvPr/>
        </p:nvSpPr>
        <p:spPr>
          <a:xfrm flipH="1">
            <a:off x="5104822" y="3803175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bg1"/>
                </a:solidFill>
                <a:cs typeface="B Nazanin" panose="00000700000000000000" pitchFamily="2" charset="-78"/>
              </a:rPr>
              <a:t>ارائه پاورپوینت مدرن</a:t>
            </a:r>
            <a:endParaRPr lang="ko-KR" altLang="en-US" sz="24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5B520-648D-4BCD-8519-087F4F6D2402}"/>
              </a:ext>
            </a:extLst>
          </p:cNvPr>
          <p:cNvSpPr txBox="1"/>
          <p:nvPr/>
        </p:nvSpPr>
        <p:spPr>
          <a:xfrm flipH="1">
            <a:off x="5104821" y="4206847"/>
            <a:ext cx="581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 rtl="1"/>
            <a:endParaRPr lang="en-US" altLang="ko-KR" sz="12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Georgia Pro Light</vt:lpstr>
      <vt:lpstr>Montserrat Medium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/>
  <cp:lastModifiedBy/>
  <cp:revision>3</cp:revision>
  <dcterms:created xsi:type="dcterms:W3CDTF">2023-05-15T12:01:55Z</dcterms:created>
  <dcterms:modified xsi:type="dcterms:W3CDTF">2024-03-29T17:46:29Z</dcterms:modified>
</cp:coreProperties>
</file>